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7"/>
  </p:notesMasterIdLst>
  <p:sldIdLst>
    <p:sldId id="259" r:id="rId2"/>
    <p:sldId id="256" r:id="rId3"/>
    <p:sldId id="258" r:id="rId4"/>
    <p:sldId id="260" r:id="rId5"/>
    <p:sldId id="356" r:id="rId6"/>
    <p:sldId id="357" r:id="rId7"/>
    <p:sldId id="338" r:id="rId8"/>
    <p:sldId id="339" r:id="rId9"/>
    <p:sldId id="341" r:id="rId10"/>
    <p:sldId id="342" r:id="rId11"/>
    <p:sldId id="343" r:id="rId12"/>
    <p:sldId id="344" r:id="rId13"/>
    <p:sldId id="346" r:id="rId14"/>
    <p:sldId id="347" r:id="rId15"/>
    <p:sldId id="266" r:id="rId16"/>
    <p:sldId id="348" r:id="rId17"/>
    <p:sldId id="349" r:id="rId18"/>
    <p:sldId id="350" r:id="rId19"/>
    <p:sldId id="351" r:id="rId20"/>
    <p:sldId id="352" r:id="rId21"/>
    <p:sldId id="353" r:id="rId22"/>
    <p:sldId id="354" r:id="rId23"/>
    <p:sldId id="355" r:id="rId24"/>
    <p:sldId id="263" r:id="rId25"/>
    <p:sldId id="289" r:id="rId26"/>
  </p:sldIdLst>
  <p:sldSz cx="9144000" cy="5143500" type="screen16x9"/>
  <p:notesSz cx="6858000" cy="9144000"/>
  <p:embeddedFontLst>
    <p:embeddedFont>
      <p:font typeface="Montserrat" charset="0"/>
      <p:regular r:id="rId28"/>
      <p:bold r:id="rId29"/>
      <p:italic r:id="rId30"/>
      <p:boldItalic r:id="rId31"/>
    </p:embeddedFont>
    <p:embeddedFont>
      <p:font typeface="Heebo Black" charset="-79"/>
      <p:bold r:id="rId32"/>
    </p:embeddedFont>
    <p:embeddedFont>
      <p:font typeface="DM Sans" charset="0"/>
      <p:regular r:id="rId33"/>
      <p:bold r:id="rId34"/>
      <p:italic r:id="rId35"/>
      <p:boldItalic r:id="rId36"/>
    </p:embeddedFont>
    <p:embeddedFont>
      <p:font typeface="Heebo" charset="-79"/>
      <p:regular r:id="rId37"/>
      <p:bold r:id="rId38"/>
    </p:embeddedFont>
    <p:embeddedFont>
      <p:font typeface="Catamaran Medium" charset="0"/>
      <p:regular r:id="rId39"/>
      <p:bold r:id="rId40"/>
    </p:embeddedFont>
    <p:embeddedFont>
      <p:font typeface="Abhaya Libre" charset="0"/>
      <p:regular r:id="rId41"/>
      <p:bold r:id="rId42"/>
    </p:embeddedFont>
    <p:embeddedFont>
      <p:font typeface="Calibri"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FDFB"/>
    <a:srgbClr val="FFD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4D1CF14-D00A-4F99-9BEA-30391691C74D}">
  <a:tblStyle styleId="{24D1CF14-D00A-4F99-9BEA-30391691C7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4EE73F8-4458-407C-B566-C102959A087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73" autoAdjust="0"/>
  </p:normalViewPr>
  <p:slideViewPr>
    <p:cSldViewPr snapToGrid="0">
      <p:cViewPr>
        <p:scale>
          <a:sx n="106" d="100"/>
          <a:sy n="106" d="100"/>
        </p:scale>
        <p:origin x="-336" y="-1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72514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157d03485c9_2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157d03485c9_2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1"/>
        <p:cNvGrpSpPr/>
        <p:nvPr/>
      </p:nvGrpSpPr>
      <p:grpSpPr>
        <a:xfrm>
          <a:off x="0" y="0"/>
          <a:ext cx="0" cy="0"/>
          <a:chOff x="0" y="0"/>
          <a:chExt cx="0" cy="0"/>
        </a:xfrm>
      </p:grpSpPr>
      <p:sp>
        <p:nvSpPr>
          <p:cNvPr id="2332" name="Google Shape;2332;g2083732fb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3" name="Google Shape;2333;g2083732fb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g15207a1783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g15207a1783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5"/>
        <p:cNvGrpSpPr/>
        <p:nvPr/>
      </p:nvGrpSpPr>
      <p:grpSpPr>
        <a:xfrm>
          <a:off x="0" y="0"/>
          <a:ext cx="0" cy="0"/>
          <a:chOff x="0" y="0"/>
          <a:chExt cx="0" cy="0"/>
        </a:xfrm>
      </p:grpSpPr>
      <p:sp>
        <p:nvSpPr>
          <p:cNvPr id="2526" name="Google Shape;2526;g15207a17831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7" name="Google Shape;2527;g15207a17831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0"/>
        <p:cNvGrpSpPr/>
        <p:nvPr/>
      </p:nvGrpSpPr>
      <p:grpSpPr>
        <a:xfrm>
          <a:off x="0" y="0"/>
          <a:ext cx="0" cy="0"/>
          <a:chOff x="0" y="0"/>
          <a:chExt cx="0" cy="0"/>
        </a:xfrm>
      </p:grpSpPr>
      <p:sp>
        <p:nvSpPr>
          <p:cNvPr id="2901" name="Google Shape;2901;g20e2ace7d7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2" name="Google Shape;2902;g20e2ace7d7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Full </a:t>
            </a:r>
            <a:r>
              <a:rPr lang="en-US" dirty="0" err="1"/>
              <a:t>c.tol</a:t>
            </a:r>
            <a:r>
              <a:rPr lang="en-US" dirty="0"/>
              <a:t>%.- Que5tion mark:, Vocabulary Technical vocabulary Time connective:, - next, later... Cau501 connective:, - ,o, </a:t>
            </a:r>
            <a:r>
              <a:rPr lang="en-US" dirty="0" err="1"/>
              <a:t>becatze</a:t>
            </a:r>
            <a:r>
              <a:rPr lang="en-US" dirty="0"/>
              <a:t>, </a:t>
            </a:r>
            <a:r>
              <a:rPr lang="en-US" dirty="0" err="1"/>
              <a:t>whcn</a:t>
            </a:r>
            <a:r>
              <a:rPr lang="en-US" dirty="0"/>
              <a:t>... Correct </a:t>
            </a:r>
            <a:r>
              <a:rPr lang="en-US" dirty="0" err="1"/>
              <a:t>cpcIling</a:t>
            </a:r>
            <a:r>
              <a:rPr lang="en-US" dirty="0"/>
              <a:t> Underlined technical word:: The </a:t>
            </a:r>
            <a:r>
              <a:rPr lang="en-US" dirty="0" err="1"/>
              <a:t>prc-cnt</a:t>
            </a:r>
            <a:r>
              <a:rPr lang="en-US" dirty="0"/>
              <a:t> </a:t>
            </a:r>
            <a:r>
              <a:rPr lang="en-US" dirty="0" err="1"/>
              <a:t>tenr.e</a:t>
            </a:r>
            <a:r>
              <a:rPr lang="en-US" dirty="0"/>
              <a:t> Layout of writing Started </a:t>
            </a:r>
            <a:r>
              <a:rPr lang="en-US" dirty="0" err="1"/>
              <a:t>cach</a:t>
            </a:r>
            <a:r>
              <a:rPr lang="en-US" dirty="0"/>
              <a:t> </a:t>
            </a:r>
            <a:r>
              <a:rPr lang="en-US" dirty="0" err="1"/>
              <a:t>pagc</a:t>
            </a:r>
            <a:r>
              <a:rPr lang="en-US" dirty="0"/>
              <a:t> with a que5tion Sub </a:t>
            </a:r>
            <a:r>
              <a:rPr lang="en-US" dirty="0" err="1"/>
              <a:t>hcadingr</a:t>
            </a:r>
            <a:r>
              <a:rPr lang="en-US" dirty="0"/>
              <a:t>. </a:t>
            </a:r>
            <a:r>
              <a:rPr lang="en-US" dirty="0" err="1"/>
              <a:t>LabclIcd</a:t>
            </a:r>
            <a:r>
              <a:rPr lang="en-US" dirty="0"/>
              <a:t> diagram:, or </a:t>
            </a:r>
            <a:r>
              <a:rPr lang="en-US" dirty="0" err="1"/>
              <a:t>picturcc</a:t>
            </a:r>
            <a:r>
              <a:rPr lang="en-US" dirty="0"/>
              <a:t> A </a:t>
            </a:r>
            <a:r>
              <a:rPr lang="en-US" dirty="0" err="1"/>
              <a:t>contcntc</a:t>
            </a:r>
            <a:r>
              <a:rPr lang="en-US" dirty="0"/>
              <a:t> </a:t>
            </a:r>
            <a:r>
              <a:rPr lang="en-US" dirty="0" err="1"/>
              <a:t>pagc</a:t>
            </a:r>
            <a:r>
              <a:rPr lang="en-US" dirty="0"/>
              <a:t> A </a:t>
            </a:r>
            <a:r>
              <a:rPr lang="en-US" dirty="0" err="1"/>
              <a:t>glcccary</a:t>
            </a:r>
            <a:r>
              <a:rPr lang="en-US" dirty="0"/>
              <a:t> </a:t>
            </a:r>
          </a:p>
        </p:txBody>
      </p:sp>
    </p:spTree>
    <p:extLst>
      <p:ext uri="{BB962C8B-B14F-4D97-AF65-F5344CB8AC3E}">
        <p14:creationId xmlns:p14="http://schemas.microsoft.com/office/powerpoint/2010/main" val="7846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g20e2ace7d77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6" name="Google Shape;2666;g20e2ace7d77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7"/>
        <p:cNvGrpSpPr/>
        <p:nvPr/>
      </p:nvGrpSpPr>
      <p:grpSpPr>
        <a:xfrm>
          <a:off x="0" y="0"/>
          <a:ext cx="0" cy="0"/>
          <a:chOff x="0" y="0"/>
          <a:chExt cx="0" cy="0"/>
        </a:xfrm>
      </p:grpSpPr>
      <p:sp>
        <p:nvSpPr>
          <p:cNvPr id="3918" name="Google Shape;3918;g20e2ace7d7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9" name="Google Shape;3919;g20e2ace7d7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854346" y="1195013"/>
            <a:ext cx="4202621" cy="5458706"/>
            <a:chOff x="4854346" y="1195013"/>
            <a:chExt cx="4202621" cy="5458706"/>
          </a:xfrm>
        </p:grpSpPr>
        <p:grpSp>
          <p:nvGrpSpPr>
            <p:cNvPr id="10" name="Google Shape;10;p2"/>
            <p:cNvGrpSpPr/>
            <p:nvPr/>
          </p:nvGrpSpPr>
          <p:grpSpPr>
            <a:xfrm>
              <a:off x="4854346" y="2100776"/>
              <a:ext cx="1509962" cy="4552943"/>
              <a:chOff x="4749600" y="2924725"/>
              <a:chExt cx="1313125" cy="3959425"/>
            </a:xfrm>
          </p:grpSpPr>
          <p:sp>
            <p:nvSpPr>
              <p:cNvPr id="11" name="Google Shape;11;p2"/>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7547033" y="1195013"/>
              <a:ext cx="1509934" cy="4224416"/>
              <a:chOff x="5789900" y="1448250"/>
              <a:chExt cx="1313100" cy="3673725"/>
            </a:xfrm>
          </p:grpSpPr>
          <p:sp>
            <p:nvSpPr>
              <p:cNvPr id="17" name="Google Shape;17;p2"/>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6245246" y="1649451"/>
              <a:ext cx="1509962" cy="4552943"/>
              <a:chOff x="4749600" y="2924725"/>
              <a:chExt cx="1313125" cy="3959425"/>
            </a:xfrm>
          </p:grpSpPr>
          <p:sp>
            <p:nvSpPr>
              <p:cNvPr id="23" name="Google Shape;23;p2"/>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 name="Google Shape;28;p2"/>
          <p:cNvGrpSpPr/>
          <p:nvPr/>
        </p:nvGrpSpPr>
        <p:grpSpPr>
          <a:xfrm>
            <a:off x="2967358" y="370901"/>
            <a:ext cx="2403704" cy="522741"/>
            <a:chOff x="4007175" y="1128725"/>
            <a:chExt cx="2166475" cy="471150"/>
          </a:xfrm>
        </p:grpSpPr>
        <p:sp>
          <p:nvSpPr>
            <p:cNvPr id="29" name="Google Shape;29;p2"/>
            <p:cNvSpPr/>
            <p:nvPr/>
          </p:nvSpPr>
          <p:spPr>
            <a:xfrm>
              <a:off x="4007175" y="1128725"/>
              <a:ext cx="2166475" cy="386050"/>
            </a:xfrm>
            <a:custGeom>
              <a:avLst/>
              <a:gdLst/>
              <a:ahLst/>
              <a:cxnLst/>
              <a:rect l="l" t="t" r="r" b="b"/>
              <a:pathLst>
                <a:path w="86659" h="15442" extrusionOk="0">
                  <a:moveTo>
                    <a:pt x="1308" y="12858"/>
                  </a:moveTo>
                  <a:lnTo>
                    <a:pt x="3527" y="12858"/>
                  </a:lnTo>
                  <a:cubicBezTo>
                    <a:pt x="3496" y="12676"/>
                    <a:pt x="3466" y="12524"/>
                    <a:pt x="3466" y="12341"/>
                  </a:cubicBezTo>
                  <a:cubicBezTo>
                    <a:pt x="3466" y="10639"/>
                    <a:pt x="4864" y="9271"/>
                    <a:pt x="6566" y="9271"/>
                  </a:cubicBezTo>
                  <a:cubicBezTo>
                    <a:pt x="7204" y="9271"/>
                    <a:pt x="7782" y="9454"/>
                    <a:pt x="8268" y="9788"/>
                  </a:cubicBezTo>
                  <a:cubicBezTo>
                    <a:pt x="8481" y="8967"/>
                    <a:pt x="9211" y="8390"/>
                    <a:pt x="10092" y="8390"/>
                  </a:cubicBezTo>
                  <a:cubicBezTo>
                    <a:pt x="10366" y="8390"/>
                    <a:pt x="10639" y="8451"/>
                    <a:pt x="10882" y="8542"/>
                  </a:cubicBezTo>
                  <a:cubicBezTo>
                    <a:pt x="11490" y="6140"/>
                    <a:pt x="13679" y="4347"/>
                    <a:pt x="16262" y="4347"/>
                  </a:cubicBezTo>
                  <a:cubicBezTo>
                    <a:pt x="18177" y="4347"/>
                    <a:pt x="19879" y="5320"/>
                    <a:pt x="20883" y="6779"/>
                  </a:cubicBezTo>
                  <a:cubicBezTo>
                    <a:pt x="21430" y="6171"/>
                    <a:pt x="22220" y="5806"/>
                    <a:pt x="23101" y="5806"/>
                  </a:cubicBezTo>
                  <a:cubicBezTo>
                    <a:pt x="23983" y="5806"/>
                    <a:pt x="24804" y="6171"/>
                    <a:pt x="25351" y="6779"/>
                  </a:cubicBezTo>
                  <a:cubicBezTo>
                    <a:pt x="25807" y="2949"/>
                    <a:pt x="29059" y="1"/>
                    <a:pt x="33010" y="1"/>
                  </a:cubicBezTo>
                  <a:cubicBezTo>
                    <a:pt x="37266" y="1"/>
                    <a:pt x="40731" y="3466"/>
                    <a:pt x="40731" y="7721"/>
                  </a:cubicBezTo>
                  <a:cubicBezTo>
                    <a:pt x="40731" y="7873"/>
                    <a:pt x="40731" y="8055"/>
                    <a:pt x="40731" y="8207"/>
                  </a:cubicBezTo>
                  <a:lnTo>
                    <a:pt x="40731" y="8207"/>
                  </a:lnTo>
                  <a:cubicBezTo>
                    <a:pt x="40853" y="6900"/>
                    <a:pt x="41947" y="5867"/>
                    <a:pt x="43284" y="5867"/>
                  </a:cubicBezTo>
                  <a:cubicBezTo>
                    <a:pt x="44713" y="5867"/>
                    <a:pt x="45837" y="6992"/>
                    <a:pt x="45837" y="8420"/>
                  </a:cubicBezTo>
                  <a:cubicBezTo>
                    <a:pt x="45837" y="8572"/>
                    <a:pt x="45837" y="8754"/>
                    <a:pt x="45807" y="8906"/>
                  </a:cubicBezTo>
                  <a:cubicBezTo>
                    <a:pt x="45959" y="8846"/>
                    <a:pt x="46141" y="8815"/>
                    <a:pt x="46324" y="8815"/>
                  </a:cubicBezTo>
                  <a:cubicBezTo>
                    <a:pt x="47236" y="8815"/>
                    <a:pt x="47996" y="9575"/>
                    <a:pt x="47996" y="10487"/>
                  </a:cubicBezTo>
                  <a:cubicBezTo>
                    <a:pt x="47996" y="10669"/>
                    <a:pt x="47965" y="10821"/>
                    <a:pt x="47935" y="10973"/>
                  </a:cubicBezTo>
                  <a:lnTo>
                    <a:pt x="51521" y="10973"/>
                  </a:lnTo>
                  <a:cubicBezTo>
                    <a:pt x="51491" y="10821"/>
                    <a:pt x="51461" y="10669"/>
                    <a:pt x="51461" y="10517"/>
                  </a:cubicBezTo>
                  <a:cubicBezTo>
                    <a:pt x="51461" y="9818"/>
                    <a:pt x="51947" y="9210"/>
                    <a:pt x="52585" y="8998"/>
                  </a:cubicBezTo>
                  <a:cubicBezTo>
                    <a:pt x="52616" y="7843"/>
                    <a:pt x="53558" y="6931"/>
                    <a:pt x="54743" y="6931"/>
                  </a:cubicBezTo>
                  <a:cubicBezTo>
                    <a:pt x="55230" y="6931"/>
                    <a:pt x="55655" y="7083"/>
                    <a:pt x="56020" y="7356"/>
                  </a:cubicBezTo>
                  <a:cubicBezTo>
                    <a:pt x="56689" y="6536"/>
                    <a:pt x="57722" y="5988"/>
                    <a:pt x="58877" y="5988"/>
                  </a:cubicBezTo>
                  <a:cubicBezTo>
                    <a:pt x="58999" y="5988"/>
                    <a:pt x="59120" y="5988"/>
                    <a:pt x="59242" y="6019"/>
                  </a:cubicBezTo>
                  <a:cubicBezTo>
                    <a:pt x="60184" y="3101"/>
                    <a:pt x="62889" y="1004"/>
                    <a:pt x="66111" y="1004"/>
                  </a:cubicBezTo>
                  <a:cubicBezTo>
                    <a:pt x="69333" y="1004"/>
                    <a:pt x="72039" y="3101"/>
                    <a:pt x="72981" y="5988"/>
                  </a:cubicBezTo>
                  <a:cubicBezTo>
                    <a:pt x="73102" y="5958"/>
                    <a:pt x="73254" y="5958"/>
                    <a:pt x="73406" y="5958"/>
                  </a:cubicBezTo>
                  <a:cubicBezTo>
                    <a:pt x="74592" y="5958"/>
                    <a:pt x="75595" y="6748"/>
                    <a:pt x="75929" y="7812"/>
                  </a:cubicBezTo>
                  <a:cubicBezTo>
                    <a:pt x="76172" y="7751"/>
                    <a:pt x="76446" y="7721"/>
                    <a:pt x="76719" y="7721"/>
                  </a:cubicBezTo>
                  <a:cubicBezTo>
                    <a:pt x="78209" y="7721"/>
                    <a:pt x="79455" y="8754"/>
                    <a:pt x="79789" y="10153"/>
                  </a:cubicBezTo>
                  <a:lnTo>
                    <a:pt x="79881" y="10153"/>
                  </a:lnTo>
                  <a:lnTo>
                    <a:pt x="79881" y="10213"/>
                  </a:lnTo>
                  <a:cubicBezTo>
                    <a:pt x="80093" y="10183"/>
                    <a:pt x="80306" y="10153"/>
                    <a:pt x="80519" y="10153"/>
                  </a:cubicBezTo>
                  <a:cubicBezTo>
                    <a:pt x="81978" y="10153"/>
                    <a:pt x="83163" y="11338"/>
                    <a:pt x="83163" y="12797"/>
                  </a:cubicBezTo>
                  <a:cubicBezTo>
                    <a:pt x="83163" y="12797"/>
                    <a:pt x="83163" y="12828"/>
                    <a:pt x="83163" y="12858"/>
                  </a:cubicBezTo>
                  <a:lnTo>
                    <a:pt x="85352" y="12858"/>
                  </a:lnTo>
                  <a:cubicBezTo>
                    <a:pt x="86081" y="12858"/>
                    <a:pt x="86659" y="13435"/>
                    <a:pt x="86659" y="14135"/>
                  </a:cubicBezTo>
                  <a:lnTo>
                    <a:pt x="86659" y="14135"/>
                  </a:lnTo>
                  <a:cubicBezTo>
                    <a:pt x="86659" y="14864"/>
                    <a:pt x="86081" y="15442"/>
                    <a:pt x="85352" y="15442"/>
                  </a:cubicBezTo>
                  <a:lnTo>
                    <a:pt x="80519" y="15442"/>
                  </a:lnTo>
                  <a:lnTo>
                    <a:pt x="79881" y="15442"/>
                  </a:lnTo>
                  <a:lnTo>
                    <a:pt x="73315" y="15442"/>
                  </a:lnTo>
                  <a:lnTo>
                    <a:pt x="6566" y="15442"/>
                  </a:lnTo>
                  <a:lnTo>
                    <a:pt x="1308" y="15442"/>
                  </a:lnTo>
                  <a:cubicBezTo>
                    <a:pt x="578" y="15442"/>
                    <a:pt x="1" y="14864"/>
                    <a:pt x="1" y="14135"/>
                  </a:cubicBezTo>
                  <a:lnTo>
                    <a:pt x="1" y="14135"/>
                  </a:lnTo>
                  <a:cubicBezTo>
                    <a:pt x="1" y="13435"/>
                    <a:pt x="578" y="12858"/>
                    <a:pt x="1308" y="128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228300" y="1242700"/>
              <a:ext cx="1758425" cy="357175"/>
            </a:xfrm>
            <a:custGeom>
              <a:avLst/>
              <a:gdLst/>
              <a:ahLst/>
              <a:cxnLst/>
              <a:rect l="l" t="t" r="r" b="b"/>
              <a:pathLst>
                <a:path w="70337" h="14287" extrusionOk="0">
                  <a:moveTo>
                    <a:pt x="43376" y="7965"/>
                  </a:moveTo>
                  <a:cubicBezTo>
                    <a:pt x="42798" y="8147"/>
                    <a:pt x="42372" y="8664"/>
                    <a:pt x="42372" y="9302"/>
                  </a:cubicBezTo>
                  <a:cubicBezTo>
                    <a:pt x="42372" y="9454"/>
                    <a:pt x="42403" y="9576"/>
                    <a:pt x="42433" y="9697"/>
                  </a:cubicBezTo>
                  <a:lnTo>
                    <a:pt x="39242" y="9697"/>
                  </a:lnTo>
                  <a:cubicBezTo>
                    <a:pt x="39302" y="9576"/>
                    <a:pt x="39302" y="9424"/>
                    <a:pt x="39302" y="9272"/>
                  </a:cubicBezTo>
                  <a:cubicBezTo>
                    <a:pt x="39302" y="8451"/>
                    <a:pt x="38634" y="7813"/>
                    <a:pt x="37843" y="7813"/>
                  </a:cubicBezTo>
                  <a:cubicBezTo>
                    <a:pt x="37661" y="7813"/>
                    <a:pt x="37509" y="7843"/>
                    <a:pt x="37388" y="7873"/>
                  </a:cubicBezTo>
                  <a:cubicBezTo>
                    <a:pt x="37388" y="7752"/>
                    <a:pt x="37418" y="7600"/>
                    <a:pt x="37418" y="7448"/>
                  </a:cubicBezTo>
                  <a:cubicBezTo>
                    <a:pt x="37418" y="6202"/>
                    <a:pt x="36415" y="5199"/>
                    <a:pt x="35169" y="5199"/>
                  </a:cubicBezTo>
                  <a:cubicBezTo>
                    <a:pt x="33983" y="5199"/>
                    <a:pt x="33011" y="6110"/>
                    <a:pt x="32919" y="7265"/>
                  </a:cubicBezTo>
                  <a:lnTo>
                    <a:pt x="32889" y="7265"/>
                  </a:lnTo>
                  <a:cubicBezTo>
                    <a:pt x="32889" y="7113"/>
                    <a:pt x="32919" y="6992"/>
                    <a:pt x="32919" y="6840"/>
                  </a:cubicBezTo>
                  <a:cubicBezTo>
                    <a:pt x="32919" y="5563"/>
                    <a:pt x="32555" y="4347"/>
                    <a:pt x="31947" y="3344"/>
                  </a:cubicBezTo>
                  <a:cubicBezTo>
                    <a:pt x="31916" y="3436"/>
                    <a:pt x="31916" y="3557"/>
                    <a:pt x="31886" y="3648"/>
                  </a:cubicBezTo>
                  <a:lnTo>
                    <a:pt x="31886" y="3648"/>
                  </a:lnTo>
                  <a:cubicBezTo>
                    <a:pt x="31886" y="3527"/>
                    <a:pt x="31886" y="3375"/>
                    <a:pt x="31886" y="3253"/>
                  </a:cubicBezTo>
                  <a:cubicBezTo>
                    <a:pt x="30701" y="1308"/>
                    <a:pt x="28542" y="1"/>
                    <a:pt x="26080" y="1"/>
                  </a:cubicBezTo>
                  <a:cubicBezTo>
                    <a:pt x="22615" y="1"/>
                    <a:pt x="19728" y="2615"/>
                    <a:pt x="19333" y="5989"/>
                  </a:cubicBezTo>
                  <a:cubicBezTo>
                    <a:pt x="18816" y="5472"/>
                    <a:pt x="18117" y="5138"/>
                    <a:pt x="17357" y="5138"/>
                  </a:cubicBezTo>
                  <a:cubicBezTo>
                    <a:pt x="16566" y="5138"/>
                    <a:pt x="15867" y="5472"/>
                    <a:pt x="15351" y="5989"/>
                  </a:cubicBezTo>
                  <a:cubicBezTo>
                    <a:pt x="14469" y="4712"/>
                    <a:pt x="13010" y="3861"/>
                    <a:pt x="11308" y="3861"/>
                  </a:cubicBezTo>
                  <a:cubicBezTo>
                    <a:pt x="8998" y="3861"/>
                    <a:pt x="7083" y="5442"/>
                    <a:pt x="6566" y="7569"/>
                  </a:cubicBezTo>
                  <a:cubicBezTo>
                    <a:pt x="6354" y="7478"/>
                    <a:pt x="6110" y="7417"/>
                    <a:pt x="5867" y="7417"/>
                  </a:cubicBezTo>
                  <a:cubicBezTo>
                    <a:pt x="5077" y="7417"/>
                    <a:pt x="4439" y="7934"/>
                    <a:pt x="4256" y="8664"/>
                  </a:cubicBezTo>
                  <a:cubicBezTo>
                    <a:pt x="3800" y="8360"/>
                    <a:pt x="3284" y="8208"/>
                    <a:pt x="2736" y="8208"/>
                  </a:cubicBezTo>
                  <a:cubicBezTo>
                    <a:pt x="1247" y="8208"/>
                    <a:pt x="31" y="9393"/>
                    <a:pt x="1" y="10883"/>
                  </a:cubicBezTo>
                  <a:lnTo>
                    <a:pt x="26384" y="10883"/>
                  </a:lnTo>
                  <a:cubicBezTo>
                    <a:pt x="26719" y="10883"/>
                    <a:pt x="26992" y="11156"/>
                    <a:pt x="26992" y="11460"/>
                  </a:cubicBezTo>
                  <a:cubicBezTo>
                    <a:pt x="26992" y="11794"/>
                    <a:pt x="26080" y="12038"/>
                    <a:pt x="26384" y="12038"/>
                  </a:cubicBezTo>
                  <a:lnTo>
                    <a:pt x="24773" y="12038"/>
                  </a:lnTo>
                  <a:cubicBezTo>
                    <a:pt x="24165" y="12038"/>
                    <a:pt x="23679" y="12554"/>
                    <a:pt x="23679" y="13162"/>
                  </a:cubicBezTo>
                  <a:lnTo>
                    <a:pt x="23679" y="13162"/>
                  </a:lnTo>
                  <a:cubicBezTo>
                    <a:pt x="23679" y="13770"/>
                    <a:pt x="24165" y="14287"/>
                    <a:pt x="24773" y="14287"/>
                  </a:cubicBezTo>
                  <a:lnTo>
                    <a:pt x="64926" y="14287"/>
                  </a:lnTo>
                  <a:cubicBezTo>
                    <a:pt x="65534" y="14287"/>
                    <a:pt x="66051" y="13770"/>
                    <a:pt x="66051" y="13162"/>
                  </a:cubicBezTo>
                  <a:lnTo>
                    <a:pt x="66051" y="13162"/>
                  </a:lnTo>
                  <a:cubicBezTo>
                    <a:pt x="66051" y="12554"/>
                    <a:pt x="65534" y="12038"/>
                    <a:pt x="64926" y="12038"/>
                  </a:cubicBezTo>
                  <a:lnTo>
                    <a:pt x="62646" y="12038"/>
                  </a:lnTo>
                  <a:cubicBezTo>
                    <a:pt x="62342" y="12038"/>
                    <a:pt x="62069" y="11794"/>
                    <a:pt x="62069" y="11460"/>
                  </a:cubicBezTo>
                  <a:cubicBezTo>
                    <a:pt x="62069" y="11156"/>
                    <a:pt x="63042" y="10883"/>
                    <a:pt x="62646" y="10883"/>
                  </a:cubicBezTo>
                  <a:lnTo>
                    <a:pt x="64470" y="10883"/>
                  </a:lnTo>
                  <a:lnTo>
                    <a:pt x="70336" y="10883"/>
                  </a:lnTo>
                  <a:cubicBezTo>
                    <a:pt x="70124" y="9788"/>
                    <a:pt x="69181" y="8968"/>
                    <a:pt x="68026" y="8968"/>
                  </a:cubicBezTo>
                  <a:cubicBezTo>
                    <a:pt x="67844" y="8968"/>
                    <a:pt x="67662" y="8998"/>
                    <a:pt x="67479" y="9028"/>
                  </a:cubicBezTo>
                  <a:lnTo>
                    <a:pt x="67479" y="8968"/>
                  </a:lnTo>
                  <a:lnTo>
                    <a:pt x="67388" y="8968"/>
                  </a:lnTo>
                  <a:cubicBezTo>
                    <a:pt x="67084" y="7752"/>
                    <a:pt x="65990" y="6840"/>
                    <a:pt x="64653" y="6840"/>
                  </a:cubicBezTo>
                  <a:cubicBezTo>
                    <a:pt x="64440" y="6840"/>
                    <a:pt x="64197" y="6870"/>
                    <a:pt x="63984" y="6931"/>
                  </a:cubicBezTo>
                  <a:cubicBezTo>
                    <a:pt x="63680" y="5958"/>
                    <a:pt x="62798" y="5259"/>
                    <a:pt x="61735" y="5259"/>
                  </a:cubicBezTo>
                  <a:cubicBezTo>
                    <a:pt x="61613" y="5259"/>
                    <a:pt x="61491" y="5290"/>
                    <a:pt x="61370" y="5290"/>
                  </a:cubicBezTo>
                  <a:cubicBezTo>
                    <a:pt x="60549" y="2737"/>
                    <a:pt x="58148" y="913"/>
                    <a:pt x="55321" y="913"/>
                  </a:cubicBezTo>
                  <a:cubicBezTo>
                    <a:pt x="52464" y="913"/>
                    <a:pt x="50063" y="2767"/>
                    <a:pt x="49242" y="5320"/>
                  </a:cubicBezTo>
                  <a:cubicBezTo>
                    <a:pt x="49151" y="5320"/>
                    <a:pt x="49029" y="5290"/>
                    <a:pt x="48908" y="5290"/>
                  </a:cubicBezTo>
                  <a:cubicBezTo>
                    <a:pt x="47904" y="5290"/>
                    <a:pt x="46993" y="5776"/>
                    <a:pt x="46415" y="6506"/>
                  </a:cubicBezTo>
                  <a:cubicBezTo>
                    <a:pt x="46081" y="6262"/>
                    <a:pt x="45686" y="6141"/>
                    <a:pt x="45260" y="6141"/>
                  </a:cubicBezTo>
                  <a:cubicBezTo>
                    <a:pt x="44227" y="6141"/>
                    <a:pt x="43406" y="6961"/>
                    <a:pt x="43376" y="7965"/>
                  </a:cubicBezTo>
                  <a:close/>
                  <a:moveTo>
                    <a:pt x="21187" y="12038"/>
                  </a:moveTo>
                  <a:cubicBezTo>
                    <a:pt x="21795" y="12038"/>
                    <a:pt x="22311" y="12554"/>
                    <a:pt x="22311" y="13162"/>
                  </a:cubicBezTo>
                  <a:lnTo>
                    <a:pt x="22311" y="13162"/>
                  </a:lnTo>
                  <a:cubicBezTo>
                    <a:pt x="22311" y="13770"/>
                    <a:pt x="21795" y="14287"/>
                    <a:pt x="21187" y="14287"/>
                  </a:cubicBezTo>
                  <a:lnTo>
                    <a:pt x="21156" y="14287"/>
                  </a:lnTo>
                  <a:cubicBezTo>
                    <a:pt x="20548" y="14287"/>
                    <a:pt x="20032" y="13770"/>
                    <a:pt x="20032" y="13162"/>
                  </a:cubicBezTo>
                  <a:lnTo>
                    <a:pt x="20032" y="13162"/>
                  </a:lnTo>
                  <a:cubicBezTo>
                    <a:pt x="20032" y="12554"/>
                    <a:pt x="20548" y="12038"/>
                    <a:pt x="21156" y="120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5439807" y="127691"/>
            <a:ext cx="373419" cy="350637"/>
            <a:chOff x="3708550" y="3474950"/>
            <a:chExt cx="256100" cy="240475"/>
          </a:xfrm>
        </p:grpSpPr>
        <p:sp>
          <p:nvSpPr>
            <p:cNvPr id="32" name="Google Shape;32;p2"/>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774567" y="3920787"/>
            <a:ext cx="3555360" cy="1969672"/>
            <a:chOff x="774567" y="3920787"/>
            <a:chExt cx="3555360" cy="1969672"/>
          </a:xfrm>
        </p:grpSpPr>
        <p:grpSp>
          <p:nvGrpSpPr>
            <p:cNvPr id="35" name="Google Shape;35;p2"/>
            <p:cNvGrpSpPr/>
            <p:nvPr/>
          </p:nvGrpSpPr>
          <p:grpSpPr>
            <a:xfrm>
              <a:off x="1305558" y="4039600"/>
              <a:ext cx="554522" cy="1551488"/>
              <a:chOff x="-1044450" y="1559250"/>
              <a:chExt cx="1313100" cy="3673900"/>
            </a:xfrm>
          </p:grpSpPr>
          <p:sp>
            <p:nvSpPr>
              <p:cNvPr id="36" name="Google Shape;36;p2"/>
              <p:cNvSpPr/>
              <p:nvPr/>
            </p:nvSpPr>
            <p:spPr>
              <a:xfrm>
                <a:off x="-1044450" y="1559250"/>
                <a:ext cx="1313100" cy="2962625"/>
              </a:xfrm>
              <a:custGeom>
                <a:avLst/>
                <a:gdLst/>
                <a:ahLst/>
                <a:cxnLst/>
                <a:rect l="l" t="t" r="r" b="b"/>
                <a:pathLst>
                  <a:path w="52524" h="118505" extrusionOk="0">
                    <a:moveTo>
                      <a:pt x="26262" y="0"/>
                    </a:moveTo>
                    <a:cubicBezTo>
                      <a:pt x="24856" y="0"/>
                      <a:pt x="23450" y="737"/>
                      <a:pt x="22554" y="2211"/>
                    </a:cubicBezTo>
                    <a:cubicBezTo>
                      <a:pt x="15320" y="14157"/>
                      <a:pt x="0" y="43884"/>
                      <a:pt x="0" y="81665"/>
                    </a:cubicBezTo>
                    <a:cubicBezTo>
                      <a:pt x="0" y="100967"/>
                      <a:pt x="10426" y="118505"/>
                      <a:pt x="26262" y="118505"/>
                    </a:cubicBezTo>
                    <a:cubicBezTo>
                      <a:pt x="42098" y="118505"/>
                      <a:pt x="52524" y="100967"/>
                      <a:pt x="52524" y="81665"/>
                    </a:cubicBezTo>
                    <a:cubicBezTo>
                      <a:pt x="52524" y="43884"/>
                      <a:pt x="37205" y="14157"/>
                      <a:pt x="29970" y="2211"/>
                    </a:cubicBezTo>
                    <a:cubicBezTo>
                      <a:pt x="29074" y="737"/>
                      <a:pt x="27668" y="0"/>
                      <a:pt x="26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01600" y="2017275"/>
                <a:ext cx="28150" cy="3215875"/>
              </a:xfrm>
              <a:custGeom>
                <a:avLst/>
                <a:gdLst/>
                <a:ahLst/>
                <a:cxnLst/>
                <a:rect l="l" t="t" r="r" b="b"/>
                <a:pathLst>
                  <a:path w="1126" h="128635" extrusionOk="0">
                    <a:moveTo>
                      <a:pt x="1" y="0"/>
                    </a:moveTo>
                    <a:lnTo>
                      <a:pt x="1" y="128634"/>
                    </a:lnTo>
                    <a:lnTo>
                      <a:pt x="1126" y="128634"/>
                    </a:lnTo>
                    <a:lnTo>
                      <a:pt x="1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0825" y="2511950"/>
                <a:ext cx="158850" cy="290300"/>
              </a:xfrm>
              <a:custGeom>
                <a:avLst/>
                <a:gdLst/>
                <a:ahLst/>
                <a:cxnLst/>
                <a:rect l="l" t="t" r="r" b="b"/>
                <a:pathLst>
                  <a:path w="6354" h="11612" extrusionOk="0">
                    <a:moveTo>
                      <a:pt x="5350" y="1"/>
                    </a:moveTo>
                    <a:lnTo>
                      <a:pt x="0" y="11125"/>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56600" y="2790075"/>
                <a:ext cx="181625" cy="326775"/>
              </a:xfrm>
              <a:custGeom>
                <a:avLst/>
                <a:gdLst/>
                <a:ahLst/>
                <a:cxnLst/>
                <a:rect l="l" t="t" r="r" b="b"/>
                <a:pathLst>
                  <a:path w="7265" h="13071" extrusionOk="0">
                    <a:moveTo>
                      <a:pt x="1003" y="0"/>
                    </a:moveTo>
                    <a:lnTo>
                      <a:pt x="0" y="487"/>
                    </a:lnTo>
                    <a:lnTo>
                      <a:pt x="6262" y="13070"/>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8550" y="3387350"/>
                <a:ext cx="424800" cy="521300"/>
              </a:xfrm>
              <a:custGeom>
                <a:avLst/>
                <a:gdLst/>
                <a:ahLst/>
                <a:cxnLst/>
                <a:rect l="l" t="t" r="r" b="b"/>
                <a:pathLst>
                  <a:path w="16992" h="20852" extrusionOk="0">
                    <a:moveTo>
                      <a:pt x="16110" y="0"/>
                    </a:moveTo>
                    <a:lnTo>
                      <a:pt x="1" y="20153"/>
                    </a:lnTo>
                    <a:lnTo>
                      <a:pt x="882" y="20852"/>
                    </a:lnTo>
                    <a:lnTo>
                      <a:pt x="16992" y="73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1816552" y="3920787"/>
              <a:ext cx="554522" cy="1757190"/>
              <a:chOff x="689500" y="2924525"/>
              <a:chExt cx="1313100" cy="4161000"/>
            </a:xfrm>
          </p:grpSpPr>
          <p:sp>
            <p:nvSpPr>
              <p:cNvPr id="42" name="Google Shape;42;p2"/>
              <p:cNvSpPr/>
              <p:nvPr/>
            </p:nvSpPr>
            <p:spPr>
              <a:xfrm>
                <a:off x="689500" y="2924525"/>
                <a:ext cx="1313100" cy="2962650"/>
              </a:xfrm>
              <a:custGeom>
                <a:avLst/>
                <a:gdLst/>
                <a:ahLst/>
                <a:cxnLst/>
                <a:rect l="l" t="t" r="r" b="b"/>
                <a:pathLst>
                  <a:path w="52524" h="118506" extrusionOk="0">
                    <a:moveTo>
                      <a:pt x="26262" y="1"/>
                    </a:moveTo>
                    <a:cubicBezTo>
                      <a:pt x="24856" y="1"/>
                      <a:pt x="23450" y="738"/>
                      <a:pt x="22554" y="2212"/>
                    </a:cubicBezTo>
                    <a:cubicBezTo>
                      <a:pt x="15319" y="14158"/>
                      <a:pt x="0" y="43854"/>
                      <a:pt x="0" y="81666"/>
                    </a:cubicBezTo>
                    <a:cubicBezTo>
                      <a:pt x="0" y="100967"/>
                      <a:pt x="10426" y="118506"/>
                      <a:pt x="26262" y="118506"/>
                    </a:cubicBezTo>
                    <a:cubicBezTo>
                      <a:pt x="42098" y="118506"/>
                      <a:pt x="52524" y="100967"/>
                      <a:pt x="52524" y="81666"/>
                    </a:cubicBezTo>
                    <a:cubicBezTo>
                      <a:pt x="52524" y="43854"/>
                      <a:pt x="37204" y="14158"/>
                      <a:pt x="29970" y="2212"/>
                    </a:cubicBezTo>
                    <a:cubicBezTo>
                      <a:pt x="29074" y="738"/>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31600" y="3381800"/>
                <a:ext cx="28150" cy="3703725"/>
              </a:xfrm>
              <a:custGeom>
                <a:avLst/>
                <a:gdLst/>
                <a:ahLst/>
                <a:cxnLst/>
                <a:rect l="l" t="t" r="r" b="b"/>
                <a:pathLst>
                  <a:path w="1126" h="148149" extrusionOk="0">
                    <a:moveTo>
                      <a:pt x="0" y="0"/>
                    </a:moveTo>
                    <a:lnTo>
                      <a:pt x="0" y="148148"/>
                    </a:lnTo>
                    <a:lnTo>
                      <a:pt x="1125" y="148148"/>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33125" y="3877250"/>
                <a:ext cx="158825" cy="290300"/>
              </a:xfrm>
              <a:custGeom>
                <a:avLst/>
                <a:gdLst/>
                <a:ahLst/>
                <a:cxnLst/>
                <a:rect l="l" t="t" r="r" b="b"/>
                <a:pathLst>
                  <a:path w="6353" h="11612" extrusionOk="0">
                    <a:moveTo>
                      <a:pt x="5319" y="0"/>
                    </a:moveTo>
                    <a:lnTo>
                      <a:pt x="0" y="11125"/>
                    </a:lnTo>
                    <a:lnTo>
                      <a:pt x="1003" y="11611"/>
                    </a:lnTo>
                    <a:lnTo>
                      <a:pt x="6353" y="487"/>
                    </a:lnTo>
                    <a:lnTo>
                      <a:pt x="5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76575" y="4155375"/>
                <a:ext cx="181650" cy="326775"/>
              </a:xfrm>
              <a:custGeom>
                <a:avLst/>
                <a:gdLst/>
                <a:ahLst/>
                <a:cxnLst/>
                <a:rect l="l" t="t" r="r" b="b"/>
                <a:pathLst>
                  <a:path w="7266" h="13071" extrusionOk="0">
                    <a:moveTo>
                      <a:pt x="1034" y="0"/>
                    </a:moveTo>
                    <a:lnTo>
                      <a:pt x="1" y="486"/>
                    </a:lnTo>
                    <a:lnTo>
                      <a:pt x="6262" y="13070"/>
                    </a:lnTo>
                    <a:lnTo>
                      <a:pt x="7265" y="12584"/>
                    </a:lnTo>
                    <a:lnTo>
                      <a:pt x="10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335400" y="4752650"/>
                <a:ext cx="424800" cy="521300"/>
              </a:xfrm>
              <a:custGeom>
                <a:avLst/>
                <a:gdLst/>
                <a:ahLst/>
                <a:cxnLst/>
                <a:rect l="l" t="t" r="r" b="b"/>
                <a:pathLst>
                  <a:path w="16992" h="20852" extrusionOk="0">
                    <a:moveTo>
                      <a:pt x="16110" y="0"/>
                    </a:moveTo>
                    <a:lnTo>
                      <a:pt x="0" y="20152"/>
                    </a:lnTo>
                    <a:lnTo>
                      <a:pt x="882" y="20851"/>
                    </a:lnTo>
                    <a:lnTo>
                      <a:pt x="16992" y="699"/>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a:off x="2335054" y="4089760"/>
              <a:ext cx="554522" cy="1757190"/>
              <a:chOff x="689500" y="2924525"/>
              <a:chExt cx="1313100" cy="4161000"/>
            </a:xfrm>
          </p:grpSpPr>
          <p:sp>
            <p:nvSpPr>
              <p:cNvPr id="48" name="Google Shape;48;p2"/>
              <p:cNvSpPr/>
              <p:nvPr/>
            </p:nvSpPr>
            <p:spPr>
              <a:xfrm>
                <a:off x="689500" y="2924525"/>
                <a:ext cx="1313100" cy="2962650"/>
              </a:xfrm>
              <a:custGeom>
                <a:avLst/>
                <a:gdLst/>
                <a:ahLst/>
                <a:cxnLst/>
                <a:rect l="l" t="t" r="r" b="b"/>
                <a:pathLst>
                  <a:path w="52524" h="118506" extrusionOk="0">
                    <a:moveTo>
                      <a:pt x="26262" y="1"/>
                    </a:moveTo>
                    <a:cubicBezTo>
                      <a:pt x="24856" y="1"/>
                      <a:pt x="23450" y="738"/>
                      <a:pt x="22554" y="2212"/>
                    </a:cubicBezTo>
                    <a:cubicBezTo>
                      <a:pt x="15319" y="14158"/>
                      <a:pt x="0" y="43854"/>
                      <a:pt x="0" y="81666"/>
                    </a:cubicBezTo>
                    <a:cubicBezTo>
                      <a:pt x="0" y="100967"/>
                      <a:pt x="10426" y="118506"/>
                      <a:pt x="26262" y="118506"/>
                    </a:cubicBezTo>
                    <a:cubicBezTo>
                      <a:pt x="42098" y="118506"/>
                      <a:pt x="52524" y="100967"/>
                      <a:pt x="52524" y="81666"/>
                    </a:cubicBezTo>
                    <a:cubicBezTo>
                      <a:pt x="52524" y="43854"/>
                      <a:pt x="37204" y="14158"/>
                      <a:pt x="29970" y="2212"/>
                    </a:cubicBezTo>
                    <a:cubicBezTo>
                      <a:pt x="29074" y="738"/>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31600" y="3381800"/>
                <a:ext cx="28150" cy="3703725"/>
              </a:xfrm>
              <a:custGeom>
                <a:avLst/>
                <a:gdLst/>
                <a:ahLst/>
                <a:cxnLst/>
                <a:rect l="l" t="t" r="r" b="b"/>
                <a:pathLst>
                  <a:path w="1126" h="148149" extrusionOk="0">
                    <a:moveTo>
                      <a:pt x="0" y="0"/>
                    </a:moveTo>
                    <a:lnTo>
                      <a:pt x="0" y="148148"/>
                    </a:lnTo>
                    <a:lnTo>
                      <a:pt x="1125" y="148148"/>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333125" y="3877250"/>
                <a:ext cx="158825" cy="290300"/>
              </a:xfrm>
              <a:custGeom>
                <a:avLst/>
                <a:gdLst/>
                <a:ahLst/>
                <a:cxnLst/>
                <a:rect l="l" t="t" r="r" b="b"/>
                <a:pathLst>
                  <a:path w="6353" h="11612" extrusionOk="0">
                    <a:moveTo>
                      <a:pt x="5319" y="0"/>
                    </a:moveTo>
                    <a:lnTo>
                      <a:pt x="0" y="11125"/>
                    </a:lnTo>
                    <a:lnTo>
                      <a:pt x="1003" y="11611"/>
                    </a:lnTo>
                    <a:lnTo>
                      <a:pt x="6353" y="487"/>
                    </a:lnTo>
                    <a:lnTo>
                      <a:pt x="5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176575" y="4155375"/>
                <a:ext cx="181650" cy="326775"/>
              </a:xfrm>
              <a:custGeom>
                <a:avLst/>
                <a:gdLst/>
                <a:ahLst/>
                <a:cxnLst/>
                <a:rect l="l" t="t" r="r" b="b"/>
                <a:pathLst>
                  <a:path w="7266" h="13071" extrusionOk="0">
                    <a:moveTo>
                      <a:pt x="1034" y="0"/>
                    </a:moveTo>
                    <a:lnTo>
                      <a:pt x="1" y="486"/>
                    </a:lnTo>
                    <a:lnTo>
                      <a:pt x="6262" y="13070"/>
                    </a:lnTo>
                    <a:lnTo>
                      <a:pt x="7265" y="12584"/>
                    </a:lnTo>
                    <a:lnTo>
                      <a:pt x="10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335400" y="4752650"/>
                <a:ext cx="424800" cy="521300"/>
              </a:xfrm>
              <a:custGeom>
                <a:avLst/>
                <a:gdLst/>
                <a:ahLst/>
                <a:cxnLst/>
                <a:rect l="l" t="t" r="r" b="b"/>
                <a:pathLst>
                  <a:path w="16992" h="20852" extrusionOk="0">
                    <a:moveTo>
                      <a:pt x="16110" y="0"/>
                    </a:moveTo>
                    <a:lnTo>
                      <a:pt x="0" y="20152"/>
                    </a:lnTo>
                    <a:lnTo>
                      <a:pt x="882" y="20851"/>
                    </a:lnTo>
                    <a:lnTo>
                      <a:pt x="16992" y="699"/>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2769660" y="4236094"/>
              <a:ext cx="554522" cy="1551488"/>
              <a:chOff x="-1044450" y="1559250"/>
              <a:chExt cx="1313100" cy="3673900"/>
            </a:xfrm>
          </p:grpSpPr>
          <p:sp>
            <p:nvSpPr>
              <p:cNvPr id="54" name="Google Shape;54;p2"/>
              <p:cNvSpPr/>
              <p:nvPr/>
            </p:nvSpPr>
            <p:spPr>
              <a:xfrm>
                <a:off x="-1044450" y="1559250"/>
                <a:ext cx="1313100" cy="2962625"/>
              </a:xfrm>
              <a:custGeom>
                <a:avLst/>
                <a:gdLst/>
                <a:ahLst/>
                <a:cxnLst/>
                <a:rect l="l" t="t" r="r" b="b"/>
                <a:pathLst>
                  <a:path w="52524" h="118505" extrusionOk="0">
                    <a:moveTo>
                      <a:pt x="26262" y="0"/>
                    </a:moveTo>
                    <a:cubicBezTo>
                      <a:pt x="24856" y="0"/>
                      <a:pt x="23450" y="737"/>
                      <a:pt x="22554" y="2211"/>
                    </a:cubicBezTo>
                    <a:cubicBezTo>
                      <a:pt x="15320" y="14157"/>
                      <a:pt x="0" y="43884"/>
                      <a:pt x="0" y="81665"/>
                    </a:cubicBezTo>
                    <a:cubicBezTo>
                      <a:pt x="0" y="100967"/>
                      <a:pt x="10426" y="118505"/>
                      <a:pt x="26262" y="118505"/>
                    </a:cubicBezTo>
                    <a:cubicBezTo>
                      <a:pt x="42098" y="118505"/>
                      <a:pt x="52524" y="100967"/>
                      <a:pt x="52524" y="81665"/>
                    </a:cubicBezTo>
                    <a:cubicBezTo>
                      <a:pt x="52524" y="43884"/>
                      <a:pt x="37205" y="14157"/>
                      <a:pt x="29970" y="2211"/>
                    </a:cubicBezTo>
                    <a:cubicBezTo>
                      <a:pt x="29074" y="737"/>
                      <a:pt x="27668" y="0"/>
                      <a:pt x="26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01600" y="2017275"/>
                <a:ext cx="28150" cy="3215875"/>
              </a:xfrm>
              <a:custGeom>
                <a:avLst/>
                <a:gdLst/>
                <a:ahLst/>
                <a:cxnLst/>
                <a:rect l="l" t="t" r="r" b="b"/>
                <a:pathLst>
                  <a:path w="1126" h="128635" extrusionOk="0">
                    <a:moveTo>
                      <a:pt x="1" y="0"/>
                    </a:moveTo>
                    <a:lnTo>
                      <a:pt x="1" y="128634"/>
                    </a:lnTo>
                    <a:lnTo>
                      <a:pt x="1126" y="128634"/>
                    </a:lnTo>
                    <a:lnTo>
                      <a:pt x="1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00825" y="2511950"/>
                <a:ext cx="158850" cy="290300"/>
              </a:xfrm>
              <a:custGeom>
                <a:avLst/>
                <a:gdLst/>
                <a:ahLst/>
                <a:cxnLst/>
                <a:rect l="l" t="t" r="r" b="b"/>
                <a:pathLst>
                  <a:path w="6354" h="11612" extrusionOk="0">
                    <a:moveTo>
                      <a:pt x="5350" y="1"/>
                    </a:moveTo>
                    <a:lnTo>
                      <a:pt x="0" y="11125"/>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56600" y="2790075"/>
                <a:ext cx="181625" cy="326775"/>
              </a:xfrm>
              <a:custGeom>
                <a:avLst/>
                <a:gdLst/>
                <a:ahLst/>
                <a:cxnLst/>
                <a:rect l="l" t="t" r="r" b="b"/>
                <a:pathLst>
                  <a:path w="7265" h="13071" extrusionOk="0">
                    <a:moveTo>
                      <a:pt x="1003" y="0"/>
                    </a:moveTo>
                    <a:lnTo>
                      <a:pt x="0" y="487"/>
                    </a:lnTo>
                    <a:lnTo>
                      <a:pt x="6262" y="13070"/>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98550" y="3387350"/>
                <a:ext cx="424800" cy="521300"/>
              </a:xfrm>
              <a:custGeom>
                <a:avLst/>
                <a:gdLst/>
                <a:ahLst/>
                <a:cxnLst/>
                <a:rect l="l" t="t" r="r" b="b"/>
                <a:pathLst>
                  <a:path w="16992" h="20852" extrusionOk="0">
                    <a:moveTo>
                      <a:pt x="16110" y="0"/>
                    </a:moveTo>
                    <a:lnTo>
                      <a:pt x="1" y="20153"/>
                    </a:lnTo>
                    <a:lnTo>
                      <a:pt x="882" y="20852"/>
                    </a:lnTo>
                    <a:lnTo>
                      <a:pt x="16992" y="73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3266958" y="4126465"/>
              <a:ext cx="554522" cy="1551488"/>
              <a:chOff x="-1044450" y="1559250"/>
              <a:chExt cx="1313100" cy="3673900"/>
            </a:xfrm>
          </p:grpSpPr>
          <p:sp>
            <p:nvSpPr>
              <p:cNvPr id="60" name="Google Shape;60;p2"/>
              <p:cNvSpPr/>
              <p:nvPr/>
            </p:nvSpPr>
            <p:spPr>
              <a:xfrm>
                <a:off x="-1044450" y="1559250"/>
                <a:ext cx="1313100" cy="2962625"/>
              </a:xfrm>
              <a:custGeom>
                <a:avLst/>
                <a:gdLst/>
                <a:ahLst/>
                <a:cxnLst/>
                <a:rect l="l" t="t" r="r" b="b"/>
                <a:pathLst>
                  <a:path w="52524" h="118505" extrusionOk="0">
                    <a:moveTo>
                      <a:pt x="26262" y="0"/>
                    </a:moveTo>
                    <a:cubicBezTo>
                      <a:pt x="24856" y="0"/>
                      <a:pt x="23450" y="737"/>
                      <a:pt x="22554" y="2211"/>
                    </a:cubicBezTo>
                    <a:cubicBezTo>
                      <a:pt x="15320" y="14157"/>
                      <a:pt x="0" y="43884"/>
                      <a:pt x="0" y="81665"/>
                    </a:cubicBezTo>
                    <a:cubicBezTo>
                      <a:pt x="0" y="100967"/>
                      <a:pt x="10426" y="118505"/>
                      <a:pt x="26262" y="118505"/>
                    </a:cubicBezTo>
                    <a:cubicBezTo>
                      <a:pt x="42098" y="118505"/>
                      <a:pt x="52524" y="100967"/>
                      <a:pt x="52524" y="81665"/>
                    </a:cubicBezTo>
                    <a:cubicBezTo>
                      <a:pt x="52524" y="43884"/>
                      <a:pt x="37205" y="14157"/>
                      <a:pt x="29970" y="2211"/>
                    </a:cubicBezTo>
                    <a:cubicBezTo>
                      <a:pt x="29074" y="737"/>
                      <a:pt x="27668" y="0"/>
                      <a:pt x="26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01600" y="2017275"/>
                <a:ext cx="28150" cy="3215875"/>
              </a:xfrm>
              <a:custGeom>
                <a:avLst/>
                <a:gdLst/>
                <a:ahLst/>
                <a:cxnLst/>
                <a:rect l="l" t="t" r="r" b="b"/>
                <a:pathLst>
                  <a:path w="1126" h="128635" extrusionOk="0">
                    <a:moveTo>
                      <a:pt x="1" y="0"/>
                    </a:moveTo>
                    <a:lnTo>
                      <a:pt x="1" y="128634"/>
                    </a:lnTo>
                    <a:lnTo>
                      <a:pt x="1126" y="128634"/>
                    </a:lnTo>
                    <a:lnTo>
                      <a:pt x="1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00825" y="2511950"/>
                <a:ext cx="158850" cy="290300"/>
              </a:xfrm>
              <a:custGeom>
                <a:avLst/>
                <a:gdLst/>
                <a:ahLst/>
                <a:cxnLst/>
                <a:rect l="l" t="t" r="r" b="b"/>
                <a:pathLst>
                  <a:path w="6354" h="11612" extrusionOk="0">
                    <a:moveTo>
                      <a:pt x="5350" y="1"/>
                    </a:moveTo>
                    <a:lnTo>
                      <a:pt x="0" y="11125"/>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56600" y="2790075"/>
                <a:ext cx="181625" cy="326775"/>
              </a:xfrm>
              <a:custGeom>
                <a:avLst/>
                <a:gdLst/>
                <a:ahLst/>
                <a:cxnLst/>
                <a:rect l="l" t="t" r="r" b="b"/>
                <a:pathLst>
                  <a:path w="7265" h="13071" extrusionOk="0">
                    <a:moveTo>
                      <a:pt x="1003" y="0"/>
                    </a:moveTo>
                    <a:lnTo>
                      <a:pt x="0" y="487"/>
                    </a:lnTo>
                    <a:lnTo>
                      <a:pt x="6262" y="13070"/>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98550" y="3387350"/>
                <a:ext cx="424800" cy="521300"/>
              </a:xfrm>
              <a:custGeom>
                <a:avLst/>
                <a:gdLst/>
                <a:ahLst/>
                <a:cxnLst/>
                <a:rect l="l" t="t" r="r" b="b"/>
                <a:pathLst>
                  <a:path w="16992" h="20852" extrusionOk="0">
                    <a:moveTo>
                      <a:pt x="16110" y="0"/>
                    </a:moveTo>
                    <a:lnTo>
                      <a:pt x="1" y="20153"/>
                    </a:lnTo>
                    <a:lnTo>
                      <a:pt x="882" y="20852"/>
                    </a:lnTo>
                    <a:lnTo>
                      <a:pt x="16992" y="73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3775404" y="4133269"/>
              <a:ext cx="554522" cy="1757190"/>
              <a:chOff x="689500" y="2924525"/>
              <a:chExt cx="1313100" cy="4161000"/>
            </a:xfrm>
          </p:grpSpPr>
          <p:sp>
            <p:nvSpPr>
              <p:cNvPr id="66" name="Google Shape;66;p2"/>
              <p:cNvSpPr/>
              <p:nvPr/>
            </p:nvSpPr>
            <p:spPr>
              <a:xfrm>
                <a:off x="689500" y="2924525"/>
                <a:ext cx="1313100" cy="2962650"/>
              </a:xfrm>
              <a:custGeom>
                <a:avLst/>
                <a:gdLst/>
                <a:ahLst/>
                <a:cxnLst/>
                <a:rect l="l" t="t" r="r" b="b"/>
                <a:pathLst>
                  <a:path w="52524" h="118506" extrusionOk="0">
                    <a:moveTo>
                      <a:pt x="26262" y="1"/>
                    </a:moveTo>
                    <a:cubicBezTo>
                      <a:pt x="24856" y="1"/>
                      <a:pt x="23450" y="738"/>
                      <a:pt x="22554" y="2212"/>
                    </a:cubicBezTo>
                    <a:cubicBezTo>
                      <a:pt x="15319" y="14158"/>
                      <a:pt x="0" y="43854"/>
                      <a:pt x="0" y="81666"/>
                    </a:cubicBezTo>
                    <a:cubicBezTo>
                      <a:pt x="0" y="100967"/>
                      <a:pt x="10426" y="118506"/>
                      <a:pt x="26262" y="118506"/>
                    </a:cubicBezTo>
                    <a:cubicBezTo>
                      <a:pt x="42098" y="118506"/>
                      <a:pt x="52524" y="100967"/>
                      <a:pt x="52524" y="81666"/>
                    </a:cubicBezTo>
                    <a:cubicBezTo>
                      <a:pt x="52524" y="43854"/>
                      <a:pt x="37204" y="14158"/>
                      <a:pt x="29970" y="2212"/>
                    </a:cubicBezTo>
                    <a:cubicBezTo>
                      <a:pt x="29074" y="738"/>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331600" y="3381800"/>
                <a:ext cx="28150" cy="3703725"/>
              </a:xfrm>
              <a:custGeom>
                <a:avLst/>
                <a:gdLst/>
                <a:ahLst/>
                <a:cxnLst/>
                <a:rect l="l" t="t" r="r" b="b"/>
                <a:pathLst>
                  <a:path w="1126" h="148149" extrusionOk="0">
                    <a:moveTo>
                      <a:pt x="0" y="0"/>
                    </a:moveTo>
                    <a:lnTo>
                      <a:pt x="0" y="148148"/>
                    </a:lnTo>
                    <a:lnTo>
                      <a:pt x="1125" y="148148"/>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333125" y="3877250"/>
                <a:ext cx="158825" cy="290300"/>
              </a:xfrm>
              <a:custGeom>
                <a:avLst/>
                <a:gdLst/>
                <a:ahLst/>
                <a:cxnLst/>
                <a:rect l="l" t="t" r="r" b="b"/>
                <a:pathLst>
                  <a:path w="6353" h="11612" extrusionOk="0">
                    <a:moveTo>
                      <a:pt x="5319" y="0"/>
                    </a:moveTo>
                    <a:lnTo>
                      <a:pt x="0" y="11125"/>
                    </a:lnTo>
                    <a:lnTo>
                      <a:pt x="1003" y="11611"/>
                    </a:lnTo>
                    <a:lnTo>
                      <a:pt x="6353" y="487"/>
                    </a:lnTo>
                    <a:lnTo>
                      <a:pt x="5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76575" y="4155375"/>
                <a:ext cx="181650" cy="326775"/>
              </a:xfrm>
              <a:custGeom>
                <a:avLst/>
                <a:gdLst/>
                <a:ahLst/>
                <a:cxnLst/>
                <a:rect l="l" t="t" r="r" b="b"/>
                <a:pathLst>
                  <a:path w="7266" h="13071" extrusionOk="0">
                    <a:moveTo>
                      <a:pt x="1034" y="0"/>
                    </a:moveTo>
                    <a:lnTo>
                      <a:pt x="1" y="486"/>
                    </a:lnTo>
                    <a:lnTo>
                      <a:pt x="6262" y="13070"/>
                    </a:lnTo>
                    <a:lnTo>
                      <a:pt x="7265" y="12584"/>
                    </a:lnTo>
                    <a:lnTo>
                      <a:pt x="10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335400" y="4752650"/>
                <a:ext cx="424800" cy="521300"/>
              </a:xfrm>
              <a:custGeom>
                <a:avLst/>
                <a:gdLst/>
                <a:ahLst/>
                <a:cxnLst/>
                <a:rect l="l" t="t" r="r" b="b"/>
                <a:pathLst>
                  <a:path w="16992" h="20852" extrusionOk="0">
                    <a:moveTo>
                      <a:pt x="16110" y="0"/>
                    </a:moveTo>
                    <a:lnTo>
                      <a:pt x="0" y="20152"/>
                    </a:lnTo>
                    <a:lnTo>
                      <a:pt x="882" y="20851"/>
                    </a:lnTo>
                    <a:lnTo>
                      <a:pt x="16992" y="699"/>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774567" y="4039594"/>
              <a:ext cx="554522" cy="1757190"/>
              <a:chOff x="689500" y="2924525"/>
              <a:chExt cx="1313100" cy="4161000"/>
            </a:xfrm>
          </p:grpSpPr>
          <p:sp>
            <p:nvSpPr>
              <p:cNvPr id="72" name="Google Shape;72;p2"/>
              <p:cNvSpPr/>
              <p:nvPr/>
            </p:nvSpPr>
            <p:spPr>
              <a:xfrm>
                <a:off x="689500" y="2924525"/>
                <a:ext cx="1313100" cy="2962650"/>
              </a:xfrm>
              <a:custGeom>
                <a:avLst/>
                <a:gdLst/>
                <a:ahLst/>
                <a:cxnLst/>
                <a:rect l="l" t="t" r="r" b="b"/>
                <a:pathLst>
                  <a:path w="52524" h="118506" extrusionOk="0">
                    <a:moveTo>
                      <a:pt x="26262" y="1"/>
                    </a:moveTo>
                    <a:cubicBezTo>
                      <a:pt x="24856" y="1"/>
                      <a:pt x="23450" y="738"/>
                      <a:pt x="22554" y="2212"/>
                    </a:cubicBezTo>
                    <a:cubicBezTo>
                      <a:pt x="15319" y="14158"/>
                      <a:pt x="0" y="43854"/>
                      <a:pt x="0" y="81666"/>
                    </a:cubicBezTo>
                    <a:cubicBezTo>
                      <a:pt x="0" y="100967"/>
                      <a:pt x="10426" y="118506"/>
                      <a:pt x="26262" y="118506"/>
                    </a:cubicBezTo>
                    <a:cubicBezTo>
                      <a:pt x="42098" y="118506"/>
                      <a:pt x="52524" y="100967"/>
                      <a:pt x="52524" y="81666"/>
                    </a:cubicBezTo>
                    <a:cubicBezTo>
                      <a:pt x="52524" y="43854"/>
                      <a:pt x="37204" y="14158"/>
                      <a:pt x="29970" y="2212"/>
                    </a:cubicBezTo>
                    <a:cubicBezTo>
                      <a:pt x="29074" y="738"/>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331600" y="3381800"/>
                <a:ext cx="28150" cy="3703725"/>
              </a:xfrm>
              <a:custGeom>
                <a:avLst/>
                <a:gdLst/>
                <a:ahLst/>
                <a:cxnLst/>
                <a:rect l="l" t="t" r="r" b="b"/>
                <a:pathLst>
                  <a:path w="1126" h="148149" extrusionOk="0">
                    <a:moveTo>
                      <a:pt x="0" y="0"/>
                    </a:moveTo>
                    <a:lnTo>
                      <a:pt x="0" y="148148"/>
                    </a:lnTo>
                    <a:lnTo>
                      <a:pt x="1125" y="148148"/>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333125" y="3877250"/>
                <a:ext cx="158825" cy="290300"/>
              </a:xfrm>
              <a:custGeom>
                <a:avLst/>
                <a:gdLst/>
                <a:ahLst/>
                <a:cxnLst/>
                <a:rect l="l" t="t" r="r" b="b"/>
                <a:pathLst>
                  <a:path w="6353" h="11612" extrusionOk="0">
                    <a:moveTo>
                      <a:pt x="5319" y="0"/>
                    </a:moveTo>
                    <a:lnTo>
                      <a:pt x="0" y="11125"/>
                    </a:lnTo>
                    <a:lnTo>
                      <a:pt x="1003" y="11611"/>
                    </a:lnTo>
                    <a:lnTo>
                      <a:pt x="6353" y="487"/>
                    </a:lnTo>
                    <a:lnTo>
                      <a:pt x="5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76575" y="4155375"/>
                <a:ext cx="181650" cy="326775"/>
              </a:xfrm>
              <a:custGeom>
                <a:avLst/>
                <a:gdLst/>
                <a:ahLst/>
                <a:cxnLst/>
                <a:rect l="l" t="t" r="r" b="b"/>
                <a:pathLst>
                  <a:path w="7266" h="13071" extrusionOk="0">
                    <a:moveTo>
                      <a:pt x="1034" y="0"/>
                    </a:moveTo>
                    <a:lnTo>
                      <a:pt x="1" y="486"/>
                    </a:lnTo>
                    <a:lnTo>
                      <a:pt x="6262" y="13070"/>
                    </a:lnTo>
                    <a:lnTo>
                      <a:pt x="7265" y="12584"/>
                    </a:lnTo>
                    <a:lnTo>
                      <a:pt x="10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335400" y="4752650"/>
                <a:ext cx="424800" cy="521300"/>
              </a:xfrm>
              <a:custGeom>
                <a:avLst/>
                <a:gdLst/>
                <a:ahLst/>
                <a:cxnLst/>
                <a:rect l="l" t="t" r="r" b="b"/>
                <a:pathLst>
                  <a:path w="16992" h="20852" extrusionOk="0">
                    <a:moveTo>
                      <a:pt x="16110" y="0"/>
                    </a:moveTo>
                    <a:lnTo>
                      <a:pt x="0" y="20152"/>
                    </a:lnTo>
                    <a:lnTo>
                      <a:pt x="882" y="20851"/>
                    </a:lnTo>
                    <a:lnTo>
                      <a:pt x="16992" y="699"/>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 name="Google Shape;77;p2"/>
          <p:cNvSpPr txBox="1">
            <a:spLocks noGrp="1"/>
          </p:cNvSpPr>
          <p:nvPr>
            <p:ph type="ctrTitle"/>
          </p:nvPr>
        </p:nvSpPr>
        <p:spPr>
          <a:xfrm>
            <a:off x="739463" y="1364627"/>
            <a:ext cx="3848100" cy="19395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5200"/>
              <a:buNone/>
              <a:defRPr sz="5000">
                <a:latin typeface="Heebo Black"/>
                <a:ea typeface="Heebo Black"/>
                <a:cs typeface="Heebo Black"/>
                <a:sym typeface="Heebo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8" name="Google Shape;78;p2"/>
          <p:cNvSpPr txBox="1">
            <a:spLocks noGrp="1"/>
          </p:cNvSpPr>
          <p:nvPr>
            <p:ph type="subTitle" idx="1"/>
          </p:nvPr>
        </p:nvSpPr>
        <p:spPr>
          <a:xfrm>
            <a:off x="739475" y="3418527"/>
            <a:ext cx="3848100" cy="435300"/>
          </a:xfrm>
          <a:prstGeom prst="rect">
            <a:avLst/>
          </a:prstGeom>
          <a:solidFill>
            <a:schemeClr val="lt1"/>
          </a:solid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solidFill>
                  <a:schemeClr val="accent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2181"/>
        <p:cNvGrpSpPr/>
        <p:nvPr/>
      </p:nvGrpSpPr>
      <p:grpSpPr>
        <a:xfrm>
          <a:off x="0" y="0"/>
          <a:ext cx="0" cy="0"/>
          <a:chOff x="0" y="0"/>
          <a:chExt cx="0" cy="0"/>
        </a:xfrm>
      </p:grpSpPr>
      <p:grpSp>
        <p:nvGrpSpPr>
          <p:cNvPr id="2182" name="Google Shape;2182;p41"/>
          <p:cNvGrpSpPr/>
          <p:nvPr/>
        </p:nvGrpSpPr>
        <p:grpSpPr>
          <a:xfrm>
            <a:off x="-788017" y="1434751"/>
            <a:ext cx="2403704" cy="522741"/>
            <a:chOff x="4007175" y="1128725"/>
            <a:chExt cx="2166475" cy="471150"/>
          </a:xfrm>
        </p:grpSpPr>
        <p:sp>
          <p:nvSpPr>
            <p:cNvPr id="2183" name="Google Shape;2183;p41"/>
            <p:cNvSpPr/>
            <p:nvPr/>
          </p:nvSpPr>
          <p:spPr>
            <a:xfrm>
              <a:off x="4007175" y="1128725"/>
              <a:ext cx="2166475" cy="386050"/>
            </a:xfrm>
            <a:custGeom>
              <a:avLst/>
              <a:gdLst/>
              <a:ahLst/>
              <a:cxnLst/>
              <a:rect l="l" t="t" r="r" b="b"/>
              <a:pathLst>
                <a:path w="86659" h="15442" extrusionOk="0">
                  <a:moveTo>
                    <a:pt x="1308" y="12858"/>
                  </a:moveTo>
                  <a:lnTo>
                    <a:pt x="3527" y="12858"/>
                  </a:lnTo>
                  <a:cubicBezTo>
                    <a:pt x="3496" y="12676"/>
                    <a:pt x="3466" y="12524"/>
                    <a:pt x="3466" y="12341"/>
                  </a:cubicBezTo>
                  <a:cubicBezTo>
                    <a:pt x="3466" y="10639"/>
                    <a:pt x="4864" y="9271"/>
                    <a:pt x="6566" y="9271"/>
                  </a:cubicBezTo>
                  <a:cubicBezTo>
                    <a:pt x="7204" y="9271"/>
                    <a:pt x="7782" y="9454"/>
                    <a:pt x="8268" y="9788"/>
                  </a:cubicBezTo>
                  <a:cubicBezTo>
                    <a:pt x="8481" y="8967"/>
                    <a:pt x="9211" y="8390"/>
                    <a:pt x="10092" y="8390"/>
                  </a:cubicBezTo>
                  <a:cubicBezTo>
                    <a:pt x="10366" y="8390"/>
                    <a:pt x="10639" y="8451"/>
                    <a:pt x="10882" y="8542"/>
                  </a:cubicBezTo>
                  <a:cubicBezTo>
                    <a:pt x="11490" y="6140"/>
                    <a:pt x="13679" y="4347"/>
                    <a:pt x="16262" y="4347"/>
                  </a:cubicBezTo>
                  <a:cubicBezTo>
                    <a:pt x="18177" y="4347"/>
                    <a:pt x="19879" y="5320"/>
                    <a:pt x="20883" y="6779"/>
                  </a:cubicBezTo>
                  <a:cubicBezTo>
                    <a:pt x="21430" y="6171"/>
                    <a:pt x="22220" y="5806"/>
                    <a:pt x="23101" y="5806"/>
                  </a:cubicBezTo>
                  <a:cubicBezTo>
                    <a:pt x="23983" y="5806"/>
                    <a:pt x="24804" y="6171"/>
                    <a:pt x="25351" y="6779"/>
                  </a:cubicBezTo>
                  <a:cubicBezTo>
                    <a:pt x="25807" y="2949"/>
                    <a:pt x="29059" y="1"/>
                    <a:pt x="33010" y="1"/>
                  </a:cubicBezTo>
                  <a:cubicBezTo>
                    <a:pt x="37266" y="1"/>
                    <a:pt x="40731" y="3466"/>
                    <a:pt x="40731" y="7721"/>
                  </a:cubicBezTo>
                  <a:cubicBezTo>
                    <a:pt x="40731" y="7873"/>
                    <a:pt x="40731" y="8055"/>
                    <a:pt x="40731" y="8207"/>
                  </a:cubicBezTo>
                  <a:lnTo>
                    <a:pt x="40731" y="8207"/>
                  </a:lnTo>
                  <a:cubicBezTo>
                    <a:pt x="40853" y="6900"/>
                    <a:pt x="41947" y="5867"/>
                    <a:pt x="43284" y="5867"/>
                  </a:cubicBezTo>
                  <a:cubicBezTo>
                    <a:pt x="44713" y="5867"/>
                    <a:pt x="45837" y="6992"/>
                    <a:pt x="45837" y="8420"/>
                  </a:cubicBezTo>
                  <a:cubicBezTo>
                    <a:pt x="45837" y="8572"/>
                    <a:pt x="45837" y="8754"/>
                    <a:pt x="45807" y="8906"/>
                  </a:cubicBezTo>
                  <a:cubicBezTo>
                    <a:pt x="45959" y="8846"/>
                    <a:pt x="46141" y="8815"/>
                    <a:pt x="46324" y="8815"/>
                  </a:cubicBezTo>
                  <a:cubicBezTo>
                    <a:pt x="47236" y="8815"/>
                    <a:pt x="47996" y="9575"/>
                    <a:pt x="47996" y="10487"/>
                  </a:cubicBezTo>
                  <a:cubicBezTo>
                    <a:pt x="47996" y="10669"/>
                    <a:pt x="47965" y="10821"/>
                    <a:pt x="47935" y="10973"/>
                  </a:cubicBezTo>
                  <a:lnTo>
                    <a:pt x="51521" y="10973"/>
                  </a:lnTo>
                  <a:cubicBezTo>
                    <a:pt x="51491" y="10821"/>
                    <a:pt x="51461" y="10669"/>
                    <a:pt x="51461" y="10517"/>
                  </a:cubicBezTo>
                  <a:cubicBezTo>
                    <a:pt x="51461" y="9818"/>
                    <a:pt x="51947" y="9210"/>
                    <a:pt x="52585" y="8998"/>
                  </a:cubicBezTo>
                  <a:cubicBezTo>
                    <a:pt x="52616" y="7843"/>
                    <a:pt x="53558" y="6931"/>
                    <a:pt x="54743" y="6931"/>
                  </a:cubicBezTo>
                  <a:cubicBezTo>
                    <a:pt x="55230" y="6931"/>
                    <a:pt x="55655" y="7083"/>
                    <a:pt x="56020" y="7356"/>
                  </a:cubicBezTo>
                  <a:cubicBezTo>
                    <a:pt x="56689" y="6536"/>
                    <a:pt x="57722" y="5988"/>
                    <a:pt x="58877" y="5988"/>
                  </a:cubicBezTo>
                  <a:cubicBezTo>
                    <a:pt x="58999" y="5988"/>
                    <a:pt x="59120" y="5988"/>
                    <a:pt x="59242" y="6019"/>
                  </a:cubicBezTo>
                  <a:cubicBezTo>
                    <a:pt x="60184" y="3101"/>
                    <a:pt x="62889" y="1004"/>
                    <a:pt x="66111" y="1004"/>
                  </a:cubicBezTo>
                  <a:cubicBezTo>
                    <a:pt x="69333" y="1004"/>
                    <a:pt x="72039" y="3101"/>
                    <a:pt x="72981" y="5988"/>
                  </a:cubicBezTo>
                  <a:cubicBezTo>
                    <a:pt x="73102" y="5958"/>
                    <a:pt x="73254" y="5958"/>
                    <a:pt x="73406" y="5958"/>
                  </a:cubicBezTo>
                  <a:cubicBezTo>
                    <a:pt x="74592" y="5958"/>
                    <a:pt x="75595" y="6748"/>
                    <a:pt x="75929" y="7812"/>
                  </a:cubicBezTo>
                  <a:cubicBezTo>
                    <a:pt x="76172" y="7751"/>
                    <a:pt x="76446" y="7721"/>
                    <a:pt x="76719" y="7721"/>
                  </a:cubicBezTo>
                  <a:cubicBezTo>
                    <a:pt x="78209" y="7721"/>
                    <a:pt x="79455" y="8754"/>
                    <a:pt x="79789" y="10153"/>
                  </a:cubicBezTo>
                  <a:lnTo>
                    <a:pt x="79881" y="10153"/>
                  </a:lnTo>
                  <a:lnTo>
                    <a:pt x="79881" y="10213"/>
                  </a:lnTo>
                  <a:cubicBezTo>
                    <a:pt x="80093" y="10183"/>
                    <a:pt x="80306" y="10153"/>
                    <a:pt x="80519" y="10153"/>
                  </a:cubicBezTo>
                  <a:cubicBezTo>
                    <a:pt x="81978" y="10153"/>
                    <a:pt x="83163" y="11338"/>
                    <a:pt x="83163" y="12797"/>
                  </a:cubicBezTo>
                  <a:cubicBezTo>
                    <a:pt x="83163" y="12797"/>
                    <a:pt x="83163" y="12828"/>
                    <a:pt x="83163" y="12858"/>
                  </a:cubicBezTo>
                  <a:lnTo>
                    <a:pt x="85352" y="12858"/>
                  </a:lnTo>
                  <a:cubicBezTo>
                    <a:pt x="86081" y="12858"/>
                    <a:pt x="86659" y="13435"/>
                    <a:pt x="86659" y="14135"/>
                  </a:cubicBezTo>
                  <a:lnTo>
                    <a:pt x="86659" y="14135"/>
                  </a:lnTo>
                  <a:cubicBezTo>
                    <a:pt x="86659" y="14864"/>
                    <a:pt x="86081" y="15442"/>
                    <a:pt x="85352" y="15442"/>
                  </a:cubicBezTo>
                  <a:lnTo>
                    <a:pt x="80519" y="15442"/>
                  </a:lnTo>
                  <a:lnTo>
                    <a:pt x="79881" y="15442"/>
                  </a:lnTo>
                  <a:lnTo>
                    <a:pt x="73315" y="15442"/>
                  </a:lnTo>
                  <a:lnTo>
                    <a:pt x="6566" y="15442"/>
                  </a:lnTo>
                  <a:lnTo>
                    <a:pt x="1308" y="15442"/>
                  </a:lnTo>
                  <a:cubicBezTo>
                    <a:pt x="578" y="15442"/>
                    <a:pt x="1" y="14864"/>
                    <a:pt x="1" y="14135"/>
                  </a:cubicBezTo>
                  <a:lnTo>
                    <a:pt x="1" y="14135"/>
                  </a:lnTo>
                  <a:cubicBezTo>
                    <a:pt x="1" y="13435"/>
                    <a:pt x="578" y="12858"/>
                    <a:pt x="1308" y="128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4228300" y="1242700"/>
              <a:ext cx="1758425" cy="357175"/>
            </a:xfrm>
            <a:custGeom>
              <a:avLst/>
              <a:gdLst/>
              <a:ahLst/>
              <a:cxnLst/>
              <a:rect l="l" t="t" r="r" b="b"/>
              <a:pathLst>
                <a:path w="70337" h="14287" extrusionOk="0">
                  <a:moveTo>
                    <a:pt x="43376" y="7965"/>
                  </a:moveTo>
                  <a:cubicBezTo>
                    <a:pt x="42798" y="8147"/>
                    <a:pt x="42372" y="8664"/>
                    <a:pt x="42372" y="9302"/>
                  </a:cubicBezTo>
                  <a:cubicBezTo>
                    <a:pt x="42372" y="9454"/>
                    <a:pt x="42403" y="9576"/>
                    <a:pt x="42433" y="9697"/>
                  </a:cubicBezTo>
                  <a:lnTo>
                    <a:pt x="39242" y="9697"/>
                  </a:lnTo>
                  <a:cubicBezTo>
                    <a:pt x="39302" y="9576"/>
                    <a:pt x="39302" y="9424"/>
                    <a:pt x="39302" y="9272"/>
                  </a:cubicBezTo>
                  <a:cubicBezTo>
                    <a:pt x="39302" y="8451"/>
                    <a:pt x="38634" y="7813"/>
                    <a:pt x="37843" y="7813"/>
                  </a:cubicBezTo>
                  <a:cubicBezTo>
                    <a:pt x="37661" y="7813"/>
                    <a:pt x="37509" y="7843"/>
                    <a:pt x="37388" y="7873"/>
                  </a:cubicBezTo>
                  <a:cubicBezTo>
                    <a:pt x="37388" y="7752"/>
                    <a:pt x="37418" y="7600"/>
                    <a:pt x="37418" y="7448"/>
                  </a:cubicBezTo>
                  <a:cubicBezTo>
                    <a:pt x="37418" y="6202"/>
                    <a:pt x="36415" y="5199"/>
                    <a:pt x="35169" y="5199"/>
                  </a:cubicBezTo>
                  <a:cubicBezTo>
                    <a:pt x="33983" y="5199"/>
                    <a:pt x="33011" y="6110"/>
                    <a:pt x="32919" y="7265"/>
                  </a:cubicBezTo>
                  <a:lnTo>
                    <a:pt x="32889" y="7265"/>
                  </a:lnTo>
                  <a:cubicBezTo>
                    <a:pt x="32889" y="7113"/>
                    <a:pt x="32919" y="6992"/>
                    <a:pt x="32919" y="6840"/>
                  </a:cubicBezTo>
                  <a:cubicBezTo>
                    <a:pt x="32919" y="5563"/>
                    <a:pt x="32555" y="4347"/>
                    <a:pt x="31947" y="3344"/>
                  </a:cubicBezTo>
                  <a:cubicBezTo>
                    <a:pt x="31916" y="3436"/>
                    <a:pt x="31916" y="3557"/>
                    <a:pt x="31886" y="3648"/>
                  </a:cubicBezTo>
                  <a:lnTo>
                    <a:pt x="31886" y="3648"/>
                  </a:lnTo>
                  <a:cubicBezTo>
                    <a:pt x="31886" y="3527"/>
                    <a:pt x="31886" y="3375"/>
                    <a:pt x="31886" y="3253"/>
                  </a:cubicBezTo>
                  <a:cubicBezTo>
                    <a:pt x="30701" y="1308"/>
                    <a:pt x="28542" y="1"/>
                    <a:pt x="26080" y="1"/>
                  </a:cubicBezTo>
                  <a:cubicBezTo>
                    <a:pt x="22615" y="1"/>
                    <a:pt x="19728" y="2615"/>
                    <a:pt x="19333" y="5989"/>
                  </a:cubicBezTo>
                  <a:cubicBezTo>
                    <a:pt x="18816" y="5472"/>
                    <a:pt x="18117" y="5138"/>
                    <a:pt x="17357" y="5138"/>
                  </a:cubicBezTo>
                  <a:cubicBezTo>
                    <a:pt x="16566" y="5138"/>
                    <a:pt x="15867" y="5472"/>
                    <a:pt x="15351" y="5989"/>
                  </a:cubicBezTo>
                  <a:cubicBezTo>
                    <a:pt x="14469" y="4712"/>
                    <a:pt x="13010" y="3861"/>
                    <a:pt x="11308" y="3861"/>
                  </a:cubicBezTo>
                  <a:cubicBezTo>
                    <a:pt x="8998" y="3861"/>
                    <a:pt x="7083" y="5442"/>
                    <a:pt x="6566" y="7569"/>
                  </a:cubicBezTo>
                  <a:cubicBezTo>
                    <a:pt x="6354" y="7478"/>
                    <a:pt x="6110" y="7417"/>
                    <a:pt x="5867" y="7417"/>
                  </a:cubicBezTo>
                  <a:cubicBezTo>
                    <a:pt x="5077" y="7417"/>
                    <a:pt x="4439" y="7934"/>
                    <a:pt x="4256" y="8664"/>
                  </a:cubicBezTo>
                  <a:cubicBezTo>
                    <a:pt x="3800" y="8360"/>
                    <a:pt x="3284" y="8208"/>
                    <a:pt x="2736" y="8208"/>
                  </a:cubicBezTo>
                  <a:cubicBezTo>
                    <a:pt x="1247" y="8208"/>
                    <a:pt x="31" y="9393"/>
                    <a:pt x="1" y="10883"/>
                  </a:cubicBezTo>
                  <a:lnTo>
                    <a:pt x="26384" y="10883"/>
                  </a:lnTo>
                  <a:cubicBezTo>
                    <a:pt x="26719" y="10883"/>
                    <a:pt x="26992" y="11156"/>
                    <a:pt x="26992" y="11460"/>
                  </a:cubicBezTo>
                  <a:cubicBezTo>
                    <a:pt x="26992" y="11794"/>
                    <a:pt x="26080" y="12038"/>
                    <a:pt x="26384" y="12038"/>
                  </a:cubicBezTo>
                  <a:lnTo>
                    <a:pt x="24773" y="12038"/>
                  </a:lnTo>
                  <a:cubicBezTo>
                    <a:pt x="24165" y="12038"/>
                    <a:pt x="23679" y="12554"/>
                    <a:pt x="23679" y="13162"/>
                  </a:cubicBezTo>
                  <a:lnTo>
                    <a:pt x="23679" y="13162"/>
                  </a:lnTo>
                  <a:cubicBezTo>
                    <a:pt x="23679" y="13770"/>
                    <a:pt x="24165" y="14287"/>
                    <a:pt x="24773" y="14287"/>
                  </a:cubicBezTo>
                  <a:lnTo>
                    <a:pt x="64926" y="14287"/>
                  </a:lnTo>
                  <a:cubicBezTo>
                    <a:pt x="65534" y="14287"/>
                    <a:pt x="66051" y="13770"/>
                    <a:pt x="66051" y="13162"/>
                  </a:cubicBezTo>
                  <a:lnTo>
                    <a:pt x="66051" y="13162"/>
                  </a:lnTo>
                  <a:cubicBezTo>
                    <a:pt x="66051" y="12554"/>
                    <a:pt x="65534" y="12038"/>
                    <a:pt x="64926" y="12038"/>
                  </a:cubicBezTo>
                  <a:lnTo>
                    <a:pt x="62646" y="12038"/>
                  </a:lnTo>
                  <a:cubicBezTo>
                    <a:pt x="62342" y="12038"/>
                    <a:pt x="62069" y="11794"/>
                    <a:pt x="62069" y="11460"/>
                  </a:cubicBezTo>
                  <a:cubicBezTo>
                    <a:pt x="62069" y="11156"/>
                    <a:pt x="63042" y="10883"/>
                    <a:pt x="62646" y="10883"/>
                  </a:cubicBezTo>
                  <a:lnTo>
                    <a:pt x="64470" y="10883"/>
                  </a:lnTo>
                  <a:lnTo>
                    <a:pt x="70336" y="10883"/>
                  </a:lnTo>
                  <a:cubicBezTo>
                    <a:pt x="70124" y="9788"/>
                    <a:pt x="69181" y="8968"/>
                    <a:pt x="68026" y="8968"/>
                  </a:cubicBezTo>
                  <a:cubicBezTo>
                    <a:pt x="67844" y="8968"/>
                    <a:pt x="67662" y="8998"/>
                    <a:pt x="67479" y="9028"/>
                  </a:cubicBezTo>
                  <a:lnTo>
                    <a:pt x="67479" y="8968"/>
                  </a:lnTo>
                  <a:lnTo>
                    <a:pt x="67388" y="8968"/>
                  </a:lnTo>
                  <a:cubicBezTo>
                    <a:pt x="67084" y="7752"/>
                    <a:pt x="65990" y="6840"/>
                    <a:pt x="64653" y="6840"/>
                  </a:cubicBezTo>
                  <a:cubicBezTo>
                    <a:pt x="64440" y="6840"/>
                    <a:pt x="64197" y="6870"/>
                    <a:pt x="63984" y="6931"/>
                  </a:cubicBezTo>
                  <a:cubicBezTo>
                    <a:pt x="63680" y="5958"/>
                    <a:pt x="62798" y="5259"/>
                    <a:pt x="61735" y="5259"/>
                  </a:cubicBezTo>
                  <a:cubicBezTo>
                    <a:pt x="61613" y="5259"/>
                    <a:pt x="61491" y="5290"/>
                    <a:pt x="61370" y="5290"/>
                  </a:cubicBezTo>
                  <a:cubicBezTo>
                    <a:pt x="60549" y="2737"/>
                    <a:pt x="58148" y="913"/>
                    <a:pt x="55321" y="913"/>
                  </a:cubicBezTo>
                  <a:cubicBezTo>
                    <a:pt x="52464" y="913"/>
                    <a:pt x="50063" y="2767"/>
                    <a:pt x="49242" y="5320"/>
                  </a:cubicBezTo>
                  <a:cubicBezTo>
                    <a:pt x="49151" y="5320"/>
                    <a:pt x="49029" y="5290"/>
                    <a:pt x="48908" y="5290"/>
                  </a:cubicBezTo>
                  <a:cubicBezTo>
                    <a:pt x="47904" y="5290"/>
                    <a:pt x="46993" y="5776"/>
                    <a:pt x="46415" y="6506"/>
                  </a:cubicBezTo>
                  <a:cubicBezTo>
                    <a:pt x="46081" y="6262"/>
                    <a:pt x="45686" y="6141"/>
                    <a:pt x="45260" y="6141"/>
                  </a:cubicBezTo>
                  <a:cubicBezTo>
                    <a:pt x="44227" y="6141"/>
                    <a:pt x="43406" y="6961"/>
                    <a:pt x="43376" y="7965"/>
                  </a:cubicBezTo>
                  <a:close/>
                  <a:moveTo>
                    <a:pt x="21187" y="12038"/>
                  </a:moveTo>
                  <a:cubicBezTo>
                    <a:pt x="21795" y="12038"/>
                    <a:pt x="22311" y="12554"/>
                    <a:pt x="22311" y="13162"/>
                  </a:cubicBezTo>
                  <a:lnTo>
                    <a:pt x="22311" y="13162"/>
                  </a:lnTo>
                  <a:cubicBezTo>
                    <a:pt x="22311" y="13770"/>
                    <a:pt x="21795" y="14287"/>
                    <a:pt x="21187" y="14287"/>
                  </a:cubicBezTo>
                  <a:lnTo>
                    <a:pt x="21156" y="14287"/>
                  </a:lnTo>
                  <a:cubicBezTo>
                    <a:pt x="20548" y="14287"/>
                    <a:pt x="20032" y="13770"/>
                    <a:pt x="20032" y="13162"/>
                  </a:cubicBezTo>
                  <a:lnTo>
                    <a:pt x="20032" y="13162"/>
                  </a:lnTo>
                  <a:cubicBezTo>
                    <a:pt x="20032" y="12554"/>
                    <a:pt x="20548" y="12038"/>
                    <a:pt x="21156" y="120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5" name="Google Shape;2185;p41"/>
          <p:cNvGrpSpPr/>
          <p:nvPr/>
        </p:nvGrpSpPr>
        <p:grpSpPr>
          <a:xfrm>
            <a:off x="1383248" y="188862"/>
            <a:ext cx="373419" cy="350637"/>
            <a:chOff x="3708550" y="3474950"/>
            <a:chExt cx="256100" cy="240475"/>
          </a:xfrm>
        </p:grpSpPr>
        <p:sp>
          <p:nvSpPr>
            <p:cNvPr id="2186" name="Google Shape;2186;p41"/>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8" name="Google Shape;2188;p41"/>
          <p:cNvGrpSpPr/>
          <p:nvPr/>
        </p:nvGrpSpPr>
        <p:grpSpPr>
          <a:xfrm rot="900019" flipH="1">
            <a:off x="7949970" y="814221"/>
            <a:ext cx="524402" cy="431815"/>
            <a:chOff x="7315125" y="1121525"/>
            <a:chExt cx="1112525" cy="916100"/>
          </a:xfrm>
        </p:grpSpPr>
        <p:sp>
          <p:nvSpPr>
            <p:cNvPr id="2189" name="Google Shape;2189;p41"/>
            <p:cNvSpPr/>
            <p:nvPr/>
          </p:nvSpPr>
          <p:spPr>
            <a:xfrm>
              <a:off x="7315125" y="1121525"/>
              <a:ext cx="1112525" cy="792675"/>
            </a:xfrm>
            <a:custGeom>
              <a:avLst/>
              <a:gdLst/>
              <a:ahLst/>
              <a:cxnLst/>
              <a:rect l="l" t="t" r="r" b="b"/>
              <a:pathLst>
                <a:path w="44501" h="31707" extrusionOk="0">
                  <a:moveTo>
                    <a:pt x="21718" y="1"/>
                  </a:moveTo>
                  <a:cubicBezTo>
                    <a:pt x="16027" y="1"/>
                    <a:pt x="10701" y="509"/>
                    <a:pt x="7873" y="989"/>
                  </a:cubicBezTo>
                  <a:cubicBezTo>
                    <a:pt x="1" y="2326"/>
                    <a:pt x="2037" y="13816"/>
                    <a:pt x="1733" y="22084"/>
                  </a:cubicBezTo>
                  <a:cubicBezTo>
                    <a:pt x="1449" y="29752"/>
                    <a:pt x="13758" y="31707"/>
                    <a:pt x="24263" y="31707"/>
                  </a:cubicBezTo>
                  <a:cubicBezTo>
                    <a:pt x="29497" y="31707"/>
                    <a:pt x="34283" y="31221"/>
                    <a:pt x="36840" y="30716"/>
                  </a:cubicBezTo>
                  <a:cubicBezTo>
                    <a:pt x="44500" y="29166"/>
                    <a:pt x="44135" y="17676"/>
                    <a:pt x="43558" y="7889"/>
                  </a:cubicBezTo>
                  <a:cubicBezTo>
                    <a:pt x="43188" y="1617"/>
                    <a:pt x="31872" y="1"/>
                    <a:pt x="2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7815150" y="1808100"/>
              <a:ext cx="177825" cy="229525"/>
            </a:xfrm>
            <a:custGeom>
              <a:avLst/>
              <a:gdLst/>
              <a:ahLst/>
              <a:cxnLst/>
              <a:rect l="l" t="t" r="r" b="b"/>
              <a:pathLst>
                <a:path w="7113" h="9181" extrusionOk="0">
                  <a:moveTo>
                    <a:pt x="5016" y="1"/>
                  </a:moveTo>
                  <a:lnTo>
                    <a:pt x="0" y="943"/>
                  </a:lnTo>
                  <a:cubicBezTo>
                    <a:pt x="0" y="943"/>
                    <a:pt x="2888" y="9180"/>
                    <a:pt x="5016" y="9180"/>
                  </a:cubicBezTo>
                  <a:cubicBezTo>
                    <a:pt x="7113" y="9180"/>
                    <a:pt x="5016" y="1"/>
                    <a:pt x="5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41"/>
          <p:cNvGrpSpPr/>
          <p:nvPr/>
        </p:nvGrpSpPr>
        <p:grpSpPr>
          <a:xfrm flipH="1">
            <a:off x="4572004" y="3737786"/>
            <a:ext cx="4135748" cy="2200311"/>
            <a:chOff x="427600" y="1407698"/>
            <a:chExt cx="7990240" cy="4251808"/>
          </a:xfrm>
        </p:grpSpPr>
        <p:grpSp>
          <p:nvGrpSpPr>
            <p:cNvPr id="2192" name="Google Shape;2192;p41"/>
            <p:cNvGrpSpPr/>
            <p:nvPr/>
          </p:nvGrpSpPr>
          <p:grpSpPr>
            <a:xfrm>
              <a:off x="3675306" y="1740129"/>
              <a:ext cx="1282923" cy="3868358"/>
              <a:chOff x="4749600" y="2924725"/>
              <a:chExt cx="1313125" cy="3959425"/>
            </a:xfrm>
          </p:grpSpPr>
          <p:sp>
            <p:nvSpPr>
              <p:cNvPr id="2193" name="Google Shape;2193;p41"/>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41"/>
            <p:cNvGrpSpPr/>
            <p:nvPr/>
          </p:nvGrpSpPr>
          <p:grpSpPr>
            <a:xfrm>
              <a:off x="4870625" y="1407698"/>
              <a:ext cx="1282923" cy="3868358"/>
              <a:chOff x="4749600" y="2924725"/>
              <a:chExt cx="1313125" cy="3959425"/>
            </a:xfrm>
          </p:grpSpPr>
          <p:sp>
            <p:nvSpPr>
              <p:cNvPr id="2199" name="Google Shape;2199;p41"/>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1"/>
            <p:cNvGrpSpPr/>
            <p:nvPr/>
          </p:nvGrpSpPr>
          <p:grpSpPr>
            <a:xfrm>
              <a:off x="427600" y="1791148"/>
              <a:ext cx="1282923" cy="3868358"/>
              <a:chOff x="4749600" y="2924725"/>
              <a:chExt cx="1313125" cy="3959425"/>
            </a:xfrm>
          </p:grpSpPr>
          <p:sp>
            <p:nvSpPr>
              <p:cNvPr id="2205" name="Google Shape;2205;p41"/>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0" name="Google Shape;2210;p41"/>
            <p:cNvGrpSpPr/>
            <p:nvPr/>
          </p:nvGrpSpPr>
          <p:grpSpPr>
            <a:xfrm>
              <a:off x="2606317" y="1791088"/>
              <a:ext cx="1282899" cy="3589229"/>
              <a:chOff x="5789900" y="1448250"/>
              <a:chExt cx="1313100" cy="3673725"/>
            </a:xfrm>
          </p:grpSpPr>
          <p:sp>
            <p:nvSpPr>
              <p:cNvPr id="2211" name="Google Shape;2211;p41"/>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1"/>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6" name="Google Shape;2216;p41"/>
            <p:cNvGrpSpPr/>
            <p:nvPr/>
          </p:nvGrpSpPr>
          <p:grpSpPr>
            <a:xfrm>
              <a:off x="1609318" y="1407698"/>
              <a:ext cx="1282923" cy="3868358"/>
              <a:chOff x="4749600" y="2924725"/>
              <a:chExt cx="1313125" cy="3959425"/>
            </a:xfrm>
          </p:grpSpPr>
          <p:sp>
            <p:nvSpPr>
              <p:cNvPr id="2217" name="Google Shape;2217;p41"/>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2" name="Google Shape;2222;p41"/>
            <p:cNvGrpSpPr/>
            <p:nvPr/>
          </p:nvGrpSpPr>
          <p:grpSpPr>
            <a:xfrm>
              <a:off x="6058667" y="1879688"/>
              <a:ext cx="1282899" cy="3589229"/>
              <a:chOff x="5789900" y="1448250"/>
              <a:chExt cx="1313100" cy="3673725"/>
            </a:xfrm>
          </p:grpSpPr>
          <p:sp>
            <p:nvSpPr>
              <p:cNvPr id="2223" name="Google Shape;2223;p41"/>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1"/>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1"/>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1"/>
            <p:cNvGrpSpPr/>
            <p:nvPr/>
          </p:nvGrpSpPr>
          <p:grpSpPr>
            <a:xfrm>
              <a:off x="7134942" y="1785950"/>
              <a:ext cx="1282899" cy="3589229"/>
              <a:chOff x="5789900" y="1448250"/>
              <a:chExt cx="1313100" cy="3673725"/>
            </a:xfrm>
          </p:grpSpPr>
          <p:sp>
            <p:nvSpPr>
              <p:cNvPr id="2229" name="Google Shape;2229;p41"/>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34" name="Google Shape;2234;p41"/>
          <p:cNvGrpSpPr/>
          <p:nvPr/>
        </p:nvGrpSpPr>
        <p:grpSpPr>
          <a:xfrm flipH="1">
            <a:off x="436254" y="3737786"/>
            <a:ext cx="4135748" cy="2200311"/>
            <a:chOff x="427600" y="1407698"/>
            <a:chExt cx="7990240" cy="4251808"/>
          </a:xfrm>
        </p:grpSpPr>
        <p:grpSp>
          <p:nvGrpSpPr>
            <p:cNvPr id="2235" name="Google Shape;2235;p41"/>
            <p:cNvGrpSpPr/>
            <p:nvPr/>
          </p:nvGrpSpPr>
          <p:grpSpPr>
            <a:xfrm>
              <a:off x="3675306" y="1740129"/>
              <a:ext cx="1282923" cy="3868358"/>
              <a:chOff x="4749600" y="2924725"/>
              <a:chExt cx="1313125" cy="3959425"/>
            </a:xfrm>
          </p:grpSpPr>
          <p:sp>
            <p:nvSpPr>
              <p:cNvPr id="2236" name="Google Shape;2236;p41"/>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41"/>
            <p:cNvGrpSpPr/>
            <p:nvPr/>
          </p:nvGrpSpPr>
          <p:grpSpPr>
            <a:xfrm>
              <a:off x="4870625" y="1407698"/>
              <a:ext cx="1282923" cy="3868358"/>
              <a:chOff x="4749600" y="2924725"/>
              <a:chExt cx="1313125" cy="3959425"/>
            </a:xfrm>
          </p:grpSpPr>
          <p:sp>
            <p:nvSpPr>
              <p:cNvPr id="2242" name="Google Shape;2242;p41"/>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41"/>
            <p:cNvGrpSpPr/>
            <p:nvPr/>
          </p:nvGrpSpPr>
          <p:grpSpPr>
            <a:xfrm>
              <a:off x="427600" y="1791148"/>
              <a:ext cx="1282923" cy="3868358"/>
              <a:chOff x="4749600" y="2924725"/>
              <a:chExt cx="1313125" cy="3959425"/>
            </a:xfrm>
          </p:grpSpPr>
          <p:sp>
            <p:nvSpPr>
              <p:cNvPr id="2248" name="Google Shape;2248;p41"/>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41"/>
            <p:cNvGrpSpPr/>
            <p:nvPr/>
          </p:nvGrpSpPr>
          <p:grpSpPr>
            <a:xfrm>
              <a:off x="2606317" y="1791088"/>
              <a:ext cx="1282899" cy="3589229"/>
              <a:chOff x="5789900" y="1448250"/>
              <a:chExt cx="1313100" cy="3673725"/>
            </a:xfrm>
          </p:grpSpPr>
          <p:sp>
            <p:nvSpPr>
              <p:cNvPr id="2254" name="Google Shape;2254;p41"/>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41"/>
            <p:cNvGrpSpPr/>
            <p:nvPr/>
          </p:nvGrpSpPr>
          <p:grpSpPr>
            <a:xfrm>
              <a:off x="1609318" y="1407698"/>
              <a:ext cx="1282923" cy="3868358"/>
              <a:chOff x="4749600" y="2924725"/>
              <a:chExt cx="1313125" cy="3959425"/>
            </a:xfrm>
          </p:grpSpPr>
          <p:sp>
            <p:nvSpPr>
              <p:cNvPr id="2260" name="Google Shape;2260;p41"/>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5" name="Google Shape;2265;p41"/>
            <p:cNvGrpSpPr/>
            <p:nvPr/>
          </p:nvGrpSpPr>
          <p:grpSpPr>
            <a:xfrm>
              <a:off x="6058667" y="1879688"/>
              <a:ext cx="1282899" cy="3589229"/>
              <a:chOff x="5789900" y="1448250"/>
              <a:chExt cx="1313100" cy="3673725"/>
            </a:xfrm>
          </p:grpSpPr>
          <p:sp>
            <p:nvSpPr>
              <p:cNvPr id="2266" name="Google Shape;2266;p41"/>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41"/>
            <p:cNvGrpSpPr/>
            <p:nvPr/>
          </p:nvGrpSpPr>
          <p:grpSpPr>
            <a:xfrm>
              <a:off x="7134942" y="1785950"/>
              <a:ext cx="1282899" cy="3589229"/>
              <a:chOff x="5789900" y="1448250"/>
              <a:chExt cx="1313100" cy="3673725"/>
            </a:xfrm>
          </p:grpSpPr>
          <p:sp>
            <p:nvSpPr>
              <p:cNvPr id="2272" name="Google Shape;2272;p41"/>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277"/>
        <p:cNvGrpSpPr/>
        <p:nvPr/>
      </p:nvGrpSpPr>
      <p:grpSpPr>
        <a:xfrm>
          <a:off x="0" y="0"/>
          <a:ext cx="0" cy="0"/>
          <a:chOff x="0" y="0"/>
          <a:chExt cx="0" cy="0"/>
        </a:xfrm>
      </p:grpSpPr>
      <p:grpSp>
        <p:nvGrpSpPr>
          <p:cNvPr id="2278" name="Google Shape;2278;p42"/>
          <p:cNvGrpSpPr/>
          <p:nvPr/>
        </p:nvGrpSpPr>
        <p:grpSpPr>
          <a:xfrm flipH="1">
            <a:off x="7163612" y="2764510"/>
            <a:ext cx="2141486" cy="2637114"/>
            <a:chOff x="7326200" y="3196774"/>
            <a:chExt cx="1997283" cy="2459535"/>
          </a:xfrm>
        </p:grpSpPr>
        <p:grpSp>
          <p:nvGrpSpPr>
            <p:cNvPr id="2279" name="Google Shape;2279;p42"/>
            <p:cNvGrpSpPr/>
            <p:nvPr/>
          </p:nvGrpSpPr>
          <p:grpSpPr>
            <a:xfrm flipH="1">
              <a:off x="8553073" y="3333315"/>
              <a:ext cx="770410" cy="2322995"/>
              <a:chOff x="4749600" y="2924725"/>
              <a:chExt cx="1313125" cy="3959425"/>
            </a:xfrm>
          </p:grpSpPr>
          <p:sp>
            <p:nvSpPr>
              <p:cNvPr id="2280" name="Google Shape;2280;p42"/>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2"/>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2"/>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2"/>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2"/>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5" name="Google Shape;2285;p42"/>
            <p:cNvGrpSpPr/>
            <p:nvPr/>
          </p:nvGrpSpPr>
          <p:grpSpPr>
            <a:xfrm flipH="1">
              <a:off x="7326200" y="3341542"/>
              <a:ext cx="770396" cy="2155374"/>
              <a:chOff x="5789900" y="1448250"/>
              <a:chExt cx="1313100" cy="3673725"/>
            </a:xfrm>
          </p:grpSpPr>
          <p:sp>
            <p:nvSpPr>
              <p:cNvPr id="2286" name="Google Shape;2286;p42"/>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2"/>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2"/>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2"/>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2"/>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1" name="Google Shape;2291;p42"/>
            <p:cNvGrpSpPr/>
            <p:nvPr/>
          </p:nvGrpSpPr>
          <p:grpSpPr>
            <a:xfrm flipH="1">
              <a:off x="8035562" y="3196774"/>
              <a:ext cx="770279" cy="2322599"/>
              <a:chOff x="4749600" y="2924725"/>
              <a:chExt cx="1313125" cy="3959425"/>
            </a:xfrm>
          </p:grpSpPr>
          <p:sp>
            <p:nvSpPr>
              <p:cNvPr id="2292" name="Google Shape;2292;p42"/>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2"/>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2"/>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2"/>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2"/>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97" name="Google Shape;2297;p42"/>
          <p:cNvGrpSpPr/>
          <p:nvPr/>
        </p:nvGrpSpPr>
        <p:grpSpPr>
          <a:xfrm flipH="1">
            <a:off x="-117713" y="2896560"/>
            <a:ext cx="2141486" cy="2637114"/>
            <a:chOff x="7326200" y="3196774"/>
            <a:chExt cx="1997283" cy="2459535"/>
          </a:xfrm>
        </p:grpSpPr>
        <p:grpSp>
          <p:nvGrpSpPr>
            <p:cNvPr id="2298" name="Google Shape;2298;p42"/>
            <p:cNvGrpSpPr/>
            <p:nvPr/>
          </p:nvGrpSpPr>
          <p:grpSpPr>
            <a:xfrm flipH="1">
              <a:off x="8553073" y="3333315"/>
              <a:ext cx="770410" cy="2322995"/>
              <a:chOff x="4749600" y="2924725"/>
              <a:chExt cx="1313125" cy="3959425"/>
            </a:xfrm>
          </p:grpSpPr>
          <p:sp>
            <p:nvSpPr>
              <p:cNvPr id="2299" name="Google Shape;2299;p42"/>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2"/>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2"/>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2"/>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2"/>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42"/>
            <p:cNvGrpSpPr/>
            <p:nvPr/>
          </p:nvGrpSpPr>
          <p:grpSpPr>
            <a:xfrm flipH="1">
              <a:off x="7326200" y="3341542"/>
              <a:ext cx="770396" cy="2155374"/>
              <a:chOff x="5789900" y="1448250"/>
              <a:chExt cx="1313100" cy="3673725"/>
            </a:xfrm>
          </p:grpSpPr>
          <p:sp>
            <p:nvSpPr>
              <p:cNvPr id="2305" name="Google Shape;2305;p42"/>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2"/>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2"/>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2"/>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2"/>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0" name="Google Shape;2310;p42"/>
            <p:cNvGrpSpPr/>
            <p:nvPr/>
          </p:nvGrpSpPr>
          <p:grpSpPr>
            <a:xfrm flipH="1">
              <a:off x="8035562" y="3196774"/>
              <a:ext cx="770279" cy="2322599"/>
              <a:chOff x="4749600" y="2924725"/>
              <a:chExt cx="1313125" cy="3959425"/>
            </a:xfrm>
          </p:grpSpPr>
          <p:sp>
            <p:nvSpPr>
              <p:cNvPr id="2311" name="Google Shape;2311;p42"/>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2"/>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2"/>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2"/>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2"/>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2"/>
          <p:cNvGrpSpPr/>
          <p:nvPr/>
        </p:nvGrpSpPr>
        <p:grpSpPr>
          <a:xfrm rot="-900165">
            <a:off x="844353" y="526792"/>
            <a:ext cx="615846" cy="522680"/>
            <a:chOff x="6064225" y="1470325"/>
            <a:chExt cx="1112500" cy="944200"/>
          </a:xfrm>
        </p:grpSpPr>
        <p:sp>
          <p:nvSpPr>
            <p:cNvPr id="2317" name="Google Shape;2317;p42"/>
            <p:cNvSpPr/>
            <p:nvPr/>
          </p:nvSpPr>
          <p:spPr>
            <a:xfrm>
              <a:off x="6064225" y="1470325"/>
              <a:ext cx="1112500" cy="792825"/>
            </a:xfrm>
            <a:custGeom>
              <a:avLst/>
              <a:gdLst/>
              <a:ahLst/>
              <a:cxnLst/>
              <a:rect l="l" t="t" r="r" b="b"/>
              <a:pathLst>
                <a:path w="44500" h="31713" extrusionOk="0">
                  <a:moveTo>
                    <a:pt x="21688" y="0"/>
                  </a:moveTo>
                  <a:cubicBezTo>
                    <a:pt x="15996" y="0"/>
                    <a:pt x="10670" y="508"/>
                    <a:pt x="7843" y="989"/>
                  </a:cubicBezTo>
                  <a:cubicBezTo>
                    <a:pt x="0" y="2326"/>
                    <a:pt x="2007" y="13816"/>
                    <a:pt x="1703" y="22083"/>
                  </a:cubicBezTo>
                  <a:cubicBezTo>
                    <a:pt x="1439" y="29759"/>
                    <a:pt x="13712" y="31713"/>
                    <a:pt x="24198" y="31713"/>
                  </a:cubicBezTo>
                  <a:cubicBezTo>
                    <a:pt x="29450" y="31713"/>
                    <a:pt x="34253" y="31223"/>
                    <a:pt x="36810" y="30715"/>
                  </a:cubicBezTo>
                  <a:cubicBezTo>
                    <a:pt x="44500" y="29165"/>
                    <a:pt x="44105" y="17676"/>
                    <a:pt x="43527" y="7888"/>
                  </a:cubicBezTo>
                  <a:cubicBezTo>
                    <a:pt x="43157" y="1617"/>
                    <a:pt x="31841" y="0"/>
                    <a:pt x="21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2"/>
            <p:cNvSpPr/>
            <p:nvPr/>
          </p:nvSpPr>
          <p:spPr>
            <a:xfrm>
              <a:off x="6321200" y="2185000"/>
              <a:ext cx="177075" cy="229525"/>
            </a:xfrm>
            <a:custGeom>
              <a:avLst/>
              <a:gdLst/>
              <a:ahLst/>
              <a:cxnLst/>
              <a:rect l="l" t="t" r="r" b="b"/>
              <a:pathLst>
                <a:path w="7083" h="9181" extrusionOk="0">
                  <a:moveTo>
                    <a:pt x="2098" y="1"/>
                  </a:moveTo>
                  <a:cubicBezTo>
                    <a:pt x="2098" y="1"/>
                    <a:pt x="0" y="9180"/>
                    <a:pt x="2098" y="9180"/>
                  </a:cubicBezTo>
                  <a:cubicBezTo>
                    <a:pt x="4225" y="9180"/>
                    <a:pt x="7082" y="943"/>
                    <a:pt x="7082" y="943"/>
                  </a:cubicBezTo>
                  <a:lnTo>
                    <a:pt x="20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9" name="Google Shape;2319;p42"/>
          <p:cNvGrpSpPr/>
          <p:nvPr/>
        </p:nvGrpSpPr>
        <p:grpSpPr>
          <a:xfrm flipH="1">
            <a:off x="7821370" y="871347"/>
            <a:ext cx="1529562" cy="487037"/>
            <a:chOff x="2293625" y="793625"/>
            <a:chExt cx="1052475" cy="335125"/>
          </a:xfrm>
        </p:grpSpPr>
        <p:sp>
          <p:nvSpPr>
            <p:cNvPr id="2320" name="Google Shape;2320;p42"/>
            <p:cNvSpPr/>
            <p:nvPr/>
          </p:nvSpPr>
          <p:spPr>
            <a:xfrm>
              <a:off x="2293625" y="793625"/>
              <a:ext cx="1052475" cy="272050"/>
            </a:xfrm>
            <a:custGeom>
              <a:avLst/>
              <a:gdLst/>
              <a:ahLst/>
              <a:cxnLst/>
              <a:rect l="l" t="t" r="r" b="b"/>
              <a:pathLst>
                <a:path w="42099" h="10882" extrusionOk="0">
                  <a:moveTo>
                    <a:pt x="699" y="9514"/>
                  </a:moveTo>
                  <a:lnTo>
                    <a:pt x="2797" y="9514"/>
                  </a:lnTo>
                  <a:cubicBezTo>
                    <a:pt x="2766" y="9392"/>
                    <a:pt x="2736" y="9210"/>
                    <a:pt x="2736" y="9028"/>
                  </a:cubicBezTo>
                  <a:cubicBezTo>
                    <a:pt x="2736" y="7508"/>
                    <a:pt x="3982" y="6262"/>
                    <a:pt x="5532" y="6262"/>
                  </a:cubicBezTo>
                  <a:cubicBezTo>
                    <a:pt x="6140" y="6262"/>
                    <a:pt x="6718" y="6444"/>
                    <a:pt x="7174" y="6809"/>
                  </a:cubicBezTo>
                  <a:cubicBezTo>
                    <a:pt x="7174" y="6778"/>
                    <a:pt x="7174" y="6748"/>
                    <a:pt x="7174" y="6718"/>
                  </a:cubicBezTo>
                  <a:cubicBezTo>
                    <a:pt x="7174" y="5198"/>
                    <a:pt x="8420" y="3952"/>
                    <a:pt x="9970" y="3952"/>
                  </a:cubicBezTo>
                  <a:cubicBezTo>
                    <a:pt x="10852" y="3952"/>
                    <a:pt x="11642" y="4347"/>
                    <a:pt x="12128" y="4985"/>
                  </a:cubicBezTo>
                  <a:cubicBezTo>
                    <a:pt x="12523" y="4772"/>
                    <a:pt x="12949" y="4681"/>
                    <a:pt x="13405" y="4681"/>
                  </a:cubicBezTo>
                  <a:cubicBezTo>
                    <a:pt x="13557" y="4681"/>
                    <a:pt x="13709" y="4681"/>
                    <a:pt x="13861" y="4711"/>
                  </a:cubicBezTo>
                  <a:cubicBezTo>
                    <a:pt x="13861" y="4711"/>
                    <a:pt x="13861" y="4681"/>
                    <a:pt x="13861" y="4681"/>
                  </a:cubicBezTo>
                  <a:cubicBezTo>
                    <a:pt x="13861" y="3131"/>
                    <a:pt x="15107" y="1885"/>
                    <a:pt x="16657" y="1885"/>
                  </a:cubicBezTo>
                  <a:cubicBezTo>
                    <a:pt x="17204" y="1885"/>
                    <a:pt x="17751" y="2067"/>
                    <a:pt x="18177" y="2371"/>
                  </a:cubicBezTo>
                  <a:cubicBezTo>
                    <a:pt x="18785" y="973"/>
                    <a:pt x="20183" y="0"/>
                    <a:pt x="21794" y="0"/>
                  </a:cubicBezTo>
                  <a:cubicBezTo>
                    <a:pt x="23679" y="0"/>
                    <a:pt x="25259" y="1338"/>
                    <a:pt x="25654" y="3131"/>
                  </a:cubicBezTo>
                  <a:cubicBezTo>
                    <a:pt x="26019" y="2948"/>
                    <a:pt x="26445" y="2827"/>
                    <a:pt x="26870" y="2827"/>
                  </a:cubicBezTo>
                  <a:cubicBezTo>
                    <a:pt x="28177" y="2827"/>
                    <a:pt x="29302" y="3739"/>
                    <a:pt x="29575" y="4955"/>
                  </a:cubicBezTo>
                  <a:cubicBezTo>
                    <a:pt x="29940" y="4772"/>
                    <a:pt x="30366" y="4681"/>
                    <a:pt x="30822" y="4681"/>
                  </a:cubicBezTo>
                  <a:cubicBezTo>
                    <a:pt x="32129" y="4681"/>
                    <a:pt x="33223" y="5593"/>
                    <a:pt x="33527" y="6809"/>
                  </a:cubicBezTo>
                  <a:cubicBezTo>
                    <a:pt x="33922" y="6201"/>
                    <a:pt x="34621" y="5775"/>
                    <a:pt x="35411" y="5775"/>
                  </a:cubicBezTo>
                  <a:cubicBezTo>
                    <a:pt x="36658" y="5775"/>
                    <a:pt x="37661" y="6778"/>
                    <a:pt x="37661" y="7994"/>
                  </a:cubicBezTo>
                  <a:cubicBezTo>
                    <a:pt x="37661" y="8572"/>
                    <a:pt x="37448" y="9119"/>
                    <a:pt x="37083" y="9514"/>
                  </a:cubicBezTo>
                  <a:lnTo>
                    <a:pt x="39515" y="9514"/>
                  </a:lnTo>
                  <a:cubicBezTo>
                    <a:pt x="39880" y="9514"/>
                    <a:pt x="40184" y="9818"/>
                    <a:pt x="40184" y="10183"/>
                  </a:cubicBezTo>
                  <a:lnTo>
                    <a:pt x="40184" y="10183"/>
                  </a:lnTo>
                  <a:cubicBezTo>
                    <a:pt x="40184" y="10578"/>
                    <a:pt x="39880" y="10882"/>
                    <a:pt x="39515" y="10882"/>
                  </a:cubicBezTo>
                  <a:lnTo>
                    <a:pt x="699" y="10882"/>
                  </a:lnTo>
                  <a:cubicBezTo>
                    <a:pt x="335" y="10882"/>
                    <a:pt x="0" y="10578"/>
                    <a:pt x="0" y="10183"/>
                  </a:cubicBezTo>
                  <a:lnTo>
                    <a:pt x="0" y="10183"/>
                  </a:lnTo>
                  <a:cubicBezTo>
                    <a:pt x="0" y="9818"/>
                    <a:pt x="335" y="9514"/>
                    <a:pt x="699" y="9514"/>
                  </a:cubicBezTo>
                  <a:close/>
                  <a:moveTo>
                    <a:pt x="41399" y="9514"/>
                  </a:moveTo>
                  <a:lnTo>
                    <a:pt x="41430" y="9514"/>
                  </a:lnTo>
                  <a:cubicBezTo>
                    <a:pt x="41794" y="9514"/>
                    <a:pt x="42098" y="9818"/>
                    <a:pt x="42098" y="10183"/>
                  </a:cubicBezTo>
                  <a:lnTo>
                    <a:pt x="42098" y="10183"/>
                  </a:lnTo>
                  <a:cubicBezTo>
                    <a:pt x="42098" y="10578"/>
                    <a:pt x="41794" y="10882"/>
                    <a:pt x="41430" y="10882"/>
                  </a:cubicBezTo>
                  <a:lnTo>
                    <a:pt x="41399" y="10882"/>
                  </a:lnTo>
                  <a:cubicBezTo>
                    <a:pt x="41035" y="10882"/>
                    <a:pt x="40731" y="10578"/>
                    <a:pt x="40731" y="10183"/>
                  </a:cubicBezTo>
                  <a:lnTo>
                    <a:pt x="40731" y="10183"/>
                  </a:lnTo>
                  <a:cubicBezTo>
                    <a:pt x="40731" y="9818"/>
                    <a:pt x="41035" y="9514"/>
                    <a:pt x="41399" y="9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2"/>
            <p:cNvSpPr/>
            <p:nvPr/>
          </p:nvSpPr>
          <p:spPr>
            <a:xfrm>
              <a:off x="2414450" y="898475"/>
              <a:ext cx="657325" cy="230275"/>
            </a:xfrm>
            <a:custGeom>
              <a:avLst/>
              <a:gdLst/>
              <a:ahLst/>
              <a:cxnLst/>
              <a:rect l="l" t="t" r="r" b="b"/>
              <a:pathLst>
                <a:path w="26293" h="9211" extrusionOk="0">
                  <a:moveTo>
                    <a:pt x="1338" y="7539"/>
                  </a:moveTo>
                  <a:lnTo>
                    <a:pt x="2128" y="7539"/>
                  </a:lnTo>
                  <a:cubicBezTo>
                    <a:pt x="2371" y="7539"/>
                    <a:pt x="2554" y="7356"/>
                    <a:pt x="2554" y="7113"/>
                  </a:cubicBezTo>
                  <a:cubicBezTo>
                    <a:pt x="2554" y="6870"/>
                    <a:pt x="2402" y="6688"/>
                    <a:pt x="2128" y="6688"/>
                  </a:cubicBezTo>
                  <a:lnTo>
                    <a:pt x="0" y="6688"/>
                  </a:lnTo>
                  <a:cubicBezTo>
                    <a:pt x="31" y="5168"/>
                    <a:pt x="1277" y="3952"/>
                    <a:pt x="2766" y="3952"/>
                  </a:cubicBezTo>
                  <a:cubicBezTo>
                    <a:pt x="3648" y="3952"/>
                    <a:pt x="4438" y="4347"/>
                    <a:pt x="4955" y="4986"/>
                  </a:cubicBezTo>
                  <a:cubicBezTo>
                    <a:pt x="5320" y="4803"/>
                    <a:pt x="5775" y="4682"/>
                    <a:pt x="6231" y="4682"/>
                  </a:cubicBezTo>
                  <a:cubicBezTo>
                    <a:pt x="6383" y="4682"/>
                    <a:pt x="6535" y="4712"/>
                    <a:pt x="6657" y="4742"/>
                  </a:cubicBezTo>
                  <a:cubicBezTo>
                    <a:pt x="6657" y="4712"/>
                    <a:pt x="6657" y="4712"/>
                    <a:pt x="6657" y="4682"/>
                  </a:cubicBezTo>
                  <a:cubicBezTo>
                    <a:pt x="6657" y="3162"/>
                    <a:pt x="7903" y="1916"/>
                    <a:pt x="9453" y="1916"/>
                  </a:cubicBezTo>
                  <a:cubicBezTo>
                    <a:pt x="10031" y="1916"/>
                    <a:pt x="10548" y="2068"/>
                    <a:pt x="11004" y="2372"/>
                  </a:cubicBezTo>
                  <a:cubicBezTo>
                    <a:pt x="11611" y="973"/>
                    <a:pt x="12979" y="1"/>
                    <a:pt x="14621" y="1"/>
                  </a:cubicBezTo>
                  <a:cubicBezTo>
                    <a:pt x="16505" y="1"/>
                    <a:pt x="18086" y="1338"/>
                    <a:pt x="18450" y="3131"/>
                  </a:cubicBezTo>
                  <a:cubicBezTo>
                    <a:pt x="18846" y="2949"/>
                    <a:pt x="19241" y="2858"/>
                    <a:pt x="19697" y="2858"/>
                  </a:cubicBezTo>
                  <a:cubicBezTo>
                    <a:pt x="21004" y="2858"/>
                    <a:pt x="22098" y="3739"/>
                    <a:pt x="22402" y="4986"/>
                  </a:cubicBezTo>
                  <a:cubicBezTo>
                    <a:pt x="22767" y="4803"/>
                    <a:pt x="23192" y="4682"/>
                    <a:pt x="23618" y="4682"/>
                  </a:cubicBezTo>
                  <a:cubicBezTo>
                    <a:pt x="24894" y="4682"/>
                    <a:pt x="25958" y="5533"/>
                    <a:pt x="26293" y="6688"/>
                  </a:cubicBezTo>
                  <a:lnTo>
                    <a:pt x="14925" y="6688"/>
                  </a:lnTo>
                  <a:cubicBezTo>
                    <a:pt x="14681" y="6688"/>
                    <a:pt x="14499" y="6870"/>
                    <a:pt x="14499" y="7113"/>
                  </a:cubicBezTo>
                  <a:cubicBezTo>
                    <a:pt x="14499" y="7356"/>
                    <a:pt x="14681" y="7539"/>
                    <a:pt x="14925" y="7539"/>
                  </a:cubicBezTo>
                  <a:lnTo>
                    <a:pt x="18420" y="7539"/>
                  </a:lnTo>
                  <a:cubicBezTo>
                    <a:pt x="18876" y="7539"/>
                    <a:pt x="19271" y="7934"/>
                    <a:pt x="19271" y="8390"/>
                  </a:cubicBezTo>
                  <a:lnTo>
                    <a:pt x="19271" y="8390"/>
                  </a:lnTo>
                  <a:cubicBezTo>
                    <a:pt x="19271" y="8846"/>
                    <a:pt x="18876" y="9211"/>
                    <a:pt x="18420" y="9211"/>
                  </a:cubicBezTo>
                  <a:lnTo>
                    <a:pt x="1338" y="9211"/>
                  </a:lnTo>
                  <a:cubicBezTo>
                    <a:pt x="882" y="9211"/>
                    <a:pt x="517" y="8846"/>
                    <a:pt x="517" y="8390"/>
                  </a:cubicBezTo>
                  <a:lnTo>
                    <a:pt x="517" y="8390"/>
                  </a:lnTo>
                  <a:cubicBezTo>
                    <a:pt x="517" y="7934"/>
                    <a:pt x="882" y="7539"/>
                    <a:pt x="1338" y="7539"/>
                  </a:cubicBezTo>
                  <a:close/>
                  <a:moveTo>
                    <a:pt x="20852" y="7539"/>
                  </a:moveTo>
                  <a:cubicBezTo>
                    <a:pt x="20396" y="7539"/>
                    <a:pt x="20031" y="7934"/>
                    <a:pt x="20031" y="8390"/>
                  </a:cubicBezTo>
                  <a:lnTo>
                    <a:pt x="20031" y="8390"/>
                  </a:lnTo>
                  <a:cubicBezTo>
                    <a:pt x="20031" y="8846"/>
                    <a:pt x="20396" y="9211"/>
                    <a:pt x="20852" y="9211"/>
                  </a:cubicBezTo>
                  <a:lnTo>
                    <a:pt x="20882" y="9211"/>
                  </a:lnTo>
                  <a:cubicBezTo>
                    <a:pt x="21338" y="9211"/>
                    <a:pt x="21703" y="8846"/>
                    <a:pt x="21703" y="8390"/>
                  </a:cubicBezTo>
                  <a:lnTo>
                    <a:pt x="21703" y="8390"/>
                  </a:lnTo>
                  <a:cubicBezTo>
                    <a:pt x="21703" y="7934"/>
                    <a:pt x="21338" y="7539"/>
                    <a:pt x="20882" y="7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2" name="Google Shape;2322;p42"/>
          <p:cNvGrpSpPr/>
          <p:nvPr/>
        </p:nvGrpSpPr>
        <p:grpSpPr>
          <a:xfrm>
            <a:off x="7654523" y="188862"/>
            <a:ext cx="373419" cy="350637"/>
            <a:chOff x="3708550" y="3474950"/>
            <a:chExt cx="256100" cy="240475"/>
          </a:xfrm>
        </p:grpSpPr>
        <p:sp>
          <p:nvSpPr>
            <p:cNvPr id="2323" name="Google Shape;2323;p42"/>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2"/>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grpSp>
        <p:nvGrpSpPr>
          <p:cNvPr id="80" name="Google Shape;80;p3"/>
          <p:cNvGrpSpPr/>
          <p:nvPr/>
        </p:nvGrpSpPr>
        <p:grpSpPr>
          <a:xfrm>
            <a:off x="-221945" y="1651909"/>
            <a:ext cx="1529562" cy="487037"/>
            <a:chOff x="2293625" y="793625"/>
            <a:chExt cx="1052475" cy="335125"/>
          </a:xfrm>
        </p:grpSpPr>
        <p:sp>
          <p:nvSpPr>
            <p:cNvPr id="81" name="Google Shape;81;p3"/>
            <p:cNvSpPr/>
            <p:nvPr/>
          </p:nvSpPr>
          <p:spPr>
            <a:xfrm>
              <a:off x="2293625" y="793625"/>
              <a:ext cx="1052475" cy="272050"/>
            </a:xfrm>
            <a:custGeom>
              <a:avLst/>
              <a:gdLst/>
              <a:ahLst/>
              <a:cxnLst/>
              <a:rect l="l" t="t" r="r" b="b"/>
              <a:pathLst>
                <a:path w="42099" h="10882" extrusionOk="0">
                  <a:moveTo>
                    <a:pt x="699" y="9514"/>
                  </a:moveTo>
                  <a:lnTo>
                    <a:pt x="2797" y="9514"/>
                  </a:lnTo>
                  <a:cubicBezTo>
                    <a:pt x="2766" y="9392"/>
                    <a:pt x="2736" y="9210"/>
                    <a:pt x="2736" y="9028"/>
                  </a:cubicBezTo>
                  <a:cubicBezTo>
                    <a:pt x="2736" y="7508"/>
                    <a:pt x="3982" y="6262"/>
                    <a:pt x="5532" y="6262"/>
                  </a:cubicBezTo>
                  <a:cubicBezTo>
                    <a:pt x="6140" y="6262"/>
                    <a:pt x="6718" y="6444"/>
                    <a:pt x="7174" y="6809"/>
                  </a:cubicBezTo>
                  <a:cubicBezTo>
                    <a:pt x="7174" y="6778"/>
                    <a:pt x="7174" y="6748"/>
                    <a:pt x="7174" y="6718"/>
                  </a:cubicBezTo>
                  <a:cubicBezTo>
                    <a:pt x="7174" y="5198"/>
                    <a:pt x="8420" y="3952"/>
                    <a:pt x="9970" y="3952"/>
                  </a:cubicBezTo>
                  <a:cubicBezTo>
                    <a:pt x="10852" y="3952"/>
                    <a:pt x="11642" y="4347"/>
                    <a:pt x="12128" y="4985"/>
                  </a:cubicBezTo>
                  <a:cubicBezTo>
                    <a:pt x="12523" y="4772"/>
                    <a:pt x="12949" y="4681"/>
                    <a:pt x="13405" y="4681"/>
                  </a:cubicBezTo>
                  <a:cubicBezTo>
                    <a:pt x="13557" y="4681"/>
                    <a:pt x="13709" y="4681"/>
                    <a:pt x="13861" y="4711"/>
                  </a:cubicBezTo>
                  <a:cubicBezTo>
                    <a:pt x="13861" y="4711"/>
                    <a:pt x="13861" y="4681"/>
                    <a:pt x="13861" y="4681"/>
                  </a:cubicBezTo>
                  <a:cubicBezTo>
                    <a:pt x="13861" y="3131"/>
                    <a:pt x="15107" y="1885"/>
                    <a:pt x="16657" y="1885"/>
                  </a:cubicBezTo>
                  <a:cubicBezTo>
                    <a:pt x="17204" y="1885"/>
                    <a:pt x="17751" y="2067"/>
                    <a:pt x="18177" y="2371"/>
                  </a:cubicBezTo>
                  <a:cubicBezTo>
                    <a:pt x="18785" y="973"/>
                    <a:pt x="20183" y="0"/>
                    <a:pt x="21794" y="0"/>
                  </a:cubicBezTo>
                  <a:cubicBezTo>
                    <a:pt x="23679" y="0"/>
                    <a:pt x="25259" y="1338"/>
                    <a:pt x="25654" y="3131"/>
                  </a:cubicBezTo>
                  <a:cubicBezTo>
                    <a:pt x="26019" y="2948"/>
                    <a:pt x="26445" y="2827"/>
                    <a:pt x="26870" y="2827"/>
                  </a:cubicBezTo>
                  <a:cubicBezTo>
                    <a:pt x="28177" y="2827"/>
                    <a:pt x="29302" y="3739"/>
                    <a:pt x="29575" y="4955"/>
                  </a:cubicBezTo>
                  <a:cubicBezTo>
                    <a:pt x="29940" y="4772"/>
                    <a:pt x="30366" y="4681"/>
                    <a:pt x="30822" y="4681"/>
                  </a:cubicBezTo>
                  <a:cubicBezTo>
                    <a:pt x="32129" y="4681"/>
                    <a:pt x="33223" y="5593"/>
                    <a:pt x="33527" y="6809"/>
                  </a:cubicBezTo>
                  <a:cubicBezTo>
                    <a:pt x="33922" y="6201"/>
                    <a:pt x="34621" y="5775"/>
                    <a:pt x="35411" y="5775"/>
                  </a:cubicBezTo>
                  <a:cubicBezTo>
                    <a:pt x="36658" y="5775"/>
                    <a:pt x="37661" y="6778"/>
                    <a:pt x="37661" y="7994"/>
                  </a:cubicBezTo>
                  <a:cubicBezTo>
                    <a:pt x="37661" y="8572"/>
                    <a:pt x="37448" y="9119"/>
                    <a:pt x="37083" y="9514"/>
                  </a:cubicBezTo>
                  <a:lnTo>
                    <a:pt x="39515" y="9514"/>
                  </a:lnTo>
                  <a:cubicBezTo>
                    <a:pt x="39880" y="9514"/>
                    <a:pt x="40184" y="9818"/>
                    <a:pt x="40184" y="10183"/>
                  </a:cubicBezTo>
                  <a:lnTo>
                    <a:pt x="40184" y="10183"/>
                  </a:lnTo>
                  <a:cubicBezTo>
                    <a:pt x="40184" y="10578"/>
                    <a:pt x="39880" y="10882"/>
                    <a:pt x="39515" y="10882"/>
                  </a:cubicBezTo>
                  <a:lnTo>
                    <a:pt x="699" y="10882"/>
                  </a:lnTo>
                  <a:cubicBezTo>
                    <a:pt x="335" y="10882"/>
                    <a:pt x="0" y="10578"/>
                    <a:pt x="0" y="10183"/>
                  </a:cubicBezTo>
                  <a:lnTo>
                    <a:pt x="0" y="10183"/>
                  </a:lnTo>
                  <a:cubicBezTo>
                    <a:pt x="0" y="9818"/>
                    <a:pt x="335" y="9514"/>
                    <a:pt x="699" y="9514"/>
                  </a:cubicBezTo>
                  <a:close/>
                  <a:moveTo>
                    <a:pt x="41399" y="9514"/>
                  </a:moveTo>
                  <a:lnTo>
                    <a:pt x="41430" y="9514"/>
                  </a:lnTo>
                  <a:cubicBezTo>
                    <a:pt x="41794" y="9514"/>
                    <a:pt x="42098" y="9818"/>
                    <a:pt x="42098" y="10183"/>
                  </a:cubicBezTo>
                  <a:lnTo>
                    <a:pt x="42098" y="10183"/>
                  </a:lnTo>
                  <a:cubicBezTo>
                    <a:pt x="42098" y="10578"/>
                    <a:pt x="41794" y="10882"/>
                    <a:pt x="41430" y="10882"/>
                  </a:cubicBezTo>
                  <a:lnTo>
                    <a:pt x="41399" y="10882"/>
                  </a:lnTo>
                  <a:cubicBezTo>
                    <a:pt x="41035" y="10882"/>
                    <a:pt x="40731" y="10578"/>
                    <a:pt x="40731" y="10183"/>
                  </a:cubicBezTo>
                  <a:lnTo>
                    <a:pt x="40731" y="10183"/>
                  </a:lnTo>
                  <a:cubicBezTo>
                    <a:pt x="40731" y="9818"/>
                    <a:pt x="41035" y="9514"/>
                    <a:pt x="41399" y="9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414450" y="898475"/>
              <a:ext cx="657325" cy="230275"/>
            </a:xfrm>
            <a:custGeom>
              <a:avLst/>
              <a:gdLst/>
              <a:ahLst/>
              <a:cxnLst/>
              <a:rect l="l" t="t" r="r" b="b"/>
              <a:pathLst>
                <a:path w="26293" h="9211" extrusionOk="0">
                  <a:moveTo>
                    <a:pt x="1338" y="7539"/>
                  </a:moveTo>
                  <a:lnTo>
                    <a:pt x="2128" y="7539"/>
                  </a:lnTo>
                  <a:cubicBezTo>
                    <a:pt x="2371" y="7539"/>
                    <a:pt x="2554" y="7356"/>
                    <a:pt x="2554" y="7113"/>
                  </a:cubicBezTo>
                  <a:cubicBezTo>
                    <a:pt x="2554" y="6870"/>
                    <a:pt x="2402" y="6688"/>
                    <a:pt x="2128" y="6688"/>
                  </a:cubicBezTo>
                  <a:lnTo>
                    <a:pt x="0" y="6688"/>
                  </a:lnTo>
                  <a:cubicBezTo>
                    <a:pt x="31" y="5168"/>
                    <a:pt x="1277" y="3952"/>
                    <a:pt x="2766" y="3952"/>
                  </a:cubicBezTo>
                  <a:cubicBezTo>
                    <a:pt x="3648" y="3952"/>
                    <a:pt x="4438" y="4347"/>
                    <a:pt x="4955" y="4986"/>
                  </a:cubicBezTo>
                  <a:cubicBezTo>
                    <a:pt x="5320" y="4803"/>
                    <a:pt x="5775" y="4682"/>
                    <a:pt x="6231" y="4682"/>
                  </a:cubicBezTo>
                  <a:cubicBezTo>
                    <a:pt x="6383" y="4682"/>
                    <a:pt x="6535" y="4712"/>
                    <a:pt x="6657" y="4742"/>
                  </a:cubicBezTo>
                  <a:cubicBezTo>
                    <a:pt x="6657" y="4712"/>
                    <a:pt x="6657" y="4712"/>
                    <a:pt x="6657" y="4682"/>
                  </a:cubicBezTo>
                  <a:cubicBezTo>
                    <a:pt x="6657" y="3162"/>
                    <a:pt x="7903" y="1916"/>
                    <a:pt x="9453" y="1916"/>
                  </a:cubicBezTo>
                  <a:cubicBezTo>
                    <a:pt x="10031" y="1916"/>
                    <a:pt x="10548" y="2068"/>
                    <a:pt x="11004" y="2372"/>
                  </a:cubicBezTo>
                  <a:cubicBezTo>
                    <a:pt x="11611" y="973"/>
                    <a:pt x="12979" y="1"/>
                    <a:pt x="14621" y="1"/>
                  </a:cubicBezTo>
                  <a:cubicBezTo>
                    <a:pt x="16505" y="1"/>
                    <a:pt x="18086" y="1338"/>
                    <a:pt x="18450" y="3131"/>
                  </a:cubicBezTo>
                  <a:cubicBezTo>
                    <a:pt x="18846" y="2949"/>
                    <a:pt x="19241" y="2858"/>
                    <a:pt x="19697" y="2858"/>
                  </a:cubicBezTo>
                  <a:cubicBezTo>
                    <a:pt x="21004" y="2858"/>
                    <a:pt x="22098" y="3739"/>
                    <a:pt x="22402" y="4986"/>
                  </a:cubicBezTo>
                  <a:cubicBezTo>
                    <a:pt x="22767" y="4803"/>
                    <a:pt x="23192" y="4682"/>
                    <a:pt x="23618" y="4682"/>
                  </a:cubicBezTo>
                  <a:cubicBezTo>
                    <a:pt x="24894" y="4682"/>
                    <a:pt x="25958" y="5533"/>
                    <a:pt x="26293" y="6688"/>
                  </a:cubicBezTo>
                  <a:lnTo>
                    <a:pt x="14925" y="6688"/>
                  </a:lnTo>
                  <a:cubicBezTo>
                    <a:pt x="14681" y="6688"/>
                    <a:pt x="14499" y="6870"/>
                    <a:pt x="14499" y="7113"/>
                  </a:cubicBezTo>
                  <a:cubicBezTo>
                    <a:pt x="14499" y="7356"/>
                    <a:pt x="14681" y="7539"/>
                    <a:pt x="14925" y="7539"/>
                  </a:cubicBezTo>
                  <a:lnTo>
                    <a:pt x="18420" y="7539"/>
                  </a:lnTo>
                  <a:cubicBezTo>
                    <a:pt x="18876" y="7539"/>
                    <a:pt x="19271" y="7934"/>
                    <a:pt x="19271" y="8390"/>
                  </a:cubicBezTo>
                  <a:lnTo>
                    <a:pt x="19271" y="8390"/>
                  </a:lnTo>
                  <a:cubicBezTo>
                    <a:pt x="19271" y="8846"/>
                    <a:pt x="18876" y="9211"/>
                    <a:pt x="18420" y="9211"/>
                  </a:cubicBezTo>
                  <a:lnTo>
                    <a:pt x="1338" y="9211"/>
                  </a:lnTo>
                  <a:cubicBezTo>
                    <a:pt x="882" y="9211"/>
                    <a:pt x="517" y="8846"/>
                    <a:pt x="517" y="8390"/>
                  </a:cubicBezTo>
                  <a:lnTo>
                    <a:pt x="517" y="8390"/>
                  </a:lnTo>
                  <a:cubicBezTo>
                    <a:pt x="517" y="7934"/>
                    <a:pt x="882" y="7539"/>
                    <a:pt x="1338" y="7539"/>
                  </a:cubicBezTo>
                  <a:close/>
                  <a:moveTo>
                    <a:pt x="20852" y="7539"/>
                  </a:moveTo>
                  <a:cubicBezTo>
                    <a:pt x="20396" y="7539"/>
                    <a:pt x="20031" y="7934"/>
                    <a:pt x="20031" y="8390"/>
                  </a:cubicBezTo>
                  <a:lnTo>
                    <a:pt x="20031" y="8390"/>
                  </a:lnTo>
                  <a:cubicBezTo>
                    <a:pt x="20031" y="8846"/>
                    <a:pt x="20396" y="9211"/>
                    <a:pt x="20852" y="9211"/>
                  </a:cubicBezTo>
                  <a:lnTo>
                    <a:pt x="20882" y="9211"/>
                  </a:lnTo>
                  <a:cubicBezTo>
                    <a:pt x="21338" y="9211"/>
                    <a:pt x="21703" y="8846"/>
                    <a:pt x="21703" y="8390"/>
                  </a:cubicBezTo>
                  <a:lnTo>
                    <a:pt x="21703" y="8390"/>
                  </a:lnTo>
                  <a:cubicBezTo>
                    <a:pt x="21703" y="7934"/>
                    <a:pt x="21338" y="7539"/>
                    <a:pt x="20882" y="7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a:off x="8122457" y="520691"/>
            <a:ext cx="373419" cy="350637"/>
            <a:chOff x="3708550" y="3474950"/>
            <a:chExt cx="256100" cy="240475"/>
          </a:xfrm>
        </p:grpSpPr>
        <p:sp>
          <p:nvSpPr>
            <p:cNvPr id="84" name="Google Shape;84;p3"/>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3"/>
          <p:cNvSpPr txBox="1">
            <a:spLocks noGrp="1"/>
          </p:cNvSpPr>
          <p:nvPr>
            <p:ph type="title"/>
          </p:nvPr>
        </p:nvSpPr>
        <p:spPr>
          <a:xfrm>
            <a:off x="713364" y="2364575"/>
            <a:ext cx="3858600" cy="151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4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87" name="Google Shape;87;p3"/>
          <p:cNvSpPr txBox="1">
            <a:spLocks noGrp="1"/>
          </p:cNvSpPr>
          <p:nvPr>
            <p:ph type="title" idx="2" hasCustomPrompt="1"/>
          </p:nvPr>
        </p:nvSpPr>
        <p:spPr>
          <a:xfrm>
            <a:off x="2759400" y="548050"/>
            <a:ext cx="1812600" cy="1590900"/>
          </a:xfrm>
          <a:prstGeom prst="rect">
            <a:avLst/>
          </a:prstGeom>
          <a:solidFill>
            <a:schemeClr val="l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9000">
                <a:solidFill>
                  <a:schemeClr val="accent6"/>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88" name="Google Shape;88;p3"/>
          <p:cNvSpPr txBox="1">
            <a:spLocks noGrp="1"/>
          </p:cNvSpPr>
          <p:nvPr>
            <p:ph type="subTitle" idx="1"/>
          </p:nvPr>
        </p:nvSpPr>
        <p:spPr>
          <a:xfrm>
            <a:off x="713225" y="3949800"/>
            <a:ext cx="3858600" cy="420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grpSp>
        <p:nvGrpSpPr>
          <p:cNvPr id="199" name="Google Shape;199;p6"/>
          <p:cNvGrpSpPr/>
          <p:nvPr/>
        </p:nvGrpSpPr>
        <p:grpSpPr>
          <a:xfrm>
            <a:off x="-1228097" y="2993110"/>
            <a:ext cx="2141486" cy="2637114"/>
            <a:chOff x="7326200" y="3196774"/>
            <a:chExt cx="1997283" cy="2459535"/>
          </a:xfrm>
        </p:grpSpPr>
        <p:grpSp>
          <p:nvGrpSpPr>
            <p:cNvPr id="200" name="Google Shape;200;p6"/>
            <p:cNvGrpSpPr/>
            <p:nvPr/>
          </p:nvGrpSpPr>
          <p:grpSpPr>
            <a:xfrm flipH="1">
              <a:off x="8553073" y="3333315"/>
              <a:ext cx="770410" cy="2322995"/>
              <a:chOff x="4749600" y="2924725"/>
              <a:chExt cx="1313125" cy="3959425"/>
            </a:xfrm>
          </p:grpSpPr>
          <p:sp>
            <p:nvSpPr>
              <p:cNvPr id="201" name="Google Shape;201;p6"/>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6"/>
            <p:cNvGrpSpPr/>
            <p:nvPr/>
          </p:nvGrpSpPr>
          <p:grpSpPr>
            <a:xfrm flipH="1">
              <a:off x="7326200" y="3341542"/>
              <a:ext cx="770396" cy="2155374"/>
              <a:chOff x="5789900" y="1448250"/>
              <a:chExt cx="1313100" cy="3673725"/>
            </a:xfrm>
          </p:grpSpPr>
          <p:sp>
            <p:nvSpPr>
              <p:cNvPr id="207" name="Google Shape;207;p6"/>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6"/>
            <p:cNvGrpSpPr/>
            <p:nvPr/>
          </p:nvGrpSpPr>
          <p:grpSpPr>
            <a:xfrm flipH="1">
              <a:off x="8035562" y="3196774"/>
              <a:ext cx="770279" cy="2322599"/>
              <a:chOff x="4749600" y="2924725"/>
              <a:chExt cx="1313125" cy="3959425"/>
            </a:xfrm>
          </p:grpSpPr>
          <p:sp>
            <p:nvSpPr>
              <p:cNvPr id="213" name="Google Shape;213;p6"/>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 name="Google Shape;218;p6"/>
          <p:cNvGrpSpPr/>
          <p:nvPr/>
        </p:nvGrpSpPr>
        <p:grpSpPr>
          <a:xfrm>
            <a:off x="7751728" y="3074885"/>
            <a:ext cx="2141486" cy="2637114"/>
            <a:chOff x="7326200" y="3196774"/>
            <a:chExt cx="1997283" cy="2459535"/>
          </a:xfrm>
        </p:grpSpPr>
        <p:grpSp>
          <p:nvGrpSpPr>
            <p:cNvPr id="219" name="Google Shape;219;p6"/>
            <p:cNvGrpSpPr/>
            <p:nvPr/>
          </p:nvGrpSpPr>
          <p:grpSpPr>
            <a:xfrm flipH="1">
              <a:off x="8553073" y="3333315"/>
              <a:ext cx="770410" cy="2322995"/>
              <a:chOff x="4749600" y="2924725"/>
              <a:chExt cx="1313125" cy="3959425"/>
            </a:xfrm>
          </p:grpSpPr>
          <p:sp>
            <p:nvSpPr>
              <p:cNvPr id="220" name="Google Shape;220;p6"/>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6"/>
            <p:cNvGrpSpPr/>
            <p:nvPr/>
          </p:nvGrpSpPr>
          <p:grpSpPr>
            <a:xfrm flipH="1">
              <a:off x="7326200" y="3341542"/>
              <a:ext cx="770396" cy="2155374"/>
              <a:chOff x="5789900" y="1448250"/>
              <a:chExt cx="1313100" cy="3673725"/>
            </a:xfrm>
          </p:grpSpPr>
          <p:sp>
            <p:nvSpPr>
              <p:cNvPr id="226" name="Google Shape;226;p6"/>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flipH="1">
              <a:off x="8035562" y="3196774"/>
              <a:ext cx="770279" cy="2322599"/>
              <a:chOff x="4749600" y="2924725"/>
              <a:chExt cx="1313125" cy="3959425"/>
            </a:xfrm>
          </p:grpSpPr>
          <p:sp>
            <p:nvSpPr>
              <p:cNvPr id="232" name="Google Shape;232;p6"/>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7" name="Google Shape;237;p6"/>
          <p:cNvGrpSpPr/>
          <p:nvPr/>
        </p:nvGrpSpPr>
        <p:grpSpPr>
          <a:xfrm>
            <a:off x="7964518" y="-325823"/>
            <a:ext cx="1465607" cy="1243984"/>
            <a:chOff x="6064225" y="1470325"/>
            <a:chExt cx="1112500" cy="944200"/>
          </a:xfrm>
        </p:grpSpPr>
        <p:sp>
          <p:nvSpPr>
            <p:cNvPr id="238" name="Google Shape;238;p6"/>
            <p:cNvSpPr/>
            <p:nvPr/>
          </p:nvSpPr>
          <p:spPr>
            <a:xfrm>
              <a:off x="6064225" y="1470325"/>
              <a:ext cx="1112500" cy="792825"/>
            </a:xfrm>
            <a:custGeom>
              <a:avLst/>
              <a:gdLst/>
              <a:ahLst/>
              <a:cxnLst/>
              <a:rect l="l" t="t" r="r" b="b"/>
              <a:pathLst>
                <a:path w="44500" h="31713" extrusionOk="0">
                  <a:moveTo>
                    <a:pt x="21688" y="0"/>
                  </a:moveTo>
                  <a:cubicBezTo>
                    <a:pt x="15996" y="0"/>
                    <a:pt x="10670" y="508"/>
                    <a:pt x="7843" y="989"/>
                  </a:cubicBezTo>
                  <a:cubicBezTo>
                    <a:pt x="0" y="2326"/>
                    <a:pt x="2007" y="13816"/>
                    <a:pt x="1703" y="22083"/>
                  </a:cubicBezTo>
                  <a:cubicBezTo>
                    <a:pt x="1439" y="29759"/>
                    <a:pt x="13712" y="31713"/>
                    <a:pt x="24198" y="31713"/>
                  </a:cubicBezTo>
                  <a:cubicBezTo>
                    <a:pt x="29450" y="31713"/>
                    <a:pt x="34253" y="31223"/>
                    <a:pt x="36810" y="30715"/>
                  </a:cubicBezTo>
                  <a:cubicBezTo>
                    <a:pt x="44500" y="29165"/>
                    <a:pt x="44105" y="17676"/>
                    <a:pt x="43527" y="7888"/>
                  </a:cubicBezTo>
                  <a:cubicBezTo>
                    <a:pt x="43157" y="1617"/>
                    <a:pt x="31841" y="0"/>
                    <a:pt x="21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6321200" y="2185000"/>
              <a:ext cx="177075" cy="229525"/>
            </a:xfrm>
            <a:custGeom>
              <a:avLst/>
              <a:gdLst/>
              <a:ahLst/>
              <a:cxnLst/>
              <a:rect l="l" t="t" r="r" b="b"/>
              <a:pathLst>
                <a:path w="7083" h="9181" extrusionOk="0">
                  <a:moveTo>
                    <a:pt x="2098" y="1"/>
                  </a:moveTo>
                  <a:cubicBezTo>
                    <a:pt x="2098" y="1"/>
                    <a:pt x="0" y="9180"/>
                    <a:pt x="2098" y="9180"/>
                  </a:cubicBezTo>
                  <a:cubicBezTo>
                    <a:pt x="4225" y="9180"/>
                    <a:pt x="7082" y="943"/>
                    <a:pt x="7082" y="943"/>
                  </a:cubicBezTo>
                  <a:lnTo>
                    <a:pt x="20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6"/>
          <p:cNvGrpSpPr/>
          <p:nvPr/>
        </p:nvGrpSpPr>
        <p:grpSpPr>
          <a:xfrm>
            <a:off x="8264475" y="1811675"/>
            <a:ext cx="1052475" cy="335125"/>
            <a:chOff x="2293625" y="793625"/>
            <a:chExt cx="1052475" cy="335125"/>
          </a:xfrm>
        </p:grpSpPr>
        <p:sp>
          <p:nvSpPr>
            <p:cNvPr id="241" name="Google Shape;241;p6"/>
            <p:cNvSpPr/>
            <p:nvPr/>
          </p:nvSpPr>
          <p:spPr>
            <a:xfrm>
              <a:off x="2293625" y="793625"/>
              <a:ext cx="1052475" cy="272050"/>
            </a:xfrm>
            <a:custGeom>
              <a:avLst/>
              <a:gdLst/>
              <a:ahLst/>
              <a:cxnLst/>
              <a:rect l="l" t="t" r="r" b="b"/>
              <a:pathLst>
                <a:path w="42099" h="10882" extrusionOk="0">
                  <a:moveTo>
                    <a:pt x="699" y="9514"/>
                  </a:moveTo>
                  <a:lnTo>
                    <a:pt x="2797" y="9514"/>
                  </a:lnTo>
                  <a:cubicBezTo>
                    <a:pt x="2766" y="9392"/>
                    <a:pt x="2736" y="9210"/>
                    <a:pt x="2736" y="9028"/>
                  </a:cubicBezTo>
                  <a:cubicBezTo>
                    <a:pt x="2736" y="7508"/>
                    <a:pt x="3982" y="6262"/>
                    <a:pt x="5532" y="6262"/>
                  </a:cubicBezTo>
                  <a:cubicBezTo>
                    <a:pt x="6140" y="6262"/>
                    <a:pt x="6718" y="6444"/>
                    <a:pt x="7174" y="6809"/>
                  </a:cubicBezTo>
                  <a:cubicBezTo>
                    <a:pt x="7174" y="6778"/>
                    <a:pt x="7174" y="6748"/>
                    <a:pt x="7174" y="6718"/>
                  </a:cubicBezTo>
                  <a:cubicBezTo>
                    <a:pt x="7174" y="5198"/>
                    <a:pt x="8420" y="3952"/>
                    <a:pt x="9970" y="3952"/>
                  </a:cubicBezTo>
                  <a:cubicBezTo>
                    <a:pt x="10852" y="3952"/>
                    <a:pt x="11642" y="4347"/>
                    <a:pt x="12128" y="4985"/>
                  </a:cubicBezTo>
                  <a:cubicBezTo>
                    <a:pt x="12523" y="4772"/>
                    <a:pt x="12949" y="4681"/>
                    <a:pt x="13405" y="4681"/>
                  </a:cubicBezTo>
                  <a:cubicBezTo>
                    <a:pt x="13557" y="4681"/>
                    <a:pt x="13709" y="4681"/>
                    <a:pt x="13861" y="4711"/>
                  </a:cubicBezTo>
                  <a:cubicBezTo>
                    <a:pt x="13861" y="4711"/>
                    <a:pt x="13861" y="4681"/>
                    <a:pt x="13861" y="4681"/>
                  </a:cubicBezTo>
                  <a:cubicBezTo>
                    <a:pt x="13861" y="3131"/>
                    <a:pt x="15107" y="1885"/>
                    <a:pt x="16657" y="1885"/>
                  </a:cubicBezTo>
                  <a:cubicBezTo>
                    <a:pt x="17204" y="1885"/>
                    <a:pt x="17751" y="2067"/>
                    <a:pt x="18177" y="2371"/>
                  </a:cubicBezTo>
                  <a:cubicBezTo>
                    <a:pt x="18785" y="973"/>
                    <a:pt x="20183" y="0"/>
                    <a:pt x="21794" y="0"/>
                  </a:cubicBezTo>
                  <a:cubicBezTo>
                    <a:pt x="23679" y="0"/>
                    <a:pt x="25259" y="1338"/>
                    <a:pt x="25654" y="3131"/>
                  </a:cubicBezTo>
                  <a:cubicBezTo>
                    <a:pt x="26019" y="2948"/>
                    <a:pt x="26445" y="2827"/>
                    <a:pt x="26870" y="2827"/>
                  </a:cubicBezTo>
                  <a:cubicBezTo>
                    <a:pt x="28177" y="2827"/>
                    <a:pt x="29302" y="3739"/>
                    <a:pt x="29575" y="4955"/>
                  </a:cubicBezTo>
                  <a:cubicBezTo>
                    <a:pt x="29940" y="4772"/>
                    <a:pt x="30366" y="4681"/>
                    <a:pt x="30822" y="4681"/>
                  </a:cubicBezTo>
                  <a:cubicBezTo>
                    <a:pt x="32129" y="4681"/>
                    <a:pt x="33223" y="5593"/>
                    <a:pt x="33527" y="6809"/>
                  </a:cubicBezTo>
                  <a:cubicBezTo>
                    <a:pt x="33922" y="6201"/>
                    <a:pt x="34621" y="5775"/>
                    <a:pt x="35411" y="5775"/>
                  </a:cubicBezTo>
                  <a:cubicBezTo>
                    <a:pt x="36658" y="5775"/>
                    <a:pt x="37661" y="6778"/>
                    <a:pt x="37661" y="7994"/>
                  </a:cubicBezTo>
                  <a:cubicBezTo>
                    <a:pt x="37661" y="8572"/>
                    <a:pt x="37448" y="9119"/>
                    <a:pt x="37083" y="9514"/>
                  </a:cubicBezTo>
                  <a:lnTo>
                    <a:pt x="39515" y="9514"/>
                  </a:lnTo>
                  <a:cubicBezTo>
                    <a:pt x="39880" y="9514"/>
                    <a:pt x="40184" y="9818"/>
                    <a:pt x="40184" y="10183"/>
                  </a:cubicBezTo>
                  <a:lnTo>
                    <a:pt x="40184" y="10183"/>
                  </a:lnTo>
                  <a:cubicBezTo>
                    <a:pt x="40184" y="10578"/>
                    <a:pt x="39880" y="10882"/>
                    <a:pt x="39515" y="10882"/>
                  </a:cubicBezTo>
                  <a:lnTo>
                    <a:pt x="699" y="10882"/>
                  </a:lnTo>
                  <a:cubicBezTo>
                    <a:pt x="335" y="10882"/>
                    <a:pt x="0" y="10578"/>
                    <a:pt x="0" y="10183"/>
                  </a:cubicBezTo>
                  <a:lnTo>
                    <a:pt x="0" y="10183"/>
                  </a:lnTo>
                  <a:cubicBezTo>
                    <a:pt x="0" y="9818"/>
                    <a:pt x="335" y="9514"/>
                    <a:pt x="699" y="9514"/>
                  </a:cubicBezTo>
                  <a:close/>
                  <a:moveTo>
                    <a:pt x="41399" y="9514"/>
                  </a:moveTo>
                  <a:lnTo>
                    <a:pt x="41430" y="9514"/>
                  </a:lnTo>
                  <a:cubicBezTo>
                    <a:pt x="41794" y="9514"/>
                    <a:pt x="42098" y="9818"/>
                    <a:pt x="42098" y="10183"/>
                  </a:cubicBezTo>
                  <a:lnTo>
                    <a:pt x="42098" y="10183"/>
                  </a:lnTo>
                  <a:cubicBezTo>
                    <a:pt x="42098" y="10578"/>
                    <a:pt x="41794" y="10882"/>
                    <a:pt x="41430" y="10882"/>
                  </a:cubicBezTo>
                  <a:lnTo>
                    <a:pt x="41399" y="10882"/>
                  </a:lnTo>
                  <a:cubicBezTo>
                    <a:pt x="41035" y="10882"/>
                    <a:pt x="40731" y="10578"/>
                    <a:pt x="40731" y="10183"/>
                  </a:cubicBezTo>
                  <a:lnTo>
                    <a:pt x="40731" y="10183"/>
                  </a:lnTo>
                  <a:cubicBezTo>
                    <a:pt x="40731" y="9818"/>
                    <a:pt x="41035" y="9514"/>
                    <a:pt x="41399" y="9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2414450" y="898475"/>
              <a:ext cx="657325" cy="230275"/>
            </a:xfrm>
            <a:custGeom>
              <a:avLst/>
              <a:gdLst/>
              <a:ahLst/>
              <a:cxnLst/>
              <a:rect l="l" t="t" r="r" b="b"/>
              <a:pathLst>
                <a:path w="26293" h="9211" extrusionOk="0">
                  <a:moveTo>
                    <a:pt x="1338" y="7539"/>
                  </a:moveTo>
                  <a:lnTo>
                    <a:pt x="2128" y="7539"/>
                  </a:lnTo>
                  <a:cubicBezTo>
                    <a:pt x="2371" y="7539"/>
                    <a:pt x="2554" y="7356"/>
                    <a:pt x="2554" y="7113"/>
                  </a:cubicBezTo>
                  <a:cubicBezTo>
                    <a:pt x="2554" y="6870"/>
                    <a:pt x="2402" y="6688"/>
                    <a:pt x="2128" y="6688"/>
                  </a:cubicBezTo>
                  <a:lnTo>
                    <a:pt x="0" y="6688"/>
                  </a:lnTo>
                  <a:cubicBezTo>
                    <a:pt x="31" y="5168"/>
                    <a:pt x="1277" y="3952"/>
                    <a:pt x="2766" y="3952"/>
                  </a:cubicBezTo>
                  <a:cubicBezTo>
                    <a:pt x="3648" y="3952"/>
                    <a:pt x="4438" y="4347"/>
                    <a:pt x="4955" y="4986"/>
                  </a:cubicBezTo>
                  <a:cubicBezTo>
                    <a:pt x="5320" y="4803"/>
                    <a:pt x="5775" y="4682"/>
                    <a:pt x="6231" y="4682"/>
                  </a:cubicBezTo>
                  <a:cubicBezTo>
                    <a:pt x="6383" y="4682"/>
                    <a:pt x="6535" y="4712"/>
                    <a:pt x="6657" y="4742"/>
                  </a:cubicBezTo>
                  <a:cubicBezTo>
                    <a:pt x="6657" y="4712"/>
                    <a:pt x="6657" y="4712"/>
                    <a:pt x="6657" y="4682"/>
                  </a:cubicBezTo>
                  <a:cubicBezTo>
                    <a:pt x="6657" y="3162"/>
                    <a:pt x="7903" y="1916"/>
                    <a:pt x="9453" y="1916"/>
                  </a:cubicBezTo>
                  <a:cubicBezTo>
                    <a:pt x="10031" y="1916"/>
                    <a:pt x="10548" y="2068"/>
                    <a:pt x="11004" y="2372"/>
                  </a:cubicBezTo>
                  <a:cubicBezTo>
                    <a:pt x="11611" y="973"/>
                    <a:pt x="12979" y="1"/>
                    <a:pt x="14621" y="1"/>
                  </a:cubicBezTo>
                  <a:cubicBezTo>
                    <a:pt x="16505" y="1"/>
                    <a:pt x="18086" y="1338"/>
                    <a:pt x="18450" y="3131"/>
                  </a:cubicBezTo>
                  <a:cubicBezTo>
                    <a:pt x="18846" y="2949"/>
                    <a:pt x="19241" y="2858"/>
                    <a:pt x="19697" y="2858"/>
                  </a:cubicBezTo>
                  <a:cubicBezTo>
                    <a:pt x="21004" y="2858"/>
                    <a:pt x="22098" y="3739"/>
                    <a:pt x="22402" y="4986"/>
                  </a:cubicBezTo>
                  <a:cubicBezTo>
                    <a:pt x="22767" y="4803"/>
                    <a:pt x="23192" y="4682"/>
                    <a:pt x="23618" y="4682"/>
                  </a:cubicBezTo>
                  <a:cubicBezTo>
                    <a:pt x="24894" y="4682"/>
                    <a:pt x="25958" y="5533"/>
                    <a:pt x="26293" y="6688"/>
                  </a:cubicBezTo>
                  <a:lnTo>
                    <a:pt x="14925" y="6688"/>
                  </a:lnTo>
                  <a:cubicBezTo>
                    <a:pt x="14681" y="6688"/>
                    <a:pt x="14499" y="6870"/>
                    <a:pt x="14499" y="7113"/>
                  </a:cubicBezTo>
                  <a:cubicBezTo>
                    <a:pt x="14499" y="7356"/>
                    <a:pt x="14681" y="7539"/>
                    <a:pt x="14925" y="7539"/>
                  </a:cubicBezTo>
                  <a:lnTo>
                    <a:pt x="18420" y="7539"/>
                  </a:lnTo>
                  <a:cubicBezTo>
                    <a:pt x="18876" y="7539"/>
                    <a:pt x="19271" y="7934"/>
                    <a:pt x="19271" y="8390"/>
                  </a:cubicBezTo>
                  <a:lnTo>
                    <a:pt x="19271" y="8390"/>
                  </a:lnTo>
                  <a:cubicBezTo>
                    <a:pt x="19271" y="8846"/>
                    <a:pt x="18876" y="9211"/>
                    <a:pt x="18420" y="9211"/>
                  </a:cubicBezTo>
                  <a:lnTo>
                    <a:pt x="1338" y="9211"/>
                  </a:lnTo>
                  <a:cubicBezTo>
                    <a:pt x="882" y="9211"/>
                    <a:pt x="517" y="8846"/>
                    <a:pt x="517" y="8390"/>
                  </a:cubicBezTo>
                  <a:lnTo>
                    <a:pt x="517" y="8390"/>
                  </a:lnTo>
                  <a:cubicBezTo>
                    <a:pt x="517" y="7934"/>
                    <a:pt x="882" y="7539"/>
                    <a:pt x="1338" y="7539"/>
                  </a:cubicBezTo>
                  <a:close/>
                  <a:moveTo>
                    <a:pt x="20852" y="7539"/>
                  </a:moveTo>
                  <a:cubicBezTo>
                    <a:pt x="20396" y="7539"/>
                    <a:pt x="20031" y="7934"/>
                    <a:pt x="20031" y="8390"/>
                  </a:cubicBezTo>
                  <a:lnTo>
                    <a:pt x="20031" y="8390"/>
                  </a:lnTo>
                  <a:cubicBezTo>
                    <a:pt x="20031" y="8846"/>
                    <a:pt x="20396" y="9211"/>
                    <a:pt x="20852" y="9211"/>
                  </a:cubicBezTo>
                  <a:lnTo>
                    <a:pt x="20882" y="9211"/>
                  </a:lnTo>
                  <a:cubicBezTo>
                    <a:pt x="21338" y="9211"/>
                    <a:pt x="21703" y="8846"/>
                    <a:pt x="21703" y="8390"/>
                  </a:cubicBezTo>
                  <a:lnTo>
                    <a:pt x="21703" y="8390"/>
                  </a:lnTo>
                  <a:cubicBezTo>
                    <a:pt x="21703" y="7934"/>
                    <a:pt x="21338" y="7539"/>
                    <a:pt x="20882" y="7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6"/>
          <p:cNvGrpSpPr/>
          <p:nvPr/>
        </p:nvGrpSpPr>
        <p:grpSpPr>
          <a:xfrm flipH="1">
            <a:off x="6939182" y="188866"/>
            <a:ext cx="373419" cy="350637"/>
            <a:chOff x="3708550" y="3474950"/>
            <a:chExt cx="256100" cy="240475"/>
          </a:xfrm>
        </p:grpSpPr>
        <p:sp>
          <p:nvSpPr>
            <p:cNvPr id="244" name="Google Shape;244;p6"/>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6"/>
          <p:cNvGrpSpPr/>
          <p:nvPr/>
        </p:nvGrpSpPr>
        <p:grpSpPr>
          <a:xfrm flipH="1">
            <a:off x="192957" y="636466"/>
            <a:ext cx="373419" cy="350637"/>
            <a:chOff x="3708550" y="3474950"/>
            <a:chExt cx="256100" cy="240475"/>
          </a:xfrm>
        </p:grpSpPr>
        <p:sp>
          <p:nvSpPr>
            <p:cNvPr id="247" name="Google Shape;247;p6"/>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Abhaya Libre"/>
              <a:buNone/>
              <a:defRPr sz="3000"/>
            </a:lvl1pPr>
            <a:lvl2pPr lvl="1" rtl="0">
              <a:spcBef>
                <a:spcPts val="0"/>
              </a:spcBef>
              <a:spcAft>
                <a:spcPts val="0"/>
              </a:spcAft>
              <a:buSzPts val="3500"/>
              <a:buFont typeface="Abhaya Libre"/>
              <a:buNone/>
              <a:defRPr sz="3500">
                <a:latin typeface="Abhaya Libre"/>
                <a:ea typeface="Abhaya Libre"/>
                <a:cs typeface="Abhaya Libre"/>
                <a:sym typeface="Abhaya Libre"/>
              </a:defRPr>
            </a:lvl2pPr>
            <a:lvl3pPr lvl="2" rtl="0">
              <a:spcBef>
                <a:spcPts val="0"/>
              </a:spcBef>
              <a:spcAft>
                <a:spcPts val="0"/>
              </a:spcAft>
              <a:buSzPts val="3500"/>
              <a:buFont typeface="Abhaya Libre"/>
              <a:buNone/>
              <a:defRPr sz="3500">
                <a:latin typeface="Abhaya Libre"/>
                <a:ea typeface="Abhaya Libre"/>
                <a:cs typeface="Abhaya Libre"/>
                <a:sym typeface="Abhaya Libre"/>
              </a:defRPr>
            </a:lvl3pPr>
            <a:lvl4pPr lvl="3" rtl="0">
              <a:spcBef>
                <a:spcPts val="0"/>
              </a:spcBef>
              <a:spcAft>
                <a:spcPts val="0"/>
              </a:spcAft>
              <a:buSzPts val="3500"/>
              <a:buFont typeface="Abhaya Libre"/>
              <a:buNone/>
              <a:defRPr sz="3500">
                <a:latin typeface="Abhaya Libre"/>
                <a:ea typeface="Abhaya Libre"/>
                <a:cs typeface="Abhaya Libre"/>
                <a:sym typeface="Abhaya Libre"/>
              </a:defRPr>
            </a:lvl4pPr>
            <a:lvl5pPr lvl="4" rtl="0">
              <a:spcBef>
                <a:spcPts val="0"/>
              </a:spcBef>
              <a:spcAft>
                <a:spcPts val="0"/>
              </a:spcAft>
              <a:buSzPts val="3500"/>
              <a:buFont typeface="Abhaya Libre"/>
              <a:buNone/>
              <a:defRPr sz="3500">
                <a:latin typeface="Abhaya Libre"/>
                <a:ea typeface="Abhaya Libre"/>
                <a:cs typeface="Abhaya Libre"/>
                <a:sym typeface="Abhaya Libre"/>
              </a:defRPr>
            </a:lvl5pPr>
            <a:lvl6pPr lvl="5" rtl="0">
              <a:spcBef>
                <a:spcPts val="0"/>
              </a:spcBef>
              <a:spcAft>
                <a:spcPts val="0"/>
              </a:spcAft>
              <a:buSzPts val="3500"/>
              <a:buFont typeface="Abhaya Libre"/>
              <a:buNone/>
              <a:defRPr sz="3500">
                <a:latin typeface="Abhaya Libre"/>
                <a:ea typeface="Abhaya Libre"/>
                <a:cs typeface="Abhaya Libre"/>
                <a:sym typeface="Abhaya Libre"/>
              </a:defRPr>
            </a:lvl6pPr>
            <a:lvl7pPr lvl="6" rtl="0">
              <a:spcBef>
                <a:spcPts val="0"/>
              </a:spcBef>
              <a:spcAft>
                <a:spcPts val="0"/>
              </a:spcAft>
              <a:buSzPts val="3500"/>
              <a:buFont typeface="Abhaya Libre"/>
              <a:buNone/>
              <a:defRPr sz="3500">
                <a:latin typeface="Abhaya Libre"/>
                <a:ea typeface="Abhaya Libre"/>
                <a:cs typeface="Abhaya Libre"/>
                <a:sym typeface="Abhaya Libre"/>
              </a:defRPr>
            </a:lvl7pPr>
            <a:lvl8pPr lvl="7" rtl="0">
              <a:spcBef>
                <a:spcPts val="0"/>
              </a:spcBef>
              <a:spcAft>
                <a:spcPts val="0"/>
              </a:spcAft>
              <a:buSzPts val="3500"/>
              <a:buFont typeface="Abhaya Libre"/>
              <a:buNone/>
              <a:defRPr sz="3500">
                <a:latin typeface="Abhaya Libre"/>
                <a:ea typeface="Abhaya Libre"/>
                <a:cs typeface="Abhaya Libre"/>
                <a:sym typeface="Abhaya Libre"/>
              </a:defRPr>
            </a:lvl8pPr>
            <a:lvl9pPr lvl="8" rtl="0">
              <a:spcBef>
                <a:spcPts val="0"/>
              </a:spcBef>
              <a:spcAft>
                <a:spcPts val="0"/>
              </a:spcAft>
              <a:buSzPts val="3500"/>
              <a:buFont typeface="Abhaya Libre"/>
              <a:buNone/>
              <a:defRPr sz="3500">
                <a:latin typeface="Abhaya Libre"/>
                <a:ea typeface="Abhaya Libre"/>
                <a:cs typeface="Abhaya Libre"/>
                <a:sym typeface="Abhaya Libr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461"/>
        <p:cNvGrpSpPr/>
        <p:nvPr/>
      </p:nvGrpSpPr>
      <p:grpSpPr>
        <a:xfrm>
          <a:off x="0" y="0"/>
          <a:ext cx="0" cy="0"/>
          <a:chOff x="0" y="0"/>
          <a:chExt cx="0" cy="0"/>
        </a:xfrm>
      </p:grpSpPr>
      <p:grpSp>
        <p:nvGrpSpPr>
          <p:cNvPr id="462" name="Google Shape;462;p13"/>
          <p:cNvGrpSpPr/>
          <p:nvPr/>
        </p:nvGrpSpPr>
        <p:grpSpPr>
          <a:xfrm>
            <a:off x="-297806" y="4212909"/>
            <a:ext cx="5057023" cy="2690544"/>
            <a:chOff x="427600" y="1407698"/>
            <a:chExt cx="7990240" cy="4251808"/>
          </a:xfrm>
        </p:grpSpPr>
        <p:grpSp>
          <p:nvGrpSpPr>
            <p:cNvPr id="463" name="Google Shape;463;p13"/>
            <p:cNvGrpSpPr/>
            <p:nvPr/>
          </p:nvGrpSpPr>
          <p:grpSpPr>
            <a:xfrm>
              <a:off x="3675306" y="1740129"/>
              <a:ext cx="1282923" cy="3868358"/>
              <a:chOff x="4749600" y="2924725"/>
              <a:chExt cx="1313125" cy="3959425"/>
            </a:xfrm>
          </p:grpSpPr>
          <p:sp>
            <p:nvSpPr>
              <p:cNvPr id="464" name="Google Shape;464;p13"/>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13"/>
            <p:cNvGrpSpPr/>
            <p:nvPr/>
          </p:nvGrpSpPr>
          <p:grpSpPr>
            <a:xfrm>
              <a:off x="4870625" y="1407698"/>
              <a:ext cx="1282923" cy="3868358"/>
              <a:chOff x="4749600" y="2924725"/>
              <a:chExt cx="1313125" cy="3959425"/>
            </a:xfrm>
          </p:grpSpPr>
          <p:sp>
            <p:nvSpPr>
              <p:cNvPr id="470" name="Google Shape;470;p13"/>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13"/>
            <p:cNvGrpSpPr/>
            <p:nvPr/>
          </p:nvGrpSpPr>
          <p:grpSpPr>
            <a:xfrm>
              <a:off x="427600" y="1791148"/>
              <a:ext cx="1282923" cy="3868358"/>
              <a:chOff x="4749600" y="2924725"/>
              <a:chExt cx="1313125" cy="3959425"/>
            </a:xfrm>
          </p:grpSpPr>
          <p:sp>
            <p:nvSpPr>
              <p:cNvPr id="476" name="Google Shape;476;p13"/>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3"/>
            <p:cNvGrpSpPr/>
            <p:nvPr/>
          </p:nvGrpSpPr>
          <p:grpSpPr>
            <a:xfrm>
              <a:off x="2606317" y="1791088"/>
              <a:ext cx="1282899" cy="3589229"/>
              <a:chOff x="5789900" y="1448250"/>
              <a:chExt cx="1313100" cy="3673725"/>
            </a:xfrm>
          </p:grpSpPr>
          <p:sp>
            <p:nvSpPr>
              <p:cNvPr id="482" name="Google Shape;482;p13"/>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3"/>
            <p:cNvGrpSpPr/>
            <p:nvPr/>
          </p:nvGrpSpPr>
          <p:grpSpPr>
            <a:xfrm>
              <a:off x="1609318" y="1407698"/>
              <a:ext cx="1282923" cy="3868358"/>
              <a:chOff x="4749600" y="2924725"/>
              <a:chExt cx="1313125" cy="3959425"/>
            </a:xfrm>
          </p:grpSpPr>
          <p:sp>
            <p:nvSpPr>
              <p:cNvPr id="488" name="Google Shape;488;p13"/>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13"/>
            <p:cNvGrpSpPr/>
            <p:nvPr/>
          </p:nvGrpSpPr>
          <p:grpSpPr>
            <a:xfrm>
              <a:off x="6058667" y="1879688"/>
              <a:ext cx="1282899" cy="3589229"/>
              <a:chOff x="5789900" y="1448250"/>
              <a:chExt cx="1313100" cy="3673725"/>
            </a:xfrm>
          </p:grpSpPr>
          <p:sp>
            <p:nvSpPr>
              <p:cNvPr id="494" name="Google Shape;494;p13"/>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13"/>
            <p:cNvGrpSpPr/>
            <p:nvPr/>
          </p:nvGrpSpPr>
          <p:grpSpPr>
            <a:xfrm>
              <a:off x="7134942" y="1785950"/>
              <a:ext cx="1282899" cy="3589229"/>
              <a:chOff x="5789900" y="1448250"/>
              <a:chExt cx="1313100" cy="3673725"/>
            </a:xfrm>
          </p:grpSpPr>
          <p:sp>
            <p:nvSpPr>
              <p:cNvPr id="500" name="Google Shape;500;p13"/>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5" name="Google Shape;505;p13"/>
          <p:cNvGrpSpPr/>
          <p:nvPr/>
        </p:nvGrpSpPr>
        <p:grpSpPr>
          <a:xfrm>
            <a:off x="4671694" y="4392734"/>
            <a:ext cx="5057023" cy="2690544"/>
            <a:chOff x="427600" y="1407698"/>
            <a:chExt cx="7990240" cy="4251808"/>
          </a:xfrm>
        </p:grpSpPr>
        <p:grpSp>
          <p:nvGrpSpPr>
            <p:cNvPr id="506" name="Google Shape;506;p13"/>
            <p:cNvGrpSpPr/>
            <p:nvPr/>
          </p:nvGrpSpPr>
          <p:grpSpPr>
            <a:xfrm>
              <a:off x="3675306" y="1740129"/>
              <a:ext cx="1282923" cy="3868358"/>
              <a:chOff x="4749600" y="2924725"/>
              <a:chExt cx="1313125" cy="3959425"/>
            </a:xfrm>
          </p:grpSpPr>
          <p:sp>
            <p:nvSpPr>
              <p:cNvPr id="507" name="Google Shape;507;p13"/>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13"/>
            <p:cNvGrpSpPr/>
            <p:nvPr/>
          </p:nvGrpSpPr>
          <p:grpSpPr>
            <a:xfrm>
              <a:off x="4870625" y="1407698"/>
              <a:ext cx="1282923" cy="3868358"/>
              <a:chOff x="4749600" y="2924725"/>
              <a:chExt cx="1313125" cy="3959425"/>
            </a:xfrm>
          </p:grpSpPr>
          <p:sp>
            <p:nvSpPr>
              <p:cNvPr id="513" name="Google Shape;513;p13"/>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13"/>
            <p:cNvGrpSpPr/>
            <p:nvPr/>
          </p:nvGrpSpPr>
          <p:grpSpPr>
            <a:xfrm>
              <a:off x="427600" y="1791148"/>
              <a:ext cx="1282923" cy="3868358"/>
              <a:chOff x="4749600" y="2924725"/>
              <a:chExt cx="1313125" cy="3959425"/>
            </a:xfrm>
          </p:grpSpPr>
          <p:sp>
            <p:nvSpPr>
              <p:cNvPr id="519" name="Google Shape;519;p13"/>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13"/>
            <p:cNvGrpSpPr/>
            <p:nvPr/>
          </p:nvGrpSpPr>
          <p:grpSpPr>
            <a:xfrm>
              <a:off x="2606317" y="1791088"/>
              <a:ext cx="1282899" cy="3589229"/>
              <a:chOff x="5789900" y="1448250"/>
              <a:chExt cx="1313100" cy="3673725"/>
            </a:xfrm>
          </p:grpSpPr>
          <p:sp>
            <p:nvSpPr>
              <p:cNvPr id="525" name="Google Shape;525;p13"/>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13"/>
            <p:cNvGrpSpPr/>
            <p:nvPr/>
          </p:nvGrpSpPr>
          <p:grpSpPr>
            <a:xfrm>
              <a:off x="1609318" y="1407698"/>
              <a:ext cx="1282923" cy="3868358"/>
              <a:chOff x="4749600" y="2924725"/>
              <a:chExt cx="1313125" cy="3959425"/>
            </a:xfrm>
          </p:grpSpPr>
          <p:sp>
            <p:nvSpPr>
              <p:cNvPr id="531" name="Google Shape;531;p13"/>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13"/>
            <p:cNvGrpSpPr/>
            <p:nvPr/>
          </p:nvGrpSpPr>
          <p:grpSpPr>
            <a:xfrm>
              <a:off x="6058667" y="1879688"/>
              <a:ext cx="1282899" cy="3589229"/>
              <a:chOff x="5789900" y="1448250"/>
              <a:chExt cx="1313100" cy="3673725"/>
            </a:xfrm>
          </p:grpSpPr>
          <p:sp>
            <p:nvSpPr>
              <p:cNvPr id="537" name="Google Shape;537;p13"/>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13"/>
            <p:cNvGrpSpPr/>
            <p:nvPr/>
          </p:nvGrpSpPr>
          <p:grpSpPr>
            <a:xfrm>
              <a:off x="7134942" y="1785950"/>
              <a:ext cx="1282899" cy="3589229"/>
              <a:chOff x="5789900" y="1448250"/>
              <a:chExt cx="1313100" cy="3673725"/>
            </a:xfrm>
          </p:grpSpPr>
          <p:sp>
            <p:nvSpPr>
              <p:cNvPr id="543" name="Google Shape;543;p13"/>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8" name="Google Shape;548;p13"/>
          <p:cNvGrpSpPr/>
          <p:nvPr/>
        </p:nvGrpSpPr>
        <p:grpSpPr>
          <a:xfrm flipH="1">
            <a:off x="8560232" y="1896391"/>
            <a:ext cx="373419" cy="350637"/>
            <a:chOff x="3708550" y="3474950"/>
            <a:chExt cx="256100" cy="240475"/>
          </a:xfrm>
        </p:grpSpPr>
        <p:sp>
          <p:nvSpPr>
            <p:cNvPr id="549" name="Google Shape;549;p13"/>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13"/>
          <p:cNvSpPr txBox="1">
            <a:spLocks noGrp="1"/>
          </p:cNvSpPr>
          <p:nvPr>
            <p:ph type="title" hasCustomPrompt="1"/>
          </p:nvPr>
        </p:nvSpPr>
        <p:spPr>
          <a:xfrm flipH="1">
            <a:off x="724226" y="1698657"/>
            <a:ext cx="859800" cy="650100"/>
          </a:xfrm>
          <a:prstGeom prst="rect">
            <a:avLst/>
          </a:prstGeom>
          <a:solidFill>
            <a:schemeClr val="l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500">
                <a:solidFill>
                  <a:schemeClr val="accent6"/>
                </a:solidFill>
              </a:defRPr>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r>
              <a:t>xx%</a:t>
            </a:r>
          </a:p>
        </p:txBody>
      </p:sp>
      <p:sp>
        <p:nvSpPr>
          <p:cNvPr id="552" name="Google Shape;552;p13"/>
          <p:cNvSpPr txBox="1">
            <a:spLocks noGrp="1"/>
          </p:cNvSpPr>
          <p:nvPr>
            <p:ph type="subTitle" idx="1"/>
          </p:nvPr>
        </p:nvSpPr>
        <p:spPr>
          <a:xfrm flipH="1">
            <a:off x="1677700" y="1613875"/>
            <a:ext cx="2247600" cy="727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a:solidFill>
                  <a:schemeClr val="accent2"/>
                </a:solidFill>
                <a:latin typeface="Heebo Black"/>
                <a:ea typeface="Heebo Black"/>
                <a:cs typeface="Heebo Black"/>
                <a:sym typeface="Heebo Black"/>
              </a:defRPr>
            </a:lvl1pPr>
            <a:lvl2pPr lvl="1" rtl="0">
              <a:lnSpc>
                <a:spcPct val="100000"/>
              </a:lnSpc>
              <a:spcBef>
                <a:spcPts val="0"/>
              </a:spcBef>
              <a:spcAft>
                <a:spcPts val="0"/>
              </a:spcAft>
              <a:buNone/>
              <a:defRPr sz="2000">
                <a:solidFill>
                  <a:schemeClr val="accent2"/>
                </a:solidFill>
                <a:latin typeface="Heebo Black"/>
                <a:ea typeface="Heebo Black"/>
                <a:cs typeface="Heebo Black"/>
                <a:sym typeface="Heebo Black"/>
              </a:defRPr>
            </a:lvl2pPr>
            <a:lvl3pPr lvl="2" rtl="0">
              <a:lnSpc>
                <a:spcPct val="100000"/>
              </a:lnSpc>
              <a:spcBef>
                <a:spcPts val="0"/>
              </a:spcBef>
              <a:spcAft>
                <a:spcPts val="0"/>
              </a:spcAft>
              <a:buNone/>
              <a:defRPr sz="2000">
                <a:solidFill>
                  <a:schemeClr val="accent2"/>
                </a:solidFill>
                <a:latin typeface="Heebo Black"/>
                <a:ea typeface="Heebo Black"/>
                <a:cs typeface="Heebo Black"/>
                <a:sym typeface="Heebo Black"/>
              </a:defRPr>
            </a:lvl3pPr>
            <a:lvl4pPr lvl="3" rtl="0">
              <a:lnSpc>
                <a:spcPct val="100000"/>
              </a:lnSpc>
              <a:spcBef>
                <a:spcPts val="0"/>
              </a:spcBef>
              <a:spcAft>
                <a:spcPts val="0"/>
              </a:spcAft>
              <a:buNone/>
              <a:defRPr sz="2000">
                <a:solidFill>
                  <a:schemeClr val="accent2"/>
                </a:solidFill>
                <a:latin typeface="Heebo Black"/>
                <a:ea typeface="Heebo Black"/>
                <a:cs typeface="Heebo Black"/>
                <a:sym typeface="Heebo Black"/>
              </a:defRPr>
            </a:lvl4pPr>
            <a:lvl5pPr lvl="4" rtl="0">
              <a:lnSpc>
                <a:spcPct val="100000"/>
              </a:lnSpc>
              <a:spcBef>
                <a:spcPts val="0"/>
              </a:spcBef>
              <a:spcAft>
                <a:spcPts val="0"/>
              </a:spcAft>
              <a:buNone/>
              <a:defRPr sz="2000">
                <a:solidFill>
                  <a:schemeClr val="accent2"/>
                </a:solidFill>
                <a:latin typeface="Heebo Black"/>
                <a:ea typeface="Heebo Black"/>
                <a:cs typeface="Heebo Black"/>
                <a:sym typeface="Heebo Black"/>
              </a:defRPr>
            </a:lvl5pPr>
            <a:lvl6pPr lvl="5" rtl="0">
              <a:lnSpc>
                <a:spcPct val="100000"/>
              </a:lnSpc>
              <a:spcBef>
                <a:spcPts val="0"/>
              </a:spcBef>
              <a:spcAft>
                <a:spcPts val="0"/>
              </a:spcAft>
              <a:buNone/>
              <a:defRPr sz="2000">
                <a:solidFill>
                  <a:schemeClr val="accent2"/>
                </a:solidFill>
                <a:latin typeface="Heebo Black"/>
                <a:ea typeface="Heebo Black"/>
                <a:cs typeface="Heebo Black"/>
                <a:sym typeface="Heebo Black"/>
              </a:defRPr>
            </a:lvl6pPr>
            <a:lvl7pPr lvl="6" rtl="0">
              <a:lnSpc>
                <a:spcPct val="100000"/>
              </a:lnSpc>
              <a:spcBef>
                <a:spcPts val="0"/>
              </a:spcBef>
              <a:spcAft>
                <a:spcPts val="0"/>
              </a:spcAft>
              <a:buNone/>
              <a:defRPr sz="2000">
                <a:solidFill>
                  <a:schemeClr val="accent2"/>
                </a:solidFill>
                <a:latin typeface="Heebo Black"/>
                <a:ea typeface="Heebo Black"/>
                <a:cs typeface="Heebo Black"/>
                <a:sym typeface="Heebo Black"/>
              </a:defRPr>
            </a:lvl7pPr>
            <a:lvl8pPr lvl="7" rtl="0">
              <a:lnSpc>
                <a:spcPct val="100000"/>
              </a:lnSpc>
              <a:spcBef>
                <a:spcPts val="0"/>
              </a:spcBef>
              <a:spcAft>
                <a:spcPts val="0"/>
              </a:spcAft>
              <a:buNone/>
              <a:defRPr sz="2000">
                <a:solidFill>
                  <a:schemeClr val="accent2"/>
                </a:solidFill>
                <a:latin typeface="Heebo Black"/>
                <a:ea typeface="Heebo Black"/>
                <a:cs typeface="Heebo Black"/>
                <a:sym typeface="Heebo Black"/>
              </a:defRPr>
            </a:lvl8pPr>
            <a:lvl9pPr lvl="8" rtl="0">
              <a:lnSpc>
                <a:spcPct val="100000"/>
              </a:lnSpc>
              <a:spcBef>
                <a:spcPts val="0"/>
              </a:spcBef>
              <a:spcAft>
                <a:spcPts val="0"/>
              </a:spcAft>
              <a:buNone/>
              <a:defRPr sz="2000">
                <a:solidFill>
                  <a:schemeClr val="accent2"/>
                </a:solidFill>
                <a:latin typeface="Heebo Black"/>
                <a:ea typeface="Heebo Black"/>
                <a:cs typeface="Heebo Black"/>
                <a:sym typeface="Heebo Black"/>
              </a:defRPr>
            </a:lvl9pPr>
          </a:lstStyle>
          <a:p>
            <a:endParaRPr/>
          </a:p>
        </p:txBody>
      </p:sp>
      <p:sp>
        <p:nvSpPr>
          <p:cNvPr id="553" name="Google Shape;553;p13"/>
          <p:cNvSpPr txBox="1">
            <a:spLocks noGrp="1"/>
          </p:cNvSpPr>
          <p:nvPr>
            <p:ph type="subTitle" idx="2"/>
          </p:nvPr>
        </p:nvSpPr>
        <p:spPr>
          <a:xfrm flipH="1">
            <a:off x="1677699" y="2247018"/>
            <a:ext cx="22476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554" name="Google Shape;554;p13"/>
          <p:cNvSpPr txBox="1">
            <a:spLocks noGrp="1"/>
          </p:cNvSpPr>
          <p:nvPr>
            <p:ph type="title" idx="3" hasCustomPrompt="1"/>
          </p:nvPr>
        </p:nvSpPr>
        <p:spPr>
          <a:xfrm flipH="1">
            <a:off x="724204" y="3301732"/>
            <a:ext cx="859800" cy="650100"/>
          </a:xfrm>
          <a:prstGeom prst="rect">
            <a:avLst/>
          </a:prstGeom>
          <a:solidFill>
            <a:schemeClr val="l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500">
                <a:solidFill>
                  <a:schemeClr val="accent6"/>
                </a:solidFill>
              </a:defRPr>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r>
              <a:t>xx%</a:t>
            </a:r>
          </a:p>
        </p:txBody>
      </p:sp>
      <p:sp>
        <p:nvSpPr>
          <p:cNvPr id="555" name="Google Shape;555;p13"/>
          <p:cNvSpPr txBox="1">
            <a:spLocks noGrp="1"/>
          </p:cNvSpPr>
          <p:nvPr>
            <p:ph type="subTitle" idx="4"/>
          </p:nvPr>
        </p:nvSpPr>
        <p:spPr>
          <a:xfrm flipH="1">
            <a:off x="1677672" y="3216820"/>
            <a:ext cx="2247600" cy="727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a:solidFill>
                  <a:schemeClr val="accent2"/>
                </a:solidFill>
                <a:latin typeface="Heebo Black"/>
                <a:ea typeface="Heebo Black"/>
                <a:cs typeface="Heebo Black"/>
                <a:sym typeface="Heebo Black"/>
              </a:defRPr>
            </a:lvl1pPr>
            <a:lvl2pPr lvl="1" rtl="0">
              <a:lnSpc>
                <a:spcPct val="100000"/>
              </a:lnSpc>
              <a:spcBef>
                <a:spcPts val="0"/>
              </a:spcBef>
              <a:spcAft>
                <a:spcPts val="0"/>
              </a:spcAft>
              <a:buNone/>
              <a:defRPr sz="2000">
                <a:solidFill>
                  <a:schemeClr val="accent2"/>
                </a:solidFill>
                <a:latin typeface="Heebo Black"/>
                <a:ea typeface="Heebo Black"/>
                <a:cs typeface="Heebo Black"/>
                <a:sym typeface="Heebo Black"/>
              </a:defRPr>
            </a:lvl2pPr>
            <a:lvl3pPr lvl="2" rtl="0">
              <a:lnSpc>
                <a:spcPct val="100000"/>
              </a:lnSpc>
              <a:spcBef>
                <a:spcPts val="0"/>
              </a:spcBef>
              <a:spcAft>
                <a:spcPts val="0"/>
              </a:spcAft>
              <a:buNone/>
              <a:defRPr sz="2000">
                <a:solidFill>
                  <a:schemeClr val="accent2"/>
                </a:solidFill>
                <a:latin typeface="Heebo Black"/>
                <a:ea typeface="Heebo Black"/>
                <a:cs typeface="Heebo Black"/>
                <a:sym typeface="Heebo Black"/>
              </a:defRPr>
            </a:lvl3pPr>
            <a:lvl4pPr lvl="3" rtl="0">
              <a:lnSpc>
                <a:spcPct val="100000"/>
              </a:lnSpc>
              <a:spcBef>
                <a:spcPts val="0"/>
              </a:spcBef>
              <a:spcAft>
                <a:spcPts val="0"/>
              </a:spcAft>
              <a:buNone/>
              <a:defRPr sz="2000">
                <a:solidFill>
                  <a:schemeClr val="accent2"/>
                </a:solidFill>
                <a:latin typeface="Heebo Black"/>
                <a:ea typeface="Heebo Black"/>
                <a:cs typeface="Heebo Black"/>
                <a:sym typeface="Heebo Black"/>
              </a:defRPr>
            </a:lvl4pPr>
            <a:lvl5pPr lvl="4" rtl="0">
              <a:lnSpc>
                <a:spcPct val="100000"/>
              </a:lnSpc>
              <a:spcBef>
                <a:spcPts val="0"/>
              </a:spcBef>
              <a:spcAft>
                <a:spcPts val="0"/>
              </a:spcAft>
              <a:buNone/>
              <a:defRPr sz="2000">
                <a:solidFill>
                  <a:schemeClr val="accent2"/>
                </a:solidFill>
                <a:latin typeface="Heebo Black"/>
                <a:ea typeface="Heebo Black"/>
                <a:cs typeface="Heebo Black"/>
                <a:sym typeface="Heebo Black"/>
              </a:defRPr>
            </a:lvl5pPr>
            <a:lvl6pPr lvl="5" rtl="0">
              <a:lnSpc>
                <a:spcPct val="100000"/>
              </a:lnSpc>
              <a:spcBef>
                <a:spcPts val="0"/>
              </a:spcBef>
              <a:spcAft>
                <a:spcPts val="0"/>
              </a:spcAft>
              <a:buNone/>
              <a:defRPr sz="2000">
                <a:solidFill>
                  <a:schemeClr val="accent2"/>
                </a:solidFill>
                <a:latin typeface="Heebo Black"/>
                <a:ea typeface="Heebo Black"/>
                <a:cs typeface="Heebo Black"/>
                <a:sym typeface="Heebo Black"/>
              </a:defRPr>
            </a:lvl6pPr>
            <a:lvl7pPr lvl="6" rtl="0">
              <a:lnSpc>
                <a:spcPct val="100000"/>
              </a:lnSpc>
              <a:spcBef>
                <a:spcPts val="0"/>
              </a:spcBef>
              <a:spcAft>
                <a:spcPts val="0"/>
              </a:spcAft>
              <a:buNone/>
              <a:defRPr sz="2000">
                <a:solidFill>
                  <a:schemeClr val="accent2"/>
                </a:solidFill>
                <a:latin typeface="Heebo Black"/>
                <a:ea typeface="Heebo Black"/>
                <a:cs typeface="Heebo Black"/>
                <a:sym typeface="Heebo Black"/>
              </a:defRPr>
            </a:lvl7pPr>
            <a:lvl8pPr lvl="7" rtl="0">
              <a:lnSpc>
                <a:spcPct val="100000"/>
              </a:lnSpc>
              <a:spcBef>
                <a:spcPts val="0"/>
              </a:spcBef>
              <a:spcAft>
                <a:spcPts val="0"/>
              </a:spcAft>
              <a:buNone/>
              <a:defRPr sz="2000">
                <a:solidFill>
                  <a:schemeClr val="accent2"/>
                </a:solidFill>
                <a:latin typeface="Heebo Black"/>
                <a:ea typeface="Heebo Black"/>
                <a:cs typeface="Heebo Black"/>
                <a:sym typeface="Heebo Black"/>
              </a:defRPr>
            </a:lvl8pPr>
            <a:lvl9pPr lvl="8" rtl="0">
              <a:lnSpc>
                <a:spcPct val="100000"/>
              </a:lnSpc>
              <a:spcBef>
                <a:spcPts val="0"/>
              </a:spcBef>
              <a:spcAft>
                <a:spcPts val="0"/>
              </a:spcAft>
              <a:buNone/>
              <a:defRPr sz="2000">
                <a:solidFill>
                  <a:schemeClr val="accent2"/>
                </a:solidFill>
                <a:latin typeface="Heebo Black"/>
                <a:ea typeface="Heebo Black"/>
                <a:cs typeface="Heebo Black"/>
                <a:sym typeface="Heebo Black"/>
              </a:defRPr>
            </a:lvl9pPr>
          </a:lstStyle>
          <a:p>
            <a:endParaRPr/>
          </a:p>
        </p:txBody>
      </p:sp>
      <p:sp>
        <p:nvSpPr>
          <p:cNvPr id="556" name="Google Shape;556;p13"/>
          <p:cNvSpPr txBox="1">
            <a:spLocks noGrp="1"/>
          </p:cNvSpPr>
          <p:nvPr>
            <p:ph type="subTitle" idx="5"/>
          </p:nvPr>
        </p:nvSpPr>
        <p:spPr>
          <a:xfrm flipH="1">
            <a:off x="1677676" y="3832375"/>
            <a:ext cx="22476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557" name="Google Shape;557;p13"/>
          <p:cNvSpPr txBox="1">
            <a:spLocks noGrp="1"/>
          </p:cNvSpPr>
          <p:nvPr>
            <p:ph type="title" idx="6" hasCustomPrompt="1"/>
          </p:nvPr>
        </p:nvSpPr>
        <p:spPr>
          <a:xfrm>
            <a:off x="4572556" y="1698657"/>
            <a:ext cx="859800" cy="650100"/>
          </a:xfrm>
          <a:prstGeom prst="rect">
            <a:avLst/>
          </a:prstGeom>
          <a:solidFill>
            <a:schemeClr val="l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500">
                <a:solidFill>
                  <a:schemeClr val="accent6"/>
                </a:solidFill>
              </a:defRPr>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r>
              <a:t>xx%</a:t>
            </a:r>
          </a:p>
        </p:txBody>
      </p:sp>
      <p:sp>
        <p:nvSpPr>
          <p:cNvPr id="558" name="Google Shape;558;p13"/>
          <p:cNvSpPr txBox="1">
            <a:spLocks noGrp="1"/>
          </p:cNvSpPr>
          <p:nvPr>
            <p:ph type="subTitle" idx="7"/>
          </p:nvPr>
        </p:nvSpPr>
        <p:spPr>
          <a:xfrm>
            <a:off x="5536378" y="1613875"/>
            <a:ext cx="2247600" cy="727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a:solidFill>
                  <a:schemeClr val="accent2"/>
                </a:solidFill>
                <a:latin typeface="Heebo Black"/>
                <a:ea typeface="Heebo Black"/>
                <a:cs typeface="Heebo Black"/>
                <a:sym typeface="Heebo Black"/>
              </a:defRPr>
            </a:lvl1pPr>
            <a:lvl2pPr lvl="1" rtl="0">
              <a:lnSpc>
                <a:spcPct val="100000"/>
              </a:lnSpc>
              <a:spcBef>
                <a:spcPts val="0"/>
              </a:spcBef>
              <a:spcAft>
                <a:spcPts val="0"/>
              </a:spcAft>
              <a:buNone/>
              <a:defRPr sz="2000">
                <a:solidFill>
                  <a:schemeClr val="accent2"/>
                </a:solidFill>
                <a:latin typeface="Heebo Black"/>
                <a:ea typeface="Heebo Black"/>
                <a:cs typeface="Heebo Black"/>
                <a:sym typeface="Heebo Black"/>
              </a:defRPr>
            </a:lvl2pPr>
            <a:lvl3pPr lvl="2" rtl="0">
              <a:lnSpc>
                <a:spcPct val="100000"/>
              </a:lnSpc>
              <a:spcBef>
                <a:spcPts val="0"/>
              </a:spcBef>
              <a:spcAft>
                <a:spcPts val="0"/>
              </a:spcAft>
              <a:buNone/>
              <a:defRPr sz="2000">
                <a:solidFill>
                  <a:schemeClr val="accent2"/>
                </a:solidFill>
                <a:latin typeface="Heebo Black"/>
                <a:ea typeface="Heebo Black"/>
                <a:cs typeface="Heebo Black"/>
                <a:sym typeface="Heebo Black"/>
              </a:defRPr>
            </a:lvl3pPr>
            <a:lvl4pPr lvl="3" rtl="0">
              <a:lnSpc>
                <a:spcPct val="100000"/>
              </a:lnSpc>
              <a:spcBef>
                <a:spcPts val="0"/>
              </a:spcBef>
              <a:spcAft>
                <a:spcPts val="0"/>
              </a:spcAft>
              <a:buNone/>
              <a:defRPr sz="2000">
                <a:solidFill>
                  <a:schemeClr val="accent2"/>
                </a:solidFill>
                <a:latin typeface="Heebo Black"/>
                <a:ea typeface="Heebo Black"/>
                <a:cs typeface="Heebo Black"/>
                <a:sym typeface="Heebo Black"/>
              </a:defRPr>
            </a:lvl4pPr>
            <a:lvl5pPr lvl="4" rtl="0">
              <a:lnSpc>
                <a:spcPct val="100000"/>
              </a:lnSpc>
              <a:spcBef>
                <a:spcPts val="0"/>
              </a:spcBef>
              <a:spcAft>
                <a:spcPts val="0"/>
              </a:spcAft>
              <a:buNone/>
              <a:defRPr sz="2000">
                <a:solidFill>
                  <a:schemeClr val="accent2"/>
                </a:solidFill>
                <a:latin typeface="Heebo Black"/>
                <a:ea typeface="Heebo Black"/>
                <a:cs typeface="Heebo Black"/>
                <a:sym typeface="Heebo Black"/>
              </a:defRPr>
            </a:lvl5pPr>
            <a:lvl6pPr lvl="5" rtl="0">
              <a:lnSpc>
                <a:spcPct val="100000"/>
              </a:lnSpc>
              <a:spcBef>
                <a:spcPts val="0"/>
              </a:spcBef>
              <a:spcAft>
                <a:spcPts val="0"/>
              </a:spcAft>
              <a:buNone/>
              <a:defRPr sz="2000">
                <a:solidFill>
                  <a:schemeClr val="accent2"/>
                </a:solidFill>
                <a:latin typeface="Heebo Black"/>
                <a:ea typeface="Heebo Black"/>
                <a:cs typeface="Heebo Black"/>
                <a:sym typeface="Heebo Black"/>
              </a:defRPr>
            </a:lvl6pPr>
            <a:lvl7pPr lvl="6" rtl="0">
              <a:lnSpc>
                <a:spcPct val="100000"/>
              </a:lnSpc>
              <a:spcBef>
                <a:spcPts val="0"/>
              </a:spcBef>
              <a:spcAft>
                <a:spcPts val="0"/>
              </a:spcAft>
              <a:buNone/>
              <a:defRPr sz="2000">
                <a:solidFill>
                  <a:schemeClr val="accent2"/>
                </a:solidFill>
                <a:latin typeface="Heebo Black"/>
                <a:ea typeface="Heebo Black"/>
                <a:cs typeface="Heebo Black"/>
                <a:sym typeface="Heebo Black"/>
              </a:defRPr>
            </a:lvl7pPr>
            <a:lvl8pPr lvl="7" rtl="0">
              <a:lnSpc>
                <a:spcPct val="100000"/>
              </a:lnSpc>
              <a:spcBef>
                <a:spcPts val="0"/>
              </a:spcBef>
              <a:spcAft>
                <a:spcPts val="0"/>
              </a:spcAft>
              <a:buNone/>
              <a:defRPr sz="2000">
                <a:solidFill>
                  <a:schemeClr val="accent2"/>
                </a:solidFill>
                <a:latin typeface="Heebo Black"/>
                <a:ea typeface="Heebo Black"/>
                <a:cs typeface="Heebo Black"/>
                <a:sym typeface="Heebo Black"/>
              </a:defRPr>
            </a:lvl8pPr>
            <a:lvl9pPr lvl="8" rtl="0">
              <a:lnSpc>
                <a:spcPct val="100000"/>
              </a:lnSpc>
              <a:spcBef>
                <a:spcPts val="0"/>
              </a:spcBef>
              <a:spcAft>
                <a:spcPts val="0"/>
              </a:spcAft>
              <a:buNone/>
              <a:defRPr sz="2000">
                <a:solidFill>
                  <a:schemeClr val="accent2"/>
                </a:solidFill>
                <a:latin typeface="Heebo Black"/>
                <a:ea typeface="Heebo Black"/>
                <a:cs typeface="Heebo Black"/>
                <a:sym typeface="Heebo Black"/>
              </a:defRPr>
            </a:lvl9pPr>
          </a:lstStyle>
          <a:p>
            <a:endParaRPr/>
          </a:p>
        </p:txBody>
      </p:sp>
      <p:sp>
        <p:nvSpPr>
          <p:cNvPr id="559" name="Google Shape;559;p13"/>
          <p:cNvSpPr txBox="1">
            <a:spLocks noGrp="1"/>
          </p:cNvSpPr>
          <p:nvPr>
            <p:ph type="subTitle" idx="8"/>
          </p:nvPr>
        </p:nvSpPr>
        <p:spPr>
          <a:xfrm>
            <a:off x="5536375" y="2247029"/>
            <a:ext cx="22476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560" name="Google Shape;560;p13"/>
          <p:cNvSpPr txBox="1">
            <a:spLocks noGrp="1"/>
          </p:cNvSpPr>
          <p:nvPr>
            <p:ph type="title" idx="9" hasCustomPrompt="1"/>
          </p:nvPr>
        </p:nvSpPr>
        <p:spPr>
          <a:xfrm>
            <a:off x="4572528" y="3301732"/>
            <a:ext cx="859800" cy="650100"/>
          </a:xfrm>
          <a:prstGeom prst="rect">
            <a:avLst/>
          </a:prstGeom>
          <a:solidFill>
            <a:schemeClr val="l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500">
                <a:solidFill>
                  <a:schemeClr val="accent6"/>
                </a:solidFill>
              </a:defRPr>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r>
              <a:t>xx%</a:t>
            </a:r>
          </a:p>
        </p:txBody>
      </p:sp>
      <p:sp>
        <p:nvSpPr>
          <p:cNvPr id="561" name="Google Shape;561;p13"/>
          <p:cNvSpPr txBox="1">
            <a:spLocks noGrp="1"/>
          </p:cNvSpPr>
          <p:nvPr>
            <p:ph type="subTitle" idx="13"/>
          </p:nvPr>
        </p:nvSpPr>
        <p:spPr>
          <a:xfrm>
            <a:off x="5536350" y="3216819"/>
            <a:ext cx="2247600" cy="727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a:solidFill>
                  <a:schemeClr val="accent2"/>
                </a:solidFill>
                <a:latin typeface="Heebo Black"/>
                <a:ea typeface="Heebo Black"/>
                <a:cs typeface="Heebo Black"/>
                <a:sym typeface="Heebo Black"/>
              </a:defRPr>
            </a:lvl1pPr>
            <a:lvl2pPr lvl="1" rtl="0">
              <a:lnSpc>
                <a:spcPct val="100000"/>
              </a:lnSpc>
              <a:spcBef>
                <a:spcPts val="0"/>
              </a:spcBef>
              <a:spcAft>
                <a:spcPts val="0"/>
              </a:spcAft>
              <a:buNone/>
              <a:defRPr sz="2000">
                <a:solidFill>
                  <a:schemeClr val="accent2"/>
                </a:solidFill>
                <a:latin typeface="Heebo Black"/>
                <a:ea typeface="Heebo Black"/>
                <a:cs typeface="Heebo Black"/>
                <a:sym typeface="Heebo Black"/>
              </a:defRPr>
            </a:lvl2pPr>
            <a:lvl3pPr lvl="2" rtl="0">
              <a:lnSpc>
                <a:spcPct val="100000"/>
              </a:lnSpc>
              <a:spcBef>
                <a:spcPts val="0"/>
              </a:spcBef>
              <a:spcAft>
                <a:spcPts val="0"/>
              </a:spcAft>
              <a:buNone/>
              <a:defRPr sz="2000">
                <a:solidFill>
                  <a:schemeClr val="accent2"/>
                </a:solidFill>
                <a:latin typeface="Heebo Black"/>
                <a:ea typeface="Heebo Black"/>
                <a:cs typeface="Heebo Black"/>
                <a:sym typeface="Heebo Black"/>
              </a:defRPr>
            </a:lvl3pPr>
            <a:lvl4pPr lvl="3" rtl="0">
              <a:lnSpc>
                <a:spcPct val="100000"/>
              </a:lnSpc>
              <a:spcBef>
                <a:spcPts val="0"/>
              </a:spcBef>
              <a:spcAft>
                <a:spcPts val="0"/>
              </a:spcAft>
              <a:buNone/>
              <a:defRPr sz="2000">
                <a:solidFill>
                  <a:schemeClr val="accent2"/>
                </a:solidFill>
                <a:latin typeface="Heebo Black"/>
                <a:ea typeface="Heebo Black"/>
                <a:cs typeface="Heebo Black"/>
                <a:sym typeface="Heebo Black"/>
              </a:defRPr>
            </a:lvl4pPr>
            <a:lvl5pPr lvl="4" rtl="0">
              <a:lnSpc>
                <a:spcPct val="100000"/>
              </a:lnSpc>
              <a:spcBef>
                <a:spcPts val="0"/>
              </a:spcBef>
              <a:spcAft>
                <a:spcPts val="0"/>
              </a:spcAft>
              <a:buNone/>
              <a:defRPr sz="2000">
                <a:solidFill>
                  <a:schemeClr val="accent2"/>
                </a:solidFill>
                <a:latin typeface="Heebo Black"/>
                <a:ea typeface="Heebo Black"/>
                <a:cs typeface="Heebo Black"/>
                <a:sym typeface="Heebo Black"/>
              </a:defRPr>
            </a:lvl5pPr>
            <a:lvl6pPr lvl="5" rtl="0">
              <a:lnSpc>
                <a:spcPct val="100000"/>
              </a:lnSpc>
              <a:spcBef>
                <a:spcPts val="0"/>
              </a:spcBef>
              <a:spcAft>
                <a:spcPts val="0"/>
              </a:spcAft>
              <a:buNone/>
              <a:defRPr sz="2000">
                <a:solidFill>
                  <a:schemeClr val="accent2"/>
                </a:solidFill>
                <a:latin typeface="Heebo Black"/>
                <a:ea typeface="Heebo Black"/>
                <a:cs typeface="Heebo Black"/>
                <a:sym typeface="Heebo Black"/>
              </a:defRPr>
            </a:lvl6pPr>
            <a:lvl7pPr lvl="6" rtl="0">
              <a:lnSpc>
                <a:spcPct val="100000"/>
              </a:lnSpc>
              <a:spcBef>
                <a:spcPts val="0"/>
              </a:spcBef>
              <a:spcAft>
                <a:spcPts val="0"/>
              </a:spcAft>
              <a:buNone/>
              <a:defRPr sz="2000">
                <a:solidFill>
                  <a:schemeClr val="accent2"/>
                </a:solidFill>
                <a:latin typeface="Heebo Black"/>
                <a:ea typeface="Heebo Black"/>
                <a:cs typeface="Heebo Black"/>
                <a:sym typeface="Heebo Black"/>
              </a:defRPr>
            </a:lvl7pPr>
            <a:lvl8pPr lvl="7" rtl="0">
              <a:lnSpc>
                <a:spcPct val="100000"/>
              </a:lnSpc>
              <a:spcBef>
                <a:spcPts val="0"/>
              </a:spcBef>
              <a:spcAft>
                <a:spcPts val="0"/>
              </a:spcAft>
              <a:buNone/>
              <a:defRPr sz="2000">
                <a:solidFill>
                  <a:schemeClr val="accent2"/>
                </a:solidFill>
                <a:latin typeface="Heebo Black"/>
                <a:ea typeface="Heebo Black"/>
                <a:cs typeface="Heebo Black"/>
                <a:sym typeface="Heebo Black"/>
              </a:defRPr>
            </a:lvl8pPr>
            <a:lvl9pPr lvl="8" rtl="0">
              <a:lnSpc>
                <a:spcPct val="100000"/>
              </a:lnSpc>
              <a:spcBef>
                <a:spcPts val="0"/>
              </a:spcBef>
              <a:spcAft>
                <a:spcPts val="0"/>
              </a:spcAft>
              <a:buNone/>
              <a:defRPr sz="2000">
                <a:solidFill>
                  <a:schemeClr val="accent2"/>
                </a:solidFill>
                <a:latin typeface="Heebo Black"/>
                <a:ea typeface="Heebo Black"/>
                <a:cs typeface="Heebo Black"/>
                <a:sym typeface="Heebo Black"/>
              </a:defRPr>
            </a:lvl9pPr>
          </a:lstStyle>
          <a:p>
            <a:endParaRPr/>
          </a:p>
        </p:txBody>
      </p:sp>
      <p:sp>
        <p:nvSpPr>
          <p:cNvPr id="562" name="Google Shape;562;p13"/>
          <p:cNvSpPr txBox="1">
            <a:spLocks noGrp="1"/>
          </p:cNvSpPr>
          <p:nvPr>
            <p:ph type="subTitle" idx="14"/>
          </p:nvPr>
        </p:nvSpPr>
        <p:spPr>
          <a:xfrm>
            <a:off x="5536352" y="3832375"/>
            <a:ext cx="22476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563" name="Google Shape;563;p13"/>
          <p:cNvSpPr txBox="1">
            <a:spLocks noGrp="1"/>
          </p:cNvSpPr>
          <p:nvPr>
            <p:ph type="title" idx="15"/>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bhaya Libre"/>
              <a:buNone/>
              <a:defRPr sz="3000"/>
            </a:lvl1pPr>
            <a:lvl2pPr lvl="1" rtl="0">
              <a:spcBef>
                <a:spcPts val="0"/>
              </a:spcBef>
              <a:spcAft>
                <a:spcPts val="0"/>
              </a:spcAft>
              <a:buSzPts val="3500"/>
              <a:buFont typeface="Abhaya Libre"/>
              <a:buNone/>
              <a:defRPr sz="3500">
                <a:latin typeface="Abhaya Libre"/>
                <a:ea typeface="Abhaya Libre"/>
                <a:cs typeface="Abhaya Libre"/>
                <a:sym typeface="Abhaya Libre"/>
              </a:defRPr>
            </a:lvl2pPr>
            <a:lvl3pPr lvl="2" rtl="0">
              <a:spcBef>
                <a:spcPts val="0"/>
              </a:spcBef>
              <a:spcAft>
                <a:spcPts val="0"/>
              </a:spcAft>
              <a:buSzPts val="3500"/>
              <a:buFont typeface="Abhaya Libre"/>
              <a:buNone/>
              <a:defRPr sz="3500">
                <a:latin typeface="Abhaya Libre"/>
                <a:ea typeface="Abhaya Libre"/>
                <a:cs typeface="Abhaya Libre"/>
                <a:sym typeface="Abhaya Libre"/>
              </a:defRPr>
            </a:lvl3pPr>
            <a:lvl4pPr lvl="3" rtl="0">
              <a:spcBef>
                <a:spcPts val="0"/>
              </a:spcBef>
              <a:spcAft>
                <a:spcPts val="0"/>
              </a:spcAft>
              <a:buSzPts val="3500"/>
              <a:buFont typeface="Abhaya Libre"/>
              <a:buNone/>
              <a:defRPr sz="3500">
                <a:latin typeface="Abhaya Libre"/>
                <a:ea typeface="Abhaya Libre"/>
                <a:cs typeface="Abhaya Libre"/>
                <a:sym typeface="Abhaya Libre"/>
              </a:defRPr>
            </a:lvl4pPr>
            <a:lvl5pPr lvl="4" rtl="0">
              <a:spcBef>
                <a:spcPts val="0"/>
              </a:spcBef>
              <a:spcAft>
                <a:spcPts val="0"/>
              </a:spcAft>
              <a:buSzPts val="3500"/>
              <a:buFont typeface="Abhaya Libre"/>
              <a:buNone/>
              <a:defRPr sz="3500">
                <a:latin typeface="Abhaya Libre"/>
                <a:ea typeface="Abhaya Libre"/>
                <a:cs typeface="Abhaya Libre"/>
                <a:sym typeface="Abhaya Libre"/>
              </a:defRPr>
            </a:lvl5pPr>
            <a:lvl6pPr lvl="5" rtl="0">
              <a:spcBef>
                <a:spcPts val="0"/>
              </a:spcBef>
              <a:spcAft>
                <a:spcPts val="0"/>
              </a:spcAft>
              <a:buSzPts val="3500"/>
              <a:buFont typeface="Abhaya Libre"/>
              <a:buNone/>
              <a:defRPr sz="3500">
                <a:latin typeface="Abhaya Libre"/>
                <a:ea typeface="Abhaya Libre"/>
                <a:cs typeface="Abhaya Libre"/>
                <a:sym typeface="Abhaya Libre"/>
              </a:defRPr>
            </a:lvl6pPr>
            <a:lvl7pPr lvl="6" rtl="0">
              <a:spcBef>
                <a:spcPts val="0"/>
              </a:spcBef>
              <a:spcAft>
                <a:spcPts val="0"/>
              </a:spcAft>
              <a:buSzPts val="3500"/>
              <a:buFont typeface="Abhaya Libre"/>
              <a:buNone/>
              <a:defRPr sz="3500">
                <a:latin typeface="Abhaya Libre"/>
                <a:ea typeface="Abhaya Libre"/>
                <a:cs typeface="Abhaya Libre"/>
                <a:sym typeface="Abhaya Libre"/>
              </a:defRPr>
            </a:lvl7pPr>
            <a:lvl8pPr lvl="7" rtl="0">
              <a:spcBef>
                <a:spcPts val="0"/>
              </a:spcBef>
              <a:spcAft>
                <a:spcPts val="0"/>
              </a:spcAft>
              <a:buSzPts val="3500"/>
              <a:buFont typeface="Abhaya Libre"/>
              <a:buNone/>
              <a:defRPr sz="3500">
                <a:latin typeface="Abhaya Libre"/>
                <a:ea typeface="Abhaya Libre"/>
                <a:cs typeface="Abhaya Libre"/>
                <a:sym typeface="Abhaya Libre"/>
              </a:defRPr>
            </a:lvl8pPr>
            <a:lvl9pPr lvl="8" rtl="0">
              <a:spcBef>
                <a:spcPts val="0"/>
              </a:spcBef>
              <a:spcAft>
                <a:spcPts val="0"/>
              </a:spcAft>
              <a:buSzPts val="3500"/>
              <a:buFont typeface="Abhaya Libre"/>
              <a:buNone/>
              <a:defRPr sz="3500">
                <a:latin typeface="Abhaya Libre"/>
                <a:ea typeface="Abhaya Libre"/>
                <a:cs typeface="Abhaya Libre"/>
                <a:sym typeface="Abhaya Libr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64"/>
        <p:cNvGrpSpPr/>
        <p:nvPr/>
      </p:nvGrpSpPr>
      <p:grpSpPr>
        <a:xfrm>
          <a:off x="0" y="0"/>
          <a:ext cx="0" cy="0"/>
          <a:chOff x="0" y="0"/>
          <a:chExt cx="0" cy="0"/>
        </a:xfrm>
      </p:grpSpPr>
      <p:grpSp>
        <p:nvGrpSpPr>
          <p:cNvPr id="565" name="Google Shape;565;p14"/>
          <p:cNvGrpSpPr/>
          <p:nvPr/>
        </p:nvGrpSpPr>
        <p:grpSpPr>
          <a:xfrm>
            <a:off x="7545108" y="1432401"/>
            <a:ext cx="2403704" cy="522741"/>
            <a:chOff x="4007175" y="1128725"/>
            <a:chExt cx="2166475" cy="471150"/>
          </a:xfrm>
        </p:grpSpPr>
        <p:sp>
          <p:nvSpPr>
            <p:cNvPr id="566" name="Google Shape;566;p14"/>
            <p:cNvSpPr/>
            <p:nvPr/>
          </p:nvSpPr>
          <p:spPr>
            <a:xfrm>
              <a:off x="4007175" y="1128725"/>
              <a:ext cx="2166475" cy="386050"/>
            </a:xfrm>
            <a:custGeom>
              <a:avLst/>
              <a:gdLst/>
              <a:ahLst/>
              <a:cxnLst/>
              <a:rect l="l" t="t" r="r" b="b"/>
              <a:pathLst>
                <a:path w="86659" h="15442" extrusionOk="0">
                  <a:moveTo>
                    <a:pt x="1308" y="12858"/>
                  </a:moveTo>
                  <a:lnTo>
                    <a:pt x="3527" y="12858"/>
                  </a:lnTo>
                  <a:cubicBezTo>
                    <a:pt x="3496" y="12676"/>
                    <a:pt x="3466" y="12524"/>
                    <a:pt x="3466" y="12341"/>
                  </a:cubicBezTo>
                  <a:cubicBezTo>
                    <a:pt x="3466" y="10639"/>
                    <a:pt x="4864" y="9271"/>
                    <a:pt x="6566" y="9271"/>
                  </a:cubicBezTo>
                  <a:cubicBezTo>
                    <a:pt x="7204" y="9271"/>
                    <a:pt x="7782" y="9454"/>
                    <a:pt x="8268" y="9788"/>
                  </a:cubicBezTo>
                  <a:cubicBezTo>
                    <a:pt x="8481" y="8967"/>
                    <a:pt x="9211" y="8390"/>
                    <a:pt x="10092" y="8390"/>
                  </a:cubicBezTo>
                  <a:cubicBezTo>
                    <a:pt x="10366" y="8390"/>
                    <a:pt x="10639" y="8451"/>
                    <a:pt x="10882" y="8542"/>
                  </a:cubicBezTo>
                  <a:cubicBezTo>
                    <a:pt x="11490" y="6140"/>
                    <a:pt x="13679" y="4347"/>
                    <a:pt x="16262" y="4347"/>
                  </a:cubicBezTo>
                  <a:cubicBezTo>
                    <a:pt x="18177" y="4347"/>
                    <a:pt x="19879" y="5320"/>
                    <a:pt x="20883" y="6779"/>
                  </a:cubicBezTo>
                  <a:cubicBezTo>
                    <a:pt x="21430" y="6171"/>
                    <a:pt x="22220" y="5806"/>
                    <a:pt x="23101" y="5806"/>
                  </a:cubicBezTo>
                  <a:cubicBezTo>
                    <a:pt x="23983" y="5806"/>
                    <a:pt x="24804" y="6171"/>
                    <a:pt x="25351" y="6779"/>
                  </a:cubicBezTo>
                  <a:cubicBezTo>
                    <a:pt x="25807" y="2949"/>
                    <a:pt x="29059" y="1"/>
                    <a:pt x="33010" y="1"/>
                  </a:cubicBezTo>
                  <a:cubicBezTo>
                    <a:pt x="37266" y="1"/>
                    <a:pt x="40731" y="3466"/>
                    <a:pt x="40731" y="7721"/>
                  </a:cubicBezTo>
                  <a:cubicBezTo>
                    <a:pt x="40731" y="7873"/>
                    <a:pt x="40731" y="8055"/>
                    <a:pt x="40731" y="8207"/>
                  </a:cubicBezTo>
                  <a:lnTo>
                    <a:pt x="40731" y="8207"/>
                  </a:lnTo>
                  <a:cubicBezTo>
                    <a:pt x="40853" y="6900"/>
                    <a:pt x="41947" y="5867"/>
                    <a:pt x="43284" y="5867"/>
                  </a:cubicBezTo>
                  <a:cubicBezTo>
                    <a:pt x="44713" y="5867"/>
                    <a:pt x="45837" y="6992"/>
                    <a:pt x="45837" y="8420"/>
                  </a:cubicBezTo>
                  <a:cubicBezTo>
                    <a:pt x="45837" y="8572"/>
                    <a:pt x="45837" y="8754"/>
                    <a:pt x="45807" y="8906"/>
                  </a:cubicBezTo>
                  <a:cubicBezTo>
                    <a:pt x="45959" y="8846"/>
                    <a:pt x="46141" y="8815"/>
                    <a:pt x="46324" y="8815"/>
                  </a:cubicBezTo>
                  <a:cubicBezTo>
                    <a:pt x="47236" y="8815"/>
                    <a:pt x="47996" y="9575"/>
                    <a:pt x="47996" y="10487"/>
                  </a:cubicBezTo>
                  <a:cubicBezTo>
                    <a:pt x="47996" y="10669"/>
                    <a:pt x="47965" y="10821"/>
                    <a:pt x="47935" y="10973"/>
                  </a:cubicBezTo>
                  <a:lnTo>
                    <a:pt x="51521" y="10973"/>
                  </a:lnTo>
                  <a:cubicBezTo>
                    <a:pt x="51491" y="10821"/>
                    <a:pt x="51461" y="10669"/>
                    <a:pt x="51461" y="10517"/>
                  </a:cubicBezTo>
                  <a:cubicBezTo>
                    <a:pt x="51461" y="9818"/>
                    <a:pt x="51947" y="9210"/>
                    <a:pt x="52585" y="8998"/>
                  </a:cubicBezTo>
                  <a:cubicBezTo>
                    <a:pt x="52616" y="7843"/>
                    <a:pt x="53558" y="6931"/>
                    <a:pt x="54743" y="6931"/>
                  </a:cubicBezTo>
                  <a:cubicBezTo>
                    <a:pt x="55230" y="6931"/>
                    <a:pt x="55655" y="7083"/>
                    <a:pt x="56020" y="7356"/>
                  </a:cubicBezTo>
                  <a:cubicBezTo>
                    <a:pt x="56689" y="6536"/>
                    <a:pt x="57722" y="5988"/>
                    <a:pt x="58877" y="5988"/>
                  </a:cubicBezTo>
                  <a:cubicBezTo>
                    <a:pt x="58999" y="5988"/>
                    <a:pt x="59120" y="5988"/>
                    <a:pt x="59242" y="6019"/>
                  </a:cubicBezTo>
                  <a:cubicBezTo>
                    <a:pt x="60184" y="3101"/>
                    <a:pt x="62889" y="1004"/>
                    <a:pt x="66111" y="1004"/>
                  </a:cubicBezTo>
                  <a:cubicBezTo>
                    <a:pt x="69333" y="1004"/>
                    <a:pt x="72039" y="3101"/>
                    <a:pt x="72981" y="5988"/>
                  </a:cubicBezTo>
                  <a:cubicBezTo>
                    <a:pt x="73102" y="5958"/>
                    <a:pt x="73254" y="5958"/>
                    <a:pt x="73406" y="5958"/>
                  </a:cubicBezTo>
                  <a:cubicBezTo>
                    <a:pt x="74592" y="5958"/>
                    <a:pt x="75595" y="6748"/>
                    <a:pt x="75929" y="7812"/>
                  </a:cubicBezTo>
                  <a:cubicBezTo>
                    <a:pt x="76172" y="7751"/>
                    <a:pt x="76446" y="7721"/>
                    <a:pt x="76719" y="7721"/>
                  </a:cubicBezTo>
                  <a:cubicBezTo>
                    <a:pt x="78209" y="7721"/>
                    <a:pt x="79455" y="8754"/>
                    <a:pt x="79789" y="10153"/>
                  </a:cubicBezTo>
                  <a:lnTo>
                    <a:pt x="79881" y="10153"/>
                  </a:lnTo>
                  <a:lnTo>
                    <a:pt x="79881" y="10213"/>
                  </a:lnTo>
                  <a:cubicBezTo>
                    <a:pt x="80093" y="10183"/>
                    <a:pt x="80306" y="10153"/>
                    <a:pt x="80519" y="10153"/>
                  </a:cubicBezTo>
                  <a:cubicBezTo>
                    <a:pt x="81978" y="10153"/>
                    <a:pt x="83163" y="11338"/>
                    <a:pt x="83163" y="12797"/>
                  </a:cubicBezTo>
                  <a:cubicBezTo>
                    <a:pt x="83163" y="12797"/>
                    <a:pt x="83163" y="12828"/>
                    <a:pt x="83163" y="12858"/>
                  </a:cubicBezTo>
                  <a:lnTo>
                    <a:pt x="85352" y="12858"/>
                  </a:lnTo>
                  <a:cubicBezTo>
                    <a:pt x="86081" y="12858"/>
                    <a:pt x="86659" y="13435"/>
                    <a:pt x="86659" y="14135"/>
                  </a:cubicBezTo>
                  <a:lnTo>
                    <a:pt x="86659" y="14135"/>
                  </a:lnTo>
                  <a:cubicBezTo>
                    <a:pt x="86659" y="14864"/>
                    <a:pt x="86081" y="15442"/>
                    <a:pt x="85352" y="15442"/>
                  </a:cubicBezTo>
                  <a:lnTo>
                    <a:pt x="80519" y="15442"/>
                  </a:lnTo>
                  <a:lnTo>
                    <a:pt x="79881" y="15442"/>
                  </a:lnTo>
                  <a:lnTo>
                    <a:pt x="73315" y="15442"/>
                  </a:lnTo>
                  <a:lnTo>
                    <a:pt x="6566" y="15442"/>
                  </a:lnTo>
                  <a:lnTo>
                    <a:pt x="1308" y="15442"/>
                  </a:lnTo>
                  <a:cubicBezTo>
                    <a:pt x="578" y="15442"/>
                    <a:pt x="1" y="14864"/>
                    <a:pt x="1" y="14135"/>
                  </a:cubicBezTo>
                  <a:lnTo>
                    <a:pt x="1" y="14135"/>
                  </a:lnTo>
                  <a:cubicBezTo>
                    <a:pt x="1" y="13435"/>
                    <a:pt x="578" y="12858"/>
                    <a:pt x="1308" y="128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4228300" y="1242700"/>
              <a:ext cx="1758425" cy="357175"/>
            </a:xfrm>
            <a:custGeom>
              <a:avLst/>
              <a:gdLst/>
              <a:ahLst/>
              <a:cxnLst/>
              <a:rect l="l" t="t" r="r" b="b"/>
              <a:pathLst>
                <a:path w="70337" h="14287" extrusionOk="0">
                  <a:moveTo>
                    <a:pt x="43376" y="7965"/>
                  </a:moveTo>
                  <a:cubicBezTo>
                    <a:pt x="42798" y="8147"/>
                    <a:pt x="42372" y="8664"/>
                    <a:pt x="42372" y="9302"/>
                  </a:cubicBezTo>
                  <a:cubicBezTo>
                    <a:pt x="42372" y="9454"/>
                    <a:pt x="42403" y="9576"/>
                    <a:pt x="42433" y="9697"/>
                  </a:cubicBezTo>
                  <a:lnTo>
                    <a:pt x="39242" y="9697"/>
                  </a:lnTo>
                  <a:cubicBezTo>
                    <a:pt x="39302" y="9576"/>
                    <a:pt x="39302" y="9424"/>
                    <a:pt x="39302" y="9272"/>
                  </a:cubicBezTo>
                  <a:cubicBezTo>
                    <a:pt x="39302" y="8451"/>
                    <a:pt x="38634" y="7813"/>
                    <a:pt x="37843" y="7813"/>
                  </a:cubicBezTo>
                  <a:cubicBezTo>
                    <a:pt x="37661" y="7813"/>
                    <a:pt x="37509" y="7843"/>
                    <a:pt x="37388" y="7873"/>
                  </a:cubicBezTo>
                  <a:cubicBezTo>
                    <a:pt x="37388" y="7752"/>
                    <a:pt x="37418" y="7600"/>
                    <a:pt x="37418" y="7448"/>
                  </a:cubicBezTo>
                  <a:cubicBezTo>
                    <a:pt x="37418" y="6202"/>
                    <a:pt x="36415" y="5199"/>
                    <a:pt x="35169" y="5199"/>
                  </a:cubicBezTo>
                  <a:cubicBezTo>
                    <a:pt x="33983" y="5199"/>
                    <a:pt x="33011" y="6110"/>
                    <a:pt x="32919" y="7265"/>
                  </a:cubicBezTo>
                  <a:lnTo>
                    <a:pt x="32889" y="7265"/>
                  </a:lnTo>
                  <a:cubicBezTo>
                    <a:pt x="32889" y="7113"/>
                    <a:pt x="32919" y="6992"/>
                    <a:pt x="32919" y="6840"/>
                  </a:cubicBezTo>
                  <a:cubicBezTo>
                    <a:pt x="32919" y="5563"/>
                    <a:pt x="32555" y="4347"/>
                    <a:pt x="31947" y="3344"/>
                  </a:cubicBezTo>
                  <a:cubicBezTo>
                    <a:pt x="31916" y="3436"/>
                    <a:pt x="31916" y="3557"/>
                    <a:pt x="31886" y="3648"/>
                  </a:cubicBezTo>
                  <a:lnTo>
                    <a:pt x="31886" y="3648"/>
                  </a:lnTo>
                  <a:cubicBezTo>
                    <a:pt x="31886" y="3527"/>
                    <a:pt x="31886" y="3375"/>
                    <a:pt x="31886" y="3253"/>
                  </a:cubicBezTo>
                  <a:cubicBezTo>
                    <a:pt x="30701" y="1308"/>
                    <a:pt x="28542" y="1"/>
                    <a:pt x="26080" y="1"/>
                  </a:cubicBezTo>
                  <a:cubicBezTo>
                    <a:pt x="22615" y="1"/>
                    <a:pt x="19728" y="2615"/>
                    <a:pt x="19333" y="5989"/>
                  </a:cubicBezTo>
                  <a:cubicBezTo>
                    <a:pt x="18816" y="5472"/>
                    <a:pt x="18117" y="5138"/>
                    <a:pt x="17357" y="5138"/>
                  </a:cubicBezTo>
                  <a:cubicBezTo>
                    <a:pt x="16566" y="5138"/>
                    <a:pt x="15867" y="5472"/>
                    <a:pt x="15351" y="5989"/>
                  </a:cubicBezTo>
                  <a:cubicBezTo>
                    <a:pt x="14469" y="4712"/>
                    <a:pt x="13010" y="3861"/>
                    <a:pt x="11308" y="3861"/>
                  </a:cubicBezTo>
                  <a:cubicBezTo>
                    <a:pt x="8998" y="3861"/>
                    <a:pt x="7083" y="5442"/>
                    <a:pt x="6566" y="7569"/>
                  </a:cubicBezTo>
                  <a:cubicBezTo>
                    <a:pt x="6354" y="7478"/>
                    <a:pt x="6110" y="7417"/>
                    <a:pt x="5867" y="7417"/>
                  </a:cubicBezTo>
                  <a:cubicBezTo>
                    <a:pt x="5077" y="7417"/>
                    <a:pt x="4439" y="7934"/>
                    <a:pt x="4256" y="8664"/>
                  </a:cubicBezTo>
                  <a:cubicBezTo>
                    <a:pt x="3800" y="8360"/>
                    <a:pt x="3284" y="8208"/>
                    <a:pt x="2736" y="8208"/>
                  </a:cubicBezTo>
                  <a:cubicBezTo>
                    <a:pt x="1247" y="8208"/>
                    <a:pt x="31" y="9393"/>
                    <a:pt x="1" y="10883"/>
                  </a:cubicBezTo>
                  <a:lnTo>
                    <a:pt x="26384" y="10883"/>
                  </a:lnTo>
                  <a:cubicBezTo>
                    <a:pt x="26719" y="10883"/>
                    <a:pt x="26992" y="11156"/>
                    <a:pt x="26992" y="11460"/>
                  </a:cubicBezTo>
                  <a:cubicBezTo>
                    <a:pt x="26992" y="11794"/>
                    <a:pt x="26080" y="12038"/>
                    <a:pt x="26384" y="12038"/>
                  </a:cubicBezTo>
                  <a:lnTo>
                    <a:pt x="24773" y="12038"/>
                  </a:lnTo>
                  <a:cubicBezTo>
                    <a:pt x="24165" y="12038"/>
                    <a:pt x="23679" y="12554"/>
                    <a:pt x="23679" y="13162"/>
                  </a:cubicBezTo>
                  <a:lnTo>
                    <a:pt x="23679" y="13162"/>
                  </a:lnTo>
                  <a:cubicBezTo>
                    <a:pt x="23679" y="13770"/>
                    <a:pt x="24165" y="14287"/>
                    <a:pt x="24773" y="14287"/>
                  </a:cubicBezTo>
                  <a:lnTo>
                    <a:pt x="64926" y="14287"/>
                  </a:lnTo>
                  <a:cubicBezTo>
                    <a:pt x="65534" y="14287"/>
                    <a:pt x="66051" y="13770"/>
                    <a:pt x="66051" y="13162"/>
                  </a:cubicBezTo>
                  <a:lnTo>
                    <a:pt x="66051" y="13162"/>
                  </a:lnTo>
                  <a:cubicBezTo>
                    <a:pt x="66051" y="12554"/>
                    <a:pt x="65534" y="12038"/>
                    <a:pt x="64926" y="12038"/>
                  </a:cubicBezTo>
                  <a:lnTo>
                    <a:pt x="62646" y="12038"/>
                  </a:lnTo>
                  <a:cubicBezTo>
                    <a:pt x="62342" y="12038"/>
                    <a:pt x="62069" y="11794"/>
                    <a:pt x="62069" y="11460"/>
                  </a:cubicBezTo>
                  <a:cubicBezTo>
                    <a:pt x="62069" y="11156"/>
                    <a:pt x="63042" y="10883"/>
                    <a:pt x="62646" y="10883"/>
                  </a:cubicBezTo>
                  <a:lnTo>
                    <a:pt x="64470" y="10883"/>
                  </a:lnTo>
                  <a:lnTo>
                    <a:pt x="70336" y="10883"/>
                  </a:lnTo>
                  <a:cubicBezTo>
                    <a:pt x="70124" y="9788"/>
                    <a:pt x="69181" y="8968"/>
                    <a:pt x="68026" y="8968"/>
                  </a:cubicBezTo>
                  <a:cubicBezTo>
                    <a:pt x="67844" y="8968"/>
                    <a:pt x="67662" y="8998"/>
                    <a:pt x="67479" y="9028"/>
                  </a:cubicBezTo>
                  <a:lnTo>
                    <a:pt x="67479" y="8968"/>
                  </a:lnTo>
                  <a:lnTo>
                    <a:pt x="67388" y="8968"/>
                  </a:lnTo>
                  <a:cubicBezTo>
                    <a:pt x="67084" y="7752"/>
                    <a:pt x="65990" y="6840"/>
                    <a:pt x="64653" y="6840"/>
                  </a:cubicBezTo>
                  <a:cubicBezTo>
                    <a:pt x="64440" y="6840"/>
                    <a:pt x="64197" y="6870"/>
                    <a:pt x="63984" y="6931"/>
                  </a:cubicBezTo>
                  <a:cubicBezTo>
                    <a:pt x="63680" y="5958"/>
                    <a:pt x="62798" y="5259"/>
                    <a:pt x="61735" y="5259"/>
                  </a:cubicBezTo>
                  <a:cubicBezTo>
                    <a:pt x="61613" y="5259"/>
                    <a:pt x="61491" y="5290"/>
                    <a:pt x="61370" y="5290"/>
                  </a:cubicBezTo>
                  <a:cubicBezTo>
                    <a:pt x="60549" y="2737"/>
                    <a:pt x="58148" y="913"/>
                    <a:pt x="55321" y="913"/>
                  </a:cubicBezTo>
                  <a:cubicBezTo>
                    <a:pt x="52464" y="913"/>
                    <a:pt x="50063" y="2767"/>
                    <a:pt x="49242" y="5320"/>
                  </a:cubicBezTo>
                  <a:cubicBezTo>
                    <a:pt x="49151" y="5320"/>
                    <a:pt x="49029" y="5290"/>
                    <a:pt x="48908" y="5290"/>
                  </a:cubicBezTo>
                  <a:cubicBezTo>
                    <a:pt x="47904" y="5290"/>
                    <a:pt x="46993" y="5776"/>
                    <a:pt x="46415" y="6506"/>
                  </a:cubicBezTo>
                  <a:cubicBezTo>
                    <a:pt x="46081" y="6262"/>
                    <a:pt x="45686" y="6141"/>
                    <a:pt x="45260" y="6141"/>
                  </a:cubicBezTo>
                  <a:cubicBezTo>
                    <a:pt x="44227" y="6141"/>
                    <a:pt x="43406" y="6961"/>
                    <a:pt x="43376" y="7965"/>
                  </a:cubicBezTo>
                  <a:close/>
                  <a:moveTo>
                    <a:pt x="21187" y="12038"/>
                  </a:moveTo>
                  <a:cubicBezTo>
                    <a:pt x="21795" y="12038"/>
                    <a:pt x="22311" y="12554"/>
                    <a:pt x="22311" y="13162"/>
                  </a:cubicBezTo>
                  <a:lnTo>
                    <a:pt x="22311" y="13162"/>
                  </a:lnTo>
                  <a:cubicBezTo>
                    <a:pt x="22311" y="13770"/>
                    <a:pt x="21795" y="14287"/>
                    <a:pt x="21187" y="14287"/>
                  </a:cubicBezTo>
                  <a:lnTo>
                    <a:pt x="21156" y="14287"/>
                  </a:lnTo>
                  <a:cubicBezTo>
                    <a:pt x="20548" y="14287"/>
                    <a:pt x="20032" y="13770"/>
                    <a:pt x="20032" y="13162"/>
                  </a:cubicBezTo>
                  <a:lnTo>
                    <a:pt x="20032" y="13162"/>
                  </a:lnTo>
                  <a:cubicBezTo>
                    <a:pt x="20032" y="12554"/>
                    <a:pt x="20548" y="12038"/>
                    <a:pt x="21156" y="120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4"/>
          <p:cNvGrpSpPr/>
          <p:nvPr/>
        </p:nvGrpSpPr>
        <p:grpSpPr>
          <a:xfrm>
            <a:off x="8606073" y="4105012"/>
            <a:ext cx="373419" cy="350637"/>
            <a:chOff x="3708550" y="3474950"/>
            <a:chExt cx="256100" cy="240475"/>
          </a:xfrm>
        </p:grpSpPr>
        <p:sp>
          <p:nvSpPr>
            <p:cNvPr id="569" name="Google Shape;569;p14"/>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4"/>
          <p:cNvSpPr txBox="1">
            <a:spLocks noGrp="1"/>
          </p:cNvSpPr>
          <p:nvPr>
            <p:ph type="title"/>
          </p:nvPr>
        </p:nvSpPr>
        <p:spPr>
          <a:xfrm>
            <a:off x="4572000" y="2364575"/>
            <a:ext cx="3858600" cy="1512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45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572" name="Google Shape;572;p14"/>
          <p:cNvSpPr txBox="1">
            <a:spLocks noGrp="1"/>
          </p:cNvSpPr>
          <p:nvPr>
            <p:ph type="title" idx="2" hasCustomPrompt="1"/>
          </p:nvPr>
        </p:nvSpPr>
        <p:spPr>
          <a:xfrm>
            <a:off x="4572000" y="548050"/>
            <a:ext cx="1812600" cy="1590900"/>
          </a:xfrm>
          <a:prstGeom prst="rect">
            <a:avLst/>
          </a:prstGeom>
          <a:solidFill>
            <a:schemeClr val="l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9000">
                <a:solidFill>
                  <a:schemeClr val="accent6"/>
                </a:solidFill>
              </a:defRPr>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r>
              <a:t>xx%</a:t>
            </a:r>
          </a:p>
        </p:txBody>
      </p:sp>
      <p:sp>
        <p:nvSpPr>
          <p:cNvPr id="573" name="Google Shape;573;p14"/>
          <p:cNvSpPr txBox="1">
            <a:spLocks noGrp="1"/>
          </p:cNvSpPr>
          <p:nvPr>
            <p:ph type="subTitle" idx="1"/>
          </p:nvPr>
        </p:nvSpPr>
        <p:spPr>
          <a:xfrm>
            <a:off x="4572000" y="3949800"/>
            <a:ext cx="3858600" cy="42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_AND_BODY_1_1">
    <p:spTree>
      <p:nvGrpSpPr>
        <p:cNvPr id="1" name="Shape 591"/>
        <p:cNvGrpSpPr/>
        <p:nvPr/>
      </p:nvGrpSpPr>
      <p:grpSpPr>
        <a:xfrm>
          <a:off x="0" y="0"/>
          <a:ext cx="0" cy="0"/>
          <a:chOff x="0" y="0"/>
          <a:chExt cx="0" cy="0"/>
        </a:xfrm>
      </p:grpSpPr>
      <p:grpSp>
        <p:nvGrpSpPr>
          <p:cNvPr id="592" name="Google Shape;592;p17"/>
          <p:cNvGrpSpPr/>
          <p:nvPr/>
        </p:nvGrpSpPr>
        <p:grpSpPr>
          <a:xfrm rot="900105" flipH="1">
            <a:off x="7873603" y="366345"/>
            <a:ext cx="840665" cy="713489"/>
            <a:chOff x="6064225" y="1470325"/>
            <a:chExt cx="1112500" cy="944200"/>
          </a:xfrm>
        </p:grpSpPr>
        <p:sp>
          <p:nvSpPr>
            <p:cNvPr id="593" name="Google Shape;593;p17"/>
            <p:cNvSpPr/>
            <p:nvPr/>
          </p:nvSpPr>
          <p:spPr>
            <a:xfrm>
              <a:off x="6064225" y="1470325"/>
              <a:ext cx="1112500" cy="792825"/>
            </a:xfrm>
            <a:custGeom>
              <a:avLst/>
              <a:gdLst/>
              <a:ahLst/>
              <a:cxnLst/>
              <a:rect l="l" t="t" r="r" b="b"/>
              <a:pathLst>
                <a:path w="44500" h="31713" extrusionOk="0">
                  <a:moveTo>
                    <a:pt x="21688" y="0"/>
                  </a:moveTo>
                  <a:cubicBezTo>
                    <a:pt x="15996" y="0"/>
                    <a:pt x="10670" y="508"/>
                    <a:pt x="7843" y="989"/>
                  </a:cubicBezTo>
                  <a:cubicBezTo>
                    <a:pt x="0" y="2326"/>
                    <a:pt x="2007" y="13816"/>
                    <a:pt x="1703" y="22083"/>
                  </a:cubicBezTo>
                  <a:cubicBezTo>
                    <a:pt x="1439" y="29759"/>
                    <a:pt x="13712" y="31713"/>
                    <a:pt x="24198" y="31713"/>
                  </a:cubicBezTo>
                  <a:cubicBezTo>
                    <a:pt x="29450" y="31713"/>
                    <a:pt x="34253" y="31223"/>
                    <a:pt x="36810" y="30715"/>
                  </a:cubicBezTo>
                  <a:cubicBezTo>
                    <a:pt x="44500" y="29165"/>
                    <a:pt x="44105" y="17676"/>
                    <a:pt x="43527" y="7888"/>
                  </a:cubicBezTo>
                  <a:cubicBezTo>
                    <a:pt x="43157" y="1617"/>
                    <a:pt x="31841" y="0"/>
                    <a:pt x="21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6321200" y="2185000"/>
              <a:ext cx="177075" cy="229525"/>
            </a:xfrm>
            <a:custGeom>
              <a:avLst/>
              <a:gdLst/>
              <a:ahLst/>
              <a:cxnLst/>
              <a:rect l="l" t="t" r="r" b="b"/>
              <a:pathLst>
                <a:path w="7083" h="9181" extrusionOk="0">
                  <a:moveTo>
                    <a:pt x="2098" y="1"/>
                  </a:moveTo>
                  <a:cubicBezTo>
                    <a:pt x="2098" y="1"/>
                    <a:pt x="0" y="9180"/>
                    <a:pt x="2098" y="9180"/>
                  </a:cubicBezTo>
                  <a:cubicBezTo>
                    <a:pt x="4225" y="9180"/>
                    <a:pt x="7082" y="943"/>
                    <a:pt x="7082" y="943"/>
                  </a:cubicBezTo>
                  <a:lnTo>
                    <a:pt x="2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17"/>
          <p:cNvGrpSpPr/>
          <p:nvPr/>
        </p:nvGrpSpPr>
        <p:grpSpPr>
          <a:xfrm rot="-900019" flipH="1">
            <a:off x="557798" y="447134"/>
            <a:ext cx="524402" cy="431815"/>
            <a:chOff x="7315125" y="1121525"/>
            <a:chExt cx="1112525" cy="916100"/>
          </a:xfrm>
        </p:grpSpPr>
        <p:sp>
          <p:nvSpPr>
            <p:cNvPr id="596" name="Google Shape;596;p17"/>
            <p:cNvSpPr/>
            <p:nvPr/>
          </p:nvSpPr>
          <p:spPr>
            <a:xfrm>
              <a:off x="7315125" y="1121525"/>
              <a:ext cx="1112525" cy="792675"/>
            </a:xfrm>
            <a:custGeom>
              <a:avLst/>
              <a:gdLst/>
              <a:ahLst/>
              <a:cxnLst/>
              <a:rect l="l" t="t" r="r" b="b"/>
              <a:pathLst>
                <a:path w="44501" h="31707" extrusionOk="0">
                  <a:moveTo>
                    <a:pt x="21718" y="1"/>
                  </a:moveTo>
                  <a:cubicBezTo>
                    <a:pt x="16027" y="1"/>
                    <a:pt x="10701" y="509"/>
                    <a:pt x="7873" y="989"/>
                  </a:cubicBezTo>
                  <a:cubicBezTo>
                    <a:pt x="1" y="2326"/>
                    <a:pt x="2037" y="13816"/>
                    <a:pt x="1733" y="22084"/>
                  </a:cubicBezTo>
                  <a:cubicBezTo>
                    <a:pt x="1449" y="29752"/>
                    <a:pt x="13758" y="31707"/>
                    <a:pt x="24263" y="31707"/>
                  </a:cubicBezTo>
                  <a:cubicBezTo>
                    <a:pt x="29497" y="31707"/>
                    <a:pt x="34283" y="31221"/>
                    <a:pt x="36840" y="30716"/>
                  </a:cubicBezTo>
                  <a:cubicBezTo>
                    <a:pt x="44500" y="29166"/>
                    <a:pt x="44135" y="17676"/>
                    <a:pt x="43558" y="7889"/>
                  </a:cubicBezTo>
                  <a:cubicBezTo>
                    <a:pt x="43188" y="1617"/>
                    <a:pt x="31872" y="1"/>
                    <a:pt x="217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7815150" y="1808100"/>
              <a:ext cx="177825" cy="229525"/>
            </a:xfrm>
            <a:custGeom>
              <a:avLst/>
              <a:gdLst/>
              <a:ahLst/>
              <a:cxnLst/>
              <a:rect l="l" t="t" r="r" b="b"/>
              <a:pathLst>
                <a:path w="7113" h="9181" extrusionOk="0">
                  <a:moveTo>
                    <a:pt x="5016" y="1"/>
                  </a:moveTo>
                  <a:lnTo>
                    <a:pt x="0" y="943"/>
                  </a:lnTo>
                  <a:cubicBezTo>
                    <a:pt x="0" y="943"/>
                    <a:pt x="2888" y="9180"/>
                    <a:pt x="5016" y="9180"/>
                  </a:cubicBezTo>
                  <a:cubicBezTo>
                    <a:pt x="7113" y="9180"/>
                    <a:pt x="5016" y="1"/>
                    <a:pt x="5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17"/>
          <p:cNvGrpSpPr/>
          <p:nvPr/>
        </p:nvGrpSpPr>
        <p:grpSpPr>
          <a:xfrm>
            <a:off x="-1274542" y="1176476"/>
            <a:ext cx="2403704" cy="522741"/>
            <a:chOff x="4007175" y="1128725"/>
            <a:chExt cx="2166475" cy="471150"/>
          </a:xfrm>
        </p:grpSpPr>
        <p:sp>
          <p:nvSpPr>
            <p:cNvPr id="599" name="Google Shape;599;p17"/>
            <p:cNvSpPr/>
            <p:nvPr/>
          </p:nvSpPr>
          <p:spPr>
            <a:xfrm>
              <a:off x="4007175" y="1128725"/>
              <a:ext cx="2166475" cy="386050"/>
            </a:xfrm>
            <a:custGeom>
              <a:avLst/>
              <a:gdLst/>
              <a:ahLst/>
              <a:cxnLst/>
              <a:rect l="l" t="t" r="r" b="b"/>
              <a:pathLst>
                <a:path w="86659" h="15442" extrusionOk="0">
                  <a:moveTo>
                    <a:pt x="1308" y="12858"/>
                  </a:moveTo>
                  <a:lnTo>
                    <a:pt x="3527" y="12858"/>
                  </a:lnTo>
                  <a:cubicBezTo>
                    <a:pt x="3496" y="12676"/>
                    <a:pt x="3466" y="12524"/>
                    <a:pt x="3466" y="12341"/>
                  </a:cubicBezTo>
                  <a:cubicBezTo>
                    <a:pt x="3466" y="10639"/>
                    <a:pt x="4864" y="9271"/>
                    <a:pt x="6566" y="9271"/>
                  </a:cubicBezTo>
                  <a:cubicBezTo>
                    <a:pt x="7204" y="9271"/>
                    <a:pt x="7782" y="9454"/>
                    <a:pt x="8268" y="9788"/>
                  </a:cubicBezTo>
                  <a:cubicBezTo>
                    <a:pt x="8481" y="8967"/>
                    <a:pt x="9211" y="8390"/>
                    <a:pt x="10092" y="8390"/>
                  </a:cubicBezTo>
                  <a:cubicBezTo>
                    <a:pt x="10366" y="8390"/>
                    <a:pt x="10639" y="8451"/>
                    <a:pt x="10882" y="8542"/>
                  </a:cubicBezTo>
                  <a:cubicBezTo>
                    <a:pt x="11490" y="6140"/>
                    <a:pt x="13679" y="4347"/>
                    <a:pt x="16262" y="4347"/>
                  </a:cubicBezTo>
                  <a:cubicBezTo>
                    <a:pt x="18177" y="4347"/>
                    <a:pt x="19879" y="5320"/>
                    <a:pt x="20883" y="6779"/>
                  </a:cubicBezTo>
                  <a:cubicBezTo>
                    <a:pt x="21430" y="6171"/>
                    <a:pt x="22220" y="5806"/>
                    <a:pt x="23101" y="5806"/>
                  </a:cubicBezTo>
                  <a:cubicBezTo>
                    <a:pt x="23983" y="5806"/>
                    <a:pt x="24804" y="6171"/>
                    <a:pt x="25351" y="6779"/>
                  </a:cubicBezTo>
                  <a:cubicBezTo>
                    <a:pt x="25807" y="2949"/>
                    <a:pt x="29059" y="1"/>
                    <a:pt x="33010" y="1"/>
                  </a:cubicBezTo>
                  <a:cubicBezTo>
                    <a:pt x="37266" y="1"/>
                    <a:pt x="40731" y="3466"/>
                    <a:pt x="40731" y="7721"/>
                  </a:cubicBezTo>
                  <a:cubicBezTo>
                    <a:pt x="40731" y="7873"/>
                    <a:pt x="40731" y="8055"/>
                    <a:pt x="40731" y="8207"/>
                  </a:cubicBezTo>
                  <a:lnTo>
                    <a:pt x="40731" y="8207"/>
                  </a:lnTo>
                  <a:cubicBezTo>
                    <a:pt x="40853" y="6900"/>
                    <a:pt x="41947" y="5867"/>
                    <a:pt x="43284" y="5867"/>
                  </a:cubicBezTo>
                  <a:cubicBezTo>
                    <a:pt x="44713" y="5867"/>
                    <a:pt x="45837" y="6992"/>
                    <a:pt x="45837" y="8420"/>
                  </a:cubicBezTo>
                  <a:cubicBezTo>
                    <a:pt x="45837" y="8572"/>
                    <a:pt x="45837" y="8754"/>
                    <a:pt x="45807" y="8906"/>
                  </a:cubicBezTo>
                  <a:cubicBezTo>
                    <a:pt x="45959" y="8846"/>
                    <a:pt x="46141" y="8815"/>
                    <a:pt x="46324" y="8815"/>
                  </a:cubicBezTo>
                  <a:cubicBezTo>
                    <a:pt x="47236" y="8815"/>
                    <a:pt x="47996" y="9575"/>
                    <a:pt x="47996" y="10487"/>
                  </a:cubicBezTo>
                  <a:cubicBezTo>
                    <a:pt x="47996" y="10669"/>
                    <a:pt x="47965" y="10821"/>
                    <a:pt x="47935" y="10973"/>
                  </a:cubicBezTo>
                  <a:lnTo>
                    <a:pt x="51521" y="10973"/>
                  </a:lnTo>
                  <a:cubicBezTo>
                    <a:pt x="51491" y="10821"/>
                    <a:pt x="51461" y="10669"/>
                    <a:pt x="51461" y="10517"/>
                  </a:cubicBezTo>
                  <a:cubicBezTo>
                    <a:pt x="51461" y="9818"/>
                    <a:pt x="51947" y="9210"/>
                    <a:pt x="52585" y="8998"/>
                  </a:cubicBezTo>
                  <a:cubicBezTo>
                    <a:pt x="52616" y="7843"/>
                    <a:pt x="53558" y="6931"/>
                    <a:pt x="54743" y="6931"/>
                  </a:cubicBezTo>
                  <a:cubicBezTo>
                    <a:pt x="55230" y="6931"/>
                    <a:pt x="55655" y="7083"/>
                    <a:pt x="56020" y="7356"/>
                  </a:cubicBezTo>
                  <a:cubicBezTo>
                    <a:pt x="56689" y="6536"/>
                    <a:pt x="57722" y="5988"/>
                    <a:pt x="58877" y="5988"/>
                  </a:cubicBezTo>
                  <a:cubicBezTo>
                    <a:pt x="58999" y="5988"/>
                    <a:pt x="59120" y="5988"/>
                    <a:pt x="59242" y="6019"/>
                  </a:cubicBezTo>
                  <a:cubicBezTo>
                    <a:pt x="60184" y="3101"/>
                    <a:pt x="62889" y="1004"/>
                    <a:pt x="66111" y="1004"/>
                  </a:cubicBezTo>
                  <a:cubicBezTo>
                    <a:pt x="69333" y="1004"/>
                    <a:pt x="72039" y="3101"/>
                    <a:pt x="72981" y="5988"/>
                  </a:cubicBezTo>
                  <a:cubicBezTo>
                    <a:pt x="73102" y="5958"/>
                    <a:pt x="73254" y="5958"/>
                    <a:pt x="73406" y="5958"/>
                  </a:cubicBezTo>
                  <a:cubicBezTo>
                    <a:pt x="74592" y="5958"/>
                    <a:pt x="75595" y="6748"/>
                    <a:pt x="75929" y="7812"/>
                  </a:cubicBezTo>
                  <a:cubicBezTo>
                    <a:pt x="76172" y="7751"/>
                    <a:pt x="76446" y="7721"/>
                    <a:pt x="76719" y="7721"/>
                  </a:cubicBezTo>
                  <a:cubicBezTo>
                    <a:pt x="78209" y="7721"/>
                    <a:pt x="79455" y="8754"/>
                    <a:pt x="79789" y="10153"/>
                  </a:cubicBezTo>
                  <a:lnTo>
                    <a:pt x="79881" y="10153"/>
                  </a:lnTo>
                  <a:lnTo>
                    <a:pt x="79881" y="10213"/>
                  </a:lnTo>
                  <a:cubicBezTo>
                    <a:pt x="80093" y="10183"/>
                    <a:pt x="80306" y="10153"/>
                    <a:pt x="80519" y="10153"/>
                  </a:cubicBezTo>
                  <a:cubicBezTo>
                    <a:pt x="81978" y="10153"/>
                    <a:pt x="83163" y="11338"/>
                    <a:pt x="83163" y="12797"/>
                  </a:cubicBezTo>
                  <a:cubicBezTo>
                    <a:pt x="83163" y="12797"/>
                    <a:pt x="83163" y="12828"/>
                    <a:pt x="83163" y="12858"/>
                  </a:cubicBezTo>
                  <a:lnTo>
                    <a:pt x="85352" y="12858"/>
                  </a:lnTo>
                  <a:cubicBezTo>
                    <a:pt x="86081" y="12858"/>
                    <a:pt x="86659" y="13435"/>
                    <a:pt x="86659" y="14135"/>
                  </a:cubicBezTo>
                  <a:lnTo>
                    <a:pt x="86659" y="14135"/>
                  </a:lnTo>
                  <a:cubicBezTo>
                    <a:pt x="86659" y="14864"/>
                    <a:pt x="86081" y="15442"/>
                    <a:pt x="85352" y="15442"/>
                  </a:cubicBezTo>
                  <a:lnTo>
                    <a:pt x="80519" y="15442"/>
                  </a:lnTo>
                  <a:lnTo>
                    <a:pt x="79881" y="15442"/>
                  </a:lnTo>
                  <a:lnTo>
                    <a:pt x="73315" y="15442"/>
                  </a:lnTo>
                  <a:lnTo>
                    <a:pt x="6566" y="15442"/>
                  </a:lnTo>
                  <a:lnTo>
                    <a:pt x="1308" y="15442"/>
                  </a:lnTo>
                  <a:cubicBezTo>
                    <a:pt x="578" y="15442"/>
                    <a:pt x="1" y="14864"/>
                    <a:pt x="1" y="14135"/>
                  </a:cubicBezTo>
                  <a:lnTo>
                    <a:pt x="1" y="14135"/>
                  </a:lnTo>
                  <a:cubicBezTo>
                    <a:pt x="1" y="13435"/>
                    <a:pt x="578" y="12858"/>
                    <a:pt x="1308" y="128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4228300" y="1242700"/>
              <a:ext cx="1758425" cy="357175"/>
            </a:xfrm>
            <a:custGeom>
              <a:avLst/>
              <a:gdLst/>
              <a:ahLst/>
              <a:cxnLst/>
              <a:rect l="l" t="t" r="r" b="b"/>
              <a:pathLst>
                <a:path w="70337" h="14287" extrusionOk="0">
                  <a:moveTo>
                    <a:pt x="43376" y="7965"/>
                  </a:moveTo>
                  <a:cubicBezTo>
                    <a:pt x="42798" y="8147"/>
                    <a:pt x="42372" y="8664"/>
                    <a:pt x="42372" y="9302"/>
                  </a:cubicBezTo>
                  <a:cubicBezTo>
                    <a:pt x="42372" y="9454"/>
                    <a:pt x="42403" y="9576"/>
                    <a:pt x="42433" y="9697"/>
                  </a:cubicBezTo>
                  <a:lnTo>
                    <a:pt x="39242" y="9697"/>
                  </a:lnTo>
                  <a:cubicBezTo>
                    <a:pt x="39302" y="9576"/>
                    <a:pt x="39302" y="9424"/>
                    <a:pt x="39302" y="9272"/>
                  </a:cubicBezTo>
                  <a:cubicBezTo>
                    <a:pt x="39302" y="8451"/>
                    <a:pt x="38634" y="7813"/>
                    <a:pt x="37843" y="7813"/>
                  </a:cubicBezTo>
                  <a:cubicBezTo>
                    <a:pt x="37661" y="7813"/>
                    <a:pt x="37509" y="7843"/>
                    <a:pt x="37388" y="7873"/>
                  </a:cubicBezTo>
                  <a:cubicBezTo>
                    <a:pt x="37388" y="7752"/>
                    <a:pt x="37418" y="7600"/>
                    <a:pt x="37418" y="7448"/>
                  </a:cubicBezTo>
                  <a:cubicBezTo>
                    <a:pt x="37418" y="6202"/>
                    <a:pt x="36415" y="5199"/>
                    <a:pt x="35169" y="5199"/>
                  </a:cubicBezTo>
                  <a:cubicBezTo>
                    <a:pt x="33983" y="5199"/>
                    <a:pt x="33011" y="6110"/>
                    <a:pt x="32919" y="7265"/>
                  </a:cubicBezTo>
                  <a:lnTo>
                    <a:pt x="32889" y="7265"/>
                  </a:lnTo>
                  <a:cubicBezTo>
                    <a:pt x="32889" y="7113"/>
                    <a:pt x="32919" y="6992"/>
                    <a:pt x="32919" y="6840"/>
                  </a:cubicBezTo>
                  <a:cubicBezTo>
                    <a:pt x="32919" y="5563"/>
                    <a:pt x="32555" y="4347"/>
                    <a:pt x="31947" y="3344"/>
                  </a:cubicBezTo>
                  <a:cubicBezTo>
                    <a:pt x="31916" y="3436"/>
                    <a:pt x="31916" y="3557"/>
                    <a:pt x="31886" y="3648"/>
                  </a:cubicBezTo>
                  <a:lnTo>
                    <a:pt x="31886" y="3648"/>
                  </a:lnTo>
                  <a:cubicBezTo>
                    <a:pt x="31886" y="3527"/>
                    <a:pt x="31886" y="3375"/>
                    <a:pt x="31886" y="3253"/>
                  </a:cubicBezTo>
                  <a:cubicBezTo>
                    <a:pt x="30701" y="1308"/>
                    <a:pt x="28542" y="1"/>
                    <a:pt x="26080" y="1"/>
                  </a:cubicBezTo>
                  <a:cubicBezTo>
                    <a:pt x="22615" y="1"/>
                    <a:pt x="19728" y="2615"/>
                    <a:pt x="19333" y="5989"/>
                  </a:cubicBezTo>
                  <a:cubicBezTo>
                    <a:pt x="18816" y="5472"/>
                    <a:pt x="18117" y="5138"/>
                    <a:pt x="17357" y="5138"/>
                  </a:cubicBezTo>
                  <a:cubicBezTo>
                    <a:pt x="16566" y="5138"/>
                    <a:pt x="15867" y="5472"/>
                    <a:pt x="15351" y="5989"/>
                  </a:cubicBezTo>
                  <a:cubicBezTo>
                    <a:pt x="14469" y="4712"/>
                    <a:pt x="13010" y="3861"/>
                    <a:pt x="11308" y="3861"/>
                  </a:cubicBezTo>
                  <a:cubicBezTo>
                    <a:pt x="8998" y="3861"/>
                    <a:pt x="7083" y="5442"/>
                    <a:pt x="6566" y="7569"/>
                  </a:cubicBezTo>
                  <a:cubicBezTo>
                    <a:pt x="6354" y="7478"/>
                    <a:pt x="6110" y="7417"/>
                    <a:pt x="5867" y="7417"/>
                  </a:cubicBezTo>
                  <a:cubicBezTo>
                    <a:pt x="5077" y="7417"/>
                    <a:pt x="4439" y="7934"/>
                    <a:pt x="4256" y="8664"/>
                  </a:cubicBezTo>
                  <a:cubicBezTo>
                    <a:pt x="3800" y="8360"/>
                    <a:pt x="3284" y="8208"/>
                    <a:pt x="2736" y="8208"/>
                  </a:cubicBezTo>
                  <a:cubicBezTo>
                    <a:pt x="1247" y="8208"/>
                    <a:pt x="31" y="9393"/>
                    <a:pt x="1" y="10883"/>
                  </a:cubicBezTo>
                  <a:lnTo>
                    <a:pt x="26384" y="10883"/>
                  </a:lnTo>
                  <a:cubicBezTo>
                    <a:pt x="26719" y="10883"/>
                    <a:pt x="26992" y="11156"/>
                    <a:pt x="26992" y="11460"/>
                  </a:cubicBezTo>
                  <a:cubicBezTo>
                    <a:pt x="26992" y="11794"/>
                    <a:pt x="26080" y="12038"/>
                    <a:pt x="26384" y="12038"/>
                  </a:cubicBezTo>
                  <a:lnTo>
                    <a:pt x="24773" y="12038"/>
                  </a:lnTo>
                  <a:cubicBezTo>
                    <a:pt x="24165" y="12038"/>
                    <a:pt x="23679" y="12554"/>
                    <a:pt x="23679" y="13162"/>
                  </a:cubicBezTo>
                  <a:lnTo>
                    <a:pt x="23679" y="13162"/>
                  </a:lnTo>
                  <a:cubicBezTo>
                    <a:pt x="23679" y="13770"/>
                    <a:pt x="24165" y="14287"/>
                    <a:pt x="24773" y="14287"/>
                  </a:cubicBezTo>
                  <a:lnTo>
                    <a:pt x="64926" y="14287"/>
                  </a:lnTo>
                  <a:cubicBezTo>
                    <a:pt x="65534" y="14287"/>
                    <a:pt x="66051" y="13770"/>
                    <a:pt x="66051" y="13162"/>
                  </a:cubicBezTo>
                  <a:lnTo>
                    <a:pt x="66051" y="13162"/>
                  </a:lnTo>
                  <a:cubicBezTo>
                    <a:pt x="66051" y="12554"/>
                    <a:pt x="65534" y="12038"/>
                    <a:pt x="64926" y="12038"/>
                  </a:cubicBezTo>
                  <a:lnTo>
                    <a:pt x="62646" y="12038"/>
                  </a:lnTo>
                  <a:cubicBezTo>
                    <a:pt x="62342" y="12038"/>
                    <a:pt x="62069" y="11794"/>
                    <a:pt x="62069" y="11460"/>
                  </a:cubicBezTo>
                  <a:cubicBezTo>
                    <a:pt x="62069" y="11156"/>
                    <a:pt x="63042" y="10883"/>
                    <a:pt x="62646" y="10883"/>
                  </a:cubicBezTo>
                  <a:lnTo>
                    <a:pt x="64470" y="10883"/>
                  </a:lnTo>
                  <a:lnTo>
                    <a:pt x="70336" y="10883"/>
                  </a:lnTo>
                  <a:cubicBezTo>
                    <a:pt x="70124" y="9788"/>
                    <a:pt x="69181" y="8968"/>
                    <a:pt x="68026" y="8968"/>
                  </a:cubicBezTo>
                  <a:cubicBezTo>
                    <a:pt x="67844" y="8968"/>
                    <a:pt x="67662" y="8998"/>
                    <a:pt x="67479" y="9028"/>
                  </a:cubicBezTo>
                  <a:lnTo>
                    <a:pt x="67479" y="8968"/>
                  </a:lnTo>
                  <a:lnTo>
                    <a:pt x="67388" y="8968"/>
                  </a:lnTo>
                  <a:cubicBezTo>
                    <a:pt x="67084" y="7752"/>
                    <a:pt x="65990" y="6840"/>
                    <a:pt x="64653" y="6840"/>
                  </a:cubicBezTo>
                  <a:cubicBezTo>
                    <a:pt x="64440" y="6840"/>
                    <a:pt x="64197" y="6870"/>
                    <a:pt x="63984" y="6931"/>
                  </a:cubicBezTo>
                  <a:cubicBezTo>
                    <a:pt x="63680" y="5958"/>
                    <a:pt x="62798" y="5259"/>
                    <a:pt x="61735" y="5259"/>
                  </a:cubicBezTo>
                  <a:cubicBezTo>
                    <a:pt x="61613" y="5259"/>
                    <a:pt x="61491" y="5290"/>
                    <a:pt x="61370" y="5290"/>
                  </a:cubicBezTo>
                  <a:cubicBezTo>
                    <a:pt x="60549" y="2737"/>
                    <a:pt x="58148" y="913"/>
                    <a:pt x="55321" y="913"/>
                  </a:cubicBezTo>
                  <a:cubicBezTo>
                    <a:pt x="52464" y="913"/>
                    <a:pt x="50063" y="2767"/>
                    <a:pt x="49242" y="5320"/>
                  </a:cubicBezTo>
                  <a:cubicBezTo>
                    <a:pt x="49151" y="5320"/>
                    <a:pt x="49029" y="5290"/>
                    <a:pt x="48908" y="5290"/>
                  </a:cubicBezTo>
                  <a:cubicBezTo>
                    <a:pt x="47904" y="5290"/>
                    <a:pt x="46993" y="5776"/>
                    <a:pt x="46415" y="6506"/>
                  </a:cubicBezTo>
                  <a:cubicBezTo>
                    <a:pt x="46081" y="6262"/>
                    <a:pt x="45686" y="6141"/>
                    <a:pt x="45260" y="6141"/>
                  </a:cubicBezTo>
                  <a:cubicBezTo>
                    <a:pt x="44227" y="6141"/>
                    <a:pt x="43406" y="6961"/>
                    <a:pt x="43376" y="7965"/>
                  </a:cubicBezTo>
                  <a:close/>
                  <a:moveTo>
                    <a:pt x="21187" y="12038"/>
                  </a:moveTo>
                  <a:cubicBezTo>
                    <a:pt x="21795" y="12038"/>
                    <a:pt x="22311" y="12554"/>
                    <a:pt x="22311" y="13162"/>
                  </a:cubicBezTo>
                  <a:lnTo>
                    <a:pt x="22311" y="13162"/>
                  </a:lnTo>
                  <a:cubicBezTo>
                    <a:pt x="22311" y="13770"/>
                    <a:pt x="21795" y="14287"/>
                    <a:pt x="21187" y="14287"/>
                  </a:cubicBezTo>
                  <a:lnTo>
                    <a:pt x="21156" y="14287"/>
                  </a:lnTo>
                  <a:cubicBezTo>
                    <a:pt x="20548" y="14287"/>
                    <a:pt x="20032" y="13770"/>
                    <a:pt x="20032" y="13162"/>
                  </a:cubicBezTo>
                  <a:lnTo>
                    <a:pt x="20032" y="13162"/>
                  </a:lnTo>
                  <a:cubicBezTo>
                    <a:pt x="20032" y="12554"/>
                    <a:pt x="20548" y="12038"/>
                    <a:pt x="21156" y="120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17"/>
          <p:cNvSpPr txBox="1">
            <a:spLocks noGrp="1"/>
          </p:cNvSpPr>
          <p:nvPr>
            <p:ph type="title"/>
          </p:nvPr>
        </p:nvSpPr>
        <p:spPr>
          <a:xfrm>
            <a:off x="2451150" y="988025"/>
            <a:ext cx="4241700" cy="134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9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2" name="Google Shape;602;p17"/>
          <p:cNvSpPr txBox="1">
            <a:spLocks noGrp="1"/>
          </p:cNvSpPr>
          <p:nvPr>
            <p:ph type="body" idx="1"/>
          </p:nvPr>
        </p:nvSpPr>
        <p:spPr>
          <a:xfrm>
            <a:off x="2451050" y="2193125"/>
            <a:ext cx="4241700" cy="713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Montserrat"/>
              <a:buChar char="●"/>
              <a:defRPr sz="1600"/>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26">
    <p:spTree>
      <p:nvGrpSpPr>
        <p:cNvPr id="1" name="Shape 1518"/>
        <p:cNvGrpSpPr/>
        <p:nvPr/>
      </p:nvGrpSpPr>
      <p:grpSpPr>
        <a:xfrm>
          <a:off x="0" y="0"/>
          <a:ext cx="0" cy="0"/>
          <a:chOff x="0" y="0"/>
          <a:chExt cx="0" cy="0"/>
        </a:xfrm>
      </p:grpSpPr>
      <p:grpSp>
        <p:nvGrpSpPr>
          <p:cNvPr id="1519" name="Google Shape;1519;p32"/>
          <p:cNvGrpSpPr/>
          <p:nvPr/>
        </p:nvGrpSpPr>
        <p:grpSpPr>
          <a:xfrm flipH="1">
            <a:off x="7675528" y="2764510"/>
            <a:ext cx="2141486" cy="2637114"/>
            <a:chOff x="7326200" y="3196774"/>
            <a:chExt cx="1997283" cy="2459535"/>
          </a:xfrm>
        </p:grpSpPr>
        <p:grpSp>
          <p:nvGrpSpPr>
            <p:cNvPr id="1520" name="Google Shape;1520;p32"/>
            <p:cNvGrpSpPr/>
            <p:nvPr/>
          </p:nvGrpSpPr>
          <p:grpSpPr>
            <a:xfrm flipH="1">
              <a:off x="8553073" y="3333315"/>
              <a:ext cx="770410" cy="2322995"/>
              <a:chOff x="4749600" y="2924725"/>
              <a:chExt cx="1313125" cy="3959425"/>
            </a:xfrm>
          </p:grpSpPr>
          <p:sp>
            <p:nvSpPr>
              <p:cNvPr id="1521" name="Google Shape;1521;p32"/>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32"/>
            <p:cNvGrpSpPr/>
            <p:nvPr/>
          </p:nvGrpSpPr>
          <p:grpSpPr>
            <a:xfrm flipH="1">
              <a:off x="7326200" y="3341542"/>
              <a:ext cx="770396" cy="2155374"/>
              <a:chOff x="5789900" y="1448250"/>
              <a:chExt cx="1313100" cy="3673725"/>
            </a:xfrm>
          </p:grpSpPr>
          <p:sp>
            <p:nvSpPr>
              <p:cNvPr id="1527" name="Google Shape;1527;p32"/>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32"/>
            <p:cNvGrpSpPr/>
            <p:nvPr/>
          </p:nvGrpSpPr>
          <p:grpSpPr>
            <a:xfrm flipH="1">
              <a:off x="8035562" y="3196774"/>
              <a:ext cx="770279" cy="2322599"/>
              <a:chOff x="4749600" y="2924725"/>
              <a:chExt cx="1313125" cy="3959425"/>
            </a:xfrm>
          </p:grpSpPr>
          <p:sp>
            <p:nvSpPr>
              <p:cNvPr id="1533" name="Google Shape;1533;p32"/>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32"/>
          <p:cNvGrpSpPr/>
          <p:nvPr/>
        </p:nvGrpSpPr>
        <p:grpSpPr>
          <a:xfrm flipH="1">
            <a:off x="-923297" y="2770085"/>
            <a:ext cx="2141486" cy="2637114"/>
            <a:chOff x="7326200" y="3196774"/>
            <a:chExt cx="1997283" cy="2459535"/>
          </a:xfrm>
        </p:grpSpPr>
        <p:grpSp>
          <p:nvGrpSpPr>
            <p:cNvPr id="1539" name="Google Shape;1539;p32"/>
            <p:cNvGrpSpPr/>
            <p:nvPr/>
          </p:nvGrpSpPr>
          <p:grpSpPr>
            <a:xfrm flipH="1">
              <a:off x="8553073" y="3333315"/>
              <a:ext cx="770410" cy="2322995"/>
              <a:chOff x="4749600" y="2924725"/>
              <a:chExt cx="1313125" cy="3959425"/>
            </a:xfrm>
          </p:grpSpPr>
          <p:sp>
            <p:nvSpPr>
              <p:cNvPr id="1540" name="Google Shape;1540;p32"/>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5" name="Google Shape;1545;p32"/>
            <p:cNvGrpSpPr/>
            <p:nvPr/>
          </p:nvGrpSpPr>
          <p:grpSpPr>
            <a:xfrm flipH="1">
              <a:off x="7326200" y="3341542"/>
              <a:ext cx="770396" cy="2155374"/>
              <a:chOff x="5789900" y="1448250"/>
              <a:chExt cx="1313100" cy="3673725"/>
            </a:xfrm>
          </p:grpSpPr>
          <p:sp>
            <p:nvSpPr>
              <p:cNvPr id="1546" name="Google Shape;1546;p32"/>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32"/>
            <p:cNvGrpSpPr/>
            <p:nvPr/>
          </p:nvGrpSpPr>
          <p:grpSpPr>
            <a:xfrm flipH="1">
              <a:off x="8035562" y="3196774"/>
              <a:ext cx="770279" cy="2322599"/>
              <a:chOff x="4749600" y="2924725"/>
              <a:chExt cx="1313125" cy="3959425"/>
            </a:xfrm>
          </p:grpSpPr>
          <p:sp>
            <p:nvSpPr>
              <p:cNvPr id="1552" name="Google Shape;1552;p32"/>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7" name="Google Shape;1557;p32"/>
          <p:cNvGrpSpPr/>
          <p:nvPr/>
        </p:nvGrpSpPr>
        <p:grpSpPr>
          <a:xfrm rot="900075" flipH="1">
            <a:off x="8127281" y="1457343"/>
            <a:ext cx="605591" cy="513977"/>
            <a:chOff x="6064225" y="1470325"/>
            <a:chExt cx="1112500" cy="944200"/>
          </a:xfrm>
        </p:grpSpPr>
        <p:sp>
          <p:nvSpPr>
            <p:cNvPr id="1558" name="Google Shape;1558;p32"/>
            <p:cNvSpPr/>
            <p:nvPr/>
          </p:nvSpPr>
          <p:spPr>
            <a:xfrm>
              <a:off x="6064225" y="1470325"/>
              <a:ext cx="1112500" cy="792825"/>
            </a:xfrm>
            <a:custGeom>
              <a:avLst/>
              <a:gdLst/>
              <a:ahLst/>
              <a:cxnLst/>
              <a:rect l="l" t="t" r="r" b="b"/>
              <a:pathLst>
                <a:path w="44500" h="31713" extrusionOk="0">
                  <a:moveTo>
                    <a:pt x="21688" y="0"/>
                  </a:moveTo>
                  <a:cubicBezTo>
                    <a:pt x="15996" y="0"/>
                    <a:pt x="10670" y="508"/>
                    <a:pt x="7843" y="989"/>
                  </a:cubicBezTo>
                  <a:cubicBezTo>
                    <a:pt x="0" y="2326"/>
                    <a:pt x="2007" y="13816"/>
                    <a:pt x="1703" y="22083"/>
                  </a:cubicBezTo>
                  <a:cubicBezTo>
                    <a:pt x="1439" y="29759"/>
                    <a:pt x="13712" y="31713"/>
                    <a:pt x="24198" y="31713"/>
                  </a:cubicBezTo>
                  <a:cubicBezTo>
                    <a:pt x="29450" y="31713"/>
                    <a:pt x="34253" y="31223"/>
                    <a:pt x="36810" y="30715"/>
                  </a:cubicBezTo>
                  <a:cubicBezTo>
                    <a:pt x="44500" y="29165"/>
                    <a:pt x="44105" y="17676"/>
                    <a:pt x="43527" y="7888"/>
                  </a:cubicBezTo>
                  <a:cubicBezTo>
                    <a:pt x="43157" y="1617"/>
                    <a:pt x="31841" y="0"/>
                    <a:pt x="21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6321200" y="2185000"/>
              <a:ext cx="177075" cy="229525"/>
            </a:xfrm>
            <a:custGeom>
              <a:avLst/>
              <a:gdLst/>
              <a:ahLst/>
              <a:cxnLst/>
              <a:rect l="l" t="t" r="r" b="b"/>
              <a:pathLst>
                <a:path w="7083" h="9181" extrusionOk="0">
                  <a:moveTo>
                    <a:pt x="2098" y="1"/>
                  </a:moveTo>
                  <a:cubicBezTo>
                    <a:pt x="2098" y="1"/>
                    <a:pt x="0" y="9180"/>
                    <a:pt x="2098" y="9180"/>
                  </a:cubicBezTo>
                  <a:cubicBezTo>
                    <a:pt x="4225" y="9180"/>
                    <a:pt x="7082" y="943"/>
                    <a:pt x="7082" y="943"/>
                  </a:cubicBezTo>
                  <a:lnTo>
                    <a:pt x="20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32"/>
          <p:cNvGrpSpPr/>
          <p:nvPr/>
        </p:nvGrpSpPr>
        <p:grpSpPr>
          <a:xfrm>
            <a:off x="4385310" y="4424112"/>
            <a:ext cx="373419" cy="350637"/>
            <a:chOff x="3708550" y="3474950"/>
            <a:chExt cx="256100" cy="240475"/>
          </a:xfrm>
        </p:grpSpPr>
        <p:sp>
          <p:nvSpPr>
            <p:cNvPr id="1561" name="Google Shape;1561;p32"/>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32"/>
          <p:cNvSpPr txBox="1">
            <a:spLocks noGrp="1"/>
          </p:cNvSpPr>
          <p:nvPr>
            <p:ph type="subTitle" idx="1"/>
          </p:nvPr>
        </p:nvSpPr>
        <p:spPr>
          <a:xfrm>
            <a:off x="1625250" y="2376625"/>
            <a:ext cx="2541000" cy="82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solidFill>
                  <a:schemeClr val="accent2"/>
                </a:solidFill>
                <a:latin typeface="Heebo"/>
                <a:ea typeface="Heebo"/>
                <a:cs typeface="Heebo"/>
                <a:sym typeface="Heebo"/>
              </a:defRPr>
            </a:lvl1pPr>
            <a:lvl2pPr lvl="1" algn="ctr" rtl="0">
              <a:lnSpc>
                <a:spcPct val="100000"/>
              </a:lnSpc>
              <a:spcBef>
                <a:spcPts val="0"/>
              </a:spcBef>
              <a:spcAft>
                <a:spcPts val="0"/>
              </a:spcAft>
              <a:buNone/>
              <a:defRPr sz="2000" b="1">
                <a:solidFill>
                  <a:schemeClr val="accent2"/>
                </a:solidFill>
                <a:latin typeface="Heebo"/>
                <a:ea typeface="Heebo"/>
                <a:cs typeface="Heebo"/>
                <a:sym typeface="Heebo"/>
              </a:defRPr>
            </a:lvl2pPr>
            <a:lvl3pPr lvl="2" algn="ctr" rtl="0">
              <a:lnSpc>
                <a:spcPct val="100000"/>
              </a:lnSpc>
              <a:spcBef>
                <a:spcPts val="0"/>
              </a:spcBef>
              <a:spcAft>
                <a:spcPts val="0"/>
              </a:spcAft>
              <a:buNone/>
              <a:defRPr sz="2000" b="1">
                <a:solidFill>
                  <a:schemeClr val="accent2"/>
                </a:solidFill>
                <a:latin typeface="Heebo"/>
                <a:ea typeface="Heebo"/>
                <a:cs typeface="Heebo"/>
                <a:sym typeface="Heebo"/>
              </a:defRPr>
            </a:lvl3pPr>
            <a:lvl4pPr lvl="3" algn="ctr" rtl="0">
              <a:lnSpc>
                <a:spcPct val="100000"/>
              </a:lnSpc>
              <a:spcBef>
                <a:spcPts val="0"/>
              </a:spcBef>
              <a:spcAft>
                <a:spcPts val="0"/>
              </a:spcAft>
              <a:buNone/>
              <a:defRPr sz="2000" b="1">
                <a:solidFill>
                  <a:schemeClr val="accent2"/>
                </a:solidFill>
                <a:latin typeface="Heebo"/>
                <a:ea typeface="Heebo"/>
                <a:cs typeface="Heebo"/>
                <a:sym typeface="Heebo"/>
              </a:defRPr>
            </a:lvl4pPr>
            <a:lvl5pPr lvl="4" algn="ctr" rtl="0">
              <a:lnSpc>
                <a:spcPct val="100000"/>
              </a:lnSpc>
              <a:spcBef>
                <a:spcPts val="0"/>
              </a:spcBef>
              <a:spcAft>
                <a:spcPts val="0"/>
              </a:spcAft>
              <a:buNone/>
              <a:defRPr sz="2000" b="1">
                <a:solidFill>
                  <a:schemeClr val="accent2"/>
                </a:solidFill>
                <a:latin typeface="Heebo"/>
                <a:ea typeface="Heebo"/>
                <a:cs typeface="Heebo"/>
                <a:sym typeface="Heebo"/>
              </a:defRPr>
            </a:lvl5pPr>
            <a:lvl6pPr lvl="5" algn="ctr" rtl="0">
              <a:lnSpc>
                <a:spcPct val="100000"/>
              </a:lnSpc>
              <a:spcBef>
                <a:spcPts val="0"/>
              </a:spcBef>
              <a:spcAft>
                <a:spcPts val="0"/>
              </a:spcAft>
              <a:buNone/>
              <a:defRPr sz="2000" b="1">
                <a:solidFill>
                  <a:schemeClr val="accent2"/>
                </a:solidFill>
                <a:latin typeface="Heebo"/>
                <a:ea typeface="Heebo"/>
                <a:cs typeface="Heebo"/>
                <a:sym typeface="Heebo"/>
              </a:defRPr>
            </a:lvl6pPr>
            <a:lvl7pPr lvl="6" algn="ctr" rtl="0">
              <a:lnSpc>
                <a:spcPct val="100000"/>
              </a:lnSpc>
              <a:spcBef>
                <a:spcPts val="0"/>
              </a:spcBef>
              <a:spcAft>
                <a:spcPts val="0"/>
              </a:spcAft>
              <a:buNone/>
              <a:defRPr sz="2000" b="1">
                <a:solidFill>
                  <a:schemeClr val="accent2"/>
                </a:solidFill>
                <a:latin typeface="Heebo"/>
                <a:ea typeface="Heebo"/>
                <a:cs typeface="Heebo"/>
                <a:sym typeface="Heebo"/>
              </a:defRPr>
            </a:lvl7pPr>
            <a:lvl8pPr lvl="7" algn="ctr" rtl="0">
              <a:lnSpc>
                <a:spcPct val="100000"/>
              </a:lnSpc>
              <a:spcBef>
                <a:spcPts val="0"/>
              </a:spcBef>
              <a:spcAft>
                <a:spcPts val="0"/>
              </a:spcAft>
              <a:buNone/>
              <a:defRPr sz="2000" b="1">
                <a:solidFill>
                  <a:schemeClr val="accent2"/>
                </a:solidFill>
                <a:latin typeface="Heebo"/>
                <a:ea typeface="Heebo"/>
                <a:cs typeface="Heebo"/>
                <a:sym typeface="Heebo"/>
              </a:defRPr>
            </a:lvl8pPr>
            <a:lvl9pPr lvl="8" algn="ctr" rtl="0">
              <a:lnSpc>
                <a:spcPct val="100000"/>
              </a:lnSpc>
              <a:spcBef>
                <a:spcPts val="0"/>
              </a:spcBef>
              <a:spcAft>
                <a:spcPts val="0"/>
              </a:spcAft>
              <a:buNone/>
              <a:defRPr sz="2000" b="1">
                <a:solidFill>
                  <a:schemeClr val="accent2"/>
                </a:solidFill>
                <a:latin typeface="Heebo"/>
                <a:ea typeface="Heebo"/>
                <a:cs typeface="Heebo"/>
                <a:sym typeface="Heebo"/>
              </a:defRPr>
            </a:lvl9pPr>
          </a:lstStyle>
          <a:p>
            <a:endParaRPr/>
          </a:p>
        </p:txBody>
      </p:sp>
      <p:sp>
        <p:nvSpPr>
          <p:cNvPr id="1564" name="Google Shape;1564;p32"/>
          <p:cNvSpPr txBox="1">
            <a:spLocks noGrp="1"/>
          </p:cNvSpPr>
          <p:nvPr>
            <p:ph type="subTitle" idx="2"/>
          </p:nvPr>
        </p:nvSpPr>
        <p:spPr>
          <a:xfrm>
            <a:off x="1625238" y="3125601"/>
            <a:ext cx="2541000" cy="110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565" name="Google Shape;1565;p32"/>
          <p:cNvSpPr txBox="1">
            <a:spLocks noGrp="1"/>
          </p:cNvSpPr>
          <p:nvPr>
            <p:ph type="subTitle" idx="3"/>
          </p:nvPr>
        </p:nvSpPr>
        <p:spPr>
          <a:xfrm>
            <a:off x="4977710" y="2376625"/>
            <a:ext cx="2541000" cy="82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solidFill>
                  <a:schemeClr val="accent2"/>
                </a:solidFill>
                <a:latin typeface="Heebo"/>
                <a:ea typeface="Heebo"/>
                <a:cs typeface="Heebo"/>
                <a:sym typeface="Heebo"/>
              </a:defRPr>
            </a:lvl1pPr>
            <a:lvl2pPr lvl="1" algn="ctr" rtl="0">
              <a:lnSpc>
                <a:spcPct val="100000"/>
              </a:lnSpc>
              <a:spcBef>
                <a:spcPts val="0"/>
              </a:spcBef>
              <a:spcAft>
                <a:spcPts val="0"/>
              </a:spcAft>
              <a:buNone/>
              <a:defRPr sz="2000" b="1">
                <a:solidFill>
                  <a:schemeClr val="accent2"/>
                </a:solidFill>
                <a:latin typeface="Heebo"/>
                <a:ea typeface="Heebo"/>
                <a:cs typeface="Heebo"/>
                <a:sym typeface="Heebo"/>
              </a:defRPr>
            </a:lvl2pPr>
            <a:lvl3pPr lvl="2" algn="ctr" rtl="0">
              <a:lnSpc>
                <a:spcPct val="100000"/>
              </a:lnSpc>
              <a:spcBef>
                <a:spcPts val="0"/>
              </a:spcBef>
              <a:spcAft>
                <a:spcPts val="0"/>
              </a:spcAft>
              <a:buNone/>
              <a:defRPr sz="2000" b="1">
                <a:solidFill>
                  <a:schemeClr val="accent2"/>
                </a:solidFill>
                <a:latin typeface="Heebo"/>
                <a:ea typeface="Heebo"/>
                <a:cs typeface="Heebo"/>
                <a:sym typeface="Heebo"/>
              </a:defRPr>
            </a:lvl3pPr>
            <a:lvl4pPr lvl="3" algn="ctr" rtl="0">
              <a:lnSpc>
                <a:spcPct val="100000"/>
              </a:lnSpc>
              <a:spcBef>
                <a:spcPts val="0"/>
              </a:spcBef>
              <a:spcAft>
                <a:spcPts val="0"/>
              </a:spcAft>
              <a:buNone/>
              <a:defRPr sz="2000" b="1">
                <a:solidFill>
                  <a:schemeClr val="accent2"/>
                </a:solidFill>
                <a:latin typeface="Heebo"/>
                <a:ea typeface="Heebo"/>
                <a:cs typeface="Heebo"/>
                <a:sym typeface="Heebo"/>
              </a:defRPr>
            </a:lvl4pPr>
            <a:lvl5pPr lvl="4" algn="ctr" rtl="0">
              <a:lnSpc>
                <a:spcPct val="100000"/>
              </a:lnSpc>
              <a:spcBef>
                <a:spcPts val="0"/>
              </a:spcBef>
              <a:spcAft>
                <a:spcPts val="0"/>
              </a:spcAft>
              <a:buNone/>
              <a:defRPr sz="2000" b="1">
                <a:solidFill>
                  <a:schemeClr val="accent2"/>
                </a:solidFill>
                <a:latin typeface="Heebo"/>
                <a:ea typeface="Heebo"/>
                <a:cs typeface="Heebo"/>
                <a:sym typeface="Heebo"/>
              </a:defRPr>
            </a:lvl5pPr>
            <a:lvl6pPr lvl="5" algn="ctr" rtl="0">
              <a:lnSpc>
                <a:spcPct val="100000"/>
              </a:lnSpc>
              <a:spcBef>
                <a:spcPts val="0"/>
              </a:spcBef>
              <a:spcAft>
                <a:spcPts val="0"/>
              </a:spcAft>
              <a:buNone/>
              <a:defRPr sz="2000" b="1">
                <a:solidFill>
                  <a:schemeClr val="accent2"/>
                </a:solidFill>
                <a:latin typeface="Heebo"/>
                <a:ea typeface="Heebo"/>
                <a:cs typeface="Heebo"/>
                <a:sym typeface="Heebo"/>
              </a:defRPr>
            </a:lvl6pPr>
            <a:lvl7pPr lvl="6" algn="ctr" rtl="0">
              <a:lnSpc>
                <a:spcPct val="100000"/>
              </a:lnSpc>
              <a:spcBef>
                <a:spcPts val="0"/>
              </a:spcBef>
              <a:spcAft>
                <a:spcPts val="0"/>
              </a:spcAft>
              <a:buNone/>
              <a:defRPr sz="2000" b="1">
                <a:solidFill>
                  <a:schemeClr val="accent2"/>
                </a:solidFill>
                <a:latin typeface="Heebo"/>
                <a:ea typeface="Heebo"/>
                <a:cs typeface="Heebo"/>
                <a:sym typeface="Heebo"/>
              </a:defRPr>
            </a:lvl7pPr>
            <a:lvl8pPr lvl="7" algn="ctr" rtl="0">
              <a:lnSpc>
                <a:spcPct val="100000"/>
              </a:lnSpc>
              <a:spcBef>
                <a:spcPts val="0"/>
              </a:spcBef>
              <a:spcAft>
                <a:spcPts val="0"/>
              </a:spcAft>
              <a:buNone/>
              <a:defRPr sz="2000" b="1">
                <a:solidFill>
                  <a:schemeClr val="accent2"/>
                </a:solidFill>
                <a:latin typeface="Heebo"/>
                <a:ea typeface="Heebo"/>
                <a:cs typeface="Heebo"/>
                <a:sym typeface="Heebo"/>
              </a:defRPr>
            </a:lvl8pPr>
            <a:lvl9pPr lvl="8" algn="ctr" rtl="0">
              <a:lnSpc>
                <a:spcPct val="100000"/>
              </a:lnSpc>
              <a:spcBef>
                <a:spcPts val="0"/>
              </a:spcBef>
              <a:spcAft>
                <a:spcPts val="0"/>
              </a:spcAft>
              <a:buNone/>
              <a:defRPr sz="2000" b="1">
                <a:solidFill>
                  <a:schemeClr val="accent2"/>
                </a:solidFill>
                <a:latin typeface="Heebo"/>
                <a:ea typeface="Heebo"/>
                <a:cs typeface="Heebo"/>
                <a:sym typeface="Heebo"/>
              </a:defRPr>
            </a:lvl9pPr>
          </a:lstStyle>
          <a:p>
            <a:endParaRPr/>
          </a:p>
        </p:txBody>
      </p:sp>
      <p:sp>
        <p:nvSpPr>
          <p:cNvPr id="1566" name="Google Shape;1566;p32"/>
          <p:cNvSpPr txBox="1">
            <a:spLocks noGrp="1"/>
          </p:cNvSpPr>
          <p:nvPr>
            <p:ph type="subTitle" idx="4"/>
          </p:nvPr>
        </p:nvSpPr>
        <p:spPr>
          <a:xfrm>
            <a:off x="4977712" y="3125604"/>
            <a:ext cx="2541000" cy="110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567" name="Google Shape;1567;p32"/>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Abhaya Libre"/>
              <a:buNone/>
              <a:defRPr sz="3000"/>
            </a:lvl1pPr>
            <a:lvl2pPr lvl="1" rtl="0">
              <a:spcBef>
                <a:spcPts val="0"/>
              </a:spcBef>
              <a:spcAft>
                <a:spcPts val="0"/>
              </a:spcAft>
              <a:buSzPts val="3500"/>
              <a:buFont typeface="Abhaya Libre"/>
              <a:buNone/>
              <a:defRPr sz="3500">
                <a:latin typeface="Abhaya Libre"/>
                <a:ea typeface="Abhaya Libre"/>
                <a:cs typeface="Abhaya Libre"/>
                <a:sym typeface="Abhaya Libre"/>
              </a:defRPr>
            </a:lvl2pPr>
            <a:lvl3pPr lvl="2" rtl="0">
              <a:spcBef>
                <a:spcPts val="0"/>
              </a:spcBef>
              <a:spcAft>
                <a:spcPts val="0"/>
              </a:spcAft>
              <a:buSzPts val="3500"/>
              <a:buFont typeface="Abhaya Libre"/>
              <a:buNone/>
              <a:defRPr sz="3500">
                <a:latin typeface="Abhaya Libre"/>
                <a:ea typeface="Abhaya Libre"/>
                <a:cs typeface="Abhaya Libre"/>
                <a:sym typeface="Abhaya Libre"/>
              </a:defRPr>
            </a:lvl3pPr>
            <a:lvl4pPr lvl="3" rtl="0">
              <a:spcBef>
                <a:spcPts val="0"/>
              </a:spcBef>
              <a:spcAft>
                <a:spcPts val="0"/>
              </a:spcAft>
              <a:buSzPts val="3500"/>
              <a:buFont typeface="Abhaya Libre"/>
              <a:buNone/>
              <a:defRPr sz="3500">
                <a:latin typeface="Abhaya Libre"/>
                <a:ea typeface="Abhaya Libre"/>
                <a:cs typeface="Abhaya Libre"/>
                <a:sym typeface="Abhaya Libre"/>
              </a:defRPr>
            </a:lvl4pPr>
            <a:lvl5pPr lvl="4" rtl="0">
              <a:spcBef>
                <a:spcPts val="0"/>
              </a:spcBef>
              <a:spcAft>
                <a:spcPts val="0"/>
              </a:spcAft>
              <a:buSzPts val="3500"/>
              <a:buFont typeface="Abhaya Libre"/>
              <a:buNone/>
              <a:defRPr sz="3500">
                <a:latin typeface="Abhaya Libre"/>
                <a:ea typeface="Abhaya Libre"/>
                <a:cs typeface="Abhaya Libre"/>
                <a:sym typeface="Abhaya Libre"/>
              </a:defRPr>
            </a:lvl5pPr>
            <a:lvl6pPr lvl="5" rtl="0">
              <a:spcBef>
                <a:spcPts val="0"/>
              </a:spcBef>
              <a:spcAft>
                <a:spcPts val="0"/>
              </a:spcAft>
              <a:buSzPts val="3500"/>
              <a:buFont typeface="Abhaya Libre"/>
              <a:buNone/>
              <a:defRPr sz="3500">
                <a:latin typeface="Abhaya Libre"/>
                <a:ea typeface="Abhaya Libre"/>
                <a:cs typeface="Abhaya Libre"/>
                <a:sym typeface="Abhaya Libre"/>
              </a:defRPr>
            </a:lvl6pPr>
            <a:lvl7pPr lvl="6" rtl="0">
              <a:spcBef>
                <a:spcPts val="0"/>
              </a:spcBef>
              <a:spcAft>
                <a:spcPts val="0"/>
              </a:spcAft>
              <a:buSzPts val="3500"/>
              <a:buFont typeface="Abhaya Libre"/>
              <a:buNone/>
              <a:defRPr sz="3500">
                <a:latin typeface="Abhaya Libre"/>
                <a:ea typeface="Abhaya Libre"/>
                <a:cs typeface="Abhaya Libre"/>
                <a:sym typeface="Abhaya Libre"/>
              </a:defRPr>
            </a:lvl7pPr>
            <a:lvl8pPr lvl="7" rtl="0">
              <a:spcBef>
                <a:spcPts val="0"/>
              </a:spcBef>
              <a:spcAft>
                <a:spcPts val="0"/>
              </a:spcAft>
              <a:buSzPts val="3500"/>
              <a:buFont typeface="Abhaya Libre"/>
              <a:buNone/>
              <a:defRPr sz="3500">
                <a:latin typeface="Abhaya Libre"/>
                <a:ea typeface="Abhaya Libre"/>
                <a:cs typeface="Abhaya Libre"/>
                <a:sym typeface="Abhaya Libre"/>
              </a:defRPr>
            </a:lvl8pPr>
            <a:lvl9pPr lvl="8" rtl="0">
              <a:spcBef>
                <a:spcPts val="0"/>
              </a:spcBef>
              <a:spcAft>
                <a:spcPts val="0"/>
              </a:spcAft>
              <a:buSzPts val="3500"/>
              <a:buFont typeface="Abhaya Libre"/>
              <a:buNone/>
              <a:defRPr sz="3500">
                <a:latin typeface="Abhaya Libre"/>
                <a:ea typeface="Abhaya Libre"/>
                <a:cs typeface="Abhaya Libre"/>
                <a:sym typeface="Abhaya Libr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12_3">
    <p:spTree>
      <p:nvGrpSpPr>
        <p:cNvPr id="1" name="Shape 2146"/>
        <p:cNvGrpSpPr/>
        <p:nvPr/>
      </p:nvGrpSpPr>
      <p:grpSpPr>
        <a:xfrm>
          <a:off x="0" y="0"/>
          <a:ext cx="0" cy="0"/>
          <a:chOff x="0" y="0"/>
          <a:chExt cx="0" cy="0"/>
        </a:xfrm>
      </p:grpSpPr>
      <p:grpSp>
        <p:nvGrpSpPr>
          <p:cNvPr id="2147" name="Google Shape;2147;p40"/>
          <p:cNvGrpSpPr/>
          <p:nvPr/>
        </p:nvGrpSpPr>
        <p:grpSpPr>
          <a:xfrm>
            <a:off x="-115778" y="1926406"/>
            <a:ext cx="4777565" cy="4312634"/>
            <a:chOff x="-115778" y="1926406"/>
            <a:chExt cx="4777565" cy="4312634"/>
          </a:xfrm>
        </p:grpSpPr>
        <p:grpSp>
          <p:nvGrpSpPr>
            <p:cNvPr id="2148" name="Google Shape;2148;p40"/>
            <p:cNvGrpSpPr/>
            <p:nvPr/>
          </p:nvGrpSpPr>
          <p:grpSpPr>
            <a:xfrm>
              <a:off x="-115778" y="1926406"/>
              <a:ext cx="1328069" cy="4208435"/>
              <a:chOff x="689500" y="2924525"/>
              <a:chExt cx="1313100" cy="4161000"/>
            </a:xfrm>
          </p:grpSpPr>
          <p:sp>
            <p:nvSpPr>
              <p:cNvPr id="2149" name="Google Shape;2149;p40"/>
              <p:cNvSpPr/>
              <p:nvPr/>
            </p:nvSpPr>
            <p:spPr>
              <a:xfrm>
                <a:off x="689500" y="2924525"/>
                <a:ext cx="1313100" cy="2962650"/>
              </a:xfrm>
              <a:custGeom>
                <a:avLst/>
                <a:gdLst/>
                <a:ahLst/>
                <a:cxnLst/>
                <a:rect l="l" t="t" r="r" b="b"/>
                <a:pathLst>
                  <a:path w="52524" h="118506" extrusionOk="0">
                    <a:moveTo>
                      <a:pt x="26262" y="1"/>
                    </a:moveTo>
                    <a:cubicBezTo>
                      <a:pt x="24856" y="1"/>
                      <a:pt x="23450" y="738"/>
                      <a:pt x="22554" y="2212"/>
                    </a:cubicBezTo>
                    <a:cubicBezTo>
                      <a:pt x="15319" y="14158"/>
                      <a:pt x="0" y="43854"/>
                      <a:pt x="0" y="81666"/>
                    </a:cubicBezTo>
                    <a:cubicBezTo>
                      <a:pt x="0" y="100967"/>
                      <a:pt x="10426" y="118506"/>
                      <a:pt x="26262" y="118506"/>
                    </a:cubicBezTo>
                    <a:cubicBezTo>
                      <a:pt x="42098" y="118506"/>
                      <a:pt x="52524" y="100967"/>
                      <a:pt x="52524" y="81666"/>
                    </a:cubicBezTo>
                    <a:cubicBezTo>
                      <a:pt x="52524" y="43854"/>
                      <a:pt x="37204" y="14158"/>
                      <a:pt x="29970" y="2212"/>
                    </a:cubicBezTo>
                    <a:cubicBezTo>
                      <a:pt x="29074" y="738"/>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0"/>
              <p:cNvSpPr/>
              <p:nvPr/>
            </p:nvSpPr>
            <p:spPr>
              <a:xfrm>
                <a:off x="1331600" y="3381800"/>
                <a:ext cx="28150" cy="3703725"/>
              </a:xfrm>
              <a:custGeom>
                <a:avLst/>
                <a:gdLst/>
                <a:ahLst/>
                <a:cxnLst/>
                <a:rect l="l" t="t" r="r" b="b"/>
                <a:pathLst>
                  <a:path w="1126" h="148149" extrusionOk="0">
                    <a:moveTo>
                      <a:pt x="0" y="0"/>
                    </a:moveTo>
                    <a:lnTo>
                      <a:pt x="0" y="148148"/>
                    </a:lnTo>
                    <a:lnTo>
                      <a:pt x="1125" y="148148"/>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0"/>
              <p:cNvSpPr/>
              <p:nvPr/>
            </p:nvSpPr>
            <p:spPr>
              <a:xfrm>
                <a:off x="1333125" y="3877250"/>
                <a:ext cx="158825" cy="290300"/>
              </a:xfrm>
              <a:custGeom>
                <a:avLst/>
                <a:gdLst/>
                <a:ahLst/>
                <a:cxnLst/>
                <a:rect l="l" t="t" r="r" b="b"/>
                <a:pathLst>
                  <a:path w="6353" h="11612" extrusionOk="0">
                    <a:moveTo>
                      <a:pt x="5319" y="0"/>
                    </a:moveTo>
                    <a:lnTo>
                      <a:pt x="0" y="11125"/>
                    </a:lnTo>
                    <a:lnTo>
                      <a:pt x="1003" y="11611"/>
                    </a:lnTo>
                    <a:lnTo>
                      <a:pt x="6353" y="487"/>
                    </a:lnTo>
                    <a:lnTo>
                      <a:pt x="5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0"/>
              <p:cNvSpPr/>
              <p:nvPr/>
            </p:nvSpPr>
            <p:spPr>
              <a:xfrm>
                <a:off x="1176575" y="4155375"/>
                <a:ext cx="181650" cy="326775"/>
              </a:xfrm>
              <a:custGeom>
                <a:avLst/>
                <a:gdLst/>
                <a:ahLst/>
                <a:cxnLst/>
                <a:rect l="l" t="t" r="r" b="b"/>
                <a:pathLst>
                  <a:path w="7266" h="13071" extrusionOk="0">
                    <a:moveTo>
                      <a:pt x="1034" y="0"/>
                    </a:moveTo>
                    <a:lnTo>
                      <a:pt x="1" y="486"/>
                    </a:lnTo>
                    <a:lnTo>
                      <a:pt x="6262" y="13070"/>
                    </a:lnTo>
                    <a:lnTo>
                      <a:pt x="7265" y="12584"/>
                    </a:lnTo>
                    <a:lnTo>
                      <a:pt x="10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0"/>
              <p:cNvSpPr/>
              <p:nvPr/>
            </p:nvSpPr>
            <p:spPr>
              <a:xfrm>
                <a:off x="1335400" y="4752650"/>
                <a:ext cx="424800" cy="521300"/>
              </a:xfrm>
              <a:custGeom>
                <a:avLst/>
                <a:gdLst/>
                <a:ahLst/>
                <a:cxnLst/>
                <a:rect l="l" t="t" r="r" b="b"/>
                <a:pathLst>
                  <a:path w="16992" h="20852" extrusionOk="0">
                    <a:moveTo>
                      <a:pt x="16110" y="0"/>
                    </a:moveTo>
                    <a:lnTo>
                      <a:pt x="0" y="20152"/>
                    </a:lnTo>
                    <a:lnTo>
                      <a:pt x="882" y="20851"/>
                    </a:lnTo>
                    <a:lnTo>
                      <a:pt x="16992" y="699"/>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40"/>
            <p:cNvGrpSpPr/>
            <p:nvPr/>
          </p:nvGrpSpPr>
          <p:grpSpPr>
            <a:xfrm>
              <a:off x="925003" y="2276815"/>
              <a:ext cx="1328069" cy="3715782"/>
              <a:chOff x="-1044450" y="1559250"/>
              <a:chExt cx="1313100" cy="3673900"/>
            </a:xfrm>
          </p:grpSpPr>
          <p:sp>
            <p:nvSpPr>
              <p:cNvPr id="2155" name="Google Shape;2155;p40"/>
              <p:cNvSpPr/>
              <p:nvPr/>
            </p:nvSpPr>
            <p:spPr>
              <a:xfrm>
                <a:off x="-1044450" y="1559250"/>
                <a:ext cx="1313100" cy="2962625"/>
              </a:xfrm>
              <a:custGeom>
                <a:avLst/>
                <a:gdLst/>
                <a:ahLst/>
                <a:cxnLst/>
                <a:rect l="l" t="t" r="r" b="b"/>
                <a:pathLst>
                  <a:path w="52524" h="118505" extrusionOk="0">
                    <a:moveTo>
                      <a:pt x="26262" y="0"/>
                    </a:moveTo>
                    <a:cubicBezTo>
                      <a:pt x="24856" y="0"/>
                      <a:pt x="23450" y="737"/>
                      <a:pt x="22554" y="2211"/>
                    </a:cubicBezTo>
                    <a:cubicBezTo>
                      <a:pt x="15320" y="14157"/>
                      <a:pt x="0" y="43884"/>
                      <a:pt x="0" y="81665"/>
                    </a:cubicBezTo>
                    <a:cubicBezTo>
                      <a:pt x="0" y="100967"/>
                      <a:pt x="10426" y="118505"/>
                      <a:pt x="26262" y="118505"/>
                    </a:cubicBezTo>
                    <a:cubicBezTo>
                      <a:pt x="42098" y="118505"/>
                      <a:pt x="52524" y="100967"/>
                      <a:pt x="52524" y="81665"/>
                    </a:cubicBezTo>
                    <a:cubicBezTo>
                      <a:pt x="52524" y="43884"/>
                      <a:pt x="37205" y="14157"/>
                      <a:pt x="29970" y="2211"/>
                    </a:cubicBezTo>
                    <a:cubicBezTo>
                      <a:pt x="29074" y="737"/>
                      <a:pt x="27668" y="0"/>
                      <a:pt x="26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0"/>
              <p:cNvSpPr/>
              <p:nvPr/>
            </p:nvSpPr>
            <p:spPr>
              <a:xfrm>
                <a:off x="-401600" y="2017275"/>
                <a:ext cx="28150" cy="3215875"/>
              </a:xfrm>
              <a:custGeom>
                <a:avLst/>
                <a:gdLst/>
                <a:ahLst/>
                <a:cxnLst/>
                <a:rect l="l" t="t" r="r" b="b"/>
                <a:pathLst>
                  <a:path w="1126" h="128635" extrusionOk="0">
                    <a:moveTo>
                      <a:pt x="1" y="0"/>
                    </a:moveTo>
                    <a:lnTo>
                      <a:pt x="1" y="128634"/>
                    </a:lnTo>
                    <a:lnTo>
                      <a:pt x="1126" y="128634"/>
                    </a:lnTo>
                    <a:lnTo>
                      <a:pt x="1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0"/>
              <p:cNvSpPr/>
              <p:nvPr/>
            </p:nvSpPr>
            <p:spPr>
              <a:xfrm>
                <a:off x="-400825" y="2511950"/>
                <a:ext cx="158850" cy="290300"/>
              </a:xfrm>
              <a:custGeom>
                <a:avLst/>
                <a:gdLst/>
                <a:ahLst/>
                <a:cxnLst/>
                <a:rect l="l" t="t" r="r" b="b"/>
                <a:pathLst>
                  <a:path w="6354" h="11612" extrusionOk="0">
                    <a:moveTo>
                      <a:pt x="5350" y="1"/>
                    </a:moveTo>
                    <a:lnTo>
                      <a:pt x="0" y="11125"/>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0"/>
              <p:cNvSpPr/>
              <p:nvPr/>
            </p:nvSpPr>
            <p:spPr>
              <a:xfrm>
                <a:off x="-556600" y="2790075"/>
                <a:ext cx="181625" cy="326775"/>
              </a:xfrm>
              <a:custGeom>
                <a:avLst/>
                <a:gdLst/>
                <a:ahLst/>
                <a:cxnLst/>
                <a:rect l="l" t="t" r="r" b="b"/>
                <a:pathLst>
                  <a:path w="7265" h="13071" extrusionOk="0">
                    <a:moveTo>
                      <a:pt x="1003" y="0"/>
                    </a:moveTo>
                    <a:lnTo>
                      <a:pt x="0" y="487"/>
                    </a:lnTo>
                    <a:lnTo>
                      <a:pt x="6262" y="13070"/>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0"/>
              <p:cNvSpPr/>
              <p:nvPr/>
            </p:nvSpPr>
            <p:spPr>
              <a:xfrm>
                <a:off x="-398550" y="3387350"/>
                <a:ext cx="424800" cy="521300"/>
              </a:xfrm>
              <a:custGeom>
                <a:avLst/>
                <a:gdLst/>
                <a:ahLst/>
                <a:cxnLst/>
                <a:rect l="l" t="t" r="r" b="b"/>
                <a:pathLst>
                  <a:path w="16992" h="20852" extrusionOk="0">
                    <a:moveTo>
                      <a:pt x="16110" y="0"/>
                    </a:moveTo>
                    <a:lnTo>
                      <a:pt x="1" y="20153"/>
                    </a:lnTo>
                    <a:lnTo>
                      <a:pt x="882" y="20852"/>
                    </a:lnTo>
                    <a:lnTo>
                      <a:pt x="16992" y="73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0" name="Google Shape;2160;p40"/>
            <p:cNvGrpSpPr/>
            <p:nvPr/>
          </p:nvGrpSpPr>
          <p:grpSpPr>
            <a:xfrm>
              <a:off x="2115983" y="2014265"/>
              <a:ext cx="1328069" cy="3715782"/>
              <a:chOff x="-1044450" y="1559250"/>
              <a:chExt cx="1313100" cy="3673900"/>
            </a:xfrm>
          </p:grpSpPr>
          <p:sp>
            <p:nvSpPr>
              <p:cNvPr id="2161" name="Google Shape;2161;p40"/>
              <p:cNvSpPr/>
              <p:nvPr/>
            </p:nvSpPr>
            <p:spPr>
              <a:xfrm>
                <a:off x="-1044450" y="1559250"/>
                <a:ext cx="1313100" cy="2962625"/>
              </a:xfrm>
              <a:custGeom>
                <a:avLst/>
                <a:gdLst/>
                <a:ahLst/>
                <a:cxnLst/>
                <a:rect l="l" t="t" r="r" b="b"/>
                <a:pathLst>
                  <a:path w="52524" h="118505" extrusionOk="0">
                    <a:moveTo>
                      <a:pt x="26262" y="0"/>
                    </a:moveTo>
                    <a:cubicBezTo>
                      <a:pt x="24856" y="0"/>
                      <a:pt x="23450" y="737"/>
                      <a:pt x="22554" y="2211"/>
                    </a:cubicBezTo>
                    <a:cubicBezTo>
                      <a:pt x="15320" y="14157"/>
                      <a:pt x="0" y="43884"/>
                      <a:pt x="0" y="81665"/>
                    </a:cubicBezTo>
                    <a:cubicBezTo>
                      <a:pt x="0" y="100967"/>
                      <a:pt x="10426" y="118505"/>
                      <a:pt x="26262" y="118505"/>
                    </a:cubicBezTo>
                    <a:cubicBezTo>
                      <a:pt x="42098" y="118505"/>
                      <a:pt x="52524" y="100967"/>
                      <a:pt x="52524" y="81665"/>
                    </a:cubicBezTo>
                    <a:cubicBezTo>
                      <a:pt x="52524" y="43884"/>
                      <a:pt x="37205" y="14157"/>
                      <a:pt x="29970" y="2211"/>
                    </a:cubicBezTo>
                    <a:cubicBezTo>
                      <a:pt x="29074" y="737"/>
                      <a:pt x="27668" y="0"/>
                      <a:pt x="26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0"/>
              <p:cNvSpPr/>
              <p:nvPr/>
            </p:nvSpPr>
            <p:spPr>
              <a:xfrm>
                <a:off x="-401600" y="2017275"/>
                <a:ext cx="28150" cy="3215875"/>
              </a:xfrm>
              <a:custGeom>
                <a:avLst/>
                <a:gdLst/>
                <a:ahLst/>
                <a:cxnLst/>
                <a:rect l="l" t="t" r="r" b="b"/>
                <a:pathLst>
                  <a:path w="1126" h="128635" extrusionOk="0">
                    <a:moveTo>
                      <a:pt x="1" y="0"/>
                    </a:moveTo>
                    <a:lnTo>
                      <a:pt x="1" y="128634"/>
                    </a:lnTo>
                    <a:lnTo>
                      <a:pt x="1126" y="128634"/>
                    </a:lnTo>
                    <a:lnTo>
                      <a:pt x="1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0"/>
              <p:cNvSpPr/>
              <p:nvPr/>
            </p:nvSpPr>
            <p:spPr>
              <a:xfrm>
                <a:off x="-400825" y="2511950"/>
                <a:ext cx="158850" cy="290300"/>
              </a:xfrm>
              <a:custGeom>
                <a:avLst/>
                <a:gdLst/>
                <a:ahLst/>
                <a:cxnLst/>
                <a:rect l="l" t="t" r="r" b="b"/>
                <a:pathLst>
                  <a:path w="6354" h="11612" extrusionOk="0">
                    <a:moveTo>
                      <a:pt x="5350" y="1"/>
                    </a:moveTo>
                    <a:lnTo>
                      <a:pt x="0" y="11125"/>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0"/>
              <p:cNvSpPr/>
              <p:nvPr/>
            </p:nvSpPr>
            <p:spPr>
              <a:xfrm>
                <a:off x="-556600" y="2790075"/>
                <a:ext cx="181625" cy="326775"/>
              </a:xfrm>
              <a:custGeom>
                <a:avLst/>
                <a:gdLst/>
                <a:ahLst/>
                <a:cxnLst/>
                <a:rect l="l" t="t" r="r" b="b"/>
                <a:pathLst>
                  <a:path w="7265" h="13071" extrusionOk="0">
                    <a:moveTo>
                      <a:pt x="1003" y="0"/>
                    </a:moveTo>
                    <a:lnTo>
                      <a:pt x="0" y="487"/>
                    </a:lnTo>
                    <a:lnTo>
                      <a:pt x="6262" y="13070"/>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0"/>
              <p:cNvSpPr/>
              <p:nvPr/>
            </p:nvSpPr>
            <p:spPr>
              <a:xfrm>
                <a:off x="-398550" y="3387350"/>
                <a:ext cx="424800" cy="521300"/>
              </a:xfrm>
              <a:custGeom>
                <a:avLst/>
                <a:gdLst/>
                <a:ahLst/>
                <a:cxnLst/>
                <a:rect l="l" t="t" r="r" b="b"/>
                <a:pathLst>
                  <a:path w="16992" h="20852" extrusionOk="0">
                    <a:moveTo>
                      <a:pt x="16110" y="0"/>
                    </a:moveTo>
                    <a:lnTo>
                      <a:pt x="1" y="20153"/>
                    </a:lnTo>
                    <a:lnTo>
                      <a:pt x="882" y="20852"/>
                    </a:lnTo>
                    <a:lnTo>
                      <a:pt x="16992" y="73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40"/>
            <p:cNvGrpSpPr/>
            <p:nvPr/>
          </p:nvGrpSpPr>
          <p:grpSpPr>
            <a:xfrm>
              <a:off x="3333718" y="2030605"/>
              <a:ext cx="1328069" cy="4208435"/>
              <a:chOff x="689500" y="2924525"/>
              <a:chExt cx="1313100" cy="4161000"/>
            </a:xfrm>
          </p:grpSpPr>
          <p:sp>
            <p:nvSpPr>
              <p:cNvPr id="2167" name="Google Shape;2167;p40"/>
              <p:cNvSpPr/>
              <p:nvPr/>
            </p:nvSpPr>
            <p:spPr>
              <a:xfrm>
                <a:off x="689500" y="2924525"/>
                <a:ext cx="1313100" cy="2962650"/>
              </a:xfrm>
              <a:custGeom>
                <a:avLst/>
                <a:gdLst/>
                <a:ahLst/>
                <a:cxnLst/>
                <a:rect l="l" t="t" r="r" b="b"/>
                <a:pathLst>
                  <a:path w="52524" h="118506" extrusionOk="0">
                    <a:moveTo>
                      <a:pt x="26262" y="1"/>
                    </a:moveTo>
                    <a:cubicBezTo>
                      <a:pt x="24856" y="1"/>
                      <a:pt x="23450" y="738"/>
                      <a:pt x="22554" y="2212"/>
                    </a:cubicBezTo>
                    <a:cubicBezTo>
                      <a:pt x="15319" y="14158"/>
                      <a:pt x="0" y="43854"/>
                      <a:pt x="0" y="81666"/>
                    </a:cubicBezTo>
                    <a:cubicBezTo>
                      <a:pt x="0" y="100967"/>
                      <a:pt x="10426" y="118506"/>
                      <a:pt x="26262" y="118506"/>
                    </a:cubicBezTo>
                    <a:cubicBezTo>
                      <a:pt x="42098" y="118506"/>
                      <a:pt x="52524" y="100967"/>
                      <a:pt x="52524" y="81666"/>
                    </a:cubicBezTo>
                    <a:cubicBezTo>
                      <a:pt x="52524" y="43854"/>
                      <a:pt x="37204" y="14158"/>
                      <a:pt x="29970" y="2212"/>
                    </a:cubicBezTo>
                    <a:cubicBezTo>
                      <a:pt x="29074" y="738"/>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0"/>
              <p:cNvSpPr/>
              <p:nvPr/>
            </p:nvSpPr>
            <p:spPr>
              <a:xfrm>
                <a:off x="1331600" y="3381800"/>
                <a:ext cx="28150" cy="3703725"/>
              </a:xfrm>
              <a:custGeom>
                <a:avLst/>
                <a:gdLst/>
                <a:ahLst/>
                <a:cxnLst/>
                <a:rect l="l" t="t" r="r" b="b"/>
                <a:pathLst>
                  <a:path w="1126" h="148149" extrusionOk="0">
                    <a:moveTo>
                      <a:pt x="0" y="0"/>
                    </a:moveTo>
                    <a:lnTo>
                      <a:pt x="0" y="148148"/>
                    </a:lnTo>
                    <a:lnTo>
                      <a:pt x="1125" y="148148"/>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0"/>
              <p:cNvSpPr/>
              <p:nvPr/>
            </p:nvSpPr>
            <p:spPr>
              <a:xfrm>
                <a:off x="1333125" y="3877250"/>
                <a:ext cx="158825" cy="290300"/>
              </a:xfrm>
              <a:custGeom>
                <a:avLst/>
                <a:gdLst/>
                <a:ahLst/>
                <a:cxnLst/>
                <a:rect l="l" t="t" r="r" b="b"/>
                <a:pathLst>
                  <a:path w="6353" h="11612" extrusionOk="0">
                    <a:moveTo>
                      <a:pt x="5319" y="0"/>
                    </a:moveTo>
                    <a:lnTo>
                      <a:pt x="0" y="11125"/>
                    </a:lnTo>
                    <a:lnTo>
                      <a:pt x="1003" y="11611"/>
                    </a:lnTo>
                    <a:lnTo>
                      <a:pt x="6353" y="487"/>
                    </a:lnTo>
                    <a:lnTo>
                      <a:pt x="5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0"/>
              <p:cNvSpPr/>
              <p:nvPr/>
            </p:nvSpPr>
            <p:spPr>
              <a:xfrm>
                <a:off x="1176575" y="4155375"/>
                <a:ext cx="181650" cy="326775"/>
              </a:xfrm>
              <a:custGeom>
                <a:avLst/>
                <a:gdLst/>
                <a:ahLst/>
                <a:cxnLst/>
                <a:rect l="l" t="t" r="r" b="b"/>
                <a:pathLst>
                  <a:path w="7266" h="13071" extrusionOk="0">
                    <a:moveTo>
                      <a:pt x="1034" y="0"/>
                    </a:moveTo>
                    <a:lnTo>
                      <a:pt x="1" y="486"/>
                    </a:lnTo>
                    <a:lnTo>
                      <a:pt x="6262" y="13070"/>
                    </a:lnTo>
                    <a:lnTo>
                      <a:pt x="7265" y="12584"/>
                    </a:lnTo>
                    <a:lnTo>
                      <a:pt x="10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0"/>
              <p:cNvSpPr/>
              <p:nvPr/>
            </p:nvSpPr>
            <p:spPr>
              <a:xfrm>
                <a:off x="1335400" y="4752650"/>
                <a:ext cx="424800" cy="521300"/>
              </a:xfrm>
              <a:custGeom>
                <a:avLst/>
                <a:gdLst/>
                <a:ahLst/>
                <a:cxnLst/>
                <a:rect l="l" t="t" r="r" b="b"/>
                <a:pathLst>
                  <a:path w="16992" h="20852" extrusionOk="0">
                    <a:moveTo>
                      <a:pt x="16110" y="0"/>
                    </a:moveTo>
                    <a:lnTo>
                      <a:pt x="0" y="20152"/>
                    </a:lnTo>
                    <a:lnTo>
                      <a:pt x="882" y="20851"/>
                    </a:lnTo>
                    <a:lnTo>
                      <a:pt x="16992" y="699"/>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2" name="Google Shape;2172;p40"/>
          <p:cNvGrpSpPr/>
          <p:nvPr/>
        </p:nvGrpSpPr>
        <p:grpSpPr>
          <a:xfrm>
            <a:off x="8612972" y="2806049"/>
            <a:ext cx="1362008" cy="433685"/>
            <a:chOff x="2293625" y="793625"/>
            <a:chExt cx="1052475" cy="335125"/>
          </a:xfrm>
        </p:grpSpPr>
        <p:sp>
          <p:nvSpPr>
            <p:cNvPr id="2173" name="Google Shape;2173;p40"/>
            <p:cNvSpPr/>
            <p:nvPr/>
          </p:nvSpPr>
          <p:spPr>
            <a:xfrm>
              <a:off x="2293625" y="793625"/>
              <a:ext cx="1052475" cy="272050"/>
            </a:xfrm>
            <a:custGeom>
              <a:avLst/>
              <a:gdLst/>
              <a:ahLst/>
              <a:cxnLst/>
              <a:rect l="l" t="t" r="r" b="b"/>
              <a:pathLst>
                <a:path w="42099" h="10882" extrusionOk="0">
                  <a:moveTo>
                    <a:pt x="699" y="9514"/>
                  </a:moveTo>
                  <a:lnTo>
                    <a:pt x="2797" y="9514"/>
                  </a:lnTo>
                  <a:cubicBezTo>
                    <a:pt x="2766" y="9392"/>
                    <a:pt x="2736" y="9210"/>
                    <a:pt x="2736" y="9028"/>
                  </a:cubicBezTo>
                  <a:cubicBezTo>
                    <a:pt x="2736" y="7508"/>
                    <a:pt x="3982" y="6262"/>
                    <a:pt x="5532" y="6262"/>
                  </a:cubicBezTo>
                  <a:cubicBezTo>
                    <a:pt x="6140" y="6262"/>
                    <a:pt x="6718" y="6444"/>
                    <a:pt x="7174" y="6809"/>
                  </a:cubicBezTo>
                  <a:cubicBezTo>
                    <a:pt x="7174" y="6778"/>
                    <a:pt x="7174" y="6748"/>
                    <a:pt x="7174" y="6718"/>
                  </a:cubicBezTo>
                  <a:cubicBezTo>
                    <a:pt x="7174" y="5198"/>
                    <a:pt x="8420" y="3952"/>
                    <a:pt x="9970" y="3952"/>
                  </a:cubicBezTo>
                  <a:cubicBezTo>
                    <a:pt x="10852" y="3952"/>
                    <a:pt x="11642" y="4347"/>
                    <a:pt x="12128" y="4985"/>
                  </a:cubicBezTo>
                  <a:cubicBezTo>
                    <a:pt x="12523" y="4772"/>
                    <a:pt x="12949" y="4681"/>
                    <a:pt x="13405" y="4681"/>
                  </a:cubicBezTo>
                  <a:cubicBezTo>
                    <a:pt x="13557" y="4681"/>
                    <a:pt x="13709" y="4681"/>
                    <a:pt x="13861" y="4711"/>
                  </a:cubicBezTo>
                  <a:cubicBezTo>
                    <a:pt x="13861" y="4711"/>
                    <a:pt x="13861" y="4681"/>
                    <a:pt x="13861" y="4681"/>
                  </a:cubicBezTo>
                  <a:cubicBezTo>
                    <a:pt x="13861" y="3131"/>
                    <a:pt x="15107" y="1885"/>
                    <a:pt x="16657" y="1885"/>
                  </a:cubicBezTo>
                  <a:cubicBezTo>
                    <a:pt x="17204" y="1885"/>
                    <a:pt x="17751" y="2067"/>
                    <a:pt x="18177" y="2371"/>
                  </a:cubicBezTo>
                  <a:cubicBezTo>
                    <a:pt x="18785" y="973"/>
                    <a:pt x="20183" y="0"/>
                    <a:pt x="21794" y="0"/>
                  </a:cubicBezTo>
                  <a:cubicBezTo>
                    <a:pt x="23679" y="0"/>
                    <a:pt x="25259" y="1338"/>
                    <a:pt x="25654" y="3131"/>
                  </a:cubicBezTo>
                  <a:cubicBezTo>
                    <a:pt x="26019" y="2948"/>
                    <a:pt x="26445" y="2827"/>
                    <a:pt x="26870" y="2827"/>
                  </a:cubicBezTo>
                  <a:cubicBezTo>
                    <a:pt x="28177" y="2827"/>
                    <a:pt x="29302" y="3739"/>
                    <a:pt x="29575" y="4955"/>
                  </a:cubicBezTo>
                  <a:cubicBezTo>
                    <a:pt x="29940" y="4772"/>
                    <a:pt x="30366" y="4681"/>
                    <a:pt x="30822" y="4681"/>
                  </a:cubicBezTo>
                  <a:cubicBezTo>
                    <a:pt x="32129" y="4681"/>
                    <a:pt x="33223" y="5593"/>
                    <a:pt x="33527" y="6809"/>
                  </a:cubicBezTo>
                  <a:cubicBezTo>
                    <a:pt x="33922" y="6201"/>
                    <a:pt x="34621" y="5775"/>
                    <a:pt x="35411" y="5775"/>
                  </a:cubicBezTo>
                  <a:cubicBezTo>
                    <a:pt x="36658" y="5775"/>
                    <a:pt x="37661" y="6778"/>
                    <a:pt x="37661" y="7994"/>
                  </a:cubicBezTo>
                  <a:cubicBezTo>
                    <a:pt x="37661" y="8572"/>
                    <a:pt x="37448" y="9119"/>
                    <a:pt x="37083" y="9514"/>
                  </a:cubicBezTo>
                  <a:lnTo>
                    <a:pt x="39515" y="9514"/>
                  </a:lnTo>
                  <a:cubicBezTo>
                    <a:pt x="39880" y="9514"/>
                    <a:pt x="40184" y="9818"/>
                    <a:pt x="40184" y="10183"/>
                  </a:cubicBezTo>
                  <a:lnTo>
                    <a:pt x="40184" y="10183"/>
                  </a:lnTo>
                  <a:cubicBezTo>
                    <a:pt x="40184" y="10578"/>
                    <a:pt x="39880" y="10882"/>
                    <a:pt x="39515" y="10882"/>
                  </a:cubicBezTo>
                  <a:lnTo>
                    <a:pt x="699" y="10882"/>
                  </a:lnTo>
                  <a:cubicBezTo>
                    <a:pt x="335" y="10882"/>
                    <a:pt x="0" y="10578"/>
                    <a:pt x="0" y="10183"/>
                  </a:cubicBezTo>
                  <a:lnTo>
                    <a:pt x="0" y="10183"/>
                  </a:lnTo>
                  <a:cubicBezTo>
                    <a:pt x="0" y="9818"/>
                    <a:pt x="335" y="9514"/>
                    <a:pt x="699" y="9514"/>
                  </a:cubicBezTo>
                  <a:close/>
                  <a:moveTo>
                    <a:pt x="41399" y="9514"/>
                  </a:moveTo>
                  <a:lnTo>
                    <a:pt x="41430" y="9514"/>
                  </a:lnTo>
                  <a:cubicBezTo>
                    <a:pt x="41794" y="9514"/>
                    <a:pt x="42098" y="9818"/>
                    <a:pt x="42098" y="10183"/>
                  </a:cubicBezTo>
                  <a:lnTo>
                    <a:pt x="42098" y="10183"/>
                  </a:lnTo>
                  <a:cubicBezTo>
                    <a:pt x="42098" y="10578"/>
                    <a:pt x="41794" y="10882"/>
                    <a:pt x="41430" y="10882"/>
                  </a:cubicBezTo>
                  <a:lnTo>
                    <a:pt x="41399" y="10882"/>
                  </a:lnTo>
                  <a:cubicBezTo>
                    <a:pt x="41035" y="10882"/>
                    <a:pt x="40731" y="10578"/>
                    <a:pt x="40731" y="10183"/>
                  </a:cubicBezTo>
                  <a:lnTo>
                    <a:pt x="40731" y="10183"/>
                  </a:lnTo>
                  <a:cubicBezTo>
                    <a:pt x="40731" y="9818"/>
                    <a:pt x="41035" y="9514"/>
                    <a:pt x="41399" y="9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0"/>
            <p:cNvSpPr/>
            <p:nvPr/>
          </p:nvSpPr>
          <p:spPr>
            <a:xfrm>
              <a:off x="2414450" y="898475"/>
              <a:ext cx="657325" cy="230275"/>
            </a:xfrm>
            <a:custGeom>
              <a:avLst/>
              <a:gdLst/>
              <a:ahLst/>
              <a:cxnLst/>
              <a:rect l="l" t="t" r="r" b="b"/>
              <a:pathLst>
                <a:path w="26293" h="9211" extrusionOk="0">
                  <a:moveTo>
                    <a:pt x="1338" y="7539"/>
                  </a:moveTo>
                  <a:lnTo>
                    <a:pt x="2128" y="7539"/>
                  </a:lnTo>
                  <a:cubicBezTo>
                    <a:pt x="2371" y="7539"/>
                    <a:pt x="2554" y="7356"/>
                    <a:pt x="2554" y="7113"/>
                  </a:cubicBezTo>
                  <a:cubicBezTo>
                    <a:pt x="2554" y="6870"/>
                    <a:pt x="2402" y="6688"/>
                    <a:pt x="2128" y="6688"/>
                  </a:cubicBezTo>
                  <a:lnTo>
                    <a:pt x="0" y="6688"/>
                  </a:lnTo>
                  <a:cubicBezTo>
                    <a:pt x="31" y="5168"/>
                    <a:pt x="1277" y="3952"/>
                    <a:pt x="2766" y="3952"/>
                  </a:cubicBezTo>
                  <a:cubicBezTo>
                    <a:pt x="3648" y="3952"/>
                    <a:pt x="4438" y="4347"/>
                    <a:pt x="4955" y="4986"/>
                  </a:cubicBezTo>
                  <a:cubicBezTo>
                    <a:pt x="5320" y="4803"/>
                    <a:pt x="5775" y="4682"/>
                    <a:pt x="6231" y="4682"/>
                  </a:cubicBezTo>
                  <a:cubicBezTo>
                    <a:pt x="6383" y="4682"/>
                    <a:pt x="6535" y="4712"/>
                    <a:pt x="6657" y="4742"/>
                  </a:cubicBezTo>
                  <a:cubicBezTo>
                    <a:pt x="6657" y="4712"/>
                    <a:pt x="6657" y="4712"/>
                    <a:pt x="6657" y="4682"/>
                  </a:cubicBezTo>
                  <a:cubicBezTo>
                    <a:pt x="6657" y="3162"/>
                    <a:pt x="7903" y="1916"/>
                    <a:pt x="9453" y="1916"/>
                  </a:cubicBezTo>
                  <a:cubicBezTo>
                    <a:pt x="10031" y="1916"/>
                    <a:pt x="10548" y="2068"/>
                    <a:pt x="11004" y="2372"/>
                  </a:cubicBezTo>
                  <a:cubicBezTo>
                    <a:pt x="11611" y="973"/>
                    <a:pt x="12979" y="1"/>
                    <a:pt x="14621" y="1"/>
                  </a:cubicBezTo>
                  <a:cubicBezTo>
                    <a:pt x="16505" y="1"/>
                    <a:pt x="18086" y="1338"/>
                    <a:pt x="18450" y="3131"/>
                  </a:cubicBezTo>
                  <a:cubicBezTo>
                    <a:pt x="18846" y="2949"/>
                    <a:pt x="19241" y="2858"/>
                    <a:pt x="19697" y="2858"/>
                  </a:cubicBezTo>
                  <a:cubicBezTo>
                    <a:pt x="21004" y="2858"/>
                    <a:pt x="22098" y="3739"/>
                    <a:pt x="22402" y="4986"/>
                  </a:cubicBezTo>
                  <a:cubicBezTo>
                    <a:pt x="22767" y="4803"/>
                    <a:pt x="23192" y="4682"/>
                    <a:pt x="23618" y="4682"/>
                  </a:cubicBezTo>
                  <a:cubicBezTo>
                    <a:pt x="24894" y="4682"/>
                    <a:pt x="25958" y="5533"/>
                    <a:pt x="26293" y="6688"/>
                  </a:cubicBezTo>
                  <a:lnTo>
                    <a:pt x="14925" y="6688"/>
                  </a:lnTo>
                  <a:cubicBezTo>
                    <a:pt x="14681" y="6688"/>
                    <a:pt x="14499" y="6870"/>
                    <a:pt x="14499" y="7113"/>
                  </a:cubicBezTo>
                  <a:cubicBezTo>
                    <a:pt x="14499" y="7356"/>
                    <a:pt x="14681" y="7539"/>
                    <a:pt x="14925" y="7539"/>
                  </a:cubicBezTo>
                  <a:lnTo>
                    <a:pt x="18420" y="7539"/>
                  </a:lnTo>
                  <a:cubicBezTo>
                    <a:pt x="18876" y="7539"/>
                    <a:pt x="19271" y="7934"/>
                    <a:pt x="19271" y="8390"/>
                  </a:cubicBezTo>
                  <a:lnTo>
                    <a:pt x="19271" y="8390"/>
                  </a:lnTo>
                  <a:cubicBezTo>
                    <a:pt x="19271" y="8846"/>
                    <a:pt x="18876" y="9211"/>
                    <a:pt x="18420" y="9211"/>
                  </a:cubicBezTo>
                  <a:lnTo>
                    <a:pt x="1338" y="9211"/>
                  </a:lnTo>
                  <a:cubicBezTo>
                    <a:pt x="882" y="9211"/>
                    <a:pt x="517" y="8846"/>
                    <a:pt x="517" y="8390"/>
                  </a:cubicBezTo>
                  <a:lnTo>
                    <a:pt x="517" y="8390"/>
                  </a:lnTo>
                  <a:cubicBezTo>
                    <a:pt x="517" y="7934"/>
                    <a:pt x="882" y="7539"/>
                    <a:pt x="1338" y="7539"/>
                  </a:cubicBezTo>
                  <a:close/>
                  <a:moveTo>
                    <a:pt x="20852" y="7539"/>
                  </a:moveTo>
                  <a:cubicBezTo>
                    <a:pt x="20396" y="7539"/>
                    <a:pt x="20031" y="7934"/>
                    <a:pt x="20031" y="8390"/>
                  </a:cubicBezTo>
                  <a:lnTo>
                    <a:pt x="20031" y="8390"/>
                  </a:lnTo>
                  <a:cubicBezTo>
                    <a:pt x="20031" y="8846"/>
                    <a:pt x="20396" y="9211"/>
                    <a:pt x="20852" y="9211"/>
                  </a:cubicBezTo>
                  <a:lnTo>
                    <a:pt x="20882" y="9211"/>
                  </a:lnTo>
                  <a:cubicBezTo>
                    <a:pt x="21338" y="9211"/>
                    <a:pt x="21703" y="8846"/>
                    <a:pt x="21703" y="8390"/>
                  </a:cubicBezTo>
                  <a:lnTo>
                    <a:pt x="21703" y="8390"/>
                  </a:lnTo>
                  <a:cubicBezTo>
                    <a:pt x="21703" y="7934"/>
                    <a:pt x="21338" y="7539"/>
                    <a:pt x="20882" y="7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40"/>
          <p:cNvGrpSpPr/>
          <p:nvPr/>
        </p:nvGrpSpPr>
        <p:grpSpPr>
          <a:xfrm flipH="1">
            <a:off x="8612982" y="704666"/>
            <a:ext cx="373419" cy="350637"/>
            <a:chOff x="3708550" y="3474950"/>
            <a:chExt cx="256100" cy="240475"/>
          </a:xfrm>
        </p:grpSpPr>
        <p:sp>
          <p:nvSpPr>
            <p:cNvPr id="2176" name="Google Shape;2176;p40"/>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0"/>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8" name="Google Shape;2178;p40"/>
          <p:cNvSpPr txBox="1">
            <a:spLocks noGrp="1"/>
          </p:cNvSpPr>
          <p:nvPr>
            <p:ph type="subTitle" idx="1"/>
          </p:nvPr>
        </p:nvSpPr>
        <p:spPr>
          <a:xfrm>
            <a:off x="4558910" y="1788747"/>
            <a:ext cx="3849600" cy="101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179" name="Google Shape;2179;p40"/>
          <p:cNvSpPr txBox="1">
            <a:spLocks noGrp="1"/>
          </p:cNvSpPr>
          <p:nvPr>
            <p:ph type="title"/>
          </p:nvPr>
        </p:nvSpPr>
        <p:spPr>
          <a:xfrm>
            <a:off x="4558910" y="554950"/>
            <a:ext cx="3849600" cy="109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0" name="Google Shape;2180;p40"/>
          <p:cNvSpPr txBox="1"/>
          <p:nvPr/>
        </p:nvSpPr>
        <p:spPr>
          <a:xfrm>
            <a:off x="4558900" y="3523250"/>
            <a:ext cx="3849600" cy="65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200">
                <a:solidFill>
                  <a:schemeClr val="dk1"/>
                </a:solidFill>
                <a:latin typeface="Catamaran Medium"/>
                <a:ea typeface="Catamaran Medium"/>
                <a:cs typeface="Catamaran Medium"/>
                <a:sym typeface="Catamaran Medium"/>
              </a:rPr>
              <a:t>CREDITS: This presentation template was created by </a:t>
            </a:r>
            <a:r>
              <a:rPr lang="en" sz="1200">
                <a:solidFill>
                  <a:schemeClr val="dk1"/>
                </a:solidFill>
                <a:uFill>
                  <a:noFill/>
                </a:uFill>
                <a:latin typeface="Catamaran Medium"/>
                <a:ea typeface="Catamaran Medium"/>
                <a:cs typeface="Catamaran Medium"/>
                <a:sym typeface="Catamaran Medium"/>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Catamaran Medium"/>
                <a:ea typeface="Catamaran Medium"/>
                <a:cs typeface="Catamaran Medium"/>
                <a:sym typeface="Catamaran Medium"/>
              </a:rPr>
              <a:t>, including icons by </a:t>
            </a:r>
            <a:r>
              <a:rPr lang="en" sz="1200">
                <a:solidFill>
                  <a:schemeClr val="dk1"/>
                </a:solidFill>
                <a:uFill>
                  <a:noFill/>
                </a:uFill>
                <a:latin typeface="Catamaran Medium"/>
                <a:ea typeface="Catamaran Medium"/>
                <a:cs typeface="Catamaran Medium"/>
                <a:sym typeface="Catamaran Medium"/>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Catamaran Medium"/>
                <a:ea typeface="Catamaran Medium"/>
                <a:cs typeface="Catamaran Medium"/>
                <a:sym typeface="Catamaran Medium"/>
              </a:rPr>
              <a:t>, and infographics &amp; images by </a:t>
            </a:r>
            <a:r>
              <a:rPr lang="en" sz="1200">
                <a:solidFill>
                  <a:schemeClr val="dk1"/>
                </a:solidFill>
                <a:uFill>
                  <a:noFill/>
                </a:uFill>
                <a:latin typeface="Catamaran Medium"/>
                <a:ea typeface="Catamaran Medium"/>
                <a:cs typeface="Catamaran Medium"/>
                <a:sym typeface="Catamaran Medium"/>
                <a:hlinkClick r:id="rId4">
                  <a:extLst>
                    <a:ext uri="{A12FA001-AC4F-418D-AE19-62706E023703}">
                      <ahyp:hlinkClr xmlns="" xmlns:ahyp="http://schemas.microsoft.com/office/drawing/2018/hyperlinkcolor" val="tx"/>
                    </a:ext>
                  </a:extLst>
                </a:hlinkClick>
              </a:rPr>
              <a:t>Freepik</a:t>
            </a:r>
            <a:endParaRPr sz="1200">
              <a:solidFill>
                <a:schemeClr val="dk1"/>
              </a:solidFill>
              <a:latin typeface="Catamaran Medium"/>
              <a:ea typeface="Catamaran Medium"/>
              <a:cs typeface="Catamaran Medium"/>
              <a:sym typeface="Catamaran Medium"/>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ebo Black"/>
              <a:buNone/>
              <a:defRPr sz="2800">
                <a:solidFill>
                  <a:schemeClr val="dk1"/>
                </a:solidFill>
                <a:latin typeface="Heebo Black"/>
                <a:ea typeface="Heebo Black"/>
                <a:cs typeface="Heebo Black"/>
                <a:sym typeface="Heebo Black"/>
              </a:defRPr>
            </a:lvl1pPr>
            <a:lvl2pPr lvl="1" rtl="0">
              <a:spcBef>
                <a:spcPts val="0"/>
              </a:spcBef>
              <a:spcAft>
                <a:spcPts val="0"/>
              </a:spcAft>
              <a:buClr>
                <a:schemeClr val="dk1"/>
              </a:buClr>
              <a:buSzPts val="2800"/>
              <a:buFont typeface="Heebo Black"/>
              <a:buNone/>
              <a:defRPr sz="2800">
                <a:solidFill>
                  <a:schemeClr val="dk1"/>
                </a:solidFill>
                <a:latin typeface="Heebo Black"/>
                <a:ea typeface="Heebo Black"/>
                <a:cs typeface="Heebo Black"/>
                <a:sym typeface="Heebo Black"/>
              </a:defRPr>
            </a:lvl2pPr>
            <a:lvl3pPr lvl="2" rtl="0">
              <a:spcBef>
                <a:spcPts val="0"/>
              </a:spcBef>
              <a:spcAft>
                <a:spcPts val="0"/>
              </a:spcAft>
              <a:buClr>
                <a:schemeClr val="dk1"/>
              </a:buClr>
              <a:buSzPts val="2800"/>
              <a:buFont typeface="Heebo Black"/>
              <a:buNone/>
              <a:defRPr sz="2800">
                <a:solidFill>
                  <a:schemeClr val="dk1"/>
                </a:solidFill>
                <a:latin typeface="Heebo Black"/>
                <a:ea typeface="Heebo Black"/>
                <a:cs typeface="Heebo Black"/>
                <a:sym typeface="Heebo Black"/>
              </a:defRPr>
            </a:lvl3pPr>
            <a:lvl4pPr lvl="3" rtl="0">
              <a:spcBef>
                <a:spcPts val="0"/>
              </a:spcBef>
              <a:spcAft>
                <a:spcPts val="0"/>
              </a:spcAft>
              <a:buClr>
                <a:schemeClr val="dk1"/>
              </a:buClr>
              <a:buSzPts val="2800"/>
              <a:buFont typeface="Heebo Black"/>
              <a:buNone/>
              <a:defRPr sz="2800">
                <a:solidFill>
                  <a:schemeClr val="dk1"/>
                </a:solidFill>
                <a:latin typeface="Heebo Black"/>
                <a:ea typeface="Heebo Black"/>
                <a:cs typeface="Heebo Black"/>
                <a:sym typeface="Heebo Black"/>
              </a:defRPr>
            </a:lvl4pPr>
            <a:lvl5pPr lvl="4" rtl="0">
              <a:spcBef>
                <a:spcPts val="0"/>
              </a:spcBef>
              <a:spcAft>
                <a:spcPts val="0"/>
              </a:spcAft>
              <a:buClr>
                <a:schemeClr val="dk1"/>
              </a:buClr>
              <a:buSzPts val="2800"/>
              <a:buFont typeface="Heebo Black"/>
              <a:buNone/>
              <a:defRPr sz="2800">
                <a:solidFill>
                  <a:schemeClr val="dk1"/>
                </a:solidFill>
                <a:latin typeface="Heebo Black"/>
                <a:ea typeface="Heebo Black"/>
                <a:cs typeface="Heebo Black"/>
                <a:sym typeface="Heebo Black"/>
              </a:defRPr>
            </a:lvl5pPr>
            <a:lvl6pPr lvl="5" rtl="0">
              <a:spcBef>
                <a:spcPts val="0"/>
              </a:spcBef>
              <a:spcAft>
                <a:spcPts val="0"/>
              </a:spcAft>
              <a:buClr>
                <a:schemeClr val="dk1"/>
              </a:buClr>
              <a:buSzPts val="2800"/>
              <a:buFont typeface="Heebo Black"/>
              <a:buNone/>
              <a:defRPr sz="2800">
                <a:solidFill>
                  <a:schemeClr val="dk1"/>
                </a:solidFill>
                <a:latin typeface="Heebo Black"/>
                <a:ea typeface="Heebo Black"/>
                <a:cs typeface="Heebo Black"/>
                <a:sym typeface="Heebo Black"/>
              </a:defRPr>
            </a:lvl6pPr>
            <a:lvl7pPr lvl="6" rtl="0">
              <a:spcBef>
                <a:spcPts val="0"/>
              </a:spcBef>
              <a:spcAft>
                <a:spcPts val="0"/>
              </a:spcAft>
              <a:buClr>
                <a:schemeClr val="dk1"/>
              </a:buClr>
              <a:buSzPts val="2800"/>
              <a:buFont typeface="Heebo Black"/>
              <a:buNone/>
              <a:defRPr sz="2800">
                <a:solidFill>
                  <a:schemeClr val="dk1"/>
                </a:solidFill>
                <a:latin typeface="Heebo Black"/>
                <a:ea typeface="Heebo Black"/>
                <a:cs typeface="Heebo Black"/>
                <a:sym typeface="Heebo Black"/>
              </a:defRPr>
            </a:lvl7pPr>
            <a:lvl8pPr lvl="7" rtl="0">
              <a:spcBef>
                <a:spcPts val="0"/>
              </a:spcBef>
              <a:spcAft>
                <a:spcPts val="0"/>
              </a:spcAft>
              <a:buClr>
                <a:schemeClr val="dk1"/>
              </a:buClr>
              <a:buSzPts val="2800"/>
              <a:buFont typeface="Heebo Black"/>
              <a:buNone/>
              <a:defRPr sz="2800">
                <a:solidFill>
                  <a:schemeClr val="dk1"/>
                </a:solidFill>
                <a:latin typeface="Heebo Black"/>
                <a:ea typeface="Heebo Black"/>
                <a:cs typeface="Heebo Black"/>
                <a:sym typeface="Heebo Black"/>
              </a:defRPr>
            </a:lvl8pPr>
            <a:lvl9pPr lvl="8" rtl="0">
              <a:spcBef>
                <a:spcPts val="0"/>
              </a:spcBef>
              <a:spcAft>
                <a:spcPts val="0"/>
              </a:spcAft>
              <a:buClr>
                <a:schemeClr val="dk1"/>
              </a:buClr>
              <a:buSzPts val="2800"/>
              <a:buFont typeface="Heebo Black"/>
              <a:buNone/>
              <a:defRPr sz="2800">
                <a:solidFill>
                  <a:schemeClr val="dk1"/>
                </a:solidFill>
                <a:latin typeface="Heebo Black"/>
                <a:ea typeface="Heebo Black"/>
                <a:cs typeface="Heebo Black"/>
                <a:sym typeface="Heebo Black"/>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atamaran Medium"/>
              <a:buChar char="●"/>
              <a:defRPr sz="1800">
                <a:solidFill>
                  <a:schemeClr val="dk1"/>
                </a:solidFill>
                <a:latin typeface="Catamaran Medium"/>
                <a:ea typeface="Catamaran Medium"/>
                <a:cs typeface="Catamaran Medium"/>
                <a:sym typeface="Catamaran Medium"/>
              </a:defRPr>
            </a:lvl1pPr>
            <a:lvl2pPr marL="914400" lvl="1" indent="-317500">
              <a:lnSpc>
                <a:spcPct val="100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2pPr>
            <a:lvl3pPr marL="1371600" lvl="2" indent="-317500">
              <a:lnSpc>
                <a:spcPct val="100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3pPr>
            <a:lvl4pPr marL="1828800" lvl="3" indent="-317500">
              <a:lnSpc>
                <a:spcPct val="100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4pPr>
            <a:lvl5pPr marL="2286000" lvl="4" indent="-317500">
              <a:lnSpc>
                <a:spcPct val="100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5pPr>
            <a:lvl6pPr marL="2743200" lvl="5" indent="-317500">
              <a:lnSpc>
                <a:spcPct val="100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6pPr>
            <a:lvl7pPr marL="3200400" lvl="6" indent="-317500">
              <a:lnSpc>
                <a:spcPct val="100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7pPr>
            <a:lvl8pPr marL="3657600" lvl="7" indent="-317500">
              <a:lnSpc>
                <a:spcPct val="100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8pPr>
            <a:lvl9pPr marL="4114800" lvl="8" indent="-317500">
              <a:lnSpc>
                <a:spcPct val="100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59" r:id="rId5"/>
    <p:sldLayoutId id="2147483660" r:id="rId6"/>
    <p:sldLayoutId id="2147483663" r:id="rId7"/>
    <p:sldLayoutId id="2147483678"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340">
          <p15:clr>
            <a:srgbClr val="EA4335"/>
          </p15:clr>
        </p15:guide>
        <p15:guide id="2" pos="449">
          <p15:clr>
            <a:srgbClr val="EA4335"/>
          </p15:clr>
        </p15:guide>
        <p15:guide id="3" pos="5311">
          <p15:clr>
            <a:srgbClr val="EA4335"/>
          </p15:clr>
        </p15:guide>
        <p15:guide id="4" orient="horz" pos="2897">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3.mp3"/><Relationship Id="rId1" Type="http://schemas.openxmlformats.org/officeDocument/2006/relationships/audio" Target="NULL"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3.mp3"/><Relationship Id="rId1" Type="http://schemas.openxmlformats.org/officeDocument/2006/relationships/audio" Target="NULL"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3.mp3"/><Relationship Id="rId1" Type="http://schemas.openxmlformats.org/officeDocument/2006/relationships/audio" Target="NULL"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3.mp3"/><Relationship Id="rId1" Type="http://schemas.openxmlformats.org/officeDocument/2006/relationships/audio" Target="NULL"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grpSp>
        <p:nvGrpSpPr>
          <p:cNvPr id="2421" name="Google Shape;2421;p49"/>
          <p:cNvGrpSpPr/>
          <p:nvPr/>
        </p:nvGrpSpPr>
        <p:grpSpPr>
          <a:xfrm flipH="1">
            <a:off x="823306" y="2986897"/>
            <a:ext cx="7497187" cy="4153447"/>
            <a:chOff x="774567" y="3920787"/>
            <a:chExt cx="3555360" cy="1969672"/>
          </a:xfrm>
        </p:grpSpPr>
        <p:grpSp>
          <p:nvGrpSpPr>
            <p:cNvPr id="2422" name="Google Shape;2422;p49"/>
            <p:cNvGrpSpPr/>
            <p:nvPr/>
          </p:nvGrpSpPr>
          <p:grpSpPr>
            <a:xfrm>
              <a:off x="1305558" y="4039600"/>
              <a:ext cx="554522" cy="1551488"/>
              <a:chOff x="-1044450" y="1559250"/>
              <a:chExt cx="1313100" cy="3673900"/>
            </a:xfrm>
          </p:grpSpPr>
          <p:sp>
            <p:nvSpPr>
              <p:cNvPr id="2423" name="Google Shape;2423;p49"/>
              <p:cNvSpPr/>
              <p:nvPr/>
            </p:nvSpPr>
            <p:spPr>
              <a:xfrm>
                <a:off x="-1044450" y="1559250"/>
                <a:ext cx="1313100" cy="2962625"/>
              </a:xfrm>
              <a:custGeom>
                <a:avLst/>
                <a:gdLst/>
                <a:ahLst/>
                <a:cxnLst/>
                <a:rect l="l" t="t" r="r" b="b"/>
                <a:pathLst>
                  <a:path w="52524" h="118505" extrusionOk="0">
                    <a:moveTo>
                      <a:pt x="26262" y="0"/>
                    </a:moveTo>
                    <a:cubicBezTo>
                      <a:pt x="24856" y="0"/>
                      <a:pt x="23450" y="737"/>
                      <a:pt x="22554" y="2211"/>
                    </a:cubicBezTo>
                    <a:cubicBezTo>
                      <a:pt x="15320" y="14157"/>
                      <a:pt x="0" y="43884"/>
                      <a:pt x="0" y="81665"/>
                    </a:cubicBezTo>
                    <a:cubicBezTo>
                      <a:pt x="0" y="100967"/>
                      <a:pt x="10426" y="118505"/>
                      <a:pt x="26262" y="118505"/>
                    </a:cubicBezTo>
                    <a:cubicBezTo>
                      <a:pt x="42098" y="118505"/>
                      <a:pt x="52524" y="100967"/>
                      <a:pt x="52524" y="81665"/>
                    </a:cubicBezTo>
                    <a:cubicBezTo>
                      <a:pt x="52524" y="43884"/>
                      <a:pt x="37205" y="14157"/>
                      <a:pt x="29970" y="2211"/>
                    </a:cubicBezTo>
                    <a:cubicBezTo>
                      <a:pt x="29074" y="737"/>
                      <a:pt x="27668" y="0"/>
                      <a:pt x="26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9"/>
              <p:cNvSpPr/>
              <p:nvPr/>
            </p:nvSpPr>
            <p:spPr>
              <a:xfrm>
                <a:off x="-401600" y="2017275"/>
                <a:ext cx="28150" cy="3215875"/>
              </a:xfrm>
              <a:custGeom>
                <a:avLst/>
                <a:gdLst/>
                <a:ahLst/>
                <a:cxnLst/>
                <a:rect l="l" t="t" r="r" b="b"/>
                <a:pathLst>
                  <a:path w="1126" h="128635" extrusionOk="0">
                    <a:moveTo>
                      <a:pt x="1" y="0"/>
                    </a:moveTo>
                    <a:lnTo>
                      <a:pt x="1" y="128634"/>
                    </a:lnTo>
                    <a:lnTo>
                      <a:pt x="1126" y="128634"/>
                    </a:lnTo>
                    <a:lnTo>
                      <a:pt x="1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9"/>
              <p:cNvSpPr/>
              <p:nvPr/>
            </p:nvSpPr>
            <p:spPr>
              <a:xfrm>
                <a:off x="-400825" y="2511950"/>
                <a:ext cx="158850" cy="290300"/>
              </a:xfrm>
              <a:custGeom>
                <a:avLst/>
                <a:gdLst/>
                <a:ahLst/>
                <a:cxnLst/>
                <a:rect l="l" t="t" r="r" b="b"/>
                <a:pathLst>
                  <a:path w="6354" h="11612" extrusionOk="0">
                    <a:moveTo>
                      <a:pt x="5350" y="1"/>
                    </a:moveTo>
                    <a:lnTo>
                      <a:pt x="0" y="11125"/>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9"/>
              <p:cNvSpPr/>
              <p:nvPr/>
            </p:nvSpPr>
            <p:spPr>
              <a:xfrm>
                <a:off x="-556600" y="2790075"/>
                <a:ext cx="181625" cy="326775"/>
              </a:xfrm>
              <a:custGeom>
                <a:avLst/>
                <a:gdLst/>
                <a:ahLst/>
                <a:cxnLst/>
                <a:rect l="l" t="t" r="r" b="b"/>
                <a:pathLst>
                  <a:path w="7265" h="13071" extrusionOk="0">
                    <a:moveTo>
                      <a:pt x="1003" y="0"/>
                    </a:moveTo>
                    <a:lnTo>
                      <a:pt x="0" y="487"/>
                    </a:lnTo>
                    <a:lnTo>
                      <a:pt x="6262" y="13070"/>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9"/>
              <p:cNvSpPr/>
              <p:nvPr/>
            </p:nvSpPr>
            <p:spPr>
              <a:xfrm>
                <a:off x="-398550" y="3387350"/>
                <a:ext cx="424800" cy="521300"/>
              </a:xfrm>
              <a:custGeom>
                <a:avLst/>
                <a:gdLst/>
                <a:ahLst/>
                <a:cxnLst/>
                <a:rect l="l" t="t" r="r" b="b"/>
                <a:pathLst>
                  <a:path w="16992" h="20852" extrusionOk="0">
                    <a:moveTo>
                      <a:pt x="16110" y="0"/>
                    </a:moveTo>
                    <a:lnTo>
                      <a:pt x="1" y="20153"/>
                    </a:lnTo>
                    <a:lnTo>
                      <a:pt x="882" y="20852"/>
                    </a:lnTo>
                    <a:lnTo>
                      <a:pt x="16992" y="73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49"/>
            <p:cNvGrpSpPr/>
            <p:nvPr/>
          </p:nvGrpSpPr>
          <p:grpSpPr>
            <a:xfrm>
              <a:off x="1816552" y="3920787"/>
              <a:ext cx="554522" cy="1757190"/>
              <a:chOff x="689500" y="2924525"/>
              <a:chExt cx="1313100" cy="4161000"/>
            </a:xfrm>
          </p:grpSpPr>
          <p:sp>
            <p:nvSpPr>
              <p:cNvPr id="2429" name="Google Shape;2429;p49"/>
              <p:cNvSpPr/>
              <p:nvPr/>
            </p:nvSpPr>
            <p:spPr>
              <a:xfrm>
                <a:off x="689500" y="2924525"/>
                <a:ext cx="1313100" cy="2962650"/>
              </a:xfrm>
              <a:custGeom>
                <a:avLst/>
                <a:gdLst/>
                <a:ahLst/>
                <a:cxnLst/>
                <a:rect l="l" t="t" r="r" b="b"/>
                <a:pathLst>
                  <a:path w="52524" h="118506" extrusionOk="0">
                    <a:moveTo>
                      <a:pt x="26262" y="1"/>
                    </a:moveTo>
                    <a:cubicBezTo>
                      <a:pt x="24856" y="1"/>
                      <a:pt x="23450" y="738"/>
                      <a:pt x="22554" y="2212"/>
                    </a:cubicBezTo>
                    <a:cubicBezTo>
                      <a:pt x="15319" y="14158"/>
                      <a:pt x="0" y="43854"/>
                      <a:pt x="0" y="81666"/>
                    </a:cubicBezTo>
                    <a:cubicBezTo>
                      <a:pt x="0" y="100967"/>
                      <a:pt x="10426" y="118506"/>
                      <a:pt x="26262" y="118506"/>
                    </a:cubicBezTo>
                    <a:cubicBezTo>
                      <a:pt x="42098" y="118506"/>
                      <a:pt x="52524" y="100967"/>
                      <a:pt x="52524" y="81666"/>
                    </a:cubicBezTo>
                    <a:cubicBezTo>
                      <a:pt x="52524" y="43854"/>
                      <a:pt x="37204" y="14158"/>
                      <a:pt x="29970" y="2212"/>
                    </a:cubicBezTo>
                    <a:cubicBezTo>
                      <a:pt x="29074" y="738"/>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9"/>
              <p:cNvSpPr/>
              <p:nvPr/>
            </p:nvSpPr>
            <p:spPr>
              <a:xfrm>
                <a:off x="1331600" y="3381800"/>
                <a:ext cx="28150" cy="3703725"/>
              </a:xfrm>
              <a:custGeom>
                <a:avLst/>
                <a:gdLst/>
                <a:ahLst/>
                <a:cxnLst/>
                <a:rect l="l" t="t" r="r" b="b"/>
                <a:pathLst>
                  <a:path w="1126" h="148149" extrusionOk="0">
                    <a:moveTo>
                      <a:pt x="0" y="0"/>
                    </a:moveTo>
                    <a:lnTo>
                      <a:pt x="0" y="148148"/>
                    </a:lnTo>
                    <a:lnTo>
                      <a:pt x="1125" y="148148"/>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9"/>
              <p:cNvSpPr/>
              <p:nvPr/>
            </p:nvSpPr>
            <p:spPr>
              <a:xfrm>
                <a:off x="1333125" y="3877250"/>
                <a:ext cx="158825" cy="290300"/>
              </a:xfrm>
              <a:custGeom>
                <a:avLst/>
                <a:gdLst/>
                <a:ahLst/>
                <a:cxnLst/>
                <a:rect l="l" t="t" r="r" b="b"/>
                <a:pathLst>
                  <a:path w="6353" h="11612" extrusionOk="0">
                    <a:moveTo>
                      <a:pt x="5319" y="0"/>
                    </a:moveTo>
                    <a:lnTo>
                      <a:pt x="0" y="11125"/>
                    </a:lnTo>
                    <a:lnTo>
                      <a:pt x="1003" y="11611"/>
                    </a:lnTo>
                    <a:lnTo>
                      <a:pt x="6353" y="487"/>
                    </a:lnTo>
                    <a:lnTo>
                      <a:pt x="5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9"/>
              <p:cNvSpPr/>
              <p:nvPr/>
            </p:nvSpPr>
            <p:spPr>
              <a:xfrm>
                <a:off x="1176575" y="4155375"/>
                <a:ext cx="181650" cy="326775"/>
              </a:xfrm>
              <a:custGeom>
                <a:avLst/>
                <a:gdLst/>
                <a:ahLst/>
                <a:cxnLst/>
                <a:rect l="l" t="t" r="r" b="b"/>
                <a:pathLst>
                  <a:path w="7266" h="13071" extrusionOk="0">
                    <a:moveTo>
                      <a:pt x="1034" y="0"/>
                    </a:moveTo>
                    <a:lnTo>
                      <a:pt x="1" y="486"/>
                    </a:lnTo>
                    <a:lnTo>
                      <a:pt x="6262" y="13070"/>
                    </a:lnTo>
                    <a:lnTo>
                      <a:pt x="7265" y="12584"/>
                    </a:lnTo>
                    <a:lnTo>
                      <a:pt x="10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9"/>
              <p:cNvSpPr/>
              <p:nvPr/>
            </p:nvSpPr>
            <p:spPr>
              <a:xfrm>
                <a:off x="1335400" y="4752650"/>
                <a:ext cx="424800" cy="521300"/>
              </a:xfrm>
              <a:custGeom>
                <a:avLst/>
                <a:gdLst/>
                <a:ahLst/>
                <a:cxnLst/>
                <a:rect l="l" t="t" r="r" b="b"/>
                <a:pathLst>
                  <a:path w="16992" h="20852" extrusionOk="0">
                    <a:moveTo>
                      <a:pt x="16110" y="0"/>
                    </a:moveTo>
                    <a:lnTo>
                      <a:pt x="0" y="20152"/>
                    </a:lnTo>
                    <a:lnTo>
                      <a:pt x="882" y="20851"/>
                    </a:lnTo>
                    <a:lnTo>
                      <a:pt x="16992" y="699"/>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4" name="Google Shape;2434;p49"/>
            <p:cNvGrpSpPr/>
            <p:nvPr/>
          </p:nvGrpSpPr>
          <p:grpSpPr>
            <a:xfrm>
              <a:off x="2335054" y="4089760"/>
              <a:ext cx="554522" cy="1757190"/>
              <a:chOff x="689500" y="2924525"/>
              <a:chExt cx="1313100" cy="4161000"/>
            </a:xfrm>
          </p:grpSpPr>
          <p:sp>
            <p:nvSpPr>
              <p:cNvPr id="2435" name="Google Shape;2435;p49"/>
              <p:cNvSpPr/>
              <p:nvPr/>
            </p:nvSpPr>
            <p:spPr>
              <a:xfrm>
                <a:off x="689500" y="2924525"/>
                <a:ext cx="1313100" cy="2962650"/>
              </a:xfrm>
              <a:custGeom>
                <a:avLst/>
                <a:gdLst/>
                <a:ahLst/>
                <a:cxnLst/>
                <a:rect l="l" t="t" r="r" b="b"/>
                <a:pathLst>
                  <a:path w="52524" h="118506" extrusionOk="0">
                    <a:moveTo>
                      <a:pt x="26262" y="1"/>
                    </a:moveTo>
                    <a:cubicBezTo>
                      <a:pt x="24856" y="1"/>
                      <a:pt x="23450" y="738"/>
                      <a:pt x="22554" y="2212"/>
                    </a:cubicBezTo>
                    <a:cubicBezTo>
                      <a:pt x="15319" y="14158"/>
                      <a:pt x="0" y="43854"/>
                      <a:pt x="0" y="81666"/>
                    </a:cubicBezTo>
                    <a:cubicBezTo>
                      <a:pt x="0" y="100967"/>
                      <a:pt x="10426" y="118506"/>
                      <a:pt x="26262" y="118506"/>
                    </a:cubicBezTo>
                    <a:cubicBezTo>
                      <a:pt x="42098" y="118506"/>
                      <a:pt x="52524" y="100967"/>
                      <a:pt x="52524" y="81666"/>
                    </a:cubicBezTo>
                    <a:cubicBezTo>
                      <a:pt x="52524" y="43854"/>
                      <a:pt x="37204" y="14158"/>
                      <a:pt x="29970" y="2212"/>
                    </a:cubicBezTo>
                    <a:cubicBezTo>
                      <a:pt x="29074" y="738"/>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9"/>
              <p:cNvSpPr/>
              <p:nvPr/>
            </p:nvSpPr>
            <p:spPr>
              <a:xfrm>
                <a:off x="1331600" y="3381800"/>
                <a:ext cx="28150" cy="3703725"/>
              </a:xfrm>
              <a:custGeom>
                <a:avLst/>
                <a:gdLst/>
                <a:ahLst/>
                <a:cxnLst/>
                <a:rect l="l" t="t" r="r" b="b"/>
                <a:pathLst>
                  <a:path w="1126" h="148149" extrusionOk="0">
                    <a:moveTo>
                      <a:pt x="0" y="0"/>
                    </a:moveTo>
                    <a:lnTo>
                      <a:pt x="0" y="148148"/>
                    </a:lnTo>
                    <a:lnTo>
                      <a:pt x="1125" y="148148"/>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9"/>
              <p:cNvSpPr/>
              <p:nvPr/>
            </p:nvSpPr>
            <p:spPr>
              <a:xfrm>
                <a:off x="1333125" y="3877250"/>
                <a:ext cx="158825" cy="290300"/>
              </a:xfrm>
              <a:custGeom>
                <a:avLst/>
                <a:gdLst/>
                <a:ahLst/>
                <a:cxnLst/>
                <a:rect l="l" t="t" r="r" b="b"/>
                <a:pathLst>
                  <a:path w="6353" h="11612" extrusionOk="0">
                    <a:moveTo>
                      <a:pt x="5319" y="0"/>
                    </a:moveTo>
                    <a:lnTo>
                      <a:pt x="0" y="11125"/>
                    </a:lnTo>
                    <a:lnTo>
                      <a:pt x="1003" y="11611"/>
                    </a:lnTo>
                    <a:lnTo>
                      <a:pt x="6353" y="487"/>
                    </a:lnTo>
                    <a:lnTo>
                      <a:pt x="5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9"/>
              <p:cNvSpPr/>
              <p:nvPr/>
            </p:nvSpPr>
            <p:spPr>
              <a:xfrm>
                <a:off x="1176575" y="4155375"/>
                <a:ext cx="181650" cy="326775"/>
              </a:xfrm>
              <a:custGeom>
                <a:avLst/>
                <a:gdLst/>
                <a:ahLst/>
                <a:cxnLst/>
                <a:rect l="l" t="t" r="r" b="b"/>
                <a:pathLst>
                  <a:path w="7266" h="13071" extrusionOk="0">
                    <a:moveTo>
                      <a:pt x="1034" y="0"/>
                    </a:moveTo>
                    <a:lnTo>
                      <a:pt x="1" y="486"/>
                    </a:lnTo>
                    <a:lnTo>
                      <a:pt x="6262" y="13070"/>
                    </a:lnTo>
                    <a:lnTo>
                      <a:pt x="7265" y="12584"/>
                    </a:lnTo>
                    <a:lnTo>
                      <a:pt x="10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9"/>
              <p:cNvSpPr/>
              <p:nvPr/>
            </p:nvSpPr>
            <p:spPr>
              <a:xfrm>
                <a:off x="1335400" y="4752650"/>
                <a:ext cx="424800" cy="521300"/>
              </a:xfrm>
              <a:custGeom>
                <a:avLst/>
                <a:gdLst/>
                <a:ahLst/>
                <a:cxnLst/>
                <a:rect l="l" t="t" r="r" b="b"/>
                <a:pathLst>
                  <a:path w="16992" h="20852" extrusionOk="0">
                    <a:moveTo>
                      <a:pt x="16110" y="0"/>
                    </a:moveTo>
                    <a:lnTo>
                      <a:pt x="0" y="20152"/>
                    </a:lnTo>
                    <a:lnTo>
                      <a:pt x="882" y="20851"/>
                    </a:lnTo>
                    <a:lnTo>
                      <a:pt x="16992" y="699"/>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0" name="Google Shape;2440;p49"/>
            <p:cNvGrpSpPr/>
            <p:nvPr/>
          </p:nvGrpSpPr>
          <p:grpSpPr>
            <a:xfrm>
              <a:off x="2769660" y="4236094"/>
              <a:ext cx="554522" cy="1551488"/>
              <a:chOff x="-1044450" y="1559250"/>
              <a:chExt cx="1313100" cy="3673900"/>
            </a:xfrm>
          </p:grpSpPr>
          <p:sp>
            <p:nvSpPr>
              <p:cNvPr id="2441" name="Google Shape;2441;p49"/>
              <p:cNvSpPr/>
              <p:nvPr/>
            </p:nvSpPr>
            <p:spPr>
              <a:xfrm>
                <a:off x="-1044450" y="1559250"/>
                <a:ext cx="1313100" cy="2962625"/>
              </a:xfrm>
              <a:custGeom>
                <a:avLst/>
                <a:gdLst/>
                <a:ahLst/>
                <a:cxnLst/>
                <a:rect l="l" t="t" r="r" b="b"/>
                <a:pathLst>
                  <a:path w="52524" h="118505" extrusionOk="0">
                    <a:moveTo>
                      <a:pt x="26262" y="0"/>
                    </a:moveTo>
                    <a:cubicBezTo>
                      <a:pt x="24856" y="0"/>
                      <a:pt x="23450" y="737"/>
                      <a:pt x="22554" y="2211"/>
                    </a:cubicBezTo>
                    <a:cubicBezTo>
                      <a:pt x="15320" y="14157"/>
                      <a:pt x="0" y="43884"/>
                      <a:pt x="0" y="81665"/>
                    </a:cubicBezTo>
                    <a:cubicBezTo>
                      <a:pt x="0" y="100967"/>
                      <a:pt x="10426" y="118505"/>
                      <a:pt x="26262" y="118505"/>
                    </a:cubicBezTo>
                    <a:cubicBezTo>
                      <a:pt x="42098" y="118505"/>
                      <a:pt x="52524" y="100967"/>
                      <a:pt x="52524" y="81665"/>
                    </a:cubicBezTo>
                    <a:cubicBezTo>
                      <a:pt x="52524" y="43884"/>
                      <a:pt x="37205" y="14157"/>
                      <a:pt x="29970" y="2211"/>
                    </a:cubicBezTo>
                    <a:cubicBezTo>
                      <a:pt x="29074" y="737"/>
                      <a:pt x="27668" y="0"/>
                      <a:pt x="26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9"/>
              <p:cNvSpPr/>
              <p:nvPr/>
            </p:nvSpPr>
            <p:spPr>
              <a:xfrm>
                <a:off x="-401600" y="2017275"/>
                <a:ext cx="28150" cy="3215875"/>
              </a:xfrm>
              <a:custGeom>
                <a:avLst/>
                <a:gdLst/>
                <a:ahLst/>
                <a:cxnLst/>
                <a:rect l="l" t="t" r="r" b="b"/>
                <a:pathLst>
                  <a:path w="1126" h="128635" extrusionOk="0">
                    <a:moveTo>
                      <a:pt x="1" y="0"/>
                    </a:moveTo>
                    <a:lnTo>
                      <a:pt x="1" y="128634"/>
                    </a:lnTo>
                    <a:lnTo>
                      <a:pt x="1126" y="128634"/>
                    </a:lnTo>
                    <a:lnTo>
                      <a:pt x="1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9"/>
              <p:cNvSpPr/>
              <p:nvPr/>
            </p:nvSpPr>
            <p:spPr>
              <a:xfrm>
                <a:off x="-400825" y="2511950"/>
                <a:ext cx="158850" cy="290300"/>
              </a:xfrm>
              <a:custGeom>
                <a:avLst/>
                <a:gdLst/>
                <a:ahLst/>
                <a:cxnLst/>
                <a:rect l="l" t="t" r="r" b="b"/>
                <a:pathLst>
                  <a:path w="6354" h="11612" extrusionOk="0">
                    <a:moveTo>
                      <a:pt x="5350" y="1"/>
                    </a:moveTo>
                    <a:lnTo>
                      <a:pt x="0" y="11125"/>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9"/>
              <p:cNvSpPr/>
              <p:nvPr/>
            </p:nvSpPr>
            <p:spPr>
              <a:xfrm>
                <a:off x="-556600" y="2790075"/>
                <a:ext cx="181625" cy="326775"/>
              </a:xfrm>
              <a:custGeom>
                <a:avLst/>
                <a:gdLst/>
                <a:ahLst/>
                <a:cxnLst/>
                <a:rect l="l" t="t" r="r" b="b"/>
                <a:pathLst>
                  <a:path w="7265" h="13071" extrusionOk="0">
                    <a:moveTo>
                      <a:pt x="1003" y="0"/>
                    </a:moveTo>
                    <a:lnTo>
                      <a:pt x="0" y="487"/>
                    </a:lnTo>
                    <a:lnTo>
                      <a:pt x="6262" y="13070"/>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9"/>
              <p:cNvSpPr/>
              <p:nvPr/>
            </p:nvSpPr>
            <p:spPr>
              <a:xfrm>
                <a:off x="-398550" y="3387350"/>
                <a:ext cx="424800" cy="521300"/>
              </a:xfrm>
              <a:custGeom>
                <a:avLst/>
                <a:gdLst/>
                <a:ahLst/>
                <a:cxnLst/>
                <a:rect l="l" t="t" r="r" b="b"/>
                <a:pathLst>
                  <a:path w="16992" h="20852" extrusionOk="0">
                    <a:moveTo>
                      <a:pt x="16110" y="0"/>
                    </a:moveTo>
                    <a:lnTo>
                      <a:pt x="1" y="20153"/>
                    </a:lnTo>
                    <a:lnTo>
                      <a:pt x="882" y="20852"/>
                    </a:lnTo>
                    <a:lnTo>
                      <a:pt x="16992" y="73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6" name="Google Shape;2446;p49"/>
            <p:cNvGrpSpPr/>
            <p:nvPr/>
          </p:nvGrpSpPr>
          <p:grpSpPr>
            <a:xfrm>
              <a:off x="3266958" y="4126465"/>
              <a:ext cx="554522" cy="1551488"/>
              <a:chOff x="-1044450" y="1559250"/>
              <a:chExt cx="1313100" cy="3673900"/>
            </a:xfrm>
          </p:grpSpPr>
          <p:sp>
            <p:nvSpPr>
              <p:cNvPr id="2447" name="Google Shape;2447;p49"/>
              <p:cNvSpPr/>
              <p:nvPr/>
            </p:nvSpPr>
            <p:spPr>
              <a:xfrm>
                <a:off x="-1044450" y="1559250"/>
                <a:ext cx="1313100" cy="2962625"/>
              </a:xfrm>
              <a:custGeom>
                <a:avLst/>
                <a:gdLst/>
                <a:ahLst/>
                <a:cxnLst/>
                <a:rect l="l" t="t" r="r" b="b"/>
                <a:pathLst>
                  <a:path w="52524" h="118505" extrusionOk="0">
                    <a:moveTo>
                      <a:pt x="26262" y="0"/>
                    </a:moveTo>
                    <a:cubicBezTo>
                      <a:pt x="24856" y="0"/>
                      <a:pt x="23450" y="737"/>
                      <a:pt x="22554" y="2211"/>
                    </a:cubicBezTo>
                    <a:cubicBezTo>
                      <a:pt x="15320" y="14157"/>
                      <a:pt x="0" y="43884"/>
                      <a:pt x="0" y="81665"/>
                    </a:cubicBezTo>
                    <a:cubicBezTo>
                      <a:pt x="0" y="100967"/>
                      <a:pt x="10426" y="118505"/>
                      <a:pt x="26262" y="118505"/>
                    </a:cubicBezTo>
                    <a:cubicBezTo>
                      <a:pt x="42098" y="118505"/>
                      <a:pt x="52524" y="100967"/>
                      <a:pt x="52524" y="81665"/>
                    </a:cubicBezTo>
                    <a:cubicBezTo>
                      <a:pt x="52524" y="43884"/>
                      <a:pt x="37205" y="14157"/>
                      <a:pt x="29970" y="2211"/>
                    </a:cubicBezTo>
                    <a:cubicBezTo>
                      <a:pt x="29074" y="737"/>
                      <a:pt x="27668" y="0"/>
                      <a:pt x="26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9"/>
              <p:cNvSpPr/>
              <p:nvPr/>
            </p:nvSpPr>
            <p:spPr>
              <a:xfrm>
                <a:off x="-401600" y="2017275"/>
                <a:ext cx="28150" cy="3215875"/>
              </a:xfrm>
              <a:custGeom>
                <a:avLst/>
                <a:gdLst/>
                <a:ahLst/>
                <a:cxnLst/>
                <a:rect l="l" t="t" r="r" b="b"/>
                <a:pathLst>
                  <a:path w="1126" h="128635" extrusionOk="0">
                    <a:moveTo>
                      <a:pt x="1" y="0"/>
                    </a:moveTo>
                    <a:lnTo>
                      <a:pt x="1" y="128634"/>
                    </a:lnTo>
                    <a:lnTo>
                      <a:pt x="1126" y="128634"/>
                    </a:lnTo>
                    <a:lnTo>
                      <a:pt x="1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9"/>
              <p:cNvSpPr/>
              <p:nvPr/>
            </p:nvSpPr>
            <p:spPr>
              <a:xfrm>
                <a:off x="-400825" y="2511950"/>
                <a:ext cx="158850" cy="290300"/>
              </a:xfrm>
              <a:custGeom>
                <a:avLst/>
                <a:gdLst/>
                <a:ahLst/>
                <a:cxnLst/>
                <a:rect l="l" t="t" r="r" b="b"/>
                <a:pathLst>
                  <a:path w="6354" h="11612" extrusionOk="0">
                    <a:moveTo>
                      <a:pt x="5350" y="1"/>
                    </a:moveTo>
                    <a:lnTo>
                      <a:pt x="0" y="11125"/>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9"/>
              <p:cNvSpPr/>
              <p:nvPr/>
            </p:nvSpPr>
            <p:spPr>
              <a:xfrm>
                <a:off x="-556600" y="2790075"/>
                <a:ext cx="181625" cy="326775"/>
              </a:xfrm>
              <a:custGeom>
                <a:avLst/>
                <a:gdLst/>
                <a:ahLst/>
                <a:cxnLst/>
                <a:rect l="l" t="t" r="r" b="b"/>
                <a:pathLst>
                  <a:path w="7265" h="13071" extrusionOk="0">
                    <a:moveTo>
                      <a:pt x="1003" y="0"/>
                    </a:moveTo>
                    <a:lnTo>
                      <a:pt x="0" y="487"/>
                    </a:lnTo>
                    <a:lnTo>
                      <a:pt x="6262" y="13070"/>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9"/>
              <p:cNvSpPr/>
              <p:nvPr/>
            </p:nvSpPr>
            <p:spPr>
              <a:xfrm>
                <a:off x="-398550" y="3387350"/>
                <a:ext cx="424800" cy="521300"/>
              </a:xfrm>
              <a:custGeom>
                <a:avLst/>
                <a:gdLst/>
                <a:ahLst/>
                <a:cxnLst/>
                <a:rect l="l" t="t" r="r" b="b"/>
                <a:pathLst>
                  <a:path w="16992" h="20852" extrusionOk="0">
                    <a:moveTo>
                      <a:pt x="16110" y="0"/>
                    </a:moveTo>
                    <a:lnTo>
                      <a:pt x="1" y="20153"/>
                    </a:lnTo>
                    <a:lnTo>
                      <a:pt x="882" y="20852"/>
                    </a:lnTo>
                    <a:lnTo>
                      <a:pt x="16992" y="73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49"/>
            <p:cNvGrpSpPr/>
            <p:nvPr/>
          </p:nvGrpSpPr>
          <p:grpSpPr>
            <a:xfrm>
              <a:off x="3775404" y="4133269"/>
              <a:ext cx="554522" cy="1757190"/>
              <a:chOff x="689500" y="2924525"/>
              <a:chExt cx="1313100" cy="4161000"/>
            </a:xfrm>
          </p:grpSpPr>
          <p:sp>
            <p:nvSpPr>
              <p:cNvPr id="2453" name="Google Shape;2453;p49"/>
              <p:cNvSpPr/>
              <p:nvPr/>
            </p:nvSpPr>
            <p:spPr>
              <a:xfrm>
                <a:off x="689500" y="2924525"/>
                <a:ext cx="1313100" cy="2962650"/>
              </a:xfrm>
              <a:custGeom>
                <a:avLst/>
                <a:gdLst/>
                <a:ahLst/>
                <a:cxnLst/>
                <a:rect l="l" t="t" r="r" b="b"/>
                <a:pathLst>
                  <a:path w="52524" h="118506" extrusionOk="0">
                    <a:moveTo>
                      <a:pt x="26262" y="1"/>
                    </a:moveTo>
                    <a:cubicBezTo>
                      <a:pt x="24856" y="1"/>
                      <a:pt x="23450" y="738"/>
                      <a:pt x="22554" y="2212"/>
                    </a:cubicBezTo>
                    <a:cubicBezTo>
                      <a:pt x="15319" y="14158"/>
                      <a:pt x="0" y="43854"/>
                      <a:pt x="0" y="81666"/>
                    </a:cubicBezTo>
                    <a:cubicBezTo>
                      <a:pt x="0" y="100967"/>
                      <a:pt x="10426" y="118506"/>
                      <a:pt x="26262" y="118506"/>
                    </a:cubicBezTo>
                    <a:cubicBezTo>
                      <a:pt x="42098" y="118506"/>
                      <a:pt x="52524" y="100967"/>
                      <a:pt x="52524" y="81666"/>
                    </a:cubicBezTo>
                    <a:cubicBezTo>
                      <a:pt x="52524" y="43854"/>
                      <a:pt x="37204" y="14158"/>
                      <a:pt x="29970" y="2212"/>
                    </a:cubicBezTo>
                    <a:cubicBezTo>
                      <a:pt x="29074" y="738"/>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9"/>
              <p:cNvSpPr/>
              <p:nvPr/>
            </p:nvSpPr>
            <p:spPr>
              <a:xfrm>
                <a:off x="1331600" y="3381800"/>
                <a:ext cx="28150" cy="3703725"/>
              </a:xfrm>
              <a:custGeom>
                <a:avLst/>
                <a:gdLst/>
                <a:ahLst/>
                <a:cxnLst/>
                <a:rect l="l" t="t" r="r" b="b"/>
                <a:pathLst>
                  <a:path w="1126" h="148149" extrusionOk="0">
                    <a:moveTo>
                      <a:pt x="0" y="0"/>
                    </a:moveTo>
                    <a:lnTo>
                      <a:pt x="0" y="148148"/>
                    </a:lnTo>
                    <a:lnTo>
                      <a:pt x="1125" y="148148"/>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9"/>
              <p:cNvSpPr/>
              <p:nvPr/>
            </p:nvSpPr>
            <p:spPr>
              <a:xfrm>
                <a:off x="1333125" y="3877250"/>
                <a:ext cx="158825" cy="290300"/>
              </a:xfrm>
              <a:custGeom>
                <a:avLst/>
                <a:gdLst/>
                <a:ahLst/>
                <a:cxnLst/>
                <a:rect l="l" t="t" r="r" b="b"/>
                <a:pathLst>
                  <a:path w="6353" h="11612" extrusionOk="0">
                    <a:moveTo>
                      <a:pt x="5319" y="0"/>
                    </a:moveTo>
                    <a:lnTo>
                      <a:pt x="0" y="11125"/>
                    </a:lnTo>
                    <a:lnTo>
                      <a:pt x="1003" y="11611"/>
                    </a:lnTo>
                    <a:lnTo>
                      <a:pt x="6353" y="487"/>
                    </a:lnTo>
                    <a:lnTo>
                      <a:pt x="5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9"/>
              <p:cNvSpPr/>
              <p:nvPr/>
            </p:nvSpPr>
            <p:spPr>
              <a:xfrm>
                <a:off x="1176575" y="4155375"/>
                <a:ext cx="181650" cy="326775"/>
              </a:xfrm>
              <a:custGeom>
                <a:avLst/>
                <a:gdLst/>
                <a:ahLst/>
                <a:cxnLst/>
                <a:rect l="l" t="t" r="r" b="b"/>
                <a:pathLst>
                  <a:path w="7266" h="13071" extrusionOk="0">
                    <a:moveTo>
                      <a:pt x="1034" y="0"/>
                    </a:moveTo>
                    <a:lnTo>
                      <a:pt x="1" y="486"/>
                    </a:lnTo>
                    <a:lnTo>
                      <a:pt x="6262" y="13070"/>
                    </a:lnTo>
                    <a:lnTo>
                      <a:pt x="7265" y="12584"/>
                    </a:lnTo>
                    <a:lnTo>
                      <a:pt x="10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9"/>
              <p:cNvSpPr/>
              <p:nvPr/>
            </p:nvSpPr>
            <p:spPr>
              <a:xfrm>
                <a:off x="1335400" y="4752650"/>
                <a:ext cx="424800" cy="521300"/>
              </a:xfrm>
              <a:custGeom>
                <a:avLst/>
                <a:gdLst/>
                <a:ahLst/>
                <a:cxnLst/>
                <a:rect l="l" t="t" r="r" b="b"/>
                <a:pathLst>
                  <a:path w="16992" h="20852" extrusionOk="0">
                    <a:moveTo>
                      <a:pt x="16110" y="0"/>
                    </a:moveTo>
                    <a:lnTo>
                      <a:pt x="0" y="20152"/>
                    </a:lnTo>
                    <a:lnTo>
                      <a:pt x="882" y="20851"/>
                    </a:lnTo>
                    <a:lnTo>
                      <a:pt x="16992" y="699"/>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49"/>
            <p:cNvGrpSpPr/>
            <p:nvPr/>
          </p:nvGrpSpPr>
          <p:grpSpPr>
            <a:xfrm>
              <a:off x="774567" y="4039594"/>
              <a:ext cx="554522" cy="1757190"/>
              <a:chOff x="689500" y="2924525"/>
              <a:chExt cx="1313100" cy="4161000"/>
            </a:xfrm>
          </p:grpSpPr>
          <p:sp>
            <p:nvSpPr>
              <p:cNvPr id="2459" name="Google Shape;2459;p49"/>
              <p:cNvSpPr/>
              <p:nvPr/>
            </p:nvSpPr>
            <p:spPr>
              <a:xfrm>
                <a:off x="689500" y="2924525"/>
                <a:ext cx="1313100" cy="2962650"/>
              </a:xfrm>
              <a:custGeom>
                <a:avLst/>
                <a:gdLst/>
                <a:ahLst/>
                <a:cxnLst/>
                <a:rect l="l" t="t" r="r" b="b"/>
                <a:pathLst>
                  <a:path w="52524" h="118506" extrusionOk="0">
                    <a:moveTo>
                      <a:pt x="26262" y="1"/>
                    </a:moveTo>
                    <a:cubicBezTo>
                      <a:pt x="24856" y="1"/>
                      <a:pt x="23450" y="738"/>
                      <a:pt x="22554" y="2212"/>
                    </a:cubicBezTo>
                    <a:cubicBezTo>
                      <a:pt x="15319" y="14158"/>
                      <a:pt x="0" y="43854"/>
                      <a:pt x="0" y="81666"/>
                    </a:cubicBezTo>
                    <a:cubicBezTo>
                      <a:pt x="0" y="100967"/>
                      <a:pt x="10426" y="118506"/>
                      <a:pt x="26262" y="118506"/>
                    </a:cubicBezTo>
                    <a:cubicBezTo>
                      <a:pt x="42098" y="118506"/>
                      <a:pt x="52524" y="100967"/>
                      <a:pt x="52524" y="81666"/>
                    </a:cubicBezTo>
                    <a:cubicBezTo>
                      <a:pt x="52524" y="43854"/>
                      <a:pt x="37204" y="14158"/>
                      <a:pt x="29970" y="2212"/>
                    </a:cubicBezTo>
                    <a:cubicBezTo>
                      <a:pt x="29074" y="738"/>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9"/>
              <p:cNvSpPr/>
              <p:nvPr/>
            </p:nvSpPr>
            <p:spPr>
              <a:xfrm>
                <a:off x="1331600" y="3381800"/>
                <a:ext cx="28150" cy="3703725"/>
              </a:xfrm>
              <a:custGeom>
                <a:avLst/>
                <a:gdLst/>
                <a:ahLst/>
                <a:cxnLst/>
                <a:rect l="l" t="t" r="r" b="b"/>
                <a:pathLst>
                  <a:path w="1126" h="148149" extrusionOk="0">
                    <a:moveTo>
                      <a:pt x="0" y="0"/>
                    </a:moveTo>
                    <a:lnTo>
                      <a:pt x="0" y="148148"/>
                    </a:lnTo>
                    <a:lnTo>
                      <a:pt x="1125" y="148148"/>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9"/>
              <p:cNvSpPr/>
              <p:nvPr/>
            </p:nvSpPr>
            <p:spPr>
              <a:xfrm>
                <a:off x="1333125" y="3877250"/>
                <a:ext cx="158825" cy="290300"/>
              </a:xfrm>
              <a:custGeom>
                <a:avLst/>
                <a:gdLst/>
                <a:ahLst/>
                <a:cxnLst/>
                <a:rect l="l" t="t" r="r" b="b"/>
                <a:pathLst>
                  <a:path w="6353" h="11612" extrusionOk="0">
                    <a:moveTo>
                      <a:pt x="5319" y="0"/>
                    </a:moveTo>
                    <a:lnTo>
                      <a:pt x="0" y="11125"/>
                    </a:lnTo>
                    <a:lnTo>
                      <a:pt x="1003" y="11611"/>
                    </a:lnTo>
                    <a:lnTo>
                      <a:pt x="6353" y="487"/>
                    </a:lnTo>
                    <a:lnTo>
                      <a:pt x="5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9"/>
              <p:cNvSpPr/>
              <p:nvPr/>
            </p:nvSpPr>
            <p:spPr>
              <a:xfrm>
                <a:off x="1176575" y="4155375"/>
                <a:ext cx="181650" cy="326775"/>
              </a:xfrm>
              <a:custGeom>
                <a:avLst/>
                <a:gdLst/>
                <a:ahLst/>
                <a:cxnLst/>
                <a:rect l="l" t="t" r="r" b="b"/>
                <a:pathLst>
                  <a:path w="7266" h="13071" extrusionOk="0">
                    <a:moveTo>
                      <a:pt x="1034" y="0"/>
                    </a:moveTo>
                    <a:lnTo>
                      <a:pt x="1" y="486"/>
                    </a:lnTo>
                    <a:lnTo>
                      <a:pt x="6262" y="13070"/>
                    </a:lnTo>
                    <a:lnTo>
                      <a:pt x="7265" y="12584"/>
                    </a:lnTo>
                    <a:lnTo>
                      <a:pt x="10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9"/>
              <p:cNvSpPr/>
              <p:nvPr/>
            </p:nvSpPr>
            <p:spPr>
              <a:xfrm>
                <a:off x="1335400" y="4752650"/>
                <a:ext cx="424800" cy="521300"/>
              </a:xfrm>
              <a:custGeom>
                <a:avLst/>
                <a:gdLst/>
                <a:ahLst/>
                <a:cxnLst/>
                <a:rect l="l" t="t" r="r" b="b"/>
                <a:pathLst>
                  <a:path w="16992" h="20852" extrusionOk="0">
                    <a:moveTo>
                      <a:pt x="16110" y="0"/>
                    </a:moveTo>
                    <a:lnTo>
                      <a:pt x="0" y="20152"/>
                    </a:lnTo>
                    <a:lnTo>
                      <a:pt x="882" y="20851"/>
                    </a:lnTo>
                    <a:lnTo>
                      <a:pt x="16992" y="699"/>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64" name="Google Shape;2464;p49"/>
          <p:cNvSpPr txBox="1">
            <a:spLocks noGrp="1"/>
          </p:cNvSpPr>
          <p:nvPr>
            <p:ph type="title"/>
          </p:nvPr>
        </p:nvSpPr>
        <p:spPr>
          <a:xfrm>
            <a:off x="1215694" y="477925"/>
            <a:ext cx="6106373" cy="134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HOT SEAT</a:t>
            </a:r>
            <a:endParaRPr dirty="0"/>
          </a:p>
        </p:txBody>
      </p:sp>
      <p:sp>
        <p:nvSpPr>
          <p:cNvPr id="2465" name="Google Shape;2465;p49"/>
          <p:cNvSpPr txBox="1">
            <a:spLocks noGrp="1"/>
          </p:cNvSpPr>
          <p:nvPr>
            <p:ph type="body" idx="1"/>
          </p:nvPr>
        </p:nvSpPr>
        <p:spPr>
          <a:xfrm>
            <a:off x="1357777" y="1518457"/>
            <a:ext cx="5324823" cy="10195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One student comes to the board and acts a way of communication without saying.</a:t>
            </a:r>
          </a:p>
          <a:p>
            <a:pPr marL="0" lvl="0" indent="0" algn="l" rtl="0">
              <a:spcBef>
                <a:spcPts val="0"/>
              </a:spcBef>
              <a:spcAft>
                <a:spcPts val="0"/>
              </a:spcAft>
              <a:buNone/>
            </a:pPr>
            <a:r>
              <a:rPr lang="en-US" sz="2000" dirty="0"/>
              <a:t>The rest of class guess the activity.</a:t>
            </a:r>
          </a:p>
        </p:txBody>
      </p:sp>
      <p:grpSp>
        <p:nvGrpSpPr>
          <p:cNvPr id="2468" name="Google Shape;2468;p49"/>
          <p:cNvGrpSpPr/>
          <p:nvPr/>
        </p:nvGrpSpPr>
        <p:grpSpPr>
          <a:xfrm>
            <a:off x="4167219" y="3117425"/>
            <a:ext cx="2298700" cy="2392600"/>
            <a:chOff x="1281450" y="2108000"/>
            <a:chExt cx="2298700" cy="2392600"/>
          </a:xfrm>
        </p:grpSpPr>
        <p:sp>
          <p:nvSpPr>
            <p:cNvPr id="2469" name="Google Shape;2469;p49"/>
            <p:cNvSpPr/>
            <p:nvPr/>
          </p:nvSpPr>
          <p:spPr>
            <a:xfrm>
              <a:off x="1281450" y="4163725"/>
              <a:ext cx="478000" cy="336875"/>
            </a:xfrm>
            <a:custGeom>
              <a:avLst/>
              <a:gdLst/>
              <a:ahLst/>
              <a:cxnLst/>
              <a:rect l="l" t="t" r="r" b="b"/>
              <a:pathLst>
                <a:path w="19120" h="13475" extrusionOk="0">
                  <a:moveTo>
                    <a:pt x="12797" y="1"/>
                  </a:moveTo>
                  <a:cubicBezTo>
                    <a:pt x="10670" y="1811"/>
                    <a:pt x="7863" y="2807"/>
                    <a:pt x="5071" y="2807"/>
                  </a:cubicBezTo>
                  <a:cubicBezTo>
                    <a:pt x="4911" y="2807"/>
                    <a:pt x="4750" y="2803"/>
                    <a:pt x="4590" y="2797"/>
                  </a:cubicBezTo>
                  <a:cubicBezTo>
                    <a:pt x="4158" y="2781"/>
                    <a:pt x="3717" y="2740"/>
                    <a:pt x="3282" y="2740"/>
                  </a:cubicBezTo>
                  <a:cubicBezTo>
                    <a:pt x="2890" y="2740"/>
                    <a:pt x="2502" y="2773"/>
                    <a:pt x="2128" y="2888"/>
                  </a:cubicBezTo>
                  <a:cubicBezTo>
                    <a:pt x="2037" y="2918"/>
                    <a:pt x="1946" y="2979"/>
                    <a:pt x="1885" y="3040"/>
                  </a:cubicBezTo>
                  <a:cubicBezTo>
                    <a:pt x="1763" y="3283"/>
                    <a:pt x="2037" y="3496"/>
                    <a:pt x="2280" y="3587"/>
                  </a:cubicBezTo>
                  <a:cubicBezTo>
                    <a:pt x="3319" y="4015"/>
                    <a:pt x="4440" y="4224"/>
                    <a:pt x="5570" y="4224"/>
                  </a:cubicBezTo>
                  <a:cubicBezTo>
                    <a:pt x="6125" y="4224"/>
                    <a:pt x="6683" y="4174"/>
                    <a:pt x="7234" y="4074"/>
                  </a:cubicBezTo>
                  <a:lnTo>
                    <a:pt x="7234" y="4074"/>
                  </a:lnTo>
                  <a:cubicBezTo>
                    <a:pt x="6019" y="4742"/>
                    <a:pt x="4651" y="5046"/>
                    <a:pt x="3374" y="5472"/>
                  </a:cubicBezTo>
                  <a:cubicBezTo>
                    <a:pt x="2645" y="5715"/>
                    <a:pt x="1946" y="6019"/>
                    <a:pt x="1307" y="6414"/>
                  </a:cubicBezTo>
                  <a:cubicBezTo>
                    <a:pt x="973" y="6627"/>
                    <a:pt x="699" y="6900"/>
                    <a:pt x="426" y="7143"/>
                  </a:cubicBezTo>
                  <a:cubicBezTo>
                    <a:pt x="274" y="7265"/>
                    <a:pt x="0" y="7569"/>
                    <a:pt x="122" y="7751"/>
                  </a:cubicBezTo>
                  <a:cubicBezTo>
                    <a:pt x="180" y="7818"/>
                    <a:pt x="278" y="7844"/>
                    <a:pt x="393" y="7844"/>
                  </a:cubicBezTo>
                  <a:cubicBezTo>
                    <a:pt x="696" y="7844"/>
                    <a:pt x="1123" y="7666"/>
                    <a:pt x="1277" y="7599"/>
                  </a:cubicBezTo>
                  <a:lnTo>
                    <a:pt x="6718" y="5715"/>
                  </a:lnTo>
                  <a:lnTo>
                    <a:pt x="6718" y="5715"/>
                  </a:lnTo>
                  <a:cubicBezTo>
                    <a:pt x="4742" y="7022"/>
                    <a:pt x="2766" y="8298"/>
                    <a:pt x="1064" y="9940"/>
                  </a:cubicBezTo>
                  <a:cubicBezTo>
                    <a:pt x="943" y="10061"/>
                    <a:pt x="821" y="10213"/>
                    <a:pt x="760" y="10365"/>
                  </a:cubicBezTo>
                  <a:cubicBezTo>
                    <a:pt x="699" y="10548"/>
                    <a:pt x="760" y="10761"/>
                    <a:pt x="912" y="10852"/>
                  </a:cubicBezTo>
                  <a:cubicBezTo>
                    <a:pt x="948" y="10861"/>
                    <a:pt x="986" y="10864"/>
                    <a:pt x="1025" y="10864"/>
                  </a:cubicBezTo>
                  <a:cubicBezTo>
                    <a:pt x="1120" y="10864"/>
                    <a:pt x="1221" y="10843"/>
                    <a:pt x="1307" y="10821"/>
                  </a:cubicBezTo>
                  <a:cubicBezTo>
                    <a:pt x="2250" y="10548"/>
                    <a:pt x="3101" y="9970"/>
                    <a:pt x="3921" y="9423"/>
                  </a:cubicBezTo>
                  <a:cubicBezTo>
                    <a:pt x="5137" y="8602"/>
                    <a:pt x="6323" y="7782"/>
                    <a:pt x="7508" y="6961"/>
                  </a:cubicBezTo>
                  <a:lnTo>
                    <a:pt x="7508" y="6961"/>
                  </a:lnTo>
                  <a:cubicBezTo>
                    <a:pt x="6262" y="8481"/>
                    <a:pt x="4985" y="9970"/>
                    <a:pt x="3982" y="11642"/>
                  </a:cubicBezTo>
                  <a:cubicBezTo>
                    <a:pt x="3709" y="12098"/>
                    <a:pt x="3435" y="12645"/>
                    <a:pt x="3587" y="13162"/>
                  </a:cubicBezTo>
                  <a:cubicBezTo>
                    <a:pt x="3617" y="13253"/>
                    <a:pt x="3678" y="13375"/>
                    <a:pt x="3769" y="13435"/>
                  </a:cubicBezTo>
                  <a:cubicBezTo>
                    <a:pt x="3817" y="13463"/>
                    <a:pt x="3867" y="13475"/>
                    <a:pt x="3917" y="13475"/>
                  </a:cubicBezTo>
                  <a:cubicBezTo>
                    <a:pt x="4089" y="13475"/>
                    <a:pt x="4266" y="13333"/>
                    <a:pt x="4408" y="13192"/>
                  </a:cubicBezTo>
                  <a:cubicBezTo>
                    <a:pt x="5958" y="11703"/>
                    <a:pt x="7356" y="10031"/>
                    <a:pt x="8602" y="8298"/>
                  </a:cubicBezTo>
                  <a:lnTo>
                    <a:pt x="8602" y="8298"/>
                  </a:lnTo>
                  <a:cubicBezTo>
                    <a:pt x="7934" y="9606"/>
                    <a:pt x="6961" y="11247"/>
                    <a:pt x="7204" y="12767"/>
                  </a:cubicBezTo>
                  <a:cubicBezTo>
                    <a:pt x="7232" y="12986"/>
                    <a:pt x="7383" y="13231"/>
                    <a:pt x="7569" y="13231"/>
                  </a:cubicBezTo>
                  <a:cubicBezTo>
                    <a:pt x="7589" y="13231"/>
                    <a:pt x="7609" y="13228"/>
                    <a:pt x="7630" y="13223"/>
                  </a:cubicBezTo>
                  <a:cubicBezTo>
                    <a:pt x="7721" y="13192"/>
                    <a:pt x="7782" y="13131"/>
                    <a:pt x="7812" y="13071"/>
                  </a:cubicBezTo>
                  <a:cubicBezTo>
                    <a:pt x="8420" y="12341"/>
                    <a:pt x="8754" y="11520"/>
                    <a:pt x="9241" y="10730"/>
                  </a:cubicBezTo>
                  <a:cubicBezTo>
                    <a:pt x="9757" y="9940"/>
                    <a:pt x="10396" y="9241"/>
                    <a:pt x="11125" y="8663"/>
                  </a:cubicBezTo>
                  <a:cubicBezTo>
                    <a:pt x="12341" y="7721"/>
                    <a:pt x="14074" y="6688"/>
                    <a:pt x="15624" y="6505"/>
                  </a:cubicBezTo>
                  <a:cubicBezTo>
                    <a:pt x="17022" y="6323"/>
                    <a:pt x="18390" y="5046"/>
                    <a:pt x="19119" y="3891"/>
                  </a:cubicBezTo>
                  <a:lnTo>
                    <a:pt x="12797" y="1"/>
                  </a:ln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9"/>
            <p:cNvSpPr/>
            <p:nvPr/>
          </p:nvSpPr>
          <p:spPr>
            <a:xfrm>
              <a:off x="1710775" y="2108000"/>
              <a:ext cx="1602650" cy="1514700"/>
            </a:xfrm>
            <a:custGeom>
              <a:avLst/>
              <a:gdLst/>
              <a:ahLst/>
              <a:cxnLst/>
              <a:rect l="l" t="t" r="r" b="b"/>
              <a:pathLst>
                <a:path w="64106" h="60588" extrusionOk="0">
                  <a:moveTo>
                    <a:pt x="34367" y="1"/>
                  </a:moveTo>
                  <a:cubicBezTo>
                    <a:pt x="31849" y="1"/>
                    <a:pt x="29313" y="523"/>
                    <a:pt x="26992" y="1499"/>
                  </a:cubicBezTo>
                  <a:cubicBezTo>
                    <a:pt x="26506" y="1712"/>
                    <a:pt x="26020" y="1924"/>
                    <a:pt x="25472" y="1985"/>
                  </a:cubicBezTo>
                  <a:cubicBezTo>
                    <a:pt x="25363" y="2000"/>
                    <a:pt x="25251" y="2006"/>
                    <a:pt x="25139" y="2006"/>
                  </a:cubicBezTo>
                  <a:cubicBezTo>
                    <a:pt x="24784" y="2006"/>
                    <a:pt x="24421" y="1947"/>
                    <a:pt x="24074" y="1924"/>
                  </a:cubicBezTo>
                  <a:cubicBezTo>
                    <a:pt x="23695" y="1882"/>
                    <a:pt x="23317" y="1862"/>
                    <a:pt x="22940" y="1862"/>
                  </a:cubicBezTo>
                  <a:cubicBezTo>
                    <a:pt x="18426" y="1862"/>
                    <a:pt x="14231" y="4838"/>
                    <a:pt x="13557" y="9523"/>
                  </a:cubicBezTo>
                  <a:cubicBezTo>
                    <a:pt x="13314" y="11347"/>
                    <a:pt x="13618" y="13171"/>
                    <a:pt x="13679" y="14994"/>
                  </a:cubicBezTo>
                  <a:cubicBezTo>
                    <a:pt x="13770" y="16818"/>
                    <a:pt x="13557" y="18794"/>
                    <a:pt x="12463" y="20223"/>
                  </a:cubicBezTo>
                  <a:cubicBezTo>
                    <a:pt x="11095" y="22016"/>
                    <a:pt x="8724" y="22624"/>
                    <a:pt x="6718" y="23627"/>
                  </a:cubicBezTo>
                  <a:cubicBezTo>
                    <a:pt x="4195" y="24873"/>
                    <a:pt x="2007" y="26970"/>
                    <a:pt x="1004" y="29615"/>
                  </a:cubicBezTo>
                  <a:cubicBezTo>
                    <a:pt x="1" y="32259"/>
                    <a:pt x="335" y="35451"/>
                    <a:pt x="2129" y="37639"/>
                  </a:cubicBezTo>
                  <a:cubicBezTo>
                    <a:pt x="2980" y="38673"/>
                    <a:pt x="4135" y="39463"/>
                    <a:pt x="4773" y="40618"/>
                  </a:cubicBezTo>
                  <a:cubicBezTo>
                    <a:pt x="5715" y="42320"/>
                    <a:pt x="5351" y="44387"/>
                    <a:pt x="4803" y="46241"/>
                  </a:cubicBezTo>
                  <a:cubicBezTo>
                    <a:pt x="4226" y="48065"/>
                    <a:pt x="3436" y="49889"/>
                    <a:pt x="3527" y="51834"/>
                  </a:cubicBezTo>
                  <a:cubicBezTo>
                    <a:pt x="3648" y="54326"/>
                    <a:pt x="5290" y="56576"/>
                    <a:pt x="7417" y="57852"/>
                  </a:cubicBezTo>
                  <a:cubicBezTo>
                    <a:pt x="9545" y="59159"/>
                    <a:pt x="12098" y="59585"/>
                    <a:pt x="14591" y="59585"/>
                  </a:cubicBezTo>
                  <a:lnTo>
                    <a:pt x="51978" y="60588"/>
                  </a:lnTo>
                  <a:cubicBezTo>
                    <a:pt x="55443" y="59585"/>
                    <a:pt x="58969" y="58247"/>
                    <a:pt x="61400" y="55603"/>
                  </a:cubicBezTo>
                  <a:cubicBezTo>
                    <a:pt x="63072" y="53779"/>
                    <a:pt x="64105" y="51196"/>
                    <a:pt x="63832" y="48703"/>
                  </a:cubicBezTo>
                  <a:cubicBezTo>
                    <a:pt x="63558" y="46028"/>
                    <a:pt x="61157" y="44995"/>
                    <a:pt x="60640" y="42563"/>
                  </a:cubicBezTo>
                  <a:cubicBezTo>
                    <a:pt x="60488" y="41773"/>
                    <a:pt x="60610" y="40952"/>
                    <a:pt x="60823" y="40162"/>
                  </a:cubicBezTo>
                  <a:cubicBezTo>
                    <a:pt x="61613" y="37183"/>
                    <a:pt x="63102" y="34843"/>
                    <a:pt x="62221" y="31682"/>
                  </a:cubicBezTo>
                  <a:cubicBezTo>
                    <a:pt x="61522" y="29220"/>
                    <a:pt x="60640" y="26575"/>
                    <a:pt x="58391" y="25055"/>
                  </a:cubicBezTo>
                  <a:cubicBezTo>
                    <a:pt x="56932" y="24113"/>
                    <a:pt x="55169" y="23809"/>
                    <a:pt x="53497" y="23292"/>
                  </a:cubicBezTo>
                  <a:cubicBezTo>
                    <a:pt x="51856" y="22776"/>
                    <a:pt x="50123" y="21925"/>
                    <a:pt x="49363" y="20375"/>
                  </a:cubicBezTo>
                  <a:cubicBezTo>
                    <a:pt x="48512" y="18581"/>
                    <a:pt x="49151" y="16484"/>
                    <a:pt x="49333" y="14508"/>
                  </a:cubicBezTo>
                  <a:cubicBezTo>
                    <a:pt x="49759" y="9371"/>
                    <a:pt x="46567" y="4265"/>
                    <a:pt x="42008" y="1833"/>
                  </a:cubicBezTo>
                  <a:cubicBezTo>
                    <a:pt x="39665" y="584"/>
                    <a:pt x="37026" y="1"/>
                    <a:pt x="34367" y="1"/>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9"/>
            <p:cNvSpPr/>
            <p:nvPr/>
          </p:nvSpPr>
          <p:spPr>
            <a:xfrm>
              <a:off x="1846800" y="2238850"/>
              <a:ext cx="1107200" cy="1293275"/>
            </a:xfrm>
            <a:custGeom>
              <a:avLst/>
              <a:gdLst/>
              <a:ahLst/>
              <a:cxnLst/>
              <a:rect l="l" t="t" r="r" b="b"/>
              <a:pathLst>
                <a:path w="44288" h="51731" extrusionOk="0">
                  <a:moveTo>
                    <a:pt x="18450" y="0"/>
                  </a:moveTo>
                  <a:cubicBezTo>
                    <a:pt x="14669" y="0"/>
                    <a:pt x="11118" y="3145"/>
                    <a:pt x="10700" y="6934"/>
                  </a:cubicBezTo>
                  <a:cubicBezTo>
                    <a:pt x="10366" y="9852"/>
                    <a:pt x="11673" y="12982"/>
                    <a:pt x="10396" y="15627"/>
                  </a:cubicBezTo>
                  <a:cubicBezTo>
                    <a:pt x="9363" y="17815"/>
                    <a:pt x="6931" y="18879"/>
                    <a:pt x="4803" y="19943"/>
                  </a:cubicBezTo>
                  <a:cubicBezTo>
                    <a:pt x="1186" y="21767"/>
                    <a:pt x="1" y="26539"/>
                    <a:pt x="1703" y="30126"/>
                  </a:cubicBezTo>
                  <a:cubicBezTo>
                    <a:pt x="2767" y="32466"/>
                    <a:pt x="4986" y="34442"/>
                    <a:pt x="5046" y="36995"/>
                  </a:cubicBezTo>
                  <a:cubicBezTo>
                    <a:pt x="5077" y="39275"/>
                    <a:pt x="3253" y="40642"/>
                    <a:pt x="3283" y="42892"/>
                  </a:cubicBezTo>
                  <a:cubicBezTo>
                    <a:pt x="3283" y="45080"/>
                    <a:pt x="4226" y="47269"/>
                    <a:pt x="5837" y="48758"/>
                  </a:cubicBezTo>
                  <a:cubicBezTo>
                    <a:pt x="8147" y="50886"/>
                    <a:pt x="11460" y="51463"/>
                    <a:pt x="14621" y="51676"/>
                  </a:cubicBezTo>
                  <a:cubicBezTo>
                    <a:pt x="15261" y="51709"/>
                    <a:pt x="15907" y="51731"/>
                    <a:pt x="16553" y="51731"/>
                  </a:cubicBezTo>
                  <a:cubicBezTo>
                    <a:pt x="18852" y="51731"/>
                    <a:pt x="21152" y="51457"/>
                    <a:pt x="23193" y="50460"/>
                  </a:cubicBezTo>
                  <a:cubicBezTo>
                    <a:pt x="26354" y="48940"/>
                    <a:pt x="28877" y="45779"/>
                    <a:pt x="32372" y="45506"/>
                  </a:cubicBezTo>
                  <a:cubicBezTo>
                    <a:pt x="32562" y="45490"/>
                    <a:pt x="32751" y="45484"/>
                    <a:pt x="32941" y="45484"/>
                  </a:cubicBezTo>
                  <a:cubicBezTo>
                    <a:pt x="34051" y="45484"/>
                    <a:pt x="35158" y="45710"/>
                    <a:pt x="36251" y="45710"/>
                  </a:cubicBezTo>
                  <a:cubicBezTo>
                    <a:pt x="36438" y="45710"/>
                    <a:pt x="36624" y="45704"/>
                    <a:pt x="36810" y="45688"/>
                  </a:cubicBezTo>
                  <a:cubicBezTo>
                    <a:pt x="39120" y="45536"/>
                    <a:pt x="41187" y="44107"/>
                    <a:pt x="42433" y="42193"/>
                  </a:cubicBezTo>
                  <a:cubicBezTo>
                    <a:pt x="43710" y="40278"/>
                    <a:pt x="44226" y="37968"/>
                    <a:pt x="44257" y="35688"/>
                  </a:cubicBezTo>
                  <a:cubicBezTo>
                    <a:pt x="44287" y="33955"/>
                    <a:pt x="44044" y="32223"/>
                    <a:pt x="43223" y="30733"/>
                  </a:cubicBezTo>
                  <a:cubicBezTo>
                    <a:pt x="42312" y="29062"/>
                    <a:pt x="40761" y="27846"/>
                    <a:pt x="39485" y="26448"/>
                  </a:cubicBezTo>
                  <a:cubicBezTo>
                    <a:pt x="38239" y="25080"/>
                    <a:pt x="37235" y="23499"/>
                    <a:pt x="36536" y="21767"/>
                  </a:cubicBezTo>
                  <a:cubicBezTo>
                    <a:pt x="36172" y="20885"/>
                    <a:pt x="35868" y="19882"/>
                    <a:pt x="35169" y="19214"/>
                  </a:cubicBezTo>
                  <a:cubicBezTo>
                    <a:pt x="33922" y="18089"/>
                    <a:pt x="32038" y="18241"/>
                    <a:pt x="30427" y="17785"/>
                  </a:cubicBezTo>
                  <a:cubicBezTo>
                    <a:pt x="28633" y="17299"/>
                    <a:pt x="27174" y="15992"/>
                    <a:pt x="26141" y="14441"/>
                  </a:cubicBezTo>
                  <a:cubicBezTo>
                    <a:pt x="25077" y="12922"/>
                    <a:pt x="24408" y="11189"/>
                    <a:pt x="23740" y="9457"/>
                  </a:cubicBezTo>
                  <a:lnTo>
                    <a:pt x="18664" y="4"/>
                  </a:lnTo>
                  <a:cubicBezTo>
                    <a:pt x="18592" y="1"/>
                    <a:pt x="18521" y="0"/>
                    <a:pt x="18450" y="0"/>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9"/>
            <p:cNvSpPr/>
            <p:nvPr/>
          </p:nvSpPr>
          <p:spPr>
            <a:xfrm>
              <a:off x="2630250" y="2808800"/>
              <a:ext cx="289550" cy="276200"/>
            </a:xfrm>
            <a:custGeom>
              <a:avLst/>
              <a:gdLst/>
              <a:ahLst/>
              <a:cxnLst/>
              <a:rect l="l" t="t" r="r" b="b"/>
              <a:pathLst>
                <a:path w="11582" h="11048" extrusionOk="0">
                  <a:moveTo>
                    <a:pt x="8007" y="1"/>
                  </a:moveTo>
                  <a:cubicBezTo>
                    <a:pt x="7722" y="1"/>
                    <a:pt x="7465" y="365"/>
                    <a:pt x="7752" y="580"/>
                  </a:cubicBezTo>
                  <a:cubicBezTo>
                    <a:pt x="9393" y="1917"/>
                    <a:pt x="10366" y="3589"/>
                    <a:pt x="10305" y="5717"/>
                  </a:cubicBezTo>
                  <a:cubicBezTo>
                    <a:pt x="10278" y="8114"/>
                    <a:pt x="8199" y="10243"/>
                    <a:pt x="5864" y="10243"/>
                  </a:cubicBezTo>
                  <a:cubicBezTo>
                    <a:pt x="5594" y="10243"/>
                    <a:pt x="5321" y="10214"/>
                    <a:pt x="5046" y="10154"/>
                  </a:cubicBezTo>
                  <a:cubicBezTo>
                    <a:pt x="1" y="8999"/>
                    <a:pt x="1520" y="2829"/>
                    <a:pt x="5198" y="1127"/>
                  </a:cubicBezTo>
                  <a:cubicBezTo>
                    <a:pt x="5564" y="970"/>
                    <a:pt x="5346" y="476"/>
                    <a:pt x="5007" y="476"/>
                  </a:cubicBezTo>
                  <a:cubicBezTo>
                    <a:pt x="4952" y="476"/>
                    <a:pt x="4893" y="489"/>
                    <a:pt x="4834" y="519"/>
                  </a:cubicBezTo>
                  <a:cubicBezTo>
                    <a:pt x="2615" y="1522"/>
                    <a:pt x="1217" y="3528"/>
                    <a:pt x="1034" y="5990"/>
                  </a:cubicBezTo>
                  <a:cubicBezTo>
                    <a:pt x="852" y="8665"/>
                    <a:pt x="2979" y="10428"/>
                    <a:pt x="5381" y="10975"/>
                  </a:cubicBezTo>
                  <a:cubicBezTo>
                    <a:pt x="5606" y="11024"/>
                    <a:pt x="5834" y="11048"/>
                    <a:pt x="6062" y="11048"/>
                  </a:cubicBezTo>
                  <a:cubicBezTo>
                    <a:pt x="8081" y="11048"/>
                    <a:pt x="10126" y="9218"/>
                    <a:pt x="10700" y="7388"/>
                  </a:cubicBezTo>
                  <a:cubicBezTo>
                    <a:pt x="11581" y="4562"/>
                    <a:pt x="10518" y="1917"/>
                    <a:pt x="8238" y="93"/>
                  </a:cubicBezTo>
                  <a:cubicBezTo>
                    <a:pt x="8166" y="28"/>
                    <a:pt x="8086" y="1"/>
                    <a:pt x="8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9"/>
            <p:cNvSpPr/>
            <p:nvPr/>
          </p:nvSpPr>
          <p:spPr>
            <a:xfrm>
              <a:off x="1970000" y="2763050"/>
              <a:ext cx="297050" cy="264150"/>
            </a:xfrm>
            <a:custGeom>
              <a:avLst/>
              <a:gdLst/>
              <a:ahLst/>
              <a:cxnLst/>
              <a:rect l="l" t="t" r="r" b="b"/>
              <a:pathLst>
                <a:path w="11882" h="10566" extrusionOk="0">
                  <a:moveTo>
                    <a:pt x="6664" y="0"/>
                  </a:moveTo>
                  <a:cubicBezTo>
                    <a:pt x="3214" y="0"/>
                    <a:pt x="1" y="4508"/>
                    <a:pt x="1729" y="7729"/>
                  </a:cubicBezTo>
                  <a:cubicBezTo>
                    <a:pt x="2782" y="9687"/>
                    <a:pt x="4518" y="10566"/>
                    <a:pt x="6279" y="10566"/>
                  </a:cubicBezTo>
                  <a:cubicBezTo>
                    <a:pt x="8536" y="10566"/>
                    <a:pt x="10834" y="9124"/>
                    <a:pt x="11790" y="6665"/>
                  </a:cubicBezTo>
                  <a:cubicBezTo>
                    <a:pt x="11882" y="6409"/>
                    <a:pt x="11664" y="6241"/>
                    <a:pt x="11444" y="6241"/>
                  </a:cubicBezTo>
                  <a:cubicBezTo>
                    <a:pt x="11298" y="6241"/>
                    <a:pt x="11152" y="6314"/>
                    <a:pt x="11091" y="6483"/>
                  </a:cubicBezTo>
                  <a:cubicBezTo>
                    <a:pt x="10273" y="8586"/>
                    <a:pt x="8381" y="9866"/>
                    <a:pt x="6408" y="9866"/>
                  </a:cubicBezTo>
                  <a:cubicBezTo>
                    <a:pt x="5302" y="9866"/>
                    <a:pt x="4171" y="9464"/>
                    <a:pt x="3188" y="8580"/>
                  </a:cubicBezTo>
                  <a:cubicBezTo>
                    <a:pt x="1821" y="7364"/>
                    <a:pt x="1699" y="5236"/>
                    <a:pt x="2398" y="3686"/>
                  </a:cubicBezTo>
                  <a:cubicBezTo>
                    <a:pt x="3069" y="2244"/>
                    <a:pt x="5083" y="741"/>
                    <a:pt x="6842" y="741"/>
                  </a:cubicBezTo>
                  <a:cubicBezTo>
                    <a:pt x="7234" y="741"/>
                    <a:pt x="7612" y="815"/>
                    <a:pt x="7960" y="981"/>
                  </a:cubicBezTo>
                  <a:cubicBezTo>
                    <a:pt x="8020" y="1011"/>
                    <a:pt x="8078" y="1024"/>
                    <a:pt x="8134" y="1024"/>
                  </a:cubicBezTo>
                  <a:cubicBezTo>
                    <a:pt x="8473" y="1024"/>
                    <a:pt x="8691" y="530"/>
                    <a:pt x="8325" y="373"/>
                  </a:cubicBezTo>
                  <a:cubicBezTo>
                    <a:pt x="7778" y="117"/>
                    <a:pt x="7218" y="0"/>
                    <a:pt x="6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9"/>
            <p:cNvSpPr/>
            <p:nvPr/>
          </p:nvSpPr>
          <p:spPr>
            <a:xfrm>
              <a:off x="2068400" y="2589150"/>
              <a:ext cx="112275" cy="29850"/>
            </a:xfrm>
            <a:custGeom>
              <a:avLst/>
              <a:gdLst/>
              <a:ahLst/>
              <a:cxnLst/>
              <a:rect l="l" t="t" r="r" b="b"/>
              <a:pathLst>
                <a:path w="4491" h="1194" extrusionOk="0">
                  <a:moveTo>
                    <a:pt x="591" y="0"/>
                  </a:moveTo>
                  <a:cubicBezTo>
                    <a:pt x="150" y="0"/>
                    <a:pt x="1" y="645"/>
                    <a:pt x="438" y="703"/>
                  </a:cubicBezTo>
                  <a:lnTo>
                    <a:pt x="3842" y="1189"/>
                  </a:lnTo>
                  <a:cubicBezTo>
                    <a:pt x="3861" y="1192"/>
                    <a:pt x="3880" y="1193"/>
                    <a:pt x="3898" y="1193"/>
                  </a:cubicBezTo>
                  <a:cubicBezTo>
                    <a:pt x="4315" y="1193"/>
                    <a:pt x="4491" y="548"/>
                    <a:pt x="4024" y="490"/>
                  </a:cubicBezTo>
                  <a:lnTo>
                    <a:pt x="651" y="4"/>
                  </a:lnTo>
                  <a:cubicBezTo>
                    <a:pt x="630" y="1"/>
                    <a:pt x="611"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9"/>
            <p:cNvSpPr/>
            <p:nvPr/>
          </p:nvSpPr>
          <p:spPr>
            <a:xfrm>
              <a:off x="3290600" y="3083900"/>
              <a:ext cx="289550" cy="446850"/>
            </a:xfrm>
            <a:custGeom>
              <a:avLst/>
              <a:gdLst/>
              <a:ahLst/>
              <a:cxnLst/>
              <a:rect l="l" t="t" r="r" b="b"/>
              <a:pathLst>
                <a:path w="11582" h="17874" extrusionOk="0">
                  <a:moveTo>
                    <a:pt x="6960" y="0"/>
                  </a:moveTo>
                  <a:cubicBezTo>
                    <a:pt x="6856" y="0"/>
                    <a:pt x="6718" y="81"/>
                    <a:pt x="6536" y="275"/>
                  </a:cubicBezTo>
                  <a:cubicBezTo>
                    <a:pt x="6262" y="549"/>
                    <a:pt x="6080" y="883"/>
                    <a:pt x="5928" y="1248"/>
                  </a:cubicBezTo>
                  <a:cubicBezTo>
                    <a:pt x="4833" y="3588"/>
                    <a:pt x="4469" y="6172"/>
                    <a:pt x="4074" y="8695"/>
                  </a:cubicBezTo>
                  <a:cubicBezTo>
                    <a:pt x="4134" y="6081"/>
                    <a:pt x="4195" y="3436"/>
                    <a:pt x="3678" y="883"/>
                  </a:cubicBezTo>
                  <a:cubicBezTo>
                    <a:pt x="3628" y="849"/>
                    <a:pt x="3576" y="834"/>
                    <a:pt x="3524" y="834"/>
                  </a:cubicBezTo>
                  <a:cubicBezTo>
                    <a:pt x="3299" y="834"/>
                    <a:pt x="3084" y="1122"/>
                    <a:pt x="3010" y="1369"/>
                  </a:cubicBezTo>
                  <a:cubicBezTo>
                    <a:pt x="2189" y="4105"/>
                    <a:pt x="3101" y="7023"/>
                    <a:pt x="2827" y="9850"/>
                  </a:cubicBezTo>
                  <a:cubicBezTo>
                    <a:pt x="2554" y="9059"/>
                    <a:pt x="2219" y="8269"/>
                    <a:pt x="1855" y="7509"/>
                  </a:cubicBezTo>
                  <a:cubicBezTo>
                    <a:pt x="1551" y="6932"/>
                    <a:pt x="1216" y="6324"/>
                    <a:pt x="669" y="5989"/>
                  </a:cubicBezTo>
                  <a:cubicBezTo>
                    <a:pt x="570" y="5930"/>
                    <a:pt x="458" y="5883"/>
                    <a:pt x="350" y="5883"/>
                  </a:cubicBezTo>
                  <a:cubicBezTo>
                    <a:pt x="293" y="5883"/>
                    <a:pt x="236" y="5897"/>
                    <a:pt x="183" y="5929"/>
                  </a:cubicBezTo>
                  <a:cubicBezTo>
                    <a:pt x="1" y="6050"/>
                    <a:pt x="31" y="6324"/>
                    <a:pt x="92" y="6536"/>
                  </a:cubicBezTo>
                  <a:cubicBezTo>
                    <a:pt x="456" y="7843"/>
                    <a:pt x="1125" y="9059"/>
                    <a:pt x="1551" y="10366"/>
                  </a:cubicBezTo>
                  <a:cubicBezTo>
                    <a:pt x="1976" y="11643"/>
                    <a:pt x="2189" y="13102"/>
                    <a:pt x="1672" y="14348"/>
                  </a:cubicBezTo>
                  <a:lnTo>
                    <a:pt x="8177" y="17874"/>
                  </a:lnTo>
                  <a:cubicBezTo>
                    <a:pt x="9271" y="16780"/>
                    <a:pt x="9514" y="15078"/>
                    <a:pt x="9545" y="13527"/>
                  </a:cubicBezTo>
                  <a:cubicBezTo>
                    <a:pt x="9545" y="12798"/>
                    <a:pt x="9545" y="12129"/>
                    <a:pt x="9666" y="11430"/>
                  </a:cubicBezTo>
                  <a:cubicBezTo>
                    <a:pt x="9788" y="10731"/>
                    <a:pt x="9636" y="10002"/>
                    <a:pt x="9788" y="9302"/>
                  </a:cubicBezTo>
                  <a:cubicBezTo>
                    <a:pt x="10183" y="7661"/>
                    <a:pt x="11551" y="6293"/>
                    <a:pt x="11581" y="4622"/>
                  </a:cubicBezTo>
                  <a:cubicBezTo>
                    <a:pt x="11518" y="4612"/>
                    <a:pt x="11454" y="4608"/>
                    <a:pt x="11391" y="4608"/>
                  </a:cubicBezTo>
                  <a:cubicBezTo>
                    <a:pt x="11031" y="4608"/>
                    <a:pt x="10685" y="4749"/>
                    <a:pt x="10426" y="4956"/>
                  </a:cubicBezTo>
                  <a:cubicBezTo>
                    <a:pt x="9423" y="5716"/>
                    <a:pt x="8755" y="7053"/>
                    <a:pt x="8086" y="8087"/>
                  </a:cubicBezTo>
                  <a:cubicBezTo>
                    <a:pt x="8147" y="6141"/>
                    <a:pt x="8998" y="4348"/>
                    <a:pt x="9606" y="2494"/>
                  </a:cubicBezTo>
                  <a:cubicBezTo>
                    <a:pt x="9697" y="2251"/>
                    <a:pt x="9758" y="2007"/>
                    <a:pt x="9727" y="1764"/>
                  </a:cubicBezTo>
                  <a:cubicBezTo>
                    <a:pt x="9670" y="1535"/>
                    <a:pt x="9477" y="1306"/>
                    <a:pt x="9252" y="1306"/>
                  </a:cubicBezTo>
                  <a:cubicBezTo>
                    <a:pt x="9238" y="1306"/>
                    <a:pt x="9224" y="1307"/>
                    <a:pt x="9210" y="1308"/>
                  </a:cubicBezTo>
                  <a:cubicBezTo>
                    <a:pt x="8998" y="1339"/>
                    <a:pt x="8846" y="1521"/>
                    <a:pt x="8724" y="1673"/>
                  </a:cubicBezTo>
                  <a:cubicBezTo>
                    <a:pt x="7417" y="3618"/>
                    <a:pt x="7052" y="6050"/>
                    <a:pt x="6080" y="8208"/>
                  </a:cubicBezTo>
                  <a:cubicBezTo>
                    <a:pt x="6444" y="6141"/>
                    <a:pt x="6779" y="4074"/>
                    <a:pt x="7144" y="2007"/>
                  </a:cubicBezTo>
                  <a:cubicBezTo>
                    <a:pt x="7193" y="1635"/>
                    <a:pt x="7426" y="0"/>
                    <a:pt x="6960"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9"/>
            <p:cNvSpPr/>
            <p:nvPr/>
          </p:nvSpPr>
          <p:spPr>
            <a:xfrm>
              <a:off x="2132525" y="2190250"/>
              <a:ext cx="667975" cy="848300"/>
            </a:xfrm>
            <a:custGeom>
              <a:avLst/>
              <a:gdLst/>
              <a:ahLst/>
              <a:cxnLst/>
              <a:rect l="l" t="t" r="r" b="b"/>
              <a:pathLst>
                <a:path w="26719" h="33932" extrusionOk="0">
                  <a:moveTo>
                    <a:pt x="12924" y="0"/>
                  </a:moveTo>
                  <a:cubicBezTo>
                    <a:pt x="12035" y="0"/>
                    <a:pt x="11164" y="81"/>
                    <a:pt x="10335" y="245"/>
                  </a:cubicBezTo>
                  <a:cubicBezTo>
                    <a:pt x="8299" y="640"/>
                    <a:pt x="6232" y="1279"/>
                    <a:pt x="4742" y="2707"/>
                  </a:cubicBezTo>
                  <a:cubicBezTo>
                    <a:pt x="3891" y="3558"/>
                    <a:pt x="3314" y="4622"/>
                    <a:pt x="2827" y="5686"/>
                  </a:cubicBezTo>
                  <a:cubicBezTo>
                    <a:pt x="487" y="10793"/>
                    <a:pt x="122" y="16568"/>
                    <a:pt x="31" y="22161"/>
                  </a:cubicBezTo>
                  <a:cubicBezTo>
                    <a:pt x="0" y="24714"/>
                    <a:pt x="61" y="27419"/>
                    <a:pt x="1459" y="29516"/>
                  </a:cubicBezTo>
                  <a:cubicBezTo>
                    <a:pt x="3040" y="31918"/>
                    <a:pt x="6019" y="32981"/>
                    <a:pt x="8815" y="33529"/>
                  </a:cubicBezTo>
                  <a:cubicBezTo>
                    <a:pt x="10039" y="33769"/>
                    <a:pt x="11285" y="33931"/>
                    <a:pt x="12519" y="33931"/>
                  </a:cubicBezTo>
                  <a:cubicBezTo>
                    <a:pt x="13308" y="33931"/>
                    <a:pt x="14093" y="33865"/>
                    <a:pt x="14864" y="33711"/>
                  </a:cubicBezTo>
                  <a:cubicBezTo>
                    <a:pt x="18147" y="33012"/>
                    <a:pt x="20913" y="30641"/>
                    <a:pt x="22676" y="27784"/>
                  </a:cubicBezTo>
                  <a:cubicBezTo>
                    <a:pt x="24469" y="24927"/>
                    <a:pt x="25320" y="21583"/>
                    <a:pt x="25867" y="18270"/>
                  </a:cubicBezTo>
                  <a:cubicBezTo>
                    <a:pt x="26506" y="14501"/>
                    <a:pt x="26718" y="10489"/>
                    <a:pt x="25168" y="6963"/>
                  </a:cubicBezTo>
                  <a:cubicBezTo>
                    <a:pt x="23214" y="2438"/>
                    <a:pt x="17802" y="0"/>
                    <a:pt x="12924"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9"/>
            <p:cNvSpPr/>
            <p:nvPr/>
          </p:nvSpPr>
          <p:spPr>
            <a:xfrm>
              <a:off x="2296800" y="2454450"/>
              <a:ext cx="81950" cy="281500"/>
            </a:xfrm>
            <a:custGeom>
              <a:avLst/>
              <a:gdLst/>
              <a:ahLst/>
              <a:cxnLst/>
              <a:rect l="l" t="t" r="r" b="b"/>
              <a:pathLst>
                <a:path w="3278" h="11260" extrusionOk="0">
                  <a:moveTo>
                    <a:pt x="295" y="1"/>
                  </a:moveTo>
                  <a:cubicBezTo>
                    <a:pt x="150" y="1"/>
                    <a:pt x="1" y="222"/>
                    <a:pt x="117" y="407"/>
                  </a:cubicBezTo>
                  <a:cubicBezTo>
                    <a:pt x="1059" y="1562"/>
                    <a:pt x="1940" y="2778"/>
                    <a:pt x="2123" y="4298"/>
                  </a:cubicBezTo>
                  <a:cubicBezTo>
                    <a:pt x="2275" y="5696"/>
                    <a:pt x="1272" y="6486"/>
                    <a:pt x="846" y="7672"/>
                  </a:cubicBezTo>
                  <a:cubicBezTo>
                    <a:pt x="208" y="9465"/>
                    <a:pt x="1089" y="11076"/>
                    <a:pt x="3004" y="11258"/>
                  </a:cubicBezTo>
                  <a:cubicBezTo>
                    <a:pt x="3013" y="11259"/>
                    <a:pt x="3021" y="11260"/>
                    <a:pt x="3030" y="11260"/>
                  </a:cubicBezTo>
                  <a:cubicBezTo>
                    <a:pt x="3277" y="11260"/>
                    <a:pt x="3269" y="10832"/>
                    <a:pt x="3004" y="10802"/>
                  </a:cubicBezTo>
                  <a:cubicBezTo>
                    <a:pt x="1515" y="10681"/>
                    <a:pt x="785" y="9526"/>
                    <a:pt x="1150" y="8067"/>
                  </a:cubicBezTo>
                  <a:cubicBezTo>
                    <a:pt x="1424" y="7064"/>
                    <a:pt x="2244" y="6304"/>
                    <a:pt x="2487" y="5270"/>
                  </a:cubicBezTo>
                  <a:cubicBezTo>
                    <a:pt x="2943" y="3325"/>
                    <a:pt x="1545" y="1501"/>
                    <a:pt x="421" y="73"/>
                  </a:cubicBezTo>
                  <a:cubicBezTo>
                    <a:pt x="384" y="22"/>
                    <a:pt x="340" y="1"/>
                    <a:pt x="295"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9"/>
            <p:cNvSpPr/>
            <p:nvPr/>
          </p:nvSpPr>
          <p:spPr>
            <a:xfrm>
              <a:off x="2328575" y="2746525"/>
              <a:ext cx="107175" cy="68075"/>
            </a:xfrm>
            <a:custGeom>
              <a:avLst/>
              <a:gdLst/>
              <a:ahLst/>
              <a:cxnLst/>
              <a:rect l="l" t="t" r="r" b="b"/>
              <a:pathLst>
                <a:path w="4287" h="2723" extrusionOk="0">
                  <a:moveTo>
                    <a:pt x="4256" y="1"/>
                  </a:moveTo>
                  <a:lnTo>
                    <a:pt x="4256" y="1"/>
                  </a:lnTo>
                  <a:cubicBezTo>
                    <a:pt x="2797" y="153"/>
                    <a:pt x="1368" y="487"/>
                    <a:pt x="61" y="1095"/>
                  </a:cubicBezTo>
                  <a:cubicBezTo>
                    <a:pt x="1" y="1369"/>
                    <a:pt x="335" y="1733"/>
                    <a:pt x="578" y="1976"/>
                  </a:cubicBezTo>
                  <a:cubicBezTo>
                    <a:pt x="1021" y="2456"/>
                    <a:pt x="1609" y="2723"/>
                    <a:pt x="2200" y="2723"/>
                  </a:cubicBezTo>
                  <a:cubicBezTo>
                    <a:pt x="2583" y="2723"/>
                    <a:pt x="2967" y="2611"/>
                    <a:pt x="3314" y="2372"/>
                  </a:cubicBezTo>
                  <a:cubicBezTo>
                    <a:pt x="4043" y="1855"/>
                    <a:pt x="4286" y="852"/>
                    <a:pt x="4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9"/>
            <p:cNvSpPr/>
            <p:nvPr/>
          </p:nvSpPr>
          <p:spPr>
            <a:xfrm>
              <a:off x="2227500" y="2586200"/>
              <a:ext cx="43350" cy="82075"/>
            </a:xfrm>
            <a:custGeom>
              <a:avLst/>
              <a:gdLst/>
              <a:ahLst/>
              <a:cxnLst/>
              <a:rect l="l" t="t" r="r" b="b"/>
              <a:pathLst>
                <a:path w="1734" h="3283" extrusionOk="0">
                  <a:moveTo>
                    <a:pt x="852" y="0"/>
                  </a:moveTo>
                  <a:cubicBezTo>
                    <a:pt x="396" y="0"/>
                    <a:pt x="1" y="730"/>
                    <a:pt x="1" y="1642"/>
                  </a:cubicBezTo>
                  <a:cubicBezTo>
                    <a:pt x="1" y="2523"/>
                    <a:pt x="396" y="3283"/>
                    <a:pt x="852" y="3283"/>
                  </a:cubicBezTo>
                  <a:cubicBezTo>
                    <a:pt x="1338" y="3283"/>
                    <a:pt x="1734" y="2523"/>
                    <a:pt x="1734" y="1642"/>
                  </a:cubicBezTo>
                  <a:cubicBezTo>
                    <a:pt x="1734" y="730"/>
                    <a:pt x="1338" y="0"/>
                    <a:pt x="852"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9"/>
            <p:cNvSpPr/>
            <p:nvPr/>
          </p:nvSpPr>
          <p:spPr>
            <a:xfrm>
              <a:off x="2470675" y="2593800"/>
              <a:ext cx="43350" cy="82075"/>
            </a:xfrm>
            <a:custGeom>
              <a:avLst/>
              <a:gdLst/>
              <a:ahLst/>
              <a:cxnLst/>
              <a:rect l="l" t="t" r="r" b="b"/>
              <a:pathLst>
                <a:path w="1734" h="3283" extrusionOk="0">
                  <a:moveTo>
                    <a:pt x="882" y="0"/>
                  </a:moveTo>
                  <a:cubicBezTo>
                    <a:pt x="396" y="0"/>
                    <a:pt x="1" y="730"/>
                    <a:pt x="1" y="1642"/>
                  </a:cubicBezTo>
                  <a:cubicBezTo>
                    <a:pt x="1" y="2523"/>
                    <a:pt x="396" y="3283"/>
                    <a:pt x="882" y="3283"/>
                  </a:cubicBezTo>
                  <a:cubicBezTo>
                    <a:pt x="1338" y="3283"/>
                    <a:pt x="1733" y="2523"/>
                    <a:pt x="1733" y="1642"/>
                  </a:cubicBezTo>
                  <a:cubicBezTo>
                    <a:pt x="1733" y="730"/>
                    <a:pt x="1338" y="0"/>
                    <a:pt x="882"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9"/>
            <p:cNvSpPr/>
            <p:nvPr/>
          </p:nvSpPr>
          <p:spPr>
            <a:xfrm>
              <a:off x="2113525" y="2429450"/>
              <a:ext cx="161125" cy="83725"/>
            </a:xfrm>
            <a:custGeom>
              <a:avLst/>
              <a:gdLst/>
              <a:ahLst/>
              <a:cxnLst/>
              <a:rect l="l" t="t" r="r" b="b"/>
              <a:pathLst>
                <a:path w="6445" h="3349" extrusionOk="0">
                  <a:moveTo>
                    <a:pt x="4173" y="1"/>
                  </a:moveTo>
                  <a:cubicBezTo>
                    <a:pt x="3764" y="1"/>
                    <a:pt x="3318" y="52"/>
                    <a:pt x="2858" y="161"/>
                  </a:cubicBezTo>
                  <a:cubicBezTo>
                    <a:pt x="1186" y="586"/>
                    <a:pt x="1" y="1559"/>
                    <a:pt x="213" y="2410"/>
                  </a:cubicBezTo>
                  <a:cubicBezTo>
                    <a:pt x="343" y="2996"/>
                    <a:pt x="1154" y="3349"/>
                    <a:pt x="2215" y="3349"/>
                  </a:cubicBezTo>
                  <a:cubicBezTo>
                    <a:pt x="2641" y="3349"/>
                    <a:pt x="3108" y="3292"/>
                    <a:pt x="3587" y="3170"/>
                  </a:cubicBezTo>
                  <a:cubicBezTo>
                    <a:pt x="5259" y="2775"/>
                    <a:pt x="6444" y="1772"/>
                    <a:pt x="6232" y="951"/>
                  </a:cubicBezTo>
                  <a:cubicBezTo>
                    <a:pt x="6077" y="356"/>
                    <a:pt x="5252" y="1"/>
                    <a:pt x="4173" y="1"/>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9"/>
            <p:cNvSpPr/>
            <p:nvPr/>
          </p:nvSpPr>
          <p:spPr>
            <a:xfrm>
              <a:off x="2451675" y="2433375"/>
              <a:ext cx="161125" cy="84050"/>
            </a:xfrm>
            <a:custGeom>
              <a:avLst/>
              <a:gdLst/>
              <a:ahLst/>
              <a:cxnLst/>
              <a:rect l="l" t="t" r="r" b="b"/>
              <a:pathLst>
                <a:path w="6445" h="3362" extrusionOk="0">
                  <a:moveTo>
                    <a:pt x="2194" y="1"/>
                  </a:moveTo>
                  <a:cubicBezTo>
                    <a:pt x="1161" y="1"/>
                    <a:pt x="363" y="338"/>
                    <a:pt x="213" y="916"/>
                  </a:cubicBezTo>
                  <a:cubicBezTo>
                    <a:pt x="1" y="1767"/>
                    <a:pt x="1186" y="2770"/>
                    <a:pt x="2858" y="3195"/>
                  </a:cubicBezTo>
                  <a:cubicBezTo>
                    <a:pt x="3325" y="3308"/>
                    <a:pt x="3781" y="3361"/>
                    <a:pt x="4201" y="3361"/>
                  </a:cubicBezTo>
                  <a:cubicBezTo>
                    <a:pt x="5258" y="3361"/>
                    <a:pt x="6080" y="3023"/>
                    <a:pt x="6232" y="2435"/>
                  </a:cubicBezTo>
                  <a:cubicBezTo>
                    <a:pt x="6445" y="1584"/>
                    <a:pt x="5259" y="581"/>
                    <a:pt x="3587" y="186"/>
                  </a:cubicBezTo>
                  <a:cubicBezTo>
                    <a:pt x="3102" y="60"/>
                    <a:pt x="2627" y="1"/>
                    <a:pt x="2194" y="1"/>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9"/>
            <p:cNvSpPr/>
            <p:nvPr/>
          </p:nvSpPr>
          <p:spPr>
            <a:xfrm>
              <a:off x="2427375" y="2155375"/>
              <a:ext cx="411125" cy="545825"/>
            </a:xfrm>
            <a:custGeom>
              <a:avLst/>
              <a:gdLst/>
              <a:ahLst/>
              <a:cxnLst/>
              <a:rect l="l" t="t" r="r" b="b"/>
              <a:pathLst>
                <a:path w="16445" h="21833" extrusionOk="0">
                  <a:moveTo>
                    <a:pt x="4413" y="0"/>
                  </a:moveTo>
                  <a:cubicBezTo>
                    <a:pt x="3851" y="0"/>
                    <a:pt x="3289" y="67"/>
                    <a:pt x="2736" y="212"/>
                  </a:cubicBezTo>
                  <a:lnTo>
                    <a:pt x="2432" y="516"/>
                  </a:lnTo>
                  <a:cubicBezTo>
                    <a:pt x="790" y="2522"/>
                    <a:pt x="0" y="5227"/>
                    <a:pt x="395" y="7811"/>
                  </a:cubicBezTo>
                  <a:cubicBezTo>
                    <a:pt x="790" y="10364"/>
                    <a:pt x="2310" y="12735"/>
                    <a:pt x="4499" y="14163"/>
                  </a:cubicBezTo>
                  <a:cubicBezTo>
                    <a:pt x="5836" y="15014"/>
                    <a:pt x="7356" y="15501"/>
                    <a:pt x="8693" y="16321"/>
                  </a:cubicBezTo>
                  <a:cubicBezTo>
                    <a:pt x="10031" y="17172"/>
                    <a:pt x="11216" y="18449"/>
                    <a:pt x="11307" y="20030"/>
                  </a:cubicBezTo>
                  <a:cubicBezTo>
                    <a:pt x="11338" y="20455"/>
                    <a:pt x="11277" y="20911"/>
                    <a:pt x="11490" y="21276"/>
                  </a:cubicBezTo>
                  <a:cubicBezTo>
                    <a:pt x="11686" y="21650"/>
                    <a:pt x="12112" y="21833"/>
                    <a:pt x="12545" y="21833"/>
                  </a:cubicBezTo>
                  <a:cubicBezTo>
                    <a:pt x="12781" y="21833"/>
                    <a:pt x="13018" y="21778"/>
                    <a:pt x="13222" y="21671"/>
                  </a:cubicBezTo>
                  <a:cubicBezTo>
                    <a:pt x="13830" y="21367"/>
                    <a:pt x="14195" y="20790"/>
                    <a:pt x="14499" y="20182"/>
                  </a:cubicBezTo>
                  <a:cubicBezTo>
                    <a:pt x="16019" y="17324"/>
                    <a:pt x="16444" y="13920"/>
                    <a:pt x="15745" y="10759"/>
                  </a:cubicBezTo>
                  <a:cubicBezTo>
                    <a:pt x="15046" y="7567"/>
                    <a:pt x="13222" y="4680"/>
                    <a:pt x="10730" y="2613"/>
                  </a:cubicBezTo>
                  <a:cubicBezTo>
                    <a:pt x="8974" y="1101"/>
                    <a:pt x="6691" y="0"/>
                    <a:pt x="4413" y="0"/>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9"/>
            <p:cNvSpPr/>
            <p:nvPr/>
          </p:nvSpPr>
          <p:spPr>
            <a:xfrm>
              <a:off x="2081600" y="3320825"/>
              <a:ext cx="106425" cy="570975"/>
            </a:xfrm>
            <a:custGeom>
              <a:avLst/>
              <a:gdLst/>
              <a:ahLst/>
              <a:cxnLst/>
              <a:rect l="l" t="t" r="r" b="b"/>
              <a:pathLst>
                <a:path w="4257" h="22839" extrusionOk="0">
                  <a:moveTo>
                    <a:pt x="4044" y="0"/>
                  </a:moveTo>
                  <a:cubicBezTo>
                    <a:pt x="3952" y="0"/>
                    <a:pt x="3861" y="53"/>
                    <a:pt x="3861" y="160"/>
                  </a:cubicBezTo>
                  <a:cubicBezTo>
                    <a:pt x="3892" y="3473"/>
                    <a:pt x="3223" y="6725"/>
                    <a:pt x="1946" y="9795"/>
                  </a:cubicBezTo>
                  <a:cubicBezTo>
                    <a:pt x="1338" y="11254"/>
                    <a:pt x="670" y="12713"/>
                    <a:pt x="305" y="14263"/>
                  </a:cubicBezTo>
                  <a:cubicBezTo>
                    <a:pt x="1" y="15662"/>
                    <a:pt x="62" y="17121"/>
                    <a:pt x="457" y="18519"/>
                  </a:cubicBezTo>
                  <a:cubicBezTo>
                    <a:pt x="913" y="20069"/>
                    <a:pt x="1764" y="21497"/>
                    <a:pt x="2797" y="22774"/>
                  </a:cubicBezTo>
                  <a:cubicBezTo>
                    <a:pt x="2828" y="22820"/>
                    <a:pt x="2868" y="22839"/>
                    <a:pt x="2908" y="22839"/>
                  </a:cubicBezTo>
                  <a:cubicBezTo>
                    <a:pt x="3029" y="22839"/>
                    <a:pt x="3155" y="22668"/>
                    <a:pt x="3041" y="22531"/>
                  </a:cubicBezTo>
                  <a:cubicBezTo>
                    <a:pt x="1217" y="20282"/>
                    <a:pt x="31" y="17394"/>
                    <a:pt x="639" y="14476"/>
                  </a:cubicBezTo>
                  <a:cubicBezTo>
                    <a:pt x="943" y="12956"/>
                    <a:pt x="1612" y="11497"/>
                    <a:pt x="2220" y="10069"/>
                  </a:cubicBezTo>
                  <a:cubicBezTo>
                    <a:pt x="2828" y="8610"/>
                    <a:pt x="3345" y="7090"/>
                    <a:pt x="3679" y="5509"/>
                  </a:cubicBezTo>
                  <a:cubicBezTo>
                    <a:pt x="4074" y="3746"/>
                    <a:pt x="4256" y="1953"/>
                    <a:pt x="4226" y="160"/>
                  </a:cubicBezTo>
                  <a:cubicBezTo>
                    <a:pt x="4226" y="53"/>
                    <a:pt x="4135" y="0"/>
                    <a:pt x="4044"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9"/>
            <p:cNvSpPr/>
            <p:nvPr/>
          </p:nvSpPr>
          <p:spPr>
            <a:xfrm>
              <a:off x="1529925" y="2894700"/>
              <a:ext cx="1538800" cy="1605775"/>
            </a:xfrm>
            <a:custGeom>
              <a:avLst/>
              <a:gdLst/>
              <a:ahLst/>
              <a:cxnLst/>
              <a:rect l="l" t="t" r="r" b="b"/>
              <a:pathLst>
                <a:path w="61552" h="64231" extrusionOk="0">
                  <a:moveTo>
                    <a:pt x="41582" y="1"/>
                  </a:moveTo>
                  <a:lnTo>
                    <a:pt x="34378" y="2797"/>
                  </a:lnTo>
                  <a:lnTo>
                    <a:pt x="35321" y="11034"/>
                  </a:lnTo>
                  <a:cubicBezTo>
                    <a:pt x="35321" y="11034"/>
                    <a:pt x="24682" y="12007"/>
                    <a:pt x="22524" y="17873"/>
                  </a:cubicBezTo>
                  <a:cubicBezTo>
                    <a:pt x="20427" y="23497"/>
                    <a:pt x="16262" y="39454"/>
                    <a:pt x="1" y="52160"/>
                  </a:cubicBezTo>
                  <a:cubicBezTo>
                    <a:pt x="791" y="54652"/>
                    <a:pt x="1916" y="57084"/>
                    <a:pt x="3314" y="59272"/>
                  </a:cubicBezTo>
                  <a:cubicBezTo>
                    <a:pt x="8815" y="56537"/>
                    <a:pt x="20609" y="49637"/>
                    <a:pt x="24956" y="39515"/>
                  </a:cubicBezTo>
                  <a:lnTo>
                    <a:pt x="24956" y="39515"/>
                  </a:lnTo>
                  <a:cubicBezTo>
                    <a:pt x="24956" y="39515"/>
                    <a:pt x="25898" y="42646"/>
                    <a:pt x="24256" y="46050"/>
                  </a:cubicBezTo>
                  <a:cubicBezTo>
                    <a:pt x="22645" y="49485"/>
                    <a:pt x="20092" y="54804"/>
                    <a:pt x="20396" y="57935"/>
                  </a:cubicBezTo>
                  <a:cubicBezTo>
                    <a:pt x="20571" y="59957"/>
                    <a:pt x="27165" y="64231"/>
                    <a:pt x="37615" y="64231"/>
                  </a:cubicBezTo>
                  <a:cubicBezTo>
                    <a:pt x="43500" y="64231"/>
                    <a:pt x="50608" y="62875"/>
                    <a:pt x="58482" y="58999"/>
                  </a:cubicBezTo>
                  <a:cubicBezTo>
                    <a:pt x="58482" y="58999"/>
                    <a:pt x="59576" y="54956"/>
                    <a:pt x="56142" y="49789"/>
                  </a:cubicBezTo>
                  <a:cubicBezTo>
                    <a:pt x="52676" y="44622"/>
                    <a:pt x="56263" y="34378"/>
                    <a:pt x="56263" y="34378"/>
                  </a:cubicBezTo>
                  <a:lnTo>
                    <a:pt x="61552" y="27205"/>
                  </a:lnTo>
                  <a:cubicBezTo>
                    <a:pt x="61552" y="27205"/>
                    <a:pt x="58816" y="14773"/>
                    <a:pt x="51278" y="12737"/>
                  </a:cubicBezTo>
                  <a:lnTo>
                    <a:pt x="43740" y="10731"/>
                  </a:lnTo>
                  <a:lnTo>
                    <a:pt x="41582" y="1"/>
                  </a:ln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9"/>
            <p:cNvSpPr/>
            <p:nvPr/>
          </p:nvSpPr>
          <p:spPr>
            <a:xfrm>
              <a:off x="1529925" y="3207775"/>
              <a:ext cx="1538800" cy="1292700"/>
            </a:xfrm>
            <a:custGeom>
              <a:avLst/>
              <a:gdLst/>
              <a:ahLst/>
              <a:cxnLst/>
              <a:rect l="l" t="t" r="r" b="b"/>
              <a:pathLst>
                <a:path w="61552" h="51708" extrusionOk="0">
                  <a:moveTo>
                    <a:pt x="28968" y="1"/>
                  </a:moveTo>
                  <a:cubicBezTo>
                    <a:pt x="26263" y="1034"/>
                    <a:pt x="23497" y="2676"/>
                    <a:pt x="22524" y="5350"/>
                  </a:cubicBezTo>
                  <a:cubicBezTo>
                    <a:pt x="20427" y="10974"/>
                    <a:pt x="16262" y="26931"/>
                    <a:pt x="1" y="39637"/>
                  </a:cubicBezTo>
                  <a:cubicBezTo>
                    <a:pt x="821" y="42129"/>
                    <a:pt x="1916" y="44561"/>
                    <a:pt x="3314" y="46749"/>
                  </a:cubicBezTo>
                  <a:cubicBezTo>
                    <a:pt x="8815" y="44014"/>
                    <a:pt x="20609" y="37114"/>
                    <a:pt x="24956" y="26992"/>
                  </a:cubicBezTo>
                  <a:lnTo>
                    <a:pt x="24956" y="26992"/>
                  </a:lnTo>
                  <a:cubicBezTo>
                    <a:pt x="24956" y="26992"/>
                    <a:pt x="25898" y="30123"/>
                    <a:pt x="24256" y="33527"/>
                  </a:cubicBezTo>
                  <a:cubicBezTo>
                    <a:pt x="22645" y="36962"/>
                    <a:pt x="20092" y="42281"/>
                    <a:pt x="20396" y="45412"/>
                  </a:cubicBezTo>
                  <a:cubicBezTo>
                    <a:pt x="20571" y="47434"/>
                    <a:pt x="27165" y="51708"/>
                    <a:pt x="37615" y="51708"/>
                  </a:cubicBezTo>
                  <a:cubicBezTo>
                    <a:pt x="43500" y="51708"/>
                    <a:pt x="50608" y="50352"/>
                    <a:pt x="58482" y="46476"/>
                  </a:cubicBezTo>
                  <a:cubicBezTo>
                    <a:pt x="58482" y="46476"/>
                    <a:pt x="59576" y="42433"/>
                    <a:pt x="56142" y="37266"/>
                  </a:cubicBezTo>
                  <a:cubicBezTo>
                    <a:pt x="52676" y="32099"/>
                    <a:pt x="56263" y="21855"/>
                    <a:pt x="56263" y="21855"/>
                  </a:cubicBezTo>
                  <a:lnTo>
                    <a:pt x="61552" y="14682"/>
                  </a:lnTo>
                  <a:cubicBezTo>
                    <a:pt x="61552" y="14682"/>
                    <a:pt x="59971" y="7539"/>
                    <a:pt x="55959" y="3192"/>
                  </a:cubicBezTo>
                  <a:cubicBezTo>
                    <a:pt x="53797" y="3694"/>
                    <a:pt x="51542" y="3891"/>
                    <a:pt x="49259" y="3891"/>
                  </a:cubicBezTo>
                  <a:cubicBezTo>
                    <a:pt x="46150" y="3891"/>
                    <a:pt x="42990" y="3526"/>
                    <a:pt x="39941" y="3071"/>
                  </a:cubicBezTo>
                  <a:cubicBezTo>
                    <a:pt x="36232" y="2524"/>
                    <a:pt x="32281" y="1703"/>
                    <a:pt x="28968"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7" name="Google Shape;2487;p49"/>
            <p:cNvSpPr/>
            <p:nvPr/>
          </p:nvSpPr>
          <p:spPr>
            <a:xfrm>
              <a:off x="2139375" y="3207775"/>
              <a:ext cx="839700" cy="167450"/>
            </a:xfrm>
            <a:custGeom>
              <a:avLst/>
              <a:gdLst/>
              <a:ahLst/>
              <a:cxnLst/>
              <a:rect l="l" t="t" r="r" b="b"/>
              <a:pathLst>
                <a:path w="33588" h="6698" extrusionOk="0">
                  <a:moveTo>
                    <a:pt x="4590" y="1"/>
                  </a:moveTo>
                  <a:cubicBezTo>
                    <a:pt x="2948" y="639"/>
                    <a:pt x="1277" y="1490"/>
                    <a:pt x="0" y="2676"/>
                  </a:cubicBezTo>
                  <a:cubicBezTo>
                    <a:pt x="973" y="3040"/>
                    <a:pt x="1976" y="3375"/>
                    <a:pt x="2979" y="3679"/>
                  </a:cubicBezTo>
                  <a:cubicBezTo>
                    <a:pt x="9577" y="5680"/>
                    <a:pt x="16477" y="6698"/>
                    <a:pt x="23368" y="6698"/>
                  </a:cubicBezTo>
                  <a:cubicBezTo>
                    <a:pt x="24952" y="6698"/>
                    <a:pt x="26536" y="6644"/>
                    <a:pt x="28116" y="6536"/>
                  </a:cubicBezTo>
                  <a:cubicBezTo>
                    <a:pt x="29940" y="6414"/>
                    <a:pt x="31764" y="6202"/>
                    <a:pt x="33587" y="5867"/>
                  </a:cubicBezTo>
                  <a:cubicBezTo>
                    <a:pt x="32979" y="4925"/>
                    <a:pt x="32311" y="4013"/>
                    <a:pt x="31581" y="3192"/>
                  </a:cubicBezTo>
                  <a:cubicBezTo>
                    <a:pt x="29419" y="3694"/>
                    <a:pt x="27164" y="3891"/>
                    <a:pt x="24881" y="3891"/>
                  </a:cubicBezTo>
                  <a:cubicBezTo>
                    <a:pt x="21772" y="3891"/>
                    <a:pt x="18612" y="3526"/>
                    <a:pt x="15563" y="3071"/>
                  </a:cubicBezTo>
                  <a:cubicBezTo>
                    <a:pt x="11854" y="2524"/>
                    <a:pt x="7903" y="1703"/>
                    <a:pt x="4590" y="1"/>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9"/>
            <p:cNvSpPr/>
            <p:nvPr/>
          </p:nvSpPr>
          <p:spPr>
            <a:xfrm>
              <a:off x="2802000" y="3422425"/>
              <a:ext cx="731800" cy="870600"/>
            </a:xfrm>
            <a:custGeom>
              <a:avLst/>
              <a:gdLst/>
              <a:ahLst/>
              <a:cxnLst/>
              <a:rect l="l" t="t" r="r" b="b"/>
              <a:pathLst>
                <a:path w="29272" h="34824" extrusionOk="0">
                  <a:moveTo>
                    <a:pt x="24114" y="1"/>
                  </a:moveTo>
                  <a:cubicBezTo>
                    <a:pt x="22995" y="1"/>
                    <a:pt x="21878" y="76"/>
                    <a:pt x="20760" y="260"/>
                  </a:cubicBezTo>
                  <a:cubicBezTo>
                    <a:pt x="20669" y="3634"/>
                    <a:pt x="20426" y="7038"/>
                    <a:pt x="20031" y="10412"/>
                  </a:cubicBezTo>
                  <a:cubicBezTo>
                    <a:pt x="19666" y="13421"/>
                    <a:pt x="19149" y="16491"/>
                    <a:pt x="17751" y="19166"/>
                  </a:cubicBezTo>
                  <a:cubicBezTo>
                    <a:pt x="17599" y="19470"/>
                    <a:pt x="17356" y="19804"/>
                    <a:pt x="17022" y="19835"/>
                  </a:cubicBezTo>
                  <a:cubicBezTo>
                    <a:pt x="17005" y="19836"/>
                    <a:pt x="16988" y="19837"/>
                    <a:pt x="16971" y="19837"/>
                  </a:cubicBezTo>
                  <a:cubicBezTo>
                    <a:pt x="16632" y="19837"/>
                    <a:pt x="16375" y="19547"/>
                    <a:pt x="16201" y="19257"/>
                  </a:cubicBezTo>
                  <a:cubicBezTo>
                    <a:pt x="14955" y="17433"/>
                    <a:pt x="14165" y="15367"/>
                    <a:pt x="13374" y="13300"/>
                  </a:cubicBezTo>
                  <a:cubicBezTo>
                    <a:pt x="11733" y="8953"/>
                    <a:pt x="10091" y="4607"/>
                    <a:pt x="8450" y="260"/>
                  </a:cubicBezTo>
                  <a:lnTo>
                    <a:pt x="0" y="6552"/>
                  </a:lnTo>
                  <a:cubicBezTo>
                    <a:pt x="1186" y="13482"/>
                    <a:pt x="3617" y="20108"/>
                    <a:pt x="6535" y="26491"/>
                  </a:cubicBezTo>
                  <a:cubicBezTo>
                    <a:pt x="7386" y="28315"/>
                    <a:pt x="8268" y="30139"/>
                    <a:pt x="9575" y="31689"/>
                  </a:cubicBezTo>
                  <a:cubicBezTo>
                    <a:pt x="10851" y="33209"/>
                    <a:pt x="12614" y="34455"/>
                    <a:pt x="14620" y="34759"/>
                  </a:cubicBezTo>
                  <a:cubicBezTo>
                    <a:pt x="14928" y="34803"/>
                    <a:pt x="15234" y="34824"/>
                    <a:pt x="15539" y="34824"/>
                  </a:cubicBezTo>
                  <a:cubicBezTo>
                    <a:pt x="17979" y="34824"/>
                    <a:pt x="20318" y="33479"/>
                    <a:pt x="22128" y="31750"/>
                  </a:cubicBezTo>
                  <a:cubicBezTo>
                    <a:pt x="25077" y="28984"/>
                    <a:pt x="26931" y="25215"/>
                    <a:pt x="27964" y="21294"/>
                  </a:cubicBezTo>
                  <a:cubicBezTo>
                    <a:pt x="28998" y="17373"/>
                    <a:pt x="29210" y="13300"/>
                    <a:pt x="29241" y="9257"/>
                  </a:cubicBezTo>
                  <a:cubicBezTo>
                    <a:pt x="29271" y="6278"/>
                    <a:pt x="29210" y="3330"/>
                    <a:pt x="29089" y="382"/>
                  </a:cubicBezTo>
                  <a:cubicBezTo>
                    <a:pt x="27422" y="164"/>
                    <a:pt x="25766" y="1"/>
                    <a:pt x="24114"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9"/>
            <p:cNvSpPr/>
            <p:nvPr/>
          </p:nvSpPr>
          <p:spPr>
            <a:xfrm>
              <a:off x="2070975" y="2466125"/>
              <a:ext cx="255350" cy="297900"/>
            </a:xfrm>
            <a:custGeom>
              <a:avLst/>
              <a:gdLst/>
              <a:ahLst/>
              <a:cxnLst/>
              <a:rect l="l" t="t" r="r" b="b"/>
              <a:pathLst>
                <a:path w="10214" h="11916" extrusionOk="0">
                  <a:moveTo>
                    <a:pt x="5107" y="730"/>
                  </a:moveTo>
                  <a:cubicBezTo>
                    <a:pt x="7508" y="730"/>
                    <a:pt x="9454" y="3071"/>
                    <a:pt x="9454" y="5958"/>
                  </a:cubicBezTo>
                  <a:cubicBezTo>
                    <a:pt x="9454" y="8846"/>
                    <a:pt x="7508" y="11186"/>
                    <a:pt x="5107" y="11186"/>
                  </a:cubicBezTo>
                  <a:cubicBezTo>
                    <a:pt x="2706" y="11186"/>
                    <a:pt x="760" y="8846"/>
                    <a:pt x="760" y="5958"/>
                  </a:cubicBezTo>
                  <a:cubicBezTo>
                    <a:pt x="760" y="3071"/>
                    <a:pt x="2706" y="730"/>
                    <a:pt x="5107" y="730"/>
                  </a:cubicBezTo>
                  <a:close/>
                  <a:moveTo>
                    <a:pt x="5107" y="1"/>
                  </a:moveTo>
                  <a:cubicBezTo>
                    <a:pt x="2311" y="1"/>
                    <a:pt x="0" y="2676"/>
                    <a:pt x="0" y="5958"/>
                  </a:cubicBezTo>
                  <a:cubicBezTo>
                    <a:pt x="0" y="9241"/>
                    <a:pt x="2311" y="11916"/>
                    <a:pt x="5107" y="11916"/>
                  </a:cubicBezTo>
                  <a:cubicBezTo>
                    <a:pt x="7903" y="11916"/>
                    <a:pt x="10213" y="9241"/>
                    <a:pt x="10213" y="5958"/>
                  </a:cubicBezTo>
                  <a:cubicBezTo>
                    <a:pt x="10213" y="2676"/>
                    <a:pt x="7903" y="1"/>
                    <a:pt x="5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9"/>
            <p:cNvSpPr/>
            <p:nvPr/>
          </p:nvSpPr>
          <p:spPr>
            <a:xfrm>
              <a:off x="2396200" y="2469175"/>
              <a:ext cx="282700" cy="305500"/>
            </a:xfrm>
            <a:custGeom>
              <a:avLst/>
              <a:gdLst/>
              <a:ahLst/>
              <a:cxnLst/>
              <a:rect l="l" t="t" r="r" b="b"/>
              <a:pathLst>
                <a:path w="11308" h="12220" extrusionOk="0">
                  <a:moveTo>
                    <a:pt x="5654" y="791"/>
                  </a:moveTo>
                  <a:cubicBezTo>
                    <a:pt x="8329" y="791"/>
                    <a:pt x="10518" y="3162"/>
                    <a:pt x="10518" y="6110"/>
                  </a:cubicBezTo>
                  <a:cubicBezTo>
                    <a:pt x="10518" y="9028"/>
                    <a:pt x="8329" y="11399"/>
                    <a:pt x="5654" y="11399"/>
                  </a:cubicBezTo>
                  <a:cubicBezTo>
                    <a:pt x="2980" y="11399"/>
                    <a:pt x="791" y="9028"/>
                    <a:pt x="791" y="6110"/>
                  </a:cubicBezTo>
                  <a:cubicBezTo>
                    <a:pt x="791" y="3162"/>
                    <a:pt x="2980" y="791"/>
                    <a:pt x="5654" y="791"/>
                  </a:cubicBezTo>
                  <a:close/>
                  <a:moveTo>
                    <a:pt x="5654" y="0"/>
                  </a:moveTo>
                  <a:cubicBezTo>
                    <a:pt x="2524" y="0"/>
                    <a:pt x="1" y="2736"/>
                    <a:pt x="1" y="6110"/>
                  </a:cubicBezTo>
                  <a:cubicBezTo>
                    <a:pt x="1" y="9453"/>
                    <a:pt x="2524" y="12219"/>
                    <a:pt x="5654" y="12219"/>
                  </a:cubicBezTo>
                  <a:cubicBezTo>
                    <a:pt x="8785" y="12219"/>
                    <a:pt x="11308" y="9453"/>
                    <a:pt x="11308" y="6110"/>
                  </a:cubicBezTo>
                  <a:cubicBezTo>
                    <a:pt x="11308" y="2736"/>
                    <a:pt x="8785" y="0"/>
                    <a:pt x="5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9"/>
            <p:cNvSpPr/>
            <p:nvPr/>
          </p:nvSpPr>
          <p:spPr>
            <a:xfrm>
              <a:off x="2306350" y="2573275"/>
              <a:ext cx="102800" cy="57025"/>
            </a:xfrm>
            <a:custGeom>
              <a:avLst/>
              <a:gdLst/>
              <a:ahLst/>
              <a:cxnLst/>
              <a:rect l="l" t="t" r="r" b="b"/>
              <a:pathLst>
                <a:path w="4112" h="2281" extrusionOk="0">
                  <a:moveTo>
                    <a:pt x="2174" y="1"/>
                  </a:moveTo>
                  <a:cubicBezTo>
                    <a:pt x="1429" y="1"/>
                    <a:pt x="677" y="350"/>
                    <a:pt x="190" y="1095"/>
                  </a:cubicBezTo>
                  <a:cubicBezTo>
                    <a:pt x="0" y="1370"/>
                    <a:pt x="251" y="1630"/>
                    <a:pt x="513" y="1630"/>
                  </a:cubicBezTo>
                  <a:cubicBezTo>
                    <a:pt x="628" y="1630"/>
                    <a:pt x="745" y="1580"/>
                    <a:pt x="829" y="1460"/>
                  </a:cubicBezTo>
                  <a:cubicBezTo>
                    <a:pt x="1166" y="947"/>
                    <a:pt x="1667" y="713"/>
                    <a:pt x="2164" y="713"/>
                  </a:cubicBezTo>
                  <a:cubicBezTo>
                    <a:pt x="2877" y="713"/>
                    <a:pt x="3580" y="1195"/>
                    <a:pt x="3777" y="2037"/>
                  </a:cubicBezTo>
                  <a:cubicBezTo>
                    <a:pt x="3808" y="2219"/>
                    <a:pt x="3960" y="2280"/>
                    <a:pt x="4112" y="2280"/>
                  </a:cubicBezTo>
                  <a:cubicBezTo>
                    <a:pt x="4081" y="2250"/>
                    <a:pt x="4081" y="2219"/>
                    <a:pt x="4081" y="2189"/>
                  </a:cubicBezTo>
                  <a:cubicBezTo>
                    <a:pt x="3960" y="1794"/>
                    <a:pt x="3990" y="1368"/>
                    <a:pt x="4112" y="1004"/>
                  </a:cubicBezTo>
                  <a:cubicBezTo>
                    <a:pt x="3656" y="350"/>
                    <a:pt x="2918" y="1"/>
                    <a:pt x="2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9"/>
            <p:cNvSpPr/>
            <p:nvPr/>
          </p:nvSpPr>
          <p:spPr>
            <a:xfrm>
              <a:off x="2676600" y="2612025"/>
              <a:ext cx="272075" cy="158850"/>
            </a:xfrm>
            <a:custGeom>
              <a:avLst/>
              <a:gdLst/>
              <a:ahLst/>
              <a:cxnLst/>
              <a:rect l="l" t="t" r="r" b="b"/>
              <a:pathLst>
                <a:path w="10883" h="6354" extrusionOk="0">
                  <a:moveTo>
                    <a:pt x="1" y="1"/>
                  </a:moveTo>
                  <a:lnTo>
                    <a:pt x="1" y="1"/>
                  </a:lnTo>
                  <a:cubicBezTo>
                    <a:pt x="62" y="244"/>
                    <a:pt x="62" y="487"/>
                    <a:pt x="1" y="730"/>
                  </a:cubicBezTo>
                  <a:cubicBezTo>
                    <a:pt x="1764" y="913"/>
                    <a:pt x="3527" y="1217"/>
                    <a:pt x="5259" y="1642"/>
                  </a:cubicBezTo>
                  <a:cubicBezTo>
                    <a:pt x="6110" y="1824"/>
                    <a:pt x="6931" y="2068"/>
                    <a:pt x="7782" y="2341"/>
                  </a:cubicBezTo>
                  <a:cubicBezTo>
                    <a:pt x="9758" y="2949"/>
                    <a:pt x="10153" y="4165"/>
                    <a:pt x="10123" y="5989"/>
                  </a:cubicBezTo>
                  <a:cubicBezTo>
                    <a:pt x="10123" y="6232"/>
                    <a:pt x="10305" y="6353"/>
                    <a:pt x="10487" y="6353"/>
                  </a:cubicBezTo>
                  <a:cubicBezTo>
                    <a:pt x="10670" y="6353"/>
                    <a:pt x="10852" y="6232"/>
                    <a:pt x="10852" y="5989"/>
                  </a:cubicBezTo>
                  <a:cubicBezTo>
                    <a:pt x="10882" y="3983"/>
                    <a:pt x="10396" y="2584"/>
                    <a:pt x="8481" y="1794"/>
                  </a:cubicBezTo>
                  <a:cubicBezTo>
                    <a:pt x="5867" y="730"/>
                    <a:pt x="2828" y="30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9"/>
            <p:cNvSpPr/>
            <p:nvPr/>
          </p:nvSpPr>
          <p:spPr>
            <a:xfrm>
              <a:off x="2070225" y="3367425"/>
              <a:ext cx="107150" cy="540600"/>
            </a:xfrm>
            <a:custGeom>
              <a:avLst/>
              <a:gdLst/>
              <a:ahLst/>
              <a:cxnLst/>
              <a:rect l="l" t="t" r="r" b="b"/>
              <a:pathLst>
                <a:path w="4286" h="21624" extrusionOk="0">
                  <a:moveTo>
                    <a:pt x="3565" y="0"/>
                  </a:moveTo>
                  <a:cubicBezTo>
                    <a:pt x="3455" y="0"/>
                    <a:pt x="3325" y="92"/>
                    <a:pt x="3344" y="241"/>
                  </a:cubicBezTo>
                  <a:cubicBezTo>
                    <a:pt x="3982" y="4314"/>
                    <a:pt x="942" y="7718"/>
                    <a:pt x="456" y="11670"/>
                  </a:cubicBezTo>
                  <a:cubicBezTo>
                    <a:pt x="0" y="15469"/>
                    <a:pt x="1550" y="18630"/>
                    <a:pt x="3830" y="21548"/>
                  </a:cubicBezTo>
                  <a:cubicBezTo>
                    <a:pt x="3866" y="21602"/>
                    <a:pt x="3919" y="21624"/>
                    <a:pt x="3974" y="21624"/>
                  </a:cubicBezTo>
                  <a:cubicBezTo>
                    <a:pt x="4106" y="21624"/>
                    <a:pt x="4241" y="21495"/>
                    <a:pt x="4134" y="21366"/>
                  </a:cubicBezTo>
                  <a:cubicBezTo>
                    <a:pt x="3009" y="19907"/>
                    <a:pt x="1976" y="18357"/>
                    <a:pt x="1337" y="16624"/>
                  </a:cubicBezTo>
                  <a:cubicBezTo>
                    <a:pt x="638" y="14770"/>
                    <a:pt x="608" y="12764"/>
                    <a:pt x="973" y="10849"/>
                  </a:cubicBezTo>
                  <a:cubicBezTo>
                    <a:pt x="1672" y="7171"/>
                    <a:pt x="4286" y="4041"/>
                    <a:pt x="3708" y="120"/>
                  </a:cubicBezTo>
                  <a:cubicBezTo>
                    <a:pt x="3697" y="37"/>
                    <a:pt x="3635" y="0"/>
                    <a:pt x="3565"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9"/>
            <p:cNvSpPr/>
            <p:nvPr/>
          </p:nvSpPr>
          <p:spPr>
            <a:xfrm>
              <a:off x="2789375" y="3517125"/>
              <a:ext cx="142750" cy="488500"/>
            </a:xfrm>
            <a:custGeom>
              <a:avLst/>
              <a:gdLst/>
              <a:ahLst/>
              <a:cxnLst/>
              <a:rect l="l" t="t" r="r" b="b"/>
              <a:pathLst>
                <a:path w="5710" h="19540" extrusionOk="0">
                  <a:moveTo>
                    <a:pt x="240" y="0"/>
                  </a:moveTo>
                  <a:cubicBezTo>
                    <a:pt x="130" y="0"/>
                    <a:pt x="0" y="92"/>
                    <a:pt x="19" y="241"/>
                  </a:cubicBezTo>
                  <a:cubicBezTo>
                    <a:pt x="1022" y="6806"/>
                    <a:pt x="2785" y="13250"/>
                    <a:pt x="5308" y="19421"/>
                  </a:cubicBezTo>
                  <a:cubicBezTo>
                    <a:pt x="5343" y="19503"/>
                    <a:pt x="5415" y="19540"/>
                    <a:pt x="5486" y="19540"/>
                  </a:cubicBezTo>
                  <a:cubicBezTo>
                    <a:pt x="5599" y="19540"/>
                    <a:pt x="5710" y="19448"/>
                    <a:pt x="5672" y="19299"/>
                  </a:cubicBezTo>
                  <a:cubicBezTo>
                    <a:pt x="3150" y="13159"/>
                    <a:pt x="1356" y="6715"/>
                    <a:pt x="384" y="119"/>
                  </a:cubicBezTo>
                  <a:cubicBezTo>
                    <a:pt x="372" y="37"/>
                    <a:pt x="310" y="0"/>
                    <a:pt x="240"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9"/>
            <p:cNvSpPr/>
            <p:nvPr/>
          </p:nvSpPr>
          <p:spPr>
            <a:xfrm>
              <a:off x="2679650" y="2663550"/>
              <a:ext cx="205200" cy="226050"/>
            </a:xfrm>
            <a:custGeom>
              <a:avLst/>
              <a:gdLst/>
              <a:ahLst/>
              <a:cxnLst/>
              <a:rect l="l" t="t" r="r" b="b"/>
              <a:pathLst>
                <a:path w="8208" h="9042" extrusionOk="0">
                  <a:moveTo>
                    <a:pt x="4371" y="0"/>
                  </a:moveTo>
                  <a:cubicBezTo>
                    <a:pt x="2912" y="0"/>
                    <a:pt x="1432" y="756"/>
                    <a:pt x="1095" y="2226"/>
                  </a:cubicBezTo>
                  <a:lnTo>
                    <a:pt x="0" y="8821"/>
                  </a:lnTo>
                  <a:cubicBezTo>
                    <a:pt x="586" y="8974"/>
                    <a:pt x="1172" y="9042"/>
                    <a:pt x="1757" y="9042"/>
                  </a:cubicBezTo>
                  <a:cubicBezTo>
                    <a:pt x="1871" y="9042"/>
                    <a:pt x="1984" y="9039"/>
                    <a:pt x="2098" y="9034"/>
                  </a:cubicBezTo>
                  <a:cubicBezTo>
                    <a:pt x="3466" y="8973"/>
                    <a:pt x="4864" y="8578"/>
                    <a:pt x="5988" y="7758"/>
                  </a:cubicBezTo>
                  <a:cubicBezTo>
                    <a:pt x="7083" y="6937"/>
                    <a:pt x="7903" y="5660"/>
                    <a:pt x="8055" y="4292"/>
                  </a:cubicBezTo>
                  <a:cubicBezTo>
                    <a:pt x="8207" y="2925"/>
                    <a:pt x="7630" y="1435"/>
                    <a:pt x="6505" y="645"/>
                  </a:cubicBezTo>
                  <a:cubicBezTo>
                    <a:pt x="5915" y="213"/>
                    <a:pt x="5146" y="0"/>
                    <a:pt x="4371"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6" name="Google Shape;2496;p49"/>
          <p:cNvGrpSpPr/>
          <p:nvPr/>
        </p:nvGrpSpPr>
        <p:grpSpPr>
          <a:xfrm>
            <a:off x="235402" y="2882532"/>
            <a:ext cx="2167000" cy="2552850"/>
            <a:chOff x="-942750" y="2090650"/>
            <a:chExt cx="2167000" cy="2552850"/>
          </a:xfrm>
        </p:grpSpPr>
        <p:sp>
          <p:nvSpPr>
            <p:cNvPr id="2497" name="Google Shape;2497;p49"/>
            <p:cNvSpPr/>
            <p:nvPr/>
          </p:nvSpPr>
          <p:spPr>
            <a:xfrm>
              <a:off x="-942750" y="2090650"/>
              <a:ext cx="1723450" cy="1790325"/>
            </a:xfrm>
            <a:custGeom>
              <a:avLst/>
              <a:gdLst/>
              <a:ahLst/>
              <a:cxnLst/>
              <a:rect l="l" t="t" r="r" b="b"/>
              <a:pathLst>
                <a:path w="68938" h="71613" extrusionOk="0">
                  <a:moveTo>
                    <a:pt x="37068" y="1"/>
                  </a:moveTo>
                  <a:cubicBezTo>
                    <a:pt x="34932" y="1"/>
                    <a:pt x="32806" y="433"/>
                    <a:pt x="30882" y="1342"/>
                  </a:cubicBezTo>
                  <a:cubicBezTo>
                    <a:pt x="30426" y="1555"/>
                    <a:pt x="29970" y="1767"/>
                    <a:pt x="29484" y="1889"/>
                  </a:cubicBezTo>
                  <a:cubicBezTo>
                    <a:pt x="29119" y="1950"/>
                    <a:pt x="28724" y="1950"/>
                    <a:pt x="28329" y="1950"/>
                  </a:cubicBezTo>
                  <a:cubicBezTo>
                    <a:pt x="28295" y="1949"/>
                    <a:pt x="28262" y="1949"/>
                    <a:pt x="28228" y="1949"/>
                  </a:cubicBezTo>
                  <a:cubicBezTo>
                    <a:pt x="23482" y="1949"/>
                    <a:pt x="18225" y="6205"/>
                    <a:pt x="16475" y="10430"/>
                  </a:cubicBezTo>
                  <a:cubicBezTo>
                    <a:pt x="14590" y="14898"/>
                    <a:pt x="14833" y="20035"/>
                    <a:pt x="13921" y="24625"/>
                  </a:cubicBezTo>
                  <a:cubicBezTo>
                    <a:pt x="13405" y="27178"/>
                    <a:pt x="12462" y="29670"/>
                    <a:pt x="11125" y="31889"/>
                  </a:cubicBezTo>
                  <a:cubicBezTo>
                    <a:pt x="9362" y="34838"/>
                    <a:pt x="6991" y="37361"/>
                    <a:pt x="5289" y="40339"/>
                  </a:cubicBezTo>
                  <a:cubicBezTo>
                    <a:pt x="0" y="49640"/>
                    <a:pt x="3374" y="61495"/>
                    <a:pt x="12310" y="67148"/>
                  </a:cubicBezTo>
                  <a:cubicBezTo>
                    <a:pt x="16383" y="69732"/>
                    <a:pt x="21186" y="71008"/>
                    <a:pt x="25988" y="71464"/>
                  </a:cubicBezTo>
                  <a:cubicBezTo>
                    <a:pt x="26942" y="71555"/>
                    <a:pt x="27914" y="71612"/>
                    <a:pt x="28886" y="71612"/>
                  </a:cubicBezTo>
                  <a:cubicBezTo>
                    <a:pt x="31818" y="71612"/>
                    <a:pt x="34747" y="71094"/>
                    <a:pt x="37144" y="69428"/>
                  </a:cubicBezTo>
                  <a:lnTo>
                    <a:pt x="57661" y="70492"/>
                  </a:lnTo>
                  <a:cubicBezTo>
                    <a:pt x="60670" y="67817"/>
                    <a:pt x="63649" y="64990"/>
                    <a:pt x="65746" y="61555"/>
                  </a:cubicBezTo>
                  <a:cubicBezTo>
                    <a:pt x="67813" y="58090"/>
                    <a:pt x="68938" y="53896"/>
                    <a:pt x="67934" y="50005"/>
                  </a:cubicBezTo>
                  <a:cubicBezTo>
                    <a:pt x="66567" y="44655"/>
                    <a:pt x="61764" y="41099"/>
                    <a:pt x="57873" y="37239"/>
                  </a:cubicBezTo>
                  <a:cubicBezTo>
                    <a:pt x="56810" y="36205"/>
                    <a:pt x="55807" y="35081"/>
                    <a:pt x="55168" y="33774"/>
                  </a:cubicBezTo>
                  <a:cubicBezTo>
                    <a:pt x="54439" y="32254"/>
                    <a:pt x="54226" y="30552"/>
                    <a:pt x="54135" y="28850"/>
                  </a:cubicBezTo>
                  <a:cubicBezTo>
                    <a:pt x="53588" y="19397"/>
                    <a:pt x="55168" y="9457"/>
                    <a:pt x="46506" y="3044"/>
                  </a:cubicBezTo>
                  <a:cubicBezTo>
                    <a:pt x="43828" y="1073"/>
                    <a:pt x="40434" y="1"/>
                    <a:pt x="37068" y="1"/>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9"/>
            <p:cNvSpPr/>
            <p:nvPr/>
          </p:nvSpPr>
          <p:spPr>
            <a:xfrm>
              <a:off x="-106125" y="2359750"/>
              <a:ext cx="809325" cy="1359175"/>
            </a:xfrm>
            <a:custGeom>
              <a:avLst/>
              <a:gdLst/>
              <a:ahLst/>
              <a:cxnLst/>
              <a:rect l="l" t="t" r="r" b="b"/>
              <a:pathLst>
                <a:path w="32373" h="54367" extrusionOk="0">
                  <a:moveTo>
                    <a:pt x="13496" y="0"/>
                  </a:moveTo>
                  <a:lnTo>
                    <a:pt x="1885" y="12645"/>
                  </a:lnTo>
                  <a:cubicBezTo>
                    <a:pt x="487" y="13557"/>
                    <a:pt x="1" y="15472"/>
                    <a:pt x="305" y="17083"/>
                  </a:cubicBezTo>
                  <a:cubicBezTo>
                    <a:pt x="609" y="18724"/>
                    <a:pt x="1551" y="20183"/>
                    <a:pt x="2524" y="21520"/>
                  </a:cubicBezTo>
                  <a:cubicBezTo>
                    <a:pt x="3496" y="22858"/>
                    <a:pt x="4530" y="24195"/>
                    <a:pt x="5107" y="25776"/>
                  </a:cubicBezTo>
                  <a:cubicBezTo>
                    <a:pt x="6323" y="29150"/>
                    <a:pt x="5077" y="32858"/>
                    <a:pt x="4226" y="36354"/>
                  </a:cubicBezTo>
                  <a:cubicBezTo>
                    <a:pt x="2980" y="41521"/>
                    <a:pt x="6566" y="42919"/>
                    <a:pt x="9454" y="46414"/>
                  </a:cubicBezTo>
                  <a:cubicBezTo>
                    <a:pt x="12625" y="50239"/>
                    <a:pt x="16082" y="54367"/>
                    <a:pt x="20759" y="54367"/>
                  </a:cubicBezTo>
                  <a:cubicBezTo>
                    <a:pt x="22179" y="54367"/>
                    <a:pt x="23711" y="53986"/>
                    <a:pt x="25381" y="53101"/>
                  </a:cubicBezTo>
                  <a:cubicBezTo>
                    <a:pt x="31430" y="49880"/>
                    <a:pt x="32372" y="39545"/>
                    <a:pt x="27813" y="34955"/>
                  </a:cubicBezTo>
                  <a:cubicBezTo>
                    <a:pt x="25837" y="32980"/>
                    <a:pt x="23740" y="31125"/>
                    <a:pt x="21916" y="29028"/>
                  </a:cubicBezTo>
                  <a:cubicBezTo>
                    <a:pt x="20123" y="26900"/>
                    <a:pt x="18603" y="24438"/>
                    <a:pt x="18025" y="21733"/>
                  </a:cubicBezTo>
                  <a:cubicBezTo>
                    <a:pt x="17509" y="19119"/>
                    <a:pt x="17873" y="16414"/>
                    <a:pt x="18238" y="13770"/>
                  </a:cubicBezTo>
                  <a:cubicBezTo>
                    <a:pt x="18633" y="11156"/>
                    <a:pt x="18968" y="8420"/>
                    <a:pt x="18390" y="5836"/>
                  </a:cubicBezTo>
                  <a:cubicBezTo>
                    <a:pt x="17782" y="3253"/>
                    <a:pt x="16080" y="730"/>
                    <a:pt x="13496" y="0"/>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9"/>
            <p:cNvSpPr/>
            <p:nvPr/>
          </p:nvSpPr>
          <p:spPr>
            <a:xfrm>
              <a:off x="210400" y="2663225"/>
              <a:ext cx="239850" cy="269525"/>
            </a:xfrm>
            <a:custGeom>
              <a:avLst/>
              <a:gdLst/>
              <a:ahLst/>
              <a:cxnLst/>
              <a:rect l="l" t="t" r="r" b="b"/>
              <a:pathLst>
                <a:path w="9594" h="10781" extrusionOk="0">
                  <a:moveTo>
                    <a:pt x="2450" y="0"/>
                  </a:moveTo>
                  <a:cubicBezTo>
                    <a:pt x="2288" y="0"/>
                    <a:pt x="2125" y="7"/>
                    <a:pt x="1960" y="20"/>
                  </a:cubicBezTo>
                  <a:cubicBezTo>
                    <a:pt x="1492" y="49"/>
                    <a:pt x="1474" y="783"/>
                    <a:pt x="1908" y="783"/>
                  </a:cubicBezTo>
                  <a:cubicBezTo>
                    <a:pt x="1925" y="783"/>
                    <a:pt x="1942" y="782"/>
                    <a:pt x="1960" y="780"/>
                  </a:cubicBezTo>
                  <a:cubicBezTo>
                    <a:pt x="2116" y="768"/>
                    <a:pt x="2271" y="762"/>
                    <a:pt x="2424" y="762"/>
                  </a:cubicBezTo>
                  <a:cubicBezTo>
                    <a:pt x="5390" y="762"/>
                    <a:pt x="7652" y="2972"/>
                    <a:pt x="7796" y="6008"/>
                  </a:cubicBezTo>
                  <a:cubicBezTo>
                    <a:pt x="7910" y="8435"/>
                    <a:pt x="5905" y="10011"/>
                    <a:pt x="3924" y="10011"/>
                  </a:cubicBezTo>
                  <a:cubicBezTo>
                    <a:pt x="2730" y="10011"/>
                    <a:pt x="1544" y="9438"/>
                    <a:pt x="835" y="8135"/>
                  </a:cubicBezTo>
                  <a:cubicBezTo>
                    <a:pt x="759" y="7991"/>
                    <a:pt x="639" y="7932"/>
                    <a:pt x="520" y="7932"/>
                  </a:cubicBezTo>
                  <a:cubicBezTo>
                    <a:pt x="261" y="7932"/>
                    <a:pt x="0" y="8209"/>
                    <a:pt x="167" y="8500"/>
                  </a:cubicBezTo>
                  <a:cubicBezTo>
                    <a:pt x="1002" y="10029"/>
                    <a:pt x="2531" y="10780"/>
                    <a:pt x="4051" y="10780"/>
                  </a:cubicBezTo>
                  <a:cubicBezTo>
                    <a:pt x="5794" y="10780"/>
                    <a:pt x="7526" y="9794"/>
                    <a:pt x="8191" y="7862"/>
                  </a:cubicBezTo>
                  <a:cubicBezTo>
                    <a:pt x="9593" y="3889"/>
                    <a:pt x="6447" y="0"/>
                    <a:pt x="24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9"/>
            <p:cNvSpPr/>
            <p:nvPr/>
          </p:nvSpPr>
          <p:spPr>
            <a:xfrm>
              <a:off x="-634250" y="2571000"/>
              <a:ext cx="594275" cy="1071550"/>
            </a:xfrm>
            <a:custGeom>
              <a:avLst/>
              <a:gdLst/>
              <a:ahLst/>
              <a:cxnLst/>
              <a:rect l="l" t="t" r="r" b="b"/>
              <a:pathLst>
                <a:path w="23771" h="42862" extrusionOk="0">
                  <a:moveTo>
                    <a:pt x="18269" y="0"/>
                  </a:moveTo>
                  <a:lnTo>
                    <a:pt x="18269" y="0"/>
                  </a:lnTo>
                  <a:cubicBezTo>
                    <a:pt x="18603" y="2736"/>
                    <a:pt x="17448" y="5441"/>
                    <a:pt x="15776" y="7630"/>
                  </a:cubicBezTo>
                  <a:cubicBezTo>
                    <a:pt x="14135" y="9818"/>
                    <a:pt x="12007" y="11581"/>
                    <a:pt x="10001" y="13466"/>
                  </a:cubicBezTo>
                  <a:cubicBezTo>
                    <a:pt x="7873" y="15502"/>
                    <a:pt x="5898" y="17721"/>
                    <a:pt x="4104" y="20092"/>
                  </a:cubicBezTo>
                  <a:cubicBezTo>
                    <a:pt x="2037" y="22827"/>
                    <a:pt x="183" y="25928"/>
                    <a:pt x="92" y="29332"/>
                  </a:cubicBezTo>
                  <a:cubicBezTo>
                    <a:pt x="1" y="32372"/>
                    <a:pt x="1369" y="35381"/>
                    <a:pt x="3466" y="37600"/>
                  </a:cubicBezTo>
                  <a:cubicBezTo>
                    <a:pt x="5533" y="39849"/>
                    <a:pt x="8299" y="41369"/>
                    <a:pt x="11156" y="42433"/>
                  </a:cubicBezTo>
                  <a:cubicBezTo>
                    <a:pt x="11782" y="42660"/>
                    <a:pt x="12434" y="42861"/>
                    <a:pt x="13088" y="42861"/>
                  </a:cubicBezTo>
                  <a:cubicBezTo>
                    <a:pt x="13133" y="42861"/>
                    <a:pt x="13178" y="42860"/>
                    <a:pt x="13223" y="42858"/>
                  </a:cubicBezTo>
                  <a:cubicBezTo>
                    <a:pt x="14044" y="42797"/>
                    <a:pt x="14803" y="42402"/>
                    <a:pt x="15533" y="42007"/>
                  </a:cubicBezTo>
                  <a:lnTo>
                    <a:pt x="18208" y="40518"/>
                  </a:lnTo>
                  <a:cubicBezTo>
                    <a:pt x="19028" y="40031"/>
                    <a:pt x="19880" y="39575"/>
                    <a:pt x="20548" y="38876"/>
                  </a:cubicBezTo>
                  <a:cubicBezTo>
                    <a:pt x="22585" y="36718"/>
                    <a:pt x="22098" y="33314"/>
                    <a:pt x="21764" y="30366"/>
                  </a:cubicBezTo>
                  <a:cubicBezTo>
                    <a:pt x="21156" y="25107"/>
                    <a:pt x="21369" y="19727"/>
                    <a:pt x="22402" y="14499"/>
                  </a:cubicBezTo>
                  <a:cubicBezTo>
                    <a:pt x="22980" y="11581"/>
                    <a:pt x="23770" y="8420"/>
                    <a:pt x="22494" y="5715"/>
                  </a:cubicBezTo>
                  <a:lnTo>
                    <a:pt x="18269" y="0"/>
                  </a:ln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9"/>
            <p:cNvSpPr/>
            <p:nvPr/>
          </p:nvSpPr>
          <p:spPr>
            <a:xfrm>
              <a:off x="-394875" y="2174175"/>
              <a:ext cx="699125" cy="845925"/>
            </a:xfrm>
            <a:custGeom>
              <a:avLst/>
              <a:gdLst/>
              <a:ahLst/>
              <a:cxnLst/>
              <a:rect l="l" t="t" r="r" b="b"/>
              <a:pathLst>
                <a:path w="27965" h="33837" extrusionOk="0">
                  <a:moveTo>
                    <a:pt x="15079" y="0"/>
                  </a:moveTo>
                  <a:cubicBezTo>
                    <a:pt x="12746" y="0"/>
                    <a:pt x="10396" y="432"/>
                    <a:pt x="8207" y="1162"/>
                  </a:cubicBezTo>
                  <a:cubicBezTo>
                    <a:pt x="5380" y="2135"/>
                    <a:pt x="2766" y="4049"/>
                    <a:pt x="1551" y="6724"/>
                  </a:cubicBezTo>
                  <a:cubicBezTo>
                    <a:pt x="0" y="10220"/>
                    <a:pt x="152" y="14141"/>
                    <a:pt x="851" y="17819"/>
                  </a:cubicBezTo>
                  <a:cubicBezTo>
                    <a:pt x="1551" y="21375"/>
                    <a:pt x="2432" y="25205"/>
                    <a:pt x="4225" y="28366"/>
                  </a:cubicBezTo>
                  <a:cubicBezTo>
                    <a:pt x="5350" y="30402"/>
                    <a:pt x="6870" y="32409"/>
                    <a:pt x="9089" y="33199"/>
                  </a:cubicBezTo>
                  <a:cubicBezTo>
                    <a:pt x="10355" y="33663"/>
                    <a:pt x="11812" y="33837"/>
                    <a:pt x="13306" y="33837"/>
                  </a:cubicBezTo>
                  <a:cubicBezTo>
                    <a:pt x="15437" y="33837"/>
                    <a:pt x="17644" y="33483"/>
                    <a:pt x="19484" y="33108"/>
                  </a:cubicBezTo>
                  <a:cubicBezTo>
                    <a:pt x="21551" y="32713"/>
                    <a:pt x="23709" y="31953"/>
                    <a:pt x="24986" y="30311"/>
                  </a:cubicBezTo>
                  <a:cubicBezTo>
                    <a:pt x="25837" y="29187"/>
                    <a:pt x="26201" y="27788"/>
                    <a:pt x="26505" y="26451"/>
                  </a:cubicBezTo>
                  <a:cubicBezTo>
                    <a:pt x="27174" y="23442"/>
                    <a:pt x="27600" y="20372"/>
                    <a:pt x="27752" y="17302"/>
                  </a:cubicBezTo>
                  <a:cubicBezTo>
                    <a:pt x="27964" y="13563"/>
                    <a:pt x="27752" y="9642"/>
                    <a:pt x="26019" y="6299"/>
                  </a:cubicBezTo>
                  <a:cubicBezTo>
                    <a:pt x="24347" y="3107"/>
                    <a:pt x="22189" y="1101"/>
                    <a:pt x="18542" y="341"/>
                  </a:cubicBezTo>
                  <a:cubicBezTo>
                    <a:pt x="17407" y="108"/>
                    <a:pt x="16245" y="0"/>
                    <a:pt x="15079" y="0"/>
                  </a:cubicBez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9"/>
            <p:cNvSpPr/>
            <p:nvPr/>
          </p:nvSpPr>
          <p:spPr>
            <a:xfrm>
              <a:off x="-552150" y="2891675"/>
              <a:ext cx="1715075" cy="1751825"/>
            </a:xfrm>
            <a:custGeom>
              <a:avLst/>
              <a:gdLst/>
              <a:ahLst/>
              <a:cxnLst/>
              <a:rect l="l" t="t" r="r" b="b"/>
              <a:pathLst>
                <a:path w="68603" h="70073" extrusionOk="0">
                  <a:moveTo>
                    <a:pt x="24650" y="0"/>
                  </a:moveTo>
                  <a:lnTo>
                    <a:pt x="17933" y="1003"/>
                  </a:lnTo>
                  <a:lnTo>
                    <a:pt x="17599" y="11551"/>
                  </a:lnTo>
                  <a:cubicBezTo>
                    <a:pt x="17599" y="11551"/>
                    <a:pt x="7203" y="14225"/>
                    <a:pt x="2249" y="23891"/>
                  </a:cubicBezTo>
                  <a:cubicBezTo>
                    <a:pt x="1" y="28291"/>
                    <a:pt x="951" y="29493"/>
                    <a:pt x="2659" y="29493"/>
                  </a:cubicBezTo>
                  <a:cubicBezTo>
                    <a:pt x="4716" y="29493"/>
                    <a:pt x="7872" y="27751"/>
                    <a:pt x="7872" y="27751"/>
                  </a:cubicBezTo>
                  <a:lnTo>
                    <a:pt x="10121" y="32615"/>
                  </a:lnTo>
                  <a:lnTo>
                    <a:pt x="10820" y="48512"/>
                  </a:lnTo>
                  <a:lnTo>
                    <a:pt x="5714" y="68178"/>
                  </a:lnTo>
                  <a:cubicBezTo>
                    <a:pt x="5714" y="68178"/>
                    <a:pt x="12581" y="70073"/>
                    <a:pt x="21586" y="70073"/>
                  </a:cubicBezTo>
                  <a:cubicBezTo>
                    <a:pt x="28009" y="70073"/>
                    <a:pt x="35518" y="69109"/>
                    <a:pt x="42401" y="65807"/>
                  </a:cubicBezTo>
                  <a:lnTo>
                    <a:pt x="35866" y="48512"/>
                  </a:lnTo>
                  <a:lnTo>
                    <a:pt x="38693" y="40761"/>
                  </a:lnTo>
                  <a:cubicBezTo>
                    <a:pt x="38693" y="40761"/>
                    <a:pt x="43666" y="46796"/>
                    <a:pt x="50126" y="46796"/>
                  </a:cubicBezTo>
                  <a:cubicBezTo>
                    <a:pt x="52938" y="46796"/>
                    <a:pt x="56031" y="45653"/>
                    <a:pt x="59119" y="42372"/>
                  </a:cubicBezTo>
                  <a:cubicBezTo>
                    <a:pt x="66870" y="34195"/>
                    <a:pt x="68329" y="18572"/>
                    <a:pt x="68603" y="11459"/>
                  </a:cubicBezTo>
                  <a:cubicBezTo>
                    <a:pt x="66171" y="10548"/>
                    <a:pt x="63648" y="9909"/>
                    <a:pt x="61004" y="9636"/>
                  </a:cubicBezTo>
                  <a:cubicBezTo>
                    <a:pt x="59301" y="16414"/>
                    <a:pt x="55472" y="30153"/>
                    <a:pt x="51581" y="32615"/>
                  </a:cubicBezTo>
                  <a:cubicBezTo>
                    <a:pt x="51135" y="32898"/>
                    <a:pt x="50675" y="33027"/>
                    <a:pt x="50207" y="33027"/>
                  </a:cubicBezTo>
                  <a:cubicBezTo>
                    <a:pt x="45250" y="33027"/>
                    <a:pt x="39362" y="18511"/>
                    <a:pt x="39362" y="18511"/>
                  </a:cubicBezTo>
                  <a:cubicBezTo>
                    <a:pt x="39362" y="18511"/>
                    <a:pt x="36201" y="12311"/>
                    <a:pt x="31155" y="11399"/>
                  </a:cubicBezTo>
                  <a:cubicBezTo>
                    <a:pt x="26109" y="10487"/>
                    <a:pt x="25532" y="10304"/>
                    <a:pt x="25532" y="10304"/>
                  </a:cubicBezTo>
                  <a:lnTo>
                    <a:pt x="24650" y="0"/>
                  </a:ln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9"/>
            <p:cNvSpPr/>
            <p:nvPr/>
          </p:nvSpPr>
          <p:spPr>
            <a:xfrm>
              <a:off x="-537750" y="2849475"/>
              <a:ext cx="256125" cy="220250"/>
            </a:xfrm>
            <a:custGeom>
              <a:avLst/>
              <a:gdLst/>
              <a:ahLst/>
              <a:cxnLst/>
              <a:rect l="l" t="t" r="r" b="b"/>
              <a:pathLst>
                <a:path w="10245" h="8810" extrusionOk="0">
                  <a:moveTo>
                    <a:pt x="3597" y="1"/>
                  </a:moveTo>
                  <a:cubicBezTo>
                    <a:pt x="3546" y="1"/>
                    <a:pt x="3491" y="15"/>
                    <a:pt x="3436" y="47"/>
                  </a:cubicBezTo>
                  <a:cubicBezTo>
                    <a:pt x="1" y="1779"/>
                    <a:pt x="31" y="7160"/>
                    <a:pt x="3861" y="8527"/>
                  </a:cubicBezTo>
                  <a:cubicBezTo>
                    <a:pt x="4399" y="8718"/>
                    <a:pt x="4926" y="8810"/>
                    <a:pt x="5437" y="8810"/>
                  </a:cubicBezTo>
                  <a:cubicBezTo>
                    <a:pt x="6717" y="8810"/>
                    <a:pt x="7890" y="8233"/>
                    <a:pt x="8846" y="7190"/>
                  </a:cubicBezTo>
                  <a:cubicBezTo>
                    <a:pt x="10244" y="5640"/>
                    <a:pt x="10092" y="3269"/>
                    <a:pt x="9302" y="1476"/>
                  </a:cubicBezTo>
                  <a:cubicBezTo>
                    <a:pt x="9244" y="1360"/>
                    <a:pt x="9151" y="1312"/>
                    <a:pt x="9055" y="1312"/>
                  </a:cubicBezTo>
                  <a:cubicBezTo>
                    <a:pt x="8847" y="1312"/>
                    <a:pt x="8630" y="1540"/>
                    <a:pt x="8755" y="1810"/>
                  </a:cubicBezTo>
                  <a:cubicBezTo>
                    <a:pt x="9970" y="4571"/>
                    <a:pt x="8576" y="8186"/>
                    <a:pt x="5461" y="8186"/>
                  </a:cubicBezTo>
                  <a:cubicBezTo>
                    <a:pt x="5148" y="8186"/>
                    <a:pt x="4817" y="8149"/>
                    <a:pt x="4469" y="8071"/>
                  </a:cubicBezTo>
                  <a:cubicBezTo>
                    <a:pt x="822" y="7251"/>
                    <a:pt x="670" y="2175"/>
                    <a:pt x="3740" y="594"/>
                  </a:cubicBezTo>
                  <a:cubicBezTo>
                    <a:pt x="4075" y="439"/>
                    <a:pt x="3885" y="1"/>
                    <a:pt x="3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9"/>
            <p:cNvSpPr/>
            <p:nvPr/>
          </p:nvSpPr>
          <p:spPr>
            <a:xfrm>
              <a:off x="-19500" y="2468575"/>
              <a:ext cx="129975" cy="255325"/>
            </a:xfrm>
            <a:custGeom>
              <a:avLst/>
              <a:gdLst/>
              <a:ahLst/>
              <a:cxnLst/>
              <a:rect l="l" t="t" r="r" b="b"/>
              <a:pathLst>
                <a:path w="5199" h="10213" extrusionOk="0">
                  <a:moveTo>
                    <a:pt x="1111" y="0"/>
                  </a:moveTo>
                  <a:cubicBezTo>
                    <a:pt x="1015" y="0"/>
                    <a:pt x="919" y="54"/>
                    <a:pt x="882" y="176"/>
                  </a:cubicBezTo>
                  <a:cubicBezTo>
                    <a:pt x="457" y="1787"/>
                    <a:pt x="1" y="4128"/>
                    <a:pt x="700" y="5739"/>
                  </a:cubicBezTo>
                  <a:cubicBezTo>
                    <a:pt x="1034" y="6468"/>
                    <a:pt x="1521" y="6803"/>
                    <a:pt x="2311" y="6985"/>
                  </a:cubicBezTo>
                  <a:cubicBezTo>
                    <a:pt x="3010" y="7107"/>
                    <a:pt x="3740" y="7167"/>
                    <a:pt x="3983" y="7988"/>
                  </a:cubicBezTo>
                  <a:cubicBezTo>
                    <a:pt x="4287" y="8900"/>
                    <a:pt x="3344" y="9538"/>
                    <a:pt x="2584" y="9751"/>
                  </a:cubicBezTo>
                  <a:cubicBezTo>
                    <a:pt x="2328" y="9808"/>
                    <a:pt x="2419" y="10212"/>
                    <a:pt x="2682" y="10212"/>
                  </a:cubicBezTo>
                  <a:cubicBezTo>
                    <a:pt x="2699" y="10212"/>
                    <a:pt x="2718" y="10211"/>
                    <a:pt x="2736" y="10207"/>
                  </a:cubicBezTo>
                  <a:cubicBezTo>
                    <a:pt x="4165" y="9842"/>
                    <a:pt x="5199" y="8140"/>
                    <a:pt x="3892" y="6985"/>
                  </a:cubicBezTo>
                  <a:cubicBezTo>
                    <a:pt x="3588" y="6681"/>
                    <a:pt x="3101" y="6620"/>
                    <a:pt x="2706" y="6559"/>
                  </a:cubicBezTo>
                  <a:cubicBezTo>
                    <a:pt x="1733" y="6407"/>
                    <a:pt x="1217" y="6012"/>
                    <a:pt x="1004" y="5040"/>
                  </a:cubicBezTo>
                  <a:cubicBezTo>
                    <a:pt x="639" y="3520"/>
                    <a:pt x="943" y="1757"/>
                    <a:pt x="1338" y="298"/>
                  </a:cubicBezTo>
                  <a:cubicBezTo>
                    <a:pt x="1393" y="117"/>
                    <a:pt x="1252" y="0"/>
                    <a:pt x="1111"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9"/>
            <p:cNvSpPr/>
            <p:nvPr/>
          </p:nvSpPr>
          <p:spPr>
            <a:xfrm>
              <a:off x="-11125" y="2745775"/>
              <a:ext cx="103375" cy="61400"/>
            </a:xfrm>
            <a:custGeom>
              <a:avLst/>
              <a:gdLst/>
              <a:ahLst/>
              <a:cxnLst/>
              <a:rect l="l" t="t" r="r" b="b"/>
              <a:pathLst>
                <a:path w="4135" h="2456" extrusionOk="0">
                  <a:moveTo>
                    <a:pt x="0" y="0"/>
                  </a:moveTo>
                  <a:lnTo>
                    <a:pt x="0" y="0"/>
                  </a:lnTo>
                  <a:cubicBezTo>
                    <a:pt x="61" y="639"/>
                    <a:pt x="274" y="1247"/>
                    <a:pt x="669" y="1733"/>
                  </a:cubicBezTo>
                  <a:cubicBezTo>
                    <a:pt x="1040" y="2174"/>
                    <a:pt x="1589" y="2456"/>
                    <a:pt x="2126" y="2456"/>
                  </a:cubicBezTo>
                  <a:cubicBezTo>
                    <a:pt x="2292" y="2456"/>
                    <a:pt x="2456" y="2429"/>
                    <a:pt x="2614" y="2371"/>
                  </a:cubicBezTo>
                  <a:cubicBezTo>
                    <a:pt x="2857" y="2310"/>
                    <a:pt x="3070" y="2189"/>
                    <a:pt x="3253" y="2037"/>
                  </a:cubicBezTo>
                  <a:cubicBezTo>
                    <a:pt x="3617" y="1733"/>
                    <a:pt x="3800" y="1368"/>
                    <a:pt x="4012" y="943"/>
                  </a:cubicBezTo>
                  <a:cubicBezTo>
                    <a:pt x="4012" y="882"/>
                    <a:pt x="4073" y="639"/>
                    <a:pt x="4134" y="395"/>
                  </a:cubicBezTo>
                  <a:lnTo>
                    <a:pt x="4134" y="395"/>
                  </a:lnTo>
                  <a:cubicBezTo>
                    <a:pt x="3634" y="472"/>
                    <a:pt x="3126" y="517"/>
                    <a:pt x="2622" y="517"/>
                  </a:cubicBezTo>
                  <a:cubicBezTo>
                    <a:pt x="1716" y="517"/>
                    <a:pt x="820" y="37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9"/>
            <p:cNvSpPr/>
            <p:nvPr/>
          </p:nvSpPr>
          <p:spPr>
            <a:xfrm>
              <a:off x="-223150" y="2449975"/>
              <a:ext cx="152000" cy="87575"/>
            </a:xfrm>
            <a:custGeom>
              <a:avLst/>
              <a:gdLst/>
              <a:ahLst/>
              <a:cxnLst/>
              <a:rect l="l" t="t" r="r" b="b"/>
              <a:pathLst>
                <a:path w="6080" h="3503" extrusionOk="0">
                  <a:moveTo>
                    <a:pt x="4145" y="0"/>
                  </a:moveTo>
                  <a:cubicBezTo>
                    <a:pt x="3653" y="0"/>
                    <a:pt x="3095" y="92"/>
                    <a:pt x="2524" y="282"/>
                  </a:cubicBezTo>
                  <a:cubicBezTo>
                    <a:pt x="1004" y="829"/>
                    <a:pt x="1" y="1923"/>
                    <a:pt x="305" y="2714"/>
                  </a:cubicBezTo>
                  <a:cubicBezTo>
                    <a:pt x="476" y="3227"/>
                    <a:pt x="1112" y="3503"/>
                    <a:pt x="1936" y="3503"/>
                  </a:cubicBezTo>
                  <a:cubicBezTo>
                    <a:pt x="2429" y="3503"/>
                    <a:pt x="2989" y="3405"/>
                    <a:pt x="3557" y="3200"/>
                  </a:cubicBezTo>
                  <a:cubicBezTo>
                    <a:pt x="5077" y="2683"/>
                    <a:pt x="6080" y="1589"/>
                    <a:pt x="5806" y="768"/>
                  </a:cubicBezTo>
                  <a:cubicBezTo>
                    <a:pt x="5634" y="269"/>
                    <a:pt x="4988" y="0"/>
                    <a:pt x="4145" y="0"/>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9"/>
            <p:cNvSpPr/>
            <p:nvPr/>
          </p:nvSpPr>
          <p:spPr>
            <a:xfrm>
              <a:off x="-552150" y="3163700"/>
              <a:ext cx="1155025" cy="1479800"/>
            </a:xfrm>
            <a:custGeom>
              <a:avLst/>
              <a:gdLst/>
              <a:ahLst/>
              <a:cxnLst/>
              <a:rect l="l" t="t" r="r" b="b"/>
              <a:pathLst>
                <a:path w="46201" h="59192" extrusionOk="0">
                  <a:moveTo>
                    <a:pt x="28298" y="1"/>
                  </a:moveTo>
                  <a:cubicBezTo>
                    <a:pt x="26687" y="1733"/>
                    <a:pt x="24377" y="2858"/>
                    <a:pt x="21976" y="2980"/>
                  </a:cubicBezTo>
                  <a:cubicBezTo>
                    <a:pt x="21762" y="2995"/>
                    <a:pt x="21547" y="3002"/>
                    <a:pt x="21333" y="3002"/>
                  </a:cubicBezTo>
                  <a:cubicBezTo>
                    <a:pt x="19356" y="3002"/>
                    <a:pt x="17384" y="2380"/>
                    <a:pt x="15684" y="1338"/>
                  </a:cubicBezTo>
                  <a:cubicBezTo>
                    <a:pt x="12431" y="2585"/>
                    <a:pt x="5866" y="5898"/>
                    <a:pt x="2249" y="13010"/>
                  </a:cubicBezTo>
                  <a:cubicBezTo>
                    <a:pt x="1" y="17410"/>
                    <a:pt x="951" y="18612"/>
                    <a:pt x="2659" y="18612"/>
                  </a:cubicBezTo>
                  <a:cubicBezTo>
                    <a:pt x="4716" y="18612"/>
                    <a:pt x="7872" y="16870"/>
                    <a:pt x="7872" y="16870"/>
                  </a:cubicBezTo>
                  <a:lnTo>
                    <a:pt x="10121" y="21734"/>
                  </a:lnTo>
                  <a:lnTo>
                    <a:pt x="10820" y="37631"/>
                  </a:lnTo>
                  <a:lnTo>
                    <a:pt x="5714" y="57297"/>
                  </a:lnTo>
                  <a:cubicBezTo>
                    <a:pt x="5714" y="57297"/>
                    <a:pt x="12581" y="59192"/>
                    <a:pt x="21586" y="59192"/>
                  </a:cubicBezTo>
                  <a:cubicBezTo>
                    <a:pt x="28009" y="59192"/>
                    <a:pt x="35518" y="58228"/>
                    <a:pt x="42401" y="54926"/>
                  </a:cubicBezTo>
                  <a:lnTo>
                    <a:pt x="35866" y="37631"/>
                  </a:lnTo>
                  <a:lnTo>
                    <a:pt x="38693" y="29880"/>
                  </a:lnTo>
                  <a:cubicBezTo>
                    <a:pt x="38693" y="29880"/>
                    <a:pt x="39332" y="30609"/>
                    <a:pt x="40426" y="31612"/>
                  </a:cubicBezTo>
                  <a:cubicBezTo>
                    <a:pt x="42766" y="27843"/>
                    <a:pt x="44742" y="23831"/>
                    <a:pt x="46201" y="19636"/>
                  </a:cubicBezTo>
                  <a:cubicBezTo>
                    <a:pt x="42553" y="15472"/>
                    <a:pt x="39362" y="7630"/>
                    <a:pt x="39362" y="7630"/>
                  </a:cubicBezTo>
                  <a:cubicBezTo>
                    <a:pt x="39362" y="7630"/>
                    <a:pt x="36201" y="1430"/>
                    <a:pt x="31155" y="518"/>
                  </a:cubicBezTo>
                  <a:cubicBezTo>
                    <a:pt x="29970" y="305"/>
                    <a:pt x="29058" y="123"/>
                    <a:pt x="28298" y="1"/>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9"/>
            <p:cNvSpPr/>
            <p:nvPr/>
          </p:nvSpPr>
          <p:spPr>
            <a:xfrm>
              <a:off x="87650" y="2425675"/>
              <a:ext cx="152000" cy="85475"/>
            </a:xfrm>
            <a:custGeom>
              <a:avLst/>
              <a:gdLst/>
              <a:ahLst/>
              <a:cxnLst/>
              <a:rect l="l" t="t" r="r" b="b"/>
              <a:pathLst>
                <a:path w="6080" h="3419" extrusionOk="0">
                  <a:moveTo>
                    <a:pt x="2049" y="1"/>
                  </a:moveTo>
                  <a:cubicBezTo>
                    <a:pt x="1124" y="1"/>
                    <a:pt x="408" y="306"/>
                    <a:pt x="244" y="859"/>
                  </a:cubicBezTo>
                  <a:cubicBezTo>
                    <a:pt x="1" y="1680"/>
                    <a:pt x="1065" y="2743"/>
                    <a:pt x="2615" y="3199"/>
                  </a:cubicBezTo>
                  <a:cubicBezTo>
                    <a:pt x="3110" y="3348"/>
                    <a:pt x="3598" y="3419"/>
                    <a:pt x="4041" y="3419"/>
                  </a:cubicBezTo>
                  <a:cubicBezTo>
                    <a:pt x="4956" y="3419"/>
                    <a:pt x="5673" y="3114"/>
                    <a:pt x="5837" y="2561"/>
                  </a:cubicBezTo>
                  <a:cubicBezTo>
                    <a:pt x="6080" y="1740"/>
                    <a:pt x="5046" y="677"/>
                    <a:pt x="3496" y="221"/>
                  </a:cubicBezTo>
                  <a:cubicBezTo>
                    <a:pt x="2991" y="72"/>
                    <a:pt x="2496" y="1"/>
                    <a:pt x="2049" y="1"/>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9"/>
            <p:cNvSpPr/>
            <p:nvPr/>
          </p:nvSpPr>
          <p:spPr>
            <a:xfrm>
              <a:off x="-131200" y="2612000"/>
              <a:ext cx="48675" cy="86000"/>
            </a:xfrm>
            <a:custGeom>
              <a:avLst/>
              <a:gdLst/>
              <a:ahLst/>
              <a:cxnLst/>
              <a:rect l="l" t="t" r="r" b="b"/>
              <a:pathLst>
                <a:path w="1947" h="3440" extrusionOk="0">
                  <a:moveTo>
                    <a:pt x="851" y="1"/>
                  </a:moveTo>
                  <a:cubicBezTo>
                    <a:pt x="841" y="1"/>
                    <a:pt x="831" y="1"/>
                    <a:pt x="821" y="2"/>
                  </a:cubicBezTo>
                  <a:cubicBezTo>
                    <a:pt x="335" y="63"/>
                    <a:pt x="1" y="853"/>
                    <a:pt x="92" y="1795"/>
                  </a:cubicBezTo>
                  <a:cubicBezTo>
                    <a:pt x="150" y="2702"/>
                    <a:pt x="603" y="3440"/>
                    <a:pt x="1071" y="3440"/>
                  </a:cubicBezTo>
                  <a:cubicBezTo>
                    <a:pt x="1089" y="3440"/>
                    <a:pt x="1107" y="3439"/>
                    <a:pt x="1125" y="3436"/>
                  </a:cubicBezTo>
                  <a:cubicBezTo>
                    <a:pt x="1612" y="3406"/>
                    <a:pt x="1946" y="2585"/>
                    <a:pt x="1855" y="1643"/>
                  </a:cubicBezTo>
                  <a:cubicBezTo>
                    <a:pt x="1765" y="720"/>
                    <a:pt x="1326" y="1"/>
                    <a:pt x="851"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9"/>
            <p:cNvSpPr/>
            <p:nvPr/>
          </p:nvSpPr>
          <p:spPr>
            <a:xfrm>
              <a:off x="130975" y="2591500"/>
              <a:ext cx="48650" cy="86000"/>
            </a:xfrm>
            <a:custGeom>
              <a:avLst/>
              <a:gdLst/>
              <a:ahLst/>
              <a:cxnLst/>
              <a:rect l="l" t="t" r="r" b="b"/>
              <a:pathLst>
                <a:path w="1946" h="3440" extrusionOk="0">
                  <a:moveTo>
                    <a:pt x="850" y="0"/>
                  </a:moveTo>
                  <a:cubicBezTo>
                    <a:pt x="840" y="0"/>
                    <a:pt x="831" y="0"/>
                    <a:pt x="821" y="1"/>
                  </a:cubicBezTo>
                  <a:cubicBezTo>
                    <a:pt x="335" y="62"/>
                    <a:pt x="0" y="852"/>
                    <a:pt x="91" y="1794"/>
                  </a:cubicBezTo>
                  <a:cubicBezTo>
                    <a:pt x="179" y="2729"/>
                    <a:pt x="604" y="3439"/>
                    <a:pt x="1068" y="3439"/>
                  </a:cubicBezTo>
                  <a:cubicBezTo>
                    <a:pt x="1087" y="3439"/>
                    <a:pt x="1106" y="3438"/>
                    <a:pt x="1125" y="3436"/>
                  </a:cubicBezTo>
                  <a:cubicBezTo>
                    <a:pt x="1611" y="3405"/>
                    <a:pt x="1946" y="2585"/>
                    <a:pt x="1854" y="1642"/>
                  </a:cubicBezTo>
                  <a:cubicBezTo>
                    <a:pt x="1765" y="719"/>
                    <a:pt x="1325" y="0"/>
                    <a:pt x="850"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9"/>
            <p:cNvSpPr/>
            <p:nvPr/>
          </p:nvSpPr>
          <p:spPr>
            <a:xfrm>
              <a:off x="-242900" y="3163700"/>
              <a:ext cx="490150" cy="140900"/>
            </a:xfrm>
            <a:custGeom>
              <a:avLst/>
              <a:gdLst/>
              <a:ahLst/>
              <a:cxnLst/>
              <a:rect l="l" t="t" r="r" b="b"/>
              <a:pathLst>
                <a:path w="19606" h="5636" extrusionOk="0">
                  <a:moveTo>
                    <a:pt x="15928" y="1"/>
                  </a:moveTo>
                  <a:cubicBezTo>
                    <a:pt x="14317" y="1733"/>
                    <a:pt x="12007" y="2858"/>
                    <a:pt x="9606" y="2980"/>
                  </a:cubicBezTo>
                  <a:cubicBezTo>
                    <a:pt x="9392" y="2995"/>
                    <a:pt x="9177" y="3002"/>
                    <a:pt x="8963" y="3002"/>
                  </a:cubicBezTo>
                  <a:cubicBezTo>
                    <a:pt x="6986" y="3002"/>
                    <a:pt x="5014" y="2380"/>
                    <a:pt x="3314" y="1338"/>
                  </a:cubicBezTo>
                  <a:cubicBezTo>
                    <a:pt x="2432" y="1673"/>
                    <a:pt x="1277" y="2189"/>
                    <a:pt x="1" y="2889"/>
                  </a:cubicBezTo>
                  <a:cubicBezTo>
                    <a:pt x="1429" y="3922"/>
                    <a:pt x="3040" y="4712"/>
                    <a:pt x="4742" y="5168"/>
                  </a:cubicBezTo>
                  <a:cubicBezTo>
                    <a:pt x="5937" y="5483"/>
                    <a:pt x="7171" y="5635"/>
                    <a:pt x="8408" y="5635"/>
                  </a:cubicBezTo>
                  <a:cubicBezTo>
                    <a:pt x="10631" y="5635"/>
                    <a:pt x="12863" y="5144"/>
                    <a:pt x="14894" y="4226"/>
                  </a:cubicBezTo>
                  <a:cubicBezTo>
                    <a:pt x="16688" y="3405"/>
                    <a:pt x="18329" y="2220"/>
                    <a:pt x="19606" y="700"/>
                  </a:cubicBezTo>
                  <a:cubicBezTo>
                    <a:pt x="19332" y="639"/>
                    <a:pt x="19059" y="548"/>
                    <a:pt x="18785" y="518"/>
                  </a:cubicBezTo>
                  <a:cubicBezTo>
                    <a:pt x="17600" y="305"/>
                    <a:pt x="16688" y="123"/>
                    <a:pt x="15928" y="1"/>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9"/>
            <p:cNvSpPr/>
            <p:nvPr/>
          </p:nvSpPr>
          <p:spPr>
            <a:xfrm>
              <a:off x="-409325" y="3176625"/>
              <a:ext cx="917225" cy="1466875"/>
            </a:xfrm>
            <a:custGeom>
              <a:avLst/>
              <a:gdLst/>
              <a:ahLst/>
              <a:cxnLst/>
              <a:rect l="l" t="t" r="r" b="b"/>
              <a:pathLst>
                <a:path w="36689" h="58675" extrusionOk="0">
                  <a:moveTo>
                    <a:pt x="25442" y="1"/>
                  </a:moveTo>
                  <a:lnTo>
                    <a:pt x="27600" y="10669"/>
                  </a:lnTo>
                  <a:lnTo>
                    <a:pt x="19606" y="16080"/>
                  </a:lnTo>
                  <a:lnTo>
                    <a:pt x="9302" y="12402"/>
                  </a:lnTo>
                  <a:lnTo>
                    <a:pt x="8056" y="1642"/>
                  </a:lnTo>
                  <a:cubicBezTo>
                    <a:pt x="7691" y="1824"/>
                    <a:pt x="7265" y="2037"/>
                    <a:pt x="6840" y="2250"/>
                  </a:cubicBezTo>
                  <a:lnTo>
                    <a:pt x="7265" y="13527"/>
                  </a:lnTo>
                  <a:lnTo>
                    <a:pt x="4530" y="24135"/>
                  </a:lnTo>
                  <a:lnTo>
                    <a:pt x="5107" y="37114"/>
                  </a:lnTo>
                  <a:lnTo>
                    <a:pt x="1" y="56780"/>
                  </a:lnTo>
                  <a:cubicBezTo>
                    <a:pt x="1" y="56780"/>
                    <a:pt x="6868" y="58675"/>
                    <a:pt x="15873" y="58675"/>
                  </a:cubicBezTo>
                  <a:cubicBezTo>
                    <a:pt x="22296" y="58675"/>
                    <a:pt x="29805" y="57711"/>
                    <a:pt x="36688" y="54409"/>
                  </a:cubicBezTo>
                  <a:lnTo>
                    <a:pt x="30153" y="37114"/>
                  </a:lnTo>
                  <a:lnTo>
                    <a:pt x="32980" y="29363"/>
                  </a:lnTo>
                  <a:lnTo>
                    <a:pt x="33619" y="24834"/>
                  </a:lnTo>
                  <a:cubicBezTo>
                    <a:pt x="34105" y="21247"/>
                    <a:pt x="33345" y="17630"/>
                    <a:pt x="31491" y="14530"/>
                  </a:cubicBezTo>
                  <a:lnTo>
                    <a:pt x="29181" y="10669"/>
                  </a:lnTo>
                  <a:lnTo>
                    <a:pt x="27418" y="639"/>
                  </a:lnTo>
                  <a:cubicBezTo>
                    <a:pt x="26779" y="335"/>
                    <a:pt x="26141" y="122"/>
                    <a:pt x="25442"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9"/>
            <p:cNvSpPr/>
            <p:nvPr/>
          </p:nvSpPr>
          <p:spPr>
            <a:xfrm>
              <a:off x="-464800" y="2165550"/>
              <a:ext cx="371625" cy="585575"/>
            </a:xfrm>
            <a:custGeom>
              <a:avLst/>
              <a:gdLst/>
              <a:ahLst/>
              <a:cxnLst/>
              <a:rect l="l" t="t" r="r" b="b"/>
              <a:pathLst>
                <a:path w="14865" h="23423" extrusionOk="0">
                  <a:moveTo>
                    <a:pt x="12227" y="1"/>
                  </a:moveTo>
                  <a:cubicBezTo>
                    <a:pt x="10607" y="1"/>
                    <a:pt x="9077" y="858"/>
                    <a:pt x="7782" y="1872"/>
                  </a:cubicBezTo>
                  <a:cubicBezTo>
                    <a:pt x="2615" y="5884"/>
                    <a:pt x="1" y="12905"/>
                    <a:pt x="1217" y="19349"/>
                  </a:cubicBezTo>
                  <a:cubicBezTo>
                    <a:pt x="1521" y="20869"/>
                    <a:pt x="2068" y="22449"/>
                    <a:pt x="3284" y="23422"/>
                  </a:cubicBezTo>
                  <a:lnTo>
                    <a:pt x="3101" y="23088"/>
                  </a:lnTo>
                  <a:cubicBezTo>
                    <a:pt x="6597" y="20595"/>
                    <a:pt x="9758" y="17495"/>
                    <a:pt x="11825" y="13726"/>
                  </a:cubicBezTo>
                  <a:cubicBezTo>
                    <a:pt x="13922" y="9957"/>
                    <a:pt x="14864" y="5458"/>
                    <a:pt x="13922" y="1264"/>
                  </a:cubicBezTo>
                  <a:cubicBezTo>
                    <a:pt x="13861" y="929"/>
                    <a:pt x="13740" y="534"/>
                    <a:pt x="13466" y="321"/>
                  </a:cubicBezTo>
                  <a:cubicBezTo>
                    <a:pt x="13254" y="109"/>
                    <a:pt x="12919" y="48"/>
                    <a:pt x="12615" y="18"/>
                  </a:cubicBezTo>
                  <a:cubicBezTo>
                    <a:pt x="12485" y="6"/>
                    <a:pt x="12356" y="1"/>
                    <a:pt x="12227" y="1"/>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9"/>
            <p:cNvSpPr/>
            <p:nvPr/>
          </p:nvSpPr>
          <p:spPr>
            <a:xfrm>
              <a:off x="-208700" y="2135325"/>
              <a:ext cx="488625" cy="228025"/>
            </a:xfrm>
            <a:custGeom>
              <a:avLst/>
              <a:gdLst/>
              <a:ahLst/>
              <a:cxnLst/>
              <a:rect l="l" t="t" r="r" b="b"/>
              <a:pathLst>
                <a:path w="19545" h="9121" extrusionOk="0">
                  <a:moveTo>
                    <a:pt x="5556" y="0"/>
                  </a:moveTo>
                  <a:cubicBezTo>
                    <a:pt x="3604" y="0"/>
                    <a:pt x="1703" y="392"/>
                    <a:pt x="0" y="1379"/>
                  </a:cubicBezTo>
                  <a:lnTo>
                    <a:pt x="2280" y="1956"/>
                  </a:lnTo>
                  <a:cubicBezTo>
                    <a:pt x="2736" y="3689"/>
                    <a:pt x="4195" y="4965"/>
                    <a:pt x="5715" y="5938"/>
                  </a:cubicBezTo>
                  <a:cubicBezTo>
                    <a:pt x="8949" y="8017"/>
                    <a:pt x="12791" y="9121"/>
                    <a:pt x="16635" y="9121"/>
                  </a:cubicBezTo>
                  <a:cubicBezTo>
                    <a:pt x="17343" y="9121"/>
                    <a:pt x="18050" y="9083"/>
                    <a:pt x="18754" y="9008"/>
                  </a:cubicBezTo>
                  <a:cubicBezTo>
                    <a:pt x="18967" y="8977"/>
                    <a:pt x="19180" y="8947"/>
                    <a:pt x="19332" y="8795"/>
                  </a:cubicBezTo>
                  <a:cubicBezTo>
                    <a:pt x="19484" y="8643"/>
                    <a:pt x="19484" y="8430"/>
                    <a:pt x="19514" y="8218"/>
                  </a:cubicBezTo>
                  <a:cubicBezTo>
                    <a:pt x="19545" y="6515"/>
                    <a:pt x="18602" y="4904"/>
                    <a:pt x="17326" y="3810"/>
                  </a:cubicBezTo>
                  <a:cubicBezTo>
                    <a:pt x="16049" y="2686"/>
                    <a:pt x="14438" y="1986"/>
                    <a:pt x="12827" y="1439"/>
                  </a:cubicBezTo>
                  <a:cubicBezTo>
                    <a:pt x="10514" y="612"/>
                    <a:pt x="7995" y="0"/>
                    <a:pt x="5556" y="0"/>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9"/>
            <p:cNvSpPr/>
            <p:nvPr/>
          </p:nvSpPr>
          <p:spPr>
            <a:xfrm>
              <a:off x="-492900" y="2683425"/>
              <a:ext cx="226475" cy="223075"/>
            </a:xfrm>
            <a:custGeom>
              <a:avLst/>
              <a:gdLst/>
              <a:ahLst/>
              <a:cxnLst/>
              <a:rect l="l" t="t" r="r" b="b"/>
              <a:pathLst>
                <a:path w="9059" h="8923" extrusionOk="0">
                  <a:moveTo>
                    <a:pt x="3206" y="1"/>
                  </a:moveTo>
                  <a:cubicBezTo>
                    <a:pt x="2662" y="1"/>
                    <a:pt x="2119" y="155"/>
                    <a:pt x="1611" y="488"/>
                  </a:cubicBezTo>
                  <a:cubicBezTo>
                    <a:pt x="547" y="1187"/>
                    <a:pt x="0" y="2586"/>
                    <a:pt x="92" y="3862"/>
                  </a:cubicBezTo>
                  <a:cubicBezTo>
                    <a:pt x="213" y="5169"/>
                    <a:pt x="912" y="6355"/>
                    <a:pt x="1854" y="7236"/>
                  </a:cubicBezTo>
                  <a:cubicBezTo>
                    <a:pt x="3071" y="8337"/>
                    <a:pt x="4717" y="8922"/>
                    <a:pt x="6348" y="8922"/>
                  </a:cubicBezTo>
                  <a:cubicBezTo>
                    <a:pt x="7284" y="8922"/>
                    <a:pt x="8216" y="8729"/>
                    <a:pt x="9058" y="8330"/>
                  </a:cubicBezTo>
                  <a:lnTo>
                    <a:pt x="6627" y="2646"/>
                  </a:lnTo>
                  <a:cubicBezTo>
                    <a:pt x="6353" y="1765"/>
                    <a:pt x="5745" y="1005"/>
                    <a:pt x="4955" y="519"/>
                  </a:cubicBezTo>
                  <a:cubicBezTo>
                    <a:pt x="4399" y="185"/>
                    <a:pt x="3801" y="1"/>
                    <a:pt x="3206" y="1"/>
                  </a:cubicBez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9"/>
            <p:cNvSpPr/>
            <p:nvPr/>
          </p:nvSpPr>
          <p:spPr>
            <a:xfrm>
              <a:off x="-823450" y="3484375"/>
              <a:ext cx="1009150" cy="1066675"/>
            </a:xfrm>
            <a:custGeom>
              <a:avLst/>
              <a:gdLst/>
              <a:ahLst/>
              <a:cxnLst/>
              <a:rect l="l" t="t" r="r" b="b"/>
              <a:pathLst>
                <a:path w="40366" h="42667" extrusionOk="0">
                  <a:moveTo>
                    <a:pt x="13374" y="1"/>
                  </a:moveTo>
                  <a:cubicBezTo>
                    <a:pt x="8481" y="7296"/>
                    <a:pt x="0" y="22585"/>
                    <a:pt x="4286" y="35776"/>
                  </a:cubicBezTo>
                  <a:cubicBezTo>
                    <a:pt x="5941" y="40842"/>
                    <a:pt x="9908" y="42666"/>
                    <a:pt x="14761" y="42666"/>
                  </a:cubicBezTo>
                  <a:cubicBezTo>
                    <a:pt x="23097" y="42666"/>
                    <a:pt x="34045" y="37283"/>
                    <a:pt x="40366" y="33710"/>
                  </a:cubicBezTo>
                  <a:cubicBezTo>
                    <a:pt x="40062" y="30883"/>
                    <a:pt x="39271" y="28147"/>
                    <a:pt x="37843" y="25776"/>
                  </a:cubicBezTo>
                  <a:cubicBezTo>
                    <a:pt x="32688" y="27581"/>
                    <a:pt x="25094" y="29945"/>
                    <a:pt x="20632" y="29945"/>
                  </a:cubicBezTo>
                  <a:cubicBezTo>
                    <a:pt x="19306" y="29945"/>
                    <a:pt x="18256" y="29736"/>
                    <a:pt x="17630" y="29241"/>
                  </a:cubicBezTo>
                  <a:cubicBezTo>
                    <a:pt x="15289" y="27418"/>
                    <a:pt x="17447" y="20427"/>
                    <a:pt x="19636" y="14925"/>
                  </a:cubicBezTo>
                  <a:cubicBezTo>
                    <a:pt x="18481" y="12919"/>
                    <a:pt x="17630" y="10700"/>
                    <a:pt x="16870" y="8755"/>
                  </a:cubicBezTo>
                  <a:cubicBezTo>
                    <a:pt x="15745" y="5928"/>
                    <a:pt x="14377" y="3010"/>
                    <a:pt x="13374" y="1"/>
                  </a:cubicBez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9"/>
            <p:cNvSpPr/>
            <p:nvPr/>
          </p:nvSpPr>
          <p:spPr>
            <a:xfrm>
              <a:off x="-552925" y="3376475"/>
              <a:ext cx="295625" cy="540300"/>
            </a:xfrm>
            <a:custGeom>
              <a:avLst/>
              <a:gdLst/>
              <a:ahLst/>
              <a:cxnLst/>
              <a:rect l="l" t="t" r="r" b="b"/>
              <a:pathLst>
                <a:path w="11825" h="21612" extrusionOk="0">
                  <a:moveTo>
                    <a:pt x="5714" y="1"/>
                  </a:moveTo>
                  <a:cubicBezTo>
                    <a:pt x="5714" y="1"/>
                    <a:pt x="2979" y="3283"/>
                    <a:pt x="0" y="8390"/>
                  </a:cubicBezTo>
                  <a:cubicBezTo>
                    <a:pt x="1733" y="13253"/>
                    <a:pt x="4438" y="17782"/>
                    <a:pt x="7903" y="21612"/>
                  </a:cubicBezTo>
                  <a:cubicBezTo>
                    <a:pt x="9696" y="16657"/>
                    <a:pt x="11824" y="10122"/>
                    <a:pt x="11824" y="10122"/>
                  </a:cubicBezTo>
                  <a:lnTo>
                    <a:pt x="5714" y="1"/>
                  </a:ln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9"/>
            <p:cNvSpPr/>
            <p:nvPr/>
          </p:nvSpPr>
          <p:spPr>
            <a:xfrm>
              <a:off x="29150" y="4085975"/>
              <a:ext cx="405800" cy="297375"/>
            </a:xfrm>
            <a:custGeom>
              <a:avLst/>
              <a:gdLst/>
              <a:ahLst/>
              <a:cxnLst/>
              <a:rect l="l" t="t" r="r" b="b"/>
              <a:pathLst>
                <a:path w="16232" h="11895" extrusionOk="0">
                  <a:moveTo>
                    <a:pt x="10987" y="0"/>
                  </a:moveTo>
                  <a:cubicBezTo>
                    <a:pt x="7138" y="0"/>
                    <a:pt x="3374" y="1662"/>
                    <a:pt x="0" y="3566"/>
                  </a:cubicBezTo>
                  <a:lnTo>
                    <a:pt x="1642" y="11895"/>
                  </a:lnTo>
                  <a:cubicBezTo>
                    <a:pt x="4468" y="10892"/>
                    <a:pt x="6900" y="9220"/>
                    <a:pt x="9514" y="7731"/>
                  </a:cubicBezTo>
                  <a:cubicBezTo>
                    <a:pt x="10213" y="7305"/>
                    <a:pt x="10973" y="6940"/>
                    <a:pt x="11794" y="6788"/>
                  </a:cubicBezTo>
                  <a:cubicBezTo>
                    <a:pt x="12206" y="6697"/>
                    <a:pt x="12623" y="6665"/>
                    <a:pt x="13042" y="6665"/>
                  </a:cubicBezTo>
                  <a:cubicBezTo>
                    <a:pt x="13732" y="6665"/>
                    <a:pt x="14425" y="6751"/>
                    <a:pt x="15107" y="6788"/>
                  </a:cubicBezTo>
                  <a:cubicBezTo>
                    <a:pt x="15289" y="6788"/>
                    <a:pt x="15502" y="6758"/>
                    <a:pt x="15563" y="6606"/>
                  </a:cubicBezTo>
                  <a:cubicBezTo>
                    <a:pt x="15593" y="6515"/>
                    <a:pt x="15563" y="6424"/>
                    <a:pt x="15502" y="6363"/>
                  </a:cubicBezTo>
                  <a:cubicBezTo>
                    <a:pt x="15259" y="5876"/>
                    <a:pt x="14712" y="5633"/>
                    <a:pt x="14195" y="5512"/>
                  </a:cubicBezTo>
                  <a:cubicBezTo>
                    <a:pt x="13281" y="5232"/>
                    <a:pt x="12303" y="5102"/>
                    <a:pt x="11350" y="5102"/>
                  </a:cubicBezTo>
                  <a:cubicBezTo>
                    <a:pt x="11162" y="5102"/>
                    <a:pt x="10976" y="5107"/>
                    <a:pt x="10791" y="5117"/>
                  </a:cubicBezTo>
                  <a:cubicBezTo>
                    <a:pt x="11341" y="4928"/>
                    <a:pt x="11915" y="4869"/>
                    <a:pt x="12497" y="4869"/>
                  </a:cubicBezTo>
                  <a:cubicBezTo>
                    <a:pt x="13041" y="4869"/>
                    <a:pt x="13591" y="4921"/>
                    <a:pt x="14134" y="4965"/>
                  </a:cubicBezTo>
                  <a:cubicBezTo>
                    <a:pt x="14422" y="4985"/>
                    <a:pt x="14864" y="5061"/>
                    <a:pt x="15251" y="5061"/>
                  </a:cubicBezTo>
                  <a:cubicBezTo>
                    <a:pt x="15435" y="5061"/>
                    <a:pt x="15608" y="5044"/>
                    <a:pt x="15745" y="4995"/>
                  </a:cubicBezTo>
                  <a:cubicBezTo>
                    <a:pt x="16140" y="4873"/>
                    <a:pt x="15897" y="4478"/>
                    <a:pt x="15624" y="4296"/>
                  </a:cubicBezTo>
                  <a:cubicBezTo>
                    <a:pt x="15259" y="4083"/>
                    <a:pt x="14833" y="3901"/>
                    <a:pt x="14438" y="3779"/>
                  </a:cubicBezTo>
                  <a:cubicBezTo>
                    <a:pt x="13952" y="3627"/>
                    <a:pt x="13435" y="3566"/>
                    <a:pt x="12918" y="3506"/>
                  </a:cubicBezTo>
                  <a:cubicBezTo>
                    <a:pt x="11642" y="3384"/>
                    <a:pt x="10365" y="3475"/>
                    <a:pt x="9149" y="3232"/>
                  </a:cubicBezTo>
                  <a:cubicBezTo>
                    <a:pt x="9940" y="3183"/>
                    <a:pt x="10730" y="3159"/>
                    <a:pt x="11520" y="3159"/>
                  </a:cubicBezTo>
                  <a:cubicBezTo>
                    <a:pt x="12706" y="3159"/>
                    <a:pt x="13891" y="3214"/>
                    <a:pt x="15076" y="3323"/>
                  </a:cubicBezTo>
                  <a:cubicBezTo>
                    <a:pt x="15221" y="3323"/>
                    <a:pt x="15535" y="3409"/>
                    <a:pt x="15793" y="3409"/>
                  </a:cubicBezTo>
                  <a:cubicBezTo>
                    <a:pt x="15971" y="3409"/>
                    <a:pt x="16121" y="3368"/>
                    <a:pt x="16171" y="3232"/>
                  </a:cubicBezTo>
                  <a:cubicBezTo>
                    <a:pt x="16231" y="3019"/>
                    <a:pt x="15988" y="2867"/>
                    <a:pt x="15836" y="2776"/>
                  </a:cubicBezTo>
                  <a:cubicBezTo>
                    <a:pt x="15472" y="2533"/>
                    <a:pt x="15046" y="2381"/>
                    <a:pt x="14621" y="2259"/>
                  </a:cubicBezTo>
                  <a:cubicBezTo>
                    <a:pt x="14013" y="2077"/>
                    <a:pt x="13374" y="1925"/>
                    <a:pt x="12766" y="1925"/>
                  </a:cubicBezTo>
                  <a:cubicBezTo>
                    <a:pt x="12189" y="1895"/>
                    <a:pt x="11642" y="1773"/>
                    <a:pt x="11064" y="1773"/>
                  </a:cubicBezTo>
                  <a:cubicBezTo>
                    <a:pt x="10335" y="1773"/>
                    <a:pt x="9575" y="1773"/>
                    <a:pt x="8815" y="1803"/>
                  </a:cubicBezTo>
                  <a:cubicBezTo>
                    <a:pt x="9641" y="1334"/>
                    <a:pt x="10527" y="1244"/>
                    <a:pt x="11423" y="1244"/>
                  </a:cubicBezTo>
                  <a:cubicBezTo>
                    <a:pt x="11980" y="1244"/>
                    <a:pt x="12542" y="1279"/>
                    <a:pt x="13095" y="1279"/>
                  </a:cubicBezTo>
                  <a:cubicBezTo>
                    <a:pt x="13321" y="1279"/>
                    <a:pt x="13546" y="1273"/>
                    <a:pt x="13769" y="1256"/>
                  </a:cubicBezTo>
                  <a:cubicBezTo>
                    <a:pt x="13982" y="1226"/>
                    <a:pt x="14621" y="1196"/>
                    <a:pt x="14681" y="922"/>
                  </a:cubicBezTo>
                  <a:cubicBezTo>
                    <a:pt x="14772" y="679"/>
                    <a:pt x="14347" y="618"/>
                    <a:pt x="14165" y="557"/>
                  </a:cubicBezTo>
                  <a:cubicBezTo>
                    <a:pt x="13557" y="375"/>
                    <a:pt x="12979" y="132"/>
                    <a:pt x="12341" y="71"/>
                  </a:cubicBezTo>
                  <a:cubicBezTo>
                    <a:pt x="11889" y="23"/>
                    <a:pt x="11437" y="0"/>
                    <a:pt x="10987" y="0"/>
                  </a:cubicBez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9"/>
            <p:cNvSpPr/>
            <p:nvPr/>
          </p:nvSpPr>
          <p:spPr>
            <a:xfrm>
              <a:off x="919350" y="2832200"/>
              <a:ext cx="304900" cy="525300"/>
            </a:xfrm>
            <a:custGeom>
              <a:avLst/>
              <a:gdLst/>
              <a:ahLst/>
              <a:cxnLst/>
              <a:rect l="l" t="t" r="r" b="b"/>
              <a:pathLst>
                <a:path w="12196" h="21012" extrusionOk="0">
                  <a:moveTo>
                    <a:pt x="7827" y="1"/>
                  </a:moveTo>
                  <a:cubicBezTo>
                    <a:pt x="7487" y="1"/>
                    <a:pt x="7181" y="692"/>
                    <a:pt x="7037" y="951"/>
                  </a:cubicBezTo>
                  <a:cubicBezTo>
                    <a:pt x="6794" y="1407"/>
                    <a:pt x="6642" y="1893"/>
                    <a:pt x="6460" y="2379"/>
                  </a:cubicBezTo>
                  <a:cubicBezTo>
                    <a:pt x="5822" y="4385"/>
                    <a:pt x="5274" y="6452"/>
                    <a:pt x="4727" y="8519"/>
                  </a:cubicBezTo>
                  <a:cubicBezTo>
                    <a:pt x="4849" y="7273"/>
                    <a:pt x="4940" y="6057"/>
                    <a:pt x="5031" y="4811"/>
                  </a:cubicBezTo>
                  <a:cubicBezTo>
                    <a:pt x="5153" y="3443"/>
                    <a:pt x="5244" y="2075"/>
                    <a:pt x="5031" y="738"/>
                  </a:cubicBezTo>
                  <a:cubicBezTo>
                    <a:pt x="5001" y="586"/>
                    <a:pt x="4940" y="373"/>
                    <a:pt x="4788" y="343"/>
                  </a:cubicBezTo>
                  <a:cubicBezTo>
                    <a:pt x="4666" y="343"/>
                    <a:pt x="4545" y="404"/>
                    <a:pt x="4484" y="495"/>
                  </a:cubicBezTo>
                  <a:cubicBezTo>
                    <a:pt x="3876" y="1103"/>
                    <a:pt x="3694" y="1984"/>
                    <a:pt x="3542" y="2835"/>
                  </a:cubicBezTo>
                  <a:cubicBezTo>
                    <a:pt x="3177" y="5024"/>
                    <a:pt x="3147" y="7243"/>
                    <a:pt x="3086" y="9461"/>
                  </a:cubicBezTo>
                  <a:cubicBezTo>
                    <a:pt x="3086" y="9127"/>
                    <a:pt x="2843" y="8641"/>
                    <a:pt x="2721" y="8276"/>
                  </a:cubicBezTo>
                  <a:cubicBezTo>
                    <a:pt x="2600" y="7881"/>
                    <a:pt x="2478" y="7455"/>
                    <a:pt x="2296" y="7060"/>
                  </a:cubicBezTo>
                  <a:cubicBezTo>
                    <a:pt x="1992" y="6300"/>
                    <a:pt x="1657" y="5601"/>
                    <a:pt x="928" y="5145"/>
                  </a:cubicBezTo>
                  <a:cubicBezTo>
                    <a:pt x="766" y="5046"/>
                    <a:pt x="645" y="5002"/>
                    <a:pt x="557" y="5002"/>
                  </a:cubicBezTo>
                  <a:cubicBezTo>
                    <a:pt x="0" y="5002"/>
                    <a:pt x="766" y="6741"/>
                    <a:pt x="897" y="7030"/>
                  </a:cubicBezTo>
                  <a:cubicBezTo>
                    <a:pt x="1961" y="9583"/>
                    <a:pt x="1992" y="12258"/>
                    <a:pt x="1566" y="14933"/>
                  </a:cubicBezTo>
                  <a:lnTo>
                    <a:pt x="8891" y="21012"/>
                  </a:lnTo>
                  <a:cubicBezTo>
                    <a:pt x="9743" y="17638"/>
                    <a:pt x="9864" y="14203"/>
                    <a:pt x="10320" y="10799"/>
                  </a:cubicBezTo>
                  <a:cubicBezTo>
                    <a:pt x="10472" y="9613"/>
                    <a:pt x="10806" y="8458"/>
                    <a:pt x="11354" y="7395"/>
                  </a:cubicBezTo>
                  <a:cubicBezTo>
                    <a:pt x="11627" y="6817"/>
                    <a:pt x="11961" y="6270"/>
                    <a:pt x="12083" y="5632"/>
                  </a:cubicBezTo>
                  <a:cubicBezTo>
                    <a:pt x="12139" y="5380"/>
                    <a:pt x="12195" y="4611"/>
                    <a:pt x="11751" y="4611"/>
                  </a:cubicBezTo>
                  <a:cubicBezTo>
                    <a:pt x="11714" y="4611"/>
                    <a:pt x="11672" y="4617"/>
                    <a:pt x="11627" y="4629"/>
                  </a:cubicBezTo>
                  <a:cubicBezTo>
                    <a:pt x="11293" y="4750"/>
                    <a:pt x="10898" y="5267"/>
                    <a:pt x="10715" y="5540"/>
                  </a:cubicBezTo>
                  <a:cubicBezTo>
                    <a:pt x="10442" y="5875"/>
                    <a:pt x="10199" y="6240"/>
                    <a:pt x="9986" y="6604"/>
                  </a:cubicBezTo>
                  <a:cubicBezTo>
                    <a:pt x="9530" y="7334"/>
                    <a:pt x="9074" y="8094"/>
                    <a:pt x="8375" y="8641"/>
                  </a:cubicBezTo>
                  <a:cubicBezTo>
                    <a:pt x="8952" y="7091"/>
                    <a:pt x="9499" y="5571"/>
                    <a:pt x="10077" y="4051"/>
                  </a:cubicBezTo>
                  <a:cubicBezTo>
                    <a:pt x="10350" y="3261"/>
                    <a:pt x="10624" y="2288"/>
                    <a:pt x="10077" y="1650"/>
                  </a:cubicBezTo>
                  <a:cubicBezTo>
                    <a:pt x="8375" y="3352"/>
                    <a:pt x="7615" y="5784"/>
                    <a:pt x="6946" y="8094"/>
                  </a:cubicBezTo>
                  <a:cubicBezTo>
                    <a:pt x="7007" y="6604"/>
                    <a:pt x="7463" y="5206"/>
                    <a:pt x="7828" y="3778"/>
                  </a:cubicBezTo>
                  <a:cubicBezTo>
                    <a:pt x="7980" y="3078"/>
                    <a:pt x="8132" y="2379"/>
                    <a:pt x="8192" y="1650"/>
                  </a:cubicBezTo>
                  <a:cubicBezTo>
                    <a:pt x="8223" y="1315"/>
                    <a:pt x="8375" y="100"/>
                    <a:pt x="7888" y="8"/>
                  </a:cubicBezTo>
                  <a:cubicBezTo>
                    <a:pt x="7868" y="3"/>
                    <a:pt x="7848" y="1"/>
                    <a:pt x="7827" y="1"/>
                  </a:cubicBez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2" name="Google Shape;2522;p49"/>
          <p:cNvGrpSpPr/>
          <p:nvPr/>
        </p:nvGrpSpPr>
        <p:grpSpPr>
          <a:xfrm>
            <a:off x="7422157" y="1276416"/>
            <a:ext cx="373419" cy="350637"/>
            <a:chOff x="3708550" y="3474950"/>
            <a:chExt cx="256100" cy="240475"/>
          </a:xfrm>
        </p:grpSpPr>
        <p:sp>
          <p:nvSpPr>
            <p:cNvPr id="2523" name="Google Shape;2523;p49"/>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9"/>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xmlns="" id="{0A8ECCE7-660B-D9E7-218B-6BE35C2F8F2A}"/>
              </a:ext>
            </a:extLst>
          </p:cNvPr>
          <p:cNvGrpSpPr/>
          <p:nvPr/>
        </p:nvGrpSpPr>
        <p:grpSpPr>
          <a:xfrm>
            <a:off x="5600883" y="2265720"/>
            <a:ext cx="1061547" cy="829726"/>
            <a:chOff x="5600883" y="2265720"/>
            <a:chExt cx="1061547" cy="829726"/>
          </a:xfrm>
        </p:grpSpPr>
        <p:sp>
          <p:nvSpPr>
            <p:cNvPr id="2467" name="Google Shape;2467;p49"/>
            <p:cNvSpPr/>
            <p:nvPr/>
          </p:nvSpPr>
          <p:spPr>
            <a:xfrm rot="354710">
              <a:off x="5600883" y="2265720"/>
              <a:ext cx="1061547" cy="829726"/>
            </a:xfrm>
            <a:custGeom>
              <a:avLst/>
              <a:gdLst/>
              <a:ahLst/>
              <a:cxnLst/>
              <a:rect l="l" t="t" r="r" b="b"/>
              <a:pathLst>
                <a:path w="46080" h="36017" extrusionOk="0">
                  <a:moveTo>
                    <a:pt x="11743" y="0"/>
                  </a:moveTo>
                  <a:cubicBezTo>
                    <a:pt x="8705" y="0"/>
                    <a:pt x="5441" y="399"/>
                    <a:pt x="3739" y="3261"/>
                  </a:cubicBezTo>
                  <a:cubicBezTo>
                    <a:pt x="3496" y="3656"/>
                    <a:pt x="3283" y="4051"/>
                    <a:pt x="3100" y="4447"/>
                  </a:cubicBezTo>
                  <a:cubicBezTo>
                    <a:pt x="1763" y="7152"/>
                    <a:pt x="1033" y="10191"/>
                    <a:pt x="669" y="13140"/>
                  </a:cubicBezTo>
                  <a:cubicBezTo>
                    <a:pt x="243" y="16848"/>
                    <a:pt x="0" y="21043"/>
                    <a:pt x="517" y="24781"/>
                  </a:cubicBezTo>
                  <a:cubicBezTo>
                    <a:pt x="942" y="28003"/>
                    <a:pt x="3131" y="29037"/>
                    <a:pt x="6079" y="29857"/>
                  </a:cubicBezTo>
                  <a:cubicBezTo>
                    <a:pt x="7386" y="30192"/>
                    <a:pt x="8632" y="30587"/>
                    <a:pt x="9879" y="30982"/>
                  </a:cubicBezTo>
                  <a:cubicBezTo>
                    <a:pt x="9818" y="32258"/>
                    <a:pt x="9848" y="33565"/>
                    <a:pt x="9970" y="34842"/>
                  </a:cubicBezTo>
                  <a:cubicBezTo>
                    <a:pt x="10000" y="35298"/>
                    <a:pt x="10152" y="35876"/>
                    <a:pt x="10578" y="35997"/>
                  </a:cubicBezTo>
                  <a:cubicBezTo>
                    <a:pt x="10633" y="36011"/>
                    <a:pt x="10687" y="36017"/>
                    <a:pt x="10741" y="36017"/>
                  </a:cubicBezTo>
                  <a:cubicBezTo>
                    <a:pt x="10927" y="36017"/>
                    <a:pt x="11105" y="35946"/>
                    <a:pt x="11246" y="35876"/>
                  </a:cubicBezTo>
                  <a:cubicBezTo>
                    <a:pt x="11946" y="35480"/>
                    <a:pt x="12310" y="34721"/>
                    <a:pt x="12645" y="33991"/>
                  </a:cubicBezTo>
                  <a:cubicBezTo>
                    <a:pt x="12918" y="33353"/>
                    <a:pt x="13192" y="32684"/>
                    <a:pt x="13465" y="32046"/>
                  </a:cubicBezTo>
                  <a:cubicBezTo>
                    <a:pt x="14499" y="32319"/>
                    <a:pt x="15563" y="32562"/>
                    <a:pt x="16626" y="32714"/>
                  </a:cubicBezTo>
                  <a:cubicBezTo>
                    <a:pt x="21551" y="33505"/>
                    <a:pt x="26444" y="34143"/>
                    <a:pt x="31460" y="34356"/>
                  </a:cubicBezTo>
                  <a:cubicBezTo>
                    <a:pt x="32715" y="34409"/>
                    <a:pt x="33964" y="34551"/>
                    <a:pt x="35177" y="34551"/>
                  </a:cubicBezTo>
                  <a:cubicBezTo>
                    <a:pt x="36725" y="34551"/>
                    <a:pt x="38212" y="34320"/>
                    <a:pt x="39575" y="33383"/>
                  </a:cubicBezTo>
                  <a:cubicBezTo>
                    <a:pt x="43922" y="30374"/>
                    <a:pt x="44195" y="25298"/>
                    <a:pt x="44773" y="20465"/>
                  </a:cubicBezTo>
                  <a:cubicBezTo>
                    <a:pt x="45502" y="14507"/>
                    <a:pt x="46080" y="7729"/>
                    <a:pt x="39818" y="4659"/>
                  </a:cubicBezTo>
                  <a:cubicBezTo>
                    <a:pt x="35958" y="2775"/>
                    <a:pt x="31247" y="2045"/>
                    <a:pt x="27022" y="1316"/>
                  </a:cubicBezTo>
                  <a:cubicBezTo>
                    <a:pt x="22675" y="556"/>
                    <a:pt x="18237" y="130"/>
                    <a:pt x="13800" y="39"/>
                  </a:cubicBezTo>
                  <a:cubicBezTo>
                    <a:pt x="13141" y="22"/>
                    <a:pt x="12448" y="0"/>
                    <a:pt x="11743" y="0"/>
                  </a:cubicBezTo>
                  <a:close/>
                </a:path>
              </a:pathLst>
            </a:cu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2" name="Google Shape;4622;p80"/>
            <p:cNvGrpSpPr/>
            <p:nvPr/>
          </p:nvGrpSpPr>
          <p:grpSpPr>
            <a:xfrm>
              <a:off x="5789291" y="2355150"/>
              <a:ext cx="605916" cy="598885"/>
              <a:chOff x="3479613" y="3453102"/>
              <a:chExt cx="284302" cy="281003"/>
            </a:xfrm>
          </p:grpSpPr>
          <p:sp>
            <p:nvSpPr>
              <p:cNvPr id="4623" name="Google Shape;4623;p80"/>
              <p:cNvSpPr/>
              <p:nvPr/>
            </p:nvSpPr>
            <p:spPr>
              <a:xfrm>
                <a:off x="3629059" y="3468532"/>
                <a:ext cx="134857" cy="149316"/>
              </a:xfrm>
              <a:custGeom>
                <a:avLst/>
                <a:gdLst/>
                <a:ahLst/>
                <a:cxnLst/>
                <a:rect l="l" t="t" r="r" b="b"/>
                <a:pathLst>
                  <a:path w="4169" h="4616" extrusionOk="0">
                    <a:moveTo>
                      <a:pt x="2072" y="1"/>
                    </a:moveTo>
                    <a:cubicBezTo>
                      <a:pt x="929" y="24"/>
                      <a:pt x="1" y="953"/>
                      <a:pt x="1" y="2096"/>
                    </a:cubicBezTo>
                    <a:cubicBezTo>
                      <a:pt x="1" y="2906"/>
                      <a:pt x="453" y="3597"/>
                      <a:pt x="1120" y="3954"/>
                    </a:cubicBezTo>
                    <a:cubicBezTo>
                      <a:pt x="1144" y="3954"/>
                      <a:pt x="1144" y="4001"/>
                      <a:pt x="1144" y="4025"/>
                    </a:cubicBezTo>
                    <a:lnTo>
                      <a:pt x="1144" y="4525"/>
                    </a:lnTo>
                    <a:cubicBezTo>
                      <a:pt x="1144" y="4577"/>
                      <a:pt x="1193" y="4616"/>
                      <a:pt x="1239" y="4616"/>
                    </a:cubicBezTo>
                    <a:cubicBezTo>
                      <a:pt x="1256" y="4616"/>
                      <a:pt x="1273" y="4610"/>
                      <a:pt x="1287" y="4597"/>
                    </a:cubicBezTo>
                    <a:lnTo>
                      <a:pt x="1763" y="4192"/>
                    </a:lnTo>
                    <a:cubicBezTo>
                      <a:pt x="1763" y="4192"/>
                      <a:pt x="1787" y="4168"/>
                      <a:pt x="1811" y="4168"/>
                    </a:cubicBezTo>
                    <a:cubicBezTo>
                      <a:pt x="1906" y="4192"/>
                      <a:pt x="2001" y="4192"/>
                      <a:pt x="2096" y="4192"/>
                    </a:cubicBezTo>
                    <a:cubicBezTo>
                      <a:pt x="3239" y="4192"/>
                      <a:pt x="4168" y="3263"/>
                      <a:pt x="4168" y="2096"/>
                    </a:cubicBezTo>
                    <a:cubicBezTo>
                      <a:pt x="4168" y="953"/>
                      <a:pt x="3239" y="1"/>
                      <a:pt x="2072" y="1"/>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0"/>
              <p:cNvSpPr/>
              <p:nvPr/>
            </p:nvSpPr>
            <p:spPr>
              <a:xfrm>
                <a:off x="3666032" y="3492404"/>
                <a:ext cx="97884" cy="125444"/>
              </a:xfrm>
              <a:custGeom>
                <a:avLst/>
                <a:gdLst/>
                <a:ahLst/>
                <a:cxnLst/>
                <a:rect l="l" t="t" r="r" b="b"/>
                <a:pathLst>
                  <a:path w="3026" h="3878" extrusionOk="0">
                    <a:moveTo>
                      <a:pt x="2549" y="1"/>
                    </a:moveTo>
                    <a:lnTo>
                      <a:pt x="2549" y="1"/>
                    </a:lnTo>
                    <a:cubicBezTo>
                      <a:pt x="2716" y="310"/>
                      <a:pt x="2811" y="668"/>
                      <a:pt x="2811" y="1049"/>
                    </a:cubicBezTo>
                    <a:cubicBezTo>
                      <a:pt x="2811" y="2216"/>
                      <a:pt x="1882" y="3144"/>
                      <a:pt x="739" y="3144"/>
                    </a:cubicBezTo>
                    <a:cubicBezTo>
                      <a:pt x="644" y="3144"/>
                      <a:pt x="548" y="3144"/>
                      <a:pt x="453" y="3120"/>
                    </a:cubicBezTo>
                    <a:cubicBezTo>
                      <a:pt x="429" y="3120"/>
                      <a:pt x="406" y="3144"/>
                      <a:pt x="406" y="3144"/>
                    </a:cubicBezTo>
                    <a:lnTo>
                      <a:pt x="1" y="3478"/>
                    </a:lnTo>
                    <a:lnTo>
                      <a:pt x="1" y="3787"/>
                    </a:lnTo>
                    <a:cubicBezTo>
                      <a:pt x="1" y="3839"/>
                      <a:pt x="50" y="3878"/>
                      <a:pt x="96" y="3878"/>
                    </a:cubicBezTo>
                    <a:cubicBezTo>
                      <a:pt x="113" y="3878"/>
                      <a:pt x="130" y="3872"/>
                      <a:pt x="144" y="3859"/>
                    </a:cubicBezTo>
                    <a:lnTo>
                      <a:pt x="620" y="3454"/>
                    </a:lnTo>
                    <a:cubicBezTo>
                      <a:pt x="620" y="3430"/>
                      <a:pt x="644" y="3430"/>
                      <a:pt x="668" y="3430"/>
                    </a:cubicBezTo>
                    <a:cubicBezTo>
                      <a:pt x="763" y="3454"/>
                      <a:pt x="858" y="3454"/>
                      <a:pt x="953" y="3454"/>
                    </a:cubicBezTo>
                    <a:cubicBezTo>
                      <a:pt x="2096" y="3454"/>
                      <a:pt x="3025" y="2525"/>
                      <a:pt x="3025" y="1358"/>
                    </a:cubicBezTo>
                    <a:cubicBezTo>
                      <a:pt x="3025" y="858"/>
                      <a:pt x="2858" y="382"/>
                      <a:pt x="2549" y="1"/>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0"/>
              <p:cNvSpPr/>
              <p:nvPr/>
            </p:nvSpPr>
            <p:spPr>
              <a:xfrm>
                <a:off x="3524285" y="3453102"/>
                <a:ext cx="72458" cy="87112"/>
              </a:xfrm>
              <a:custGeom>
                <a:avLst/>
                <a:gdLst/>
                <a:ahLst/>
                <a:cxnLst/>
                <a:rect l="l" t="t" r="r" b="b"/>
                <a:pathLst>
                  <a:path w="2240" h="2693" extrusionOk="0">
                    <a:moveTo>
                      <a:pt x="813" y="0"/>
                    </a:moveTo>
                    <a:cubicBezTo>
                      <a:pt x="721" y="0"/>
                      <a:pt x="629" y="24"/>
                      <a:pt x="549" y="73"/>
                    </a:cubicBezTo>
                    <a:lnTo>
                      <a:pt x="1" y="382"/>
                    </a:lnTo>
                    <a:lnTo>
                      <a:pt x="549" y="1621"/>
                    </a:lnTo>
                    <a:lnTo>
                      <a:pt x="1358" y="2692"/>
                    </a:lnTo>
                    <a:lnTo>
                      <a:pt x="1906" y="2383"/>
                    </a:lnTo>
                    <a:cubicBezTo>
                      <a:pt x="2144" y="2240"/>
                      <a:pt x="2239" y="1930"/>
                      <a:pt x="2073" y="1668"/>
                    </a:cubicBezTo>
                    <a:lnTo>
                      <a:pt x="1263" y="263"/>
                    </a:lnTo>
                    <a:cubicBezTo>
                      <a:pt x="1169" y="90"/>
                      <a:pt x="991" y="0"/>
                      <a:pt x="813" y="0"/>
                    </a:cubicBezTo>
                    <a:close/>
                  </a:path>
                </a:pathLst>
              </a:custGeom>
              <a:solidFill>
                <a:srgbClr val="53C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0"/>
              <p:cNvSpPr/>
              <p:nvPr/>
            </p:nvSpPr>
            <p:spPr>
              <a:xfrm>
                <a:off x="3632132" y="3636448"/>
                <a:ext cx="72458" cy="87856"/>
              </a:xfrm>
              <a:custGeom>
                <a:avLst/>
                <a:gdLst/>
                <a:ahLst/>
                <a:cxnLst/>
                <a:rect l="l" t="t" r="r" b="b"/>
                <a:pathLst>
                  <a:path w="2240" h="2716" extrusionOk="0">
                    <a:moveTo>
                      <a:pt x="824" y="0"/>
                    </a:moveTo>
                    <a:cubicBezTo>
                      <a:pt x="732" y="0"/>
                      <a:pt x="638" y="24"/>
                      <a:pt x="549" y="73"/>
                    </a:cubicBezTo>
                    <a:lnTo>
                      <a:pt x="1" y="382"/>
                    </a:lnTo>
                    <a:lnTo>
                      <a:pt x="525" y="1573"/>
                    </a:lnTo>
                    <a:lnTo>
                      <a:pt x="1358" y="2716"/>
                    </a:lnTo>
                    <a:lnTo>
                      <a:pt x="1906" y="2383"/>
                    </a:lnTo>
                    <a:cubicBezTo>
                      <a:pt x="2168" y="2240"/>
                      <a:pt x="2239" y="1930"/>
                      <a:pt x="2097" y="1668"/>
                    </a:cubicBezTo>
                    <a:lnTo>
                      <a:pt x="1263" y="263"/>
                    </a:lnTo>
                    <a:cubicBezTo>
                      <a:pt x="1169" y="90"/>
                      <a:pt x="1002" y="0"/>
                      <a:pt x="824" y="0"/>
                    </a:cubicBezTo>
                    <a:close/>
                  </a:path>
                </a:pathLst>
              </a:custGeom>
              <a:solidFill>
                <a:srgbClr val="53C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0"/>
              <p:cNvSpPr/>
              <p:nvPr/>
            </p:nvSpPr>
            <p:spPr>
              <a:xfrm>
                <a:off x="3541235" y="3453102"/>
                <a:ext cx="55508" cy="79413"/>
              </a:xfrm>
              <a:custGeom>
                <a:avLst/>
                <a:gdLst/>
                <a:ahLst/>
                <a:cxnLst/>
                <a:rect l="l" t="t" r="r" b="b"/>
                <a:pathLst>
                  <a:path w="1716" h="2455" extrusionOk="0">
                    <a:moveTo>
                      <a:pt x="289" y="0"/>
                    </a:moveTo>
                    <a:cubicBezTo>
                      <a:pt x="197" y="0"/>
                      <a:pt x="105" y="24"/>
                      <a:pt x="25" y="73"/>
                    </a:cubicBezTo>
                    <a:lnTo>
                      <a:pt x="1" y="73"/>
                    </a:lnTo>
                    <a:cubicBezTo>
                      <a:pt x="167" y="97"/>
                      <a:pt x="287" y="192"/>
                      <a:pt x="382" y="335"/>
                    </a:cubicBezTo>
                    <a:lnTo>
                      <a:pt x="1263" y="1859"/>
                    </a:lnTo>
                    <a:cubicBezTo>
                      <a:pt x="1382" y="2049"/>
                      <a:pt x="1358" y="2287"/>
                      <a:pt x="1239" y="2454"/>
                    </a:cubicBezTo>
                    <a:lnTo>
                      <a:pt x="1382" y="2383"/>
                    </a:lnTo>
                    <a:cubicBezTo>
                      <a:pt x="1620" y="2240"/>
                      <a:pt x="1715" y="1930"/>
                      <a:pt x="1549" y="1668"/>
                    </a:cubicBezTo>
                    <a:lnTo>
                      <a:pt x="739" y="263"/>
                    </a:lnTo>
                    <a:cubicBezTo>
                      <a:pt x="645" y="90"/>
                      <a:pt x="467" y="0"/>
                      <a:pt x="289"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0"/>
              <p:cNvSpPr/>
              <p:nvPr/>
            </p:nvSpPr>
            <p:spPr>
              <a:xfrm>
                <a:off x="3650635" y="3636448"/>
                <a:ext cx="53956" cy="77860"/>
              </a:xfrm>
              <a:custGeom>
                <a:avLst/>
                <a:gdLst/>
                <a:ahLst/>
                <a:cxnLst/>
                <a:rect l="l" t="t" r="r" b="b"/>
                <a:pathLst>
                  <a:path w="1668" h="2407" extrusionOk="0">
                    <a:moveTo>
                      <a:pt x="259" y="0"/>
                    </a:moveTo>
                    <a:cubicBezTo>
                      <a:pt x="170" y="0"/>
                      <a:pt x="81" y="24"/>
                      <a:pt x="0" y="73"/>
                    </a:cubicBezTo>
                    <a:cubicBezTo>
                      <a:pt x="119" y="120"/>
                      <a:pt x="215" y="192"/>
                      <a:pt x="286" y="311"/>
                    </a:cubicBezTo>
                    <a:lnTo>
                      <a:pt x="1239" y="1930"/>
                    </a:lnTo>
                    <a:cubicBezTo>
                      <a:pt x="1334" y="2073"/>
                      <a:pt x="1334" y="2263"/>
                      <a:pt x="1286" y="2406"/>
                    </a:cubicBezTo>
                    <a:lnTo>
                      <a:pt x="1334" y="2383"/>
                    </a:lnTo>
                    <a:cubicBezTo>
                      <a:pt x="1596" y="2240"/>
                      <a:pt x="1667" y="1930"/>
                      <a:pt x="1525" y="1668"/>
                    </a:cubicBezTo>
                    <a:lnTo>
                      <a:pt x="691" y="263"/>
                    </a:lnTo>
                    <a:cubicBezTo>
                      <a:pt x="597" y="90"/>
                      <a:pt x="430" y="0"/>
                      <a:pt x="259"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0"/>
              <p:cNvSpPr/>
              <p:nvPr/>
            </p:nvSpPr>
            <p:spPr>
              <a:xfrm>
                <a:off x="3479613" y="3465459"/>
                <a:ext cx="196479" cy="268646"/>
              </a:xfrm>
              <a:custGeom>
                <a:avLst/>
                <a:gdLst/>
                <a:ahLst/>
                <a:cxnLst/>
                <a:rect l="l" t="t" r="r" b="b"/>
                <a:pathLst>
                  <a:path w="6074" h="8305" extrusionOk="0">
                    <a:moveTo>
                      <a:pt x="1382" y="0"/>
                    </a:moveTo>
                    <a:lnTo>
                      <a:pt x="1334" y="48"/>
                    </a:lnTo>
                    <a:cubicBezTo>
                      <a:pt x="334" y="619"/>
                      <a:pt x="1" y="1905"/>
                      <a:pt x="572" y="2906"/>
                    </a:cubicBezTo>
                    <a:lnTo>
                      <a:pt x="3144" y="7264"/>
                    </a:lnTo>
                    <a:cubicBezTo>
                      <a:pt x="3543" y="7934"/>
                      <a:pt x="4252" y="8304"/>
                      <a:pt x="4977" y="8304"/>
                    </a:cubicBezTo>
                    <a:cubicBezTo>
                      <a:pt x="5334" y="8304"/>
                      <a:pt x="5695" y="8214"/>
                      <a:pt x="6026" y="8026"/>
                    </a:cubicBezTo>
                    <a:lnTo>
                      <a:pt x="6073" y="7978"/>
                    </a:lnTo>
                    <a:lnTo>
                      <a:pt x="4716" y="5668"/>
                    </a:lnTo>
                    <a:lnTo>
                      <a:pt x="4406" y="5859"/>
                    </a:lnTo>
                    <a:cubicBezTo>
                      <a:pt x="4324" y="5908"/>
                      <a:pt x="4235" y="5932"/>
                      <a:pt x="4149" y="5932"/>
                    </a:cubicBezTo>
                    <a:cubicBezTo>
                      <a:pt x="3987" y="5932"/>
                      <a:pt x="3833" y="5848"/>
                      <a:pt x="3739" y="5692"/>
                    </a:cubicBezTo>
                    <a:lnTo>
                      <a:pt x="2239" y="3168"/>
                    </a:lnTo>
                    <a:cubicBezTo>
                      <a:pt x="2096" y="2929"/>
                      <a:pt x="2192" y="2644"/>
                      <a:pt x="2406" y="2501"/>
                    </a:cubicBezTo>
                    <a:lnTo>
                      <a:pt x="2739" y="2310"/>
                    </a:lnTo>
                    <a:lnTo>
                      <a:pt x="1382" y="0"/>
                    </a:ln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0"/>
              <p:cNvSpPr/>
              <p:nvPr/>
            </p:nvSpPr>
            <p:spPr>
              <a:xfrm>
                <a:off x="3514290" y="3465459"/>
                <a:ext cx="53956" cy="80901"/>
              </a:xfrm>
              <a:custGeom>
                <a:avLst/>
                <a:gdLst/>
                <a:ahLst/>
                <a:cxnLst/>
                <a:rect l="l" t="t" r="r" b="b"/>
                <a:pathLst>
                  <a:path w="1668" h="2501" extrusionOk="0">
                    <a:moveTo>
                      <a:pt x="310" y="0"/>
                    </a:moveTo>
                    <a:lnTo>
                      <a:pt x="262" y="48"/>
                    </a:lnTo>
                    <a:cubicBezTo>
                      <a:pt x="167" y="96"/>
                      <a:pt x="72" y="143"/>
                      <a:pt x="0" y="215"/>
                    </a:cubicBezTo>
                    <a:lnTo>
                      <a:pt x="1358" y="2501"/>
                    </a:lnTo>
                    <a:lnTo>
                      <a:pt x="1667" y="2310"/>
                    </a:lnTo>
                    <a:lnTo>
                      <a:pt x="310" y="0"/>
                    </a:ln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80"/>
              <p:cNvSpPr/>
              <p:nvPr/>
            </p:nvSpPr>
            <p:spPr>
              <a:xfrm>
                <a:off x="3539715" y="3554026"/>
                <a:ext cx="78604" cy="109561"/>
              </a:xfrm>
              <a:custGeom>
                <a:avLst/>
                <a:gdLst/>
                <a:ahLst/>
                <a:cxnLst/>
                <a:rect l="l" t="t" r="r" b="b"/>
                <a:pathLst>
                  <a:path w="2430" h="3387" extrusionOk="0">
                    <a:moveTo>
                      <a:pt x="357" y="1"/>
                    </a:moveTo>
                    <a:lnTo>
                      <a:pt x="310" y="25"/>
                    </a:lnTo>
                    <a:cubicBezTo>
                      <a:pt x="72" y="168"/>
                      <a:pt x="0" y="453"/>
                      <a:pt x="119" y="692"/>
                    </a:cubicBezTo>
                    <a:lnTo>
                      <a:pt x="1643" y="3216"/>
                    </a:lnTo>
                    <a:cubicBezTo>
                      <a:pt x="1709" y="3334"/>
                      <a:pt x="1811" y="3387"/>
                      <a:pt x="1928" y="3387"/>
                    </a:cubicBezTo>
                    <a:cubicBezTo>
                      <a:pt x="2025" y="3387"/>
                      <a:pt x="2132" y="3352"/>
                      <a:pt x="2239" y="3287"/>
                    </a:cubicBezTo>
                    <a:lnTo>
                      <a:pt x="2429" y="3168"/>
                    </a:lnTo>
                    <a:lnTo>
                      <a:pt x="2429" y="3168"/>
                    </a:lnTo>
                    <a:cubicBezTo>
                      <a:pt x="2381" y="3184"/>
                      <a:pt x="2333" y="3192"/>
                      <a:pt x="2286" y="3192"/>
                    </a:cubicBezTo>
                    <a:cubicBezTo>
                      <a:pt x="2123" y="3192"/>
                      <a:pt x="1974" y="3102"/>
                      <a:pt x="1881" y="2954"/>
                    </a:cubicBezTo>
                    <a:lnTo>
                      <a:pt x="381" y="430"/>
                    </a:lnTo>
                    <a:cubicBezTo>
                      <a:pt x="310" y="287"/>
                      <a:pt x="286" y="120"/>
                      <a:pt x="357"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80"/>
              <p:cNvSpPr/>
              <p:nvPr/>
            </p:nvSpPr>
            <p:spPr>
              <a:xfrm>
                <a:off x="3622913" y="3648805"/>
                <a:ext cx="53179" cy="80125"/>
              </a:xfrm>
              <a:custGeom>
                <a:avLst/>
                <a:gdLst/>
                <a:ahLst/>
                <a:cxnLst/>
                <a:rect l="l" t="t" r="r" b="b"/>
                <a:pathLst>
                  <a:path w="1644" h="2477" extrusionOk="0">
                    <a:moveTo>
                      <a:pt x="286" y="0"/>
                    </a:moveTo>
                    <a:lnTo>
                      <a:pt x="0" y="191"/>
                    </a:lnTo>
                    <a:lnTo>
                      <a:pt x="1358" y="2477"/>
                    </a:lnTo>
                    <a:cubicBezTo>
                      <a:pt x="1429" y="2453"/>
                      <a:pt x="1524" y="2405"/>
                      <a:pt x="1596" y="2358"/>
                    </a:cubicBezTo>
                    <a:lnTo>
                      <a:pt x="1643" y="2334"/>
                    </a:lnTo>
                    <a:lnTo>
                      <a:pt x="286" y="0"/>
                    </a:ln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80"/>
              <p:cNvSpPr/>
              <p:nvPr/>
            </p:nvSpPr>
            <p:spPr>
              <a:xfrm>
                <a:off x="3659886" y="3507834"/>
                <a:ext cx="73202" cy="8507"/>
              </a:xfrm>
              <a:custGeom>
                <a:avLst/>
                <a:gdLst/>
                <a:ahLst/>
                <a:cxnLst/>
                <a:rect l="l" t="t" r="r" b="b"/>
                <a:pathLst>
                  <a:path w="2263" h="263" extrusionOk="0">
                    <a:moveTo>
                      <a:pt x="143" y="0"/>
                    </a:moveTo>
                    <a:cubicBezTo>
                      <a:pt x="72" y="0"/>
                      <a:pt x="0" y="48"/>
                      <a:pt x="0" y="119"/>
                    </a:cubicBezTo>
                    <a:cubicBezTo>
                      <a:pt x="0" y="191"/>
                      <a:pt x="72" y="262"/>
                      <a:pt x="143" y="262"/>
                    </a:cubicBezTo>
                    <a:lnTo>
                      <a:pt x="2120" y="262"/>
                    </a:lnTo>
                    <a:cubicBezTo>
                      <a:pt x="2215" y="262"/>
                      <a:pt x="2263" y="191"/>
                      <a:pt x="2263" y="119"/>
                    </a:cubicBezTo>
                    <a:cubicBezTo>
                      <a:pt x="2263" y="48"/>
                      <a:pt x="2215" y="0"/>
                      <a:pt x="2120" y="0"/>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80"/>
              <p:cNvSpPr/>
              <p:nvPr/>
            </p:nvSpPr>
            <p:spPr>
              <a:xfrm>
                <a:off x="3689905" y="3532483"/>
                <a:ext cx="43184" cy="8507"/>
              </a:xfrm>
              <a:custGeom>
                <a:avLst/>
                <a:gdLst/>
                <a:ahLst/>
                <a:cxnLst/>
                <a:rect l="l" t="t" r="r" b="b"/>
                <a:pathLst>
                  <a:path w="1335" h="263" extrusionOk="0">
                    <a:moveTo>
                      <a:pt x="120" y="0"/>
                    </a:moveTo>
                    <a:cubicBezTo>
                      <a:pt x="49" y="0"/>
                      <a:pt x="1" y="48"/>
                      <a:pt x="1" y="119"/>
                    </a:cubicBezTo>
                    <a:cubicBezTo>
                      <a:pt x="1" y="191"/>
                      <a:pt x="49" y="262"/>
                      <a:pt x="120" y="262"/>
                    </a:cubicBezTo>
                    <a:lnTo>
                      <a:pt x="1192" y="262"/>
                    </a:lnTo>
                    <a:cubicBezTo>
                      <a:pt x="1287" y="262"/>
                      <a:pt x="1335" y="191"/>
                      <a:pt x="1335" y="119"/>
                    </a:cubicBezTo>
                    <a:cubicBezTo>
                      <a:pt x="1335" y="48"/>
                      <a:pt x="1287" y="0"/>
                      <a:pt x="1192" y="0"/>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0"/>
              <p:cNvSpPr/>
              <p:nvPr/>
            </p:nvSpPr>
            <p:spPr>
              <a:xfrm>
                <a:off x="3659886" y="3532483"/>
                <a:ext cx="18503" cy="8507"/>
              </a:xfrm>
              <a:custGeom>
                <a:avLst/>
                <a:gdLst/>
                <a:ahLst/>
                <a:cxnLst/>
                <a:rect l="l" t="t" r="r" b="b"/>
                <a:pathLst>
                  <a:path w="572" h="263" extrusionOk="0">
                    <a:moveTo>
                      <a:pt x="143" y="0"/>
                    </a:moveTo>
                    <a:cubicBezTo>
                      <a:pt x="72" y="0"/>
                      <a:pt x="0" y="48"/>
                      <a:pt x="0" y="119"/>
                    </a:cubicBezTo>
                    <a:cubicBezTo>
                      <a:pt x="0" y="191"/>
                      <a:pt x="72" y="262"/>
                      <a:pt x="143" y="262"/>
                    </a:cubicBezTo>
                    <a:lnTo>
                      <a:pt x="453" y="262"/>
                    </a:lnTo>
                    <a:cubicBezTo>
                      <a:pt x="524" y="262"/>
                      <a:pt x="572" y="191"/>
                      <a:pt x="572" y="119"/>
                    </a:cubicBezTo>
                    <a:cubicBezTo>
                      <a:pt x="572" y="48"/>
                      <a:pt x="524" y="0"/>
                      <a:pt x="453" y="0"/>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0"/>
              <p:cNvSpPr/>
              <p:nvPr/>
            </p:nvSpPr>
            <p:spPr>
              <a:xfrm>
                <a:off x="3659886" y="3557132"/>
                <a:ext cx="73202" cy="8507"/>
              </a:xfrm>
              <a:custGeom>
                <a:avLst/>
                <a:gdLst/>
                <a:ahLst/>
                <a:cxnLst/>
                <a:rect l="l" t="t" r="r" b="b"/>
                <a:pathLst>
                  <a:path w="2263" h="263" extrusionOk="0">
                    <a:moveTo>
                      <a:pt x="143" y="0"/>
                    </a:moveTo>
                    <a:cubicBezTo>
                      <a:pt x="72" y="0"/>
                      <a:pt x="0" y="48"/>
                      <a:pt x="0" y="119"/>
                    </a:cubicBezTo>
                    <a:cubicBezTo>
                      <a:pt x="0" y="191"/>
                      <a:pt x="72" y="262"/>
                      <a:pt x="143" y="262"/>
                    </a:cubicBezTo>
                    <a:lnTo>
                      <a:pt x="2120" y="262"/>
                    </a:lnTo>
                    <a:cubicBezTo>
                      <a:pt x="2215" y="262"/>
                      <a:pt x="2263" y="191"/>
                      <a:pt x="2263" y="119"/>
                    </a:cubicBezTo>
                    <a:cubicBezTo>
                      <a:pt x="2263" y="48"/>
                      <a:pt x="2215" y="0"/>
                      <a:pt x="2120" y="0"/>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2" name="Google Shape;3172;p59"/>
          <p:cNvGrpSpPr/>
          <p:nvPr/>
        </p:nvGrpSpPr>
        <p:grpSpPr>
          <a:xfrm flipH="1">
            <a:off x="6584007" y="2973726"/>
            <a:ext cx="1508727" cy="2974208"/>
            <a:chOff x="1884050" y="2315100"/>
            <a:chExt cx="1423300" cy="2902625"/>
          </a:xfrm>
        </p:grpSpPr>
        <p:sp>
          <p:nvSpPr>
            <p:cNvPr id="3173" name="Google Shape;3173;p59"/>
            <p:cNvSpPr/>
            <p:nvPr/>
          </p:nvSpPr>
          <p:spPr>
            <a:xfrm>
              <a:off x="2105175" y="3506425"/>
              <a:ext cx="1076025" cy="1711300"/>
            </a:xfrm>
            <a:custGeom>
              <a:avLst/>
              <a:gdLst/>
              <a:ahLst/>
              <a:cxnLst/>
              <a:rect l="l" t="t" r="r" b="b"/>
              <a:pathLst>
                <a:path w="43041" h="68452" extrusionOk="0">
                  <a:moveTo>
                    <a:pt x="20973" y="0"/>
                  </a:moveTo>
                  <a:cubicBezTo>
                    <a:pt x="1490" y="0"/>
                    <a:pt x="0" y="15411"/>
                    <a:pt x="0" y="23982"/>
                  </a:cubicBezTo>
                  <a:lnTo>
                    <a:pt x="0" y="68451"/>
                  </a:lnTo>
                  <a:lnTo>
                    <a:pt x="41886" y="68451"/>
                  </a:lnTo>
                  <a:cubicBezTo>
                    <a:pt x="41886" y="68451"/>
                    <a:pt x="43041" y="32767"/>
                    <a:pt x="39089" y="16961"/>
                  </a:cubicBezTo>
                  <a:cubicBezTo>
                    <a:pt x="35168" y="1155"/>
                    <a:pt x="28055" y="0"/>
                    <a:pt x="20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9"/>
            <p:cNvSpPr/>
            <p:nvPr/>
          </p:nvSpPr>
          <p:spPr>
            <a:xfrm>
              <a:off x="2509425" y="3391750"/>
              <a:ext cx="797925" cy="1825975"/>
            </a:xfrm>
            <a:custGeom>
              <a:avLst/>
              <a:gdLst/>
              <a:ahLst/>
              <a:cxnLst/>
              <a:rect l="l" t="t" r="r" b="b"/>
              <a:pathLst>
                <a:path w="31917" h="73039" extrusionOk="0">
                  <a:moveTo>
                    <a:pt x="9832" y="1"/>
                  </a:moveTo>
                  <a:cubicBezTo>
                    <a:pt x="9562" y="1"/>
                    <a:pt x="9284" y="10"/>
                    <a:pt x="8998" y="28"/>
                  </a:cubicBezTo>
                  <a:cubicBezTo>
                    <a:pt x="1" y="606"/>
                    <a:pt x="10822" y="9420"/>
                    <a:pt x="10822" y="9420"/>
                  </a:cubicBezTo>
                  <a:cubicBezTo>
                    <a:pt x="10822" y="9420"/>
                    <a:pt x="16384" y="10271"/>
                    <a:pt x="16870" y="13706"/>
                  </a:cubicBezTo>
                  <a:cubicBezTo>
                    <a:pt x="19697" y="33494"/>
                    <a:pt x="22007" y="61336"/>
                    <a:pt x="20457" y="73038"/>
                  </a:cubicBezTo>
                  <a:lnTo>
                    <a:pt x="29181" y="73038"/>
                  </a:lnTo>
                  <a:cubicBezTo>
                    <a:pt x="29181" y="73038"/>
                    <a:pt x="31916" y="44588"/>
                    <a:pt x="28056" y="28843"/>
                  </a:cubicBezTo>
                  <a:cubicBezTo>
                    <a:pt x="24226" y="13098"/>
                    <a:pt x="22342" y="11852"/>
                    <a:pt x="18664" y="8235"/>
                  </a:cubicBezTo>
                  <a:cubicBezTo>
                    <a:pt x="18664" y="8235"/>
                    <a:pt x="18037" y="1"/>
                    <a:pt x="9832" y="1"/>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9"/>
            <p:cNvSpPr/>
            <p:nvPr/>
          </p:nvSpPr>
          <p:spPr>
            <a:xfrm>
              <a:off x="2509425" y="3391750"/>
              <a:ext cx="473450" cy="383700"/>
            </a:xfrm>
            <a:custGeom>
              <a:avLst/>
              <a:gdLst/>
              <a:ahLst/>
              <a:cxnLst/>
              <a:rect l="l" t="t" r="r" b="b"/>
              <a:pathLst>
                <a:path w="18938" h="15348" extrusionOk="0">
                  <a:moveTo>
                    <a:pt x="9832" y="1"/>
                  </a:moveTo>
                  <a:cubicBezTo>
                    <a:pt x="9562" y="1"/>
                    <a:pt x="9284" y="10"/>
                    <a:pt x="8998" y="28"/>
                  </a:cubicBezTo>
                  <a:cubicBezTo>
                    <a:pt x="1" y="606"/>
                    <a:pt x="10822" y="9420"/>
                    <a:pt x="10822" y="9420"/>
                  </a:cubicBezTo>
                  <a:cubicBezTo>
                    <a:pt x="10822" y="9420"/>
                    <a:pt x="16384" y="10271"/>
                    <a:pt x="16870" y="13706"/>
                  </a:cubicBezTo>
                  <a:cubicBezTo>
                    <a:pt x="16962" y="14253"/>
                    <a:pt x="17022" y="14800"/>
                    <a:pt x="17083" y="15347"/>
                  </a:cubicBezTo>
                  <a:cubicBezTo>
                    <a:pt x="17904" y="13554"/>
                    <a:pt x="18664" y="11183"/>
                    <a:pt x="18937" y="8539"/>
                  </a:cubicBezTo>
                  <a:cubicBezTo>
                    <a:pt x="18846" y="8448"/>
                    <a:pt x="18755" y="8356"/>
                    <a:pt x="18664" y="8235"/>
                  </a:cubicBezTo>
                  <a:cubicBezTo>
                    <a:pt x="18664" y="8235"/>
                    <a:pt x="18037" y="1"/>
                    <a:pt x="9832" y="1"/>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9"/>
            <p:cNvSpPr/>
            <p:nvPr/>
          </p:nvSpPr>
          <p:spPr>
            <a:xfrm>
              <a:off x="1884050" y="3266300"/>
              <a:ext cx="807775" cy="1951425"/>
            </a:xfrm>
            <a:custGeom>
              <a:avLst/>
              <a:gdLst/>
              <a:ahLst/>
              <a:cxnLst/>
              <a:rect l="l" t="t" r="r" b="b"/>
              <a:pathLst>
                <a:path w="32311" h="78057" extrusionOk="0">
                  <a:moveTo>
                    <a:pt x="21086" y="1"/>
                  </a:moveTo>
                  <a:cubicBezTo>
                    <a:pt x="18006" y="1"/>
                    <a:pt x="13306" y="819"/>
                    <a:pt x="10608" y="5289"/>
                  </a:cubicBezTo>
                  <a:cubicBezTo>
                    <a:pt x="7447" y="10578"/>
                    <a:pt x="11946" y="15897"/>
                    <a:pt x="11946" y="15897"/>
                  </a:cubicBezTo>
                  <a:cubicBezTo>
                    <a:pt x="0" y="31885"/>
                    <a:pt x="6444" y="78056"/>
                    <a:pt x="6444" y="78056"/>
                  </a:cubicBezTo>
                  <a:lnTo>
                    <a:pt x="28724" y="78056"/>
                  </a:lnTo>
                  <a:cubicBezTo>
                    <a:pt x="32311" y="66141"/>
                    <a:pt x="28694" y="30153"/>
                    <a:pt x="28147" y="23466"/>
                  </a:cubicBezTo>
                  <a:cubicBezTo>
                    <a:pt x="27599" y="16779"/>
                    <a:pt x="24803" y="20548"/>
                    <a:pt x="21824" y="15867"/>
                  </a:cubicBezTo>
                  <a:cubicBezTo>
                    <a:pt x="20426" y="13648"/>
                    <a:pt x="23861" y="11064"/>
                    <a:pt x="23861" y="11064"/>
                  </a:cubicBezTo>
                  <a:lnTo>
                    <a:pt x="24104" y="274"/>
                  </a:lnTo>
                  <a:cubicBezTo>
                    <a:pt x="24104" y="274"/>
                    <a:pt x="22865" y="1"/>
                    <a:pt x="21086" y="1"/>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9"/>
            <p:cNvSpPr/>
            <p:nvPr/>
          </p:nvSpPr>
          <p:spPr>
            <a:xfrm>
              <a:off x="2070225" y="3266300"/>
              <a:ext cx="495475" cy="499275"/>
            </a:xfrm>
            <a:custGeom>
              <a:avLst/>
              <a:gdLst/>
              <a:ahLst/>
              <a:cxnLst/>
              <a:rect l="l" t="t" r="r" b="b"/>
              <a:pathLst>
                <a:path w="19819" h="19971" extrusionOk="0">
                  <a:moveTo>
                    <a:pt x="13639" y="1"/>
                  </a:moveTo>
                  <a:cubicBezTo>
                    <a:pt x="10559" y="1"/>
                    <a:pt x="5859" y="819"/>
                    <a:pt x="3161" y="5289"/>
                  </a:cubicBezTo>
                  <a:cubicBezTo>
                    <a:pt x="0" y="10578"/>
                    <a:pt x="4499" y="15897"/>
                    <a:pt x="4499" y="15897"/>
                  </a:cubicBezTo>
                  <a:cubicBezTo>
                    <a:pt x="4468" y="15928"/>
                    <a:pt x="4438" y="15958"/>
                    <a:pt x="4407" y="16019"/>
                  </a:cubicBezTo>
                  <a:cubicBezTo>
                    <a:pt x="10183" y="18694"/>
                    <a:pt x="17478" y="19697"/>
                    <a:pt x="19818" y="19970"/>
                  </a:cubicBezTo>
                  <a:cubicBezTo>
                    <a:pt x="18633" y="18207"/>
                    <a:pt x="16566" y="19302"/>
                    <a:pt x="14377" y="15867"/>
                  </a:cubicBezTo>
                  <a:cubicBezTo>
                    <a:pt x="12979" y="13648"/>
                    <a:pt x="16414" y="11064"/>
                    <a:pt x="16414" y="11064"/>
                  </a:cubicBezTo>
                  <a:lnTo>
                    <a:pt x="16657" y="274"/>
                  </a:lnTo>
                  <a:cubicBezTo>
                    <a:pt x="16657" y="274"/>
                    <a:pt x="15418" y="1"/>
                    <a:pt x="13639" y="1"/>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9"/>
            <p:cNvSpPr/>
            <p:nvPr/>
          </p:nvSpPr>
          <p:spPr>
            <a:xfrm>
              <a:off x="1958500" y="4007950"/>
              <a:ext cx="585150" cy="1099575"/>
            </a:xfrm>
            <a:custGeom>
              <a:avLst/>
              <a:gdLst/>
              <a:ahLst/>
              <a:cxnLst/>
              <a:rect l="l" t="t" r="r" b="b"/>
              <a:pathLst>
                <a:path w="23406" h="43983" extrusionOk="0">
                  <a:moveTo>
                    <a:pt x="18755" y="0"/>
                  </a:moveTo>
                  <a:cubicBezTo>
                    <a:pt x="18329" y="1399"/>
                    <a:pt x="17813" y="2797"/>
                    <a:pt x="17357" y="4134"/>
                  </a:cubicBezTo>
                  <a:cubicBezTo>
                    <a:pt x="16445" y="6657"/>
                    <a:pt x="15685" y="8846"/>
                    <a:pt x="15624" y="9849"/>
                  </a:cubicBezTo>
                  <a:cubicBezTo>
                    <a:pt x="15442" y="12341"/>
                    <a:pt x="22159" y="31034"/>
                    <a:pt x="22858" y="32980"/>
                  </a:cubicBezTo>
                  <a:lnTo>
                    <a:pt x="13892" y="43162"/>
                  </a:lnTo>
                  <a:cubicBezTo>
                    <a:pt x="12342" y="40639"/>
                    <a:pt x="639" y="21095"/>
                    <a:pt x="2433" y="9879"/>
                  </a:cubicBezTo>
                  <a:lnTo>
                    <a:pt x="1977" y="9818"/>
                  </a:lnTo>
                  <a:lnTo>
                    <a:pt x="1977" y="9818"/>
                  </a:lnTo>
                  <a:cubicBezTo>
                    <a:pt x="1" y="21916"/>
                    <a:pt x="13527" y="43496"/>
                    <a:pt x="13649" y="43709"/>
                  </a:cubicBezTo>
                  <a:lnTo>
                    <a:pt x="13831" y="43983"/>
                  </a:lnTo>
                  <a:lnTo>
                    <a:pt x="23406" y="33071"/>
                  </a:lnTo>
                  <a:lnTo>
                    <a:pt x="23345" y="32949"/>
                  </a:lnTo>
                  <a:cubicBezTo>
                    <a:pt x="23284" y="32736"/>
                    <a:pt x="15898" y="12371"/>
                    <a:pt x="16080" y="9879"/>
                  </a:cubicBezTo>
                  <a:cubicBezTo>
                    <a:pt x="16171" y="8937"/>
                    <a:pt x="16931" y="6779"/>
                    <a:pt x="17782" y="4286"/>
                  </a:cubicBezTo>
                  <a:cubicBezTo>
                    <a:pt x="18269" y="2949"/>
                    <a:pt x="18755" y="1551"/>
                    <a:pt x="19211" y="152"/>
                  </a:cubicBezTo>
                  <a:lnTo>
                    <a:pt x="18755" y="0"/>
                  </a:ln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9"/>
            <p:cNvSpPr/>
            <p:nvPr/>
          </p:nvSpPr>
          <p:spPr>
            <a:xfrm>
              <a:off x="2207000" y="4738125"/>
              <a:ext cx="439225" cy="415925"/>
            </a:xfrm>
            <a:custGeom>
              <a:avLst/>
              <a:gdLst/>
              <a:ahLst/>
              <a:cxnLst/>
              <a:rect l="l" t="t" r="r" b="b"/>
              <a:pathLst>
                <a:path w="17569" h="16637" extrusionOk="0">
                  <a:moveTo>
                    <a:pt x="12866" y="0"/>
                  </a:moveTo>
                  <a:cubicBezTo>
                    <a:pt x="10719" y="0"/>
                    <a:pt x="1031" y="10926"/>
                    <a:pt x="547" y="12435"/>
                  </a:cubicBezTo>
                  <a:cubicBezTo>
                    <a:pt x="0" y="14016"/>
                    <a:pt x="2310" y="16356"/>
                    <a:pt x="3830" y="16630"/>
                  </a:cubicBezTo>
                  <a:cubicBezTo>
                    <a:pt x="3854" y="16634"/>
                    <a:pt x="3881" y="16636"/>
                    <a:pt x="3909" y="16636"/>
                  </a:cubicBezTo>
                  <a:cubicBezTo>
                    <a:pt x="5647" y="16636"/>
                    <a:pt x="14735" y="8466"/>
                    <a:pt x="16140" y="7359"/>
                  </a:cubicBezTo>
                  <a:cubicBezTo>
                    <a:pt x="17569" y="6265"/>
                    <a:pt x="14286" y="1827"/>
                    <a:pt x="13192" y="156"/>
                  </a:cubicBezTo>
                  <a:cubicBezTo>
                    <a:pt x="13121" y="50"/>
                    <a:pt x="13010" y="0"/>
                    <a:pt x="12866" y="0"/>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9"/>
            <p:cNvSpPr/>
            <p:nvPr/>
          </p:nvSpPr>
          <p:spPr>
            <a:xfrm>
              <a:off x="2480550" y="2504875"/>
              <a:ext cx="671025" cy="1170300"/>
            </a:xfrm>
            <a:custGeom>
              <a:avLst/>
              <a:gdLst/>
              <a:ahLst/>
              <a:cxnLst/>
              <a:rect l="l" t="t" r="r" b="b"/>
              <a:pathLst>
                <a:path w="26841" h="46812" extrusionOk="0">
                  <a:moveTo>
                    <a:pt x="13101" y="1"/>
                  </a:moveTo>
                  <a:cubicBezTo>
                    <a:pt x="4104" y="1"/>
                    <a:pt x="1" y="7478"/>
                    <a:pt x="1" y="10609"/>
                  </a:cubicBezTo>
                  <a:lnTo>
                    <a:pt x="1" y="42281"/>
                  </a:lnTo>
                  <a:cubicBezTo>
                    <a:pt x="1" y="45187"/>
                    <a:pt x="5910" y="46812"/>
                    <a:pt x="10095" y="46812"/>
                  </a:cubicBezTo>
                  <a:cubicBezTo>
                    <a:pt x="12389" y="46812"/>
                    <a:pt x="14165" y="46324"/>
                    <a:pt x="14165" y="45290"/>
                  </a:cubicBezTo>
                  <a:lnTo>
                    <a:pt x="14165" y="39850"/>
                  </a:lnTo>
                  <a:cubicBezTo>
                    <a:pt x="14525" y="39865"/>
                    <a:pt x="14876" y="39873"/>
                    <a:pt x="15219" y="39873"/>
                  </a:cubicBezTo>
                  <a:cubicBezTo>
                    <a:pt x="23451" y="39873"/>
                    <a:pt x="26840" y="35448"/>
                    <a:pt x="26840" y="32676"/>
                  </a:cubicBezTo>
                  <a:lnTo>
                    <a:pt x="26840" y="12524"/>
                  </a:lnTo>
                  <a:cubicBezTo>
                    <a:pt x="26840" y="5989"/>
                    <a:pt x="22068" y="1"/>
                    <a:pt x="13101" y="1"/>
                  </a:cubicBez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9"/>
            <p:cNvSpPr/>
            <p:nvPr/>
          </p:nvSpPr>
          <p:spPr>
            <a:xfrm>
              <a:off x="2276900" y="2542125"/>
              <a:ext cx="913425" cy="495475"/>
            </a:xfrm>
            <a:custGeom>
              <a:avLst/>
              <a:gdLst/>
              <a:ahLst/>
              <a:cxnLst/>
              <a:rect l="l" t="t" r="r" b="b"/>
              <a:pathLst>
                <a:path w="36537" h="19819" extrusionOk="0">
                  <a:moveTo>
                    <a:pt x="25047" y="0"/>
                  </a:moveTo>
                  <a:lnTo>
                    <a:pt x="3131" y="6991"/>
                  </a:lnTo>
                  <a:cubicBezTo>
                    <a:pt x="1" y="13040"/>
                    <a:pt x="4530" y="19818"/>
                    <a:pt x="4530" y="19818"/>
                  </a:cubicBezTo>
                  <a:lnTo>
                    <a:pt x="8147" y="18146"/>
                  </a:lnTo>
                  <a:cubicBezTo>
                    <a:pt x="12676" y="14165"/>
                    <a:pt x="10791" y="7600"/>
                    <a:pt x="10791" y="7599"/>
                  </a:cubicBezTo>
                  <a:lnTo>
                    <a:pt x="10791" y="7599"/>
                  </a:lnTo>
                  <a:cubicBezTo>
                    <a:pt x="13314" y="11241"/>
                    <a:pt x="18592" y="11748"/>
                    <a:pt x="21334" y="11748"/>
                  </a:cubicBezTo>
                  <a:cubicBezTo>
                    <a:pt x="22391" y="11748"/>
                    <a:pt x="23071" y="11672"/>
                    <a:pt x="23071" y="11672"/>
                  </a:cubicBezTo>
                  <a:cubicBezTo>
                    <a:pt x="21217" y="10791"/>
                    <a:pt x="20548" y="8299"/>
                    <a:pt x="20548" y="8298"/>
                  </a:cubicBezTo>
                  <a:lnTo>
                    <a:pt x="20548" y="8298"/>
                  </a:lnTo>
                  <a:cubicBezTo>
                    <a:pt x="23776" y="10957"/>
                    <a:pt x="28291" y="11555"/>
                    <a:pt x="31701" y="11555"/>
                  </a:cubicBezTo>
                  <a:cubicBezTo>
                    <a:pt x="34488" y="11555"/>
                    <a:pt x="36536" y="11156"/>
                    <a:pt x="36536" y="11156"/>
                  </a:cubicBezTo>
                  <a:lnTo>
                    <a:pt x="34986" y="9028"/>
                  </a:lnTo>
                  <a:lnTo>
                    <a:pt x="25047" y="0"/>
                  </a:ln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9"/>
            <p:cNvSpPr/>
            <p:nvPr/>
          </p:nvSpPr>
          <p:spPr>
            <a:xfrm>
              <a:off x="2297850" y="2975175"/>
              <a:ext cx="182725" cy="222150"/>
            </a:xfrm>
            <a:custGeom>
              <a:avLst/>
              <a:gdLst/>
              <a:ahLst/>
              <a:cxnLst/>
              <a:rect l="l" t="t" r="r" b="b"/>
              <a:pathLst>
                <a:path w="7309" h="8886" extrusionOk="0">
                  <a:moveTo>
                    <a:pt x="4800" y="0"/>
                  </a:moveTo>
                  <a:cubicBezTo>
                    <a:pt x="3756" y="0"/>
                    <a:pt x="2593" y="490"/>
                    <a:pt x="1746" y="2223"/>
                  </a:cubicBezTo>
                  <a:cubicBezTo>
                    <a:pt x="1" y="5765"/>
                    <a:pt x="2762" y="8886"/>
                    <a:pt x="5612" y="8886"/>
                  </a:cubicBezTo>
                  <a:cubicBezTo>
                    <a:pt x="6186" y="8886"/>
                    <a:pt x="6764" y="8759"/>
                    <a:pt x="7309" y="8484"/>
                  </a:cubicBezTo>
                  <a:lnTo>
                    <a:pt x="7309" y="824"/>
                  </a:lnTo>
                  <a:cubicBezTo>
                    <a:pt x="7309" y="824"/>
                    <a:pt x="6155" y="0"/>
                    <a:pt x="4800" y="0"/>
                  </a:cubicBez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9"/>
            <p:cNvSpPr/>
            <p:nvPr/>
          </p:nvSpPr>
          <p:spPr>
            <a:xfrm>
              <a:off x="2033750" y="2315100"/>
              <a:ext cx="1145175" cy="452725"/>
            </a:xfrm>
            <a:custGeom>
              <a:avLst/>
              <a:gdLst/>
              <a:ahLst/>
              <a:cxnLst/>
              <a:rect l="l" t="t" r="r" b="b"/>
              <a:pathLst>
                <a:path w="45807" h="18109" extrusionOk="0">
                  <a:moveTo>
                    <a:pt x="34522" y="12023"/>
                  </a:moveTo>
                  <a:cubicBezTo>
                    <a:pt x="34624" y="12023"/>
                    <a:pt x="34728" y="12025"/>
                    <a:pt x="34834" y="12030"/>
                  </a:cubicBezTo>
                  <a:cubicBezTo>
                    <a:pt x="39484" y="12212"/>
                    <a:pt x="40244" y="15556"/>
                    <a:pt x="40244" y="15556"/>
                  </a:cubicBezTo>
                  <a:lnTo>
                    <a:pt x="29150" y="15556"/>
                  </a:lnTo>
                  <a:cubicBezTo>
                    <a:pt x="29150" y="15556"/>
                    <a:pt x="30366" y="12023"/>
                    <a:pt x="34522" y="12023"/>
                  </a:cubicBezTo>
                  <a:close/>
                  <a:moveTo>
                    <a:pt x="28095" y="0"/>
                  </a:moveTo>
                  <a:cubicBezTo>
                    <a:pt x="23203" y="0"/>
                    <a:pt x="18397" y="1004"/>
                    <a:pt x="16383" y="3002"/>
                  </a:cubicBezTo>
                  <a:cubicBezTo>
                    <a:pt x="12189" y="7197"/>
                    <a:pt x="11763" y="15008"/>
                    <a:pt x="11763" y="15008"/>
                  </a:cubicBezTo>
                  <a:cubicBezTo>
                    <a:pt x="11763" y="15008"/>
                    <a:pt x="4499" y="16103"/>
                    <a:pt x="3131" y="16194"/>
                  </a:cubicBezTo>
                  <a:cubicBezTo>
                    <a:pt x="1763" y="16285"/>
                    <a:pt x="0" y="18109"/>
                    <a:pt x="1094" y="18109"/>
                  </a:cubicBezTo>
                  <a:lnTo>
                    <a:pt x="45563" y="18109"/>
                  </a:lnTo>
                  <a:cubicBezTo>
                    <a:pt x="45806" y="13428"/>
                    <a:pt x="43466" y="5495"/>
                    <a:pt x="40153" y="2881"/>
                  </a:cubicBezTo>
                  <a:cubicBezTo>
                    <a:pt x="37734" y="958"/>
                    <a:pt x="32874" y="0"/>
                    <a:pt x="28095" y="0"/>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9"/>
            <p:cNvSpPr/>
            <p:nvPr/>
          </p:nvSpPr>
          <p:spPr>
            <a:xfrm>
              <a:off x="2575550" y="2326300"/>
              <a:ext cx="297900" cy="443825"/>
            </a:xfrm>
            <a:custGeom>
              <a:avLst/>
              <a:gdLst/>
              <a:ahLst/>
              <a:cxnLst/>
              <a:rect l="l" t="t" r="r" b="b"/>
              <a:pathLst>
                <a:path w="11916" h="17753" extrusionOk="0">
                  <a:moveTo>
                    <a:pt x="11915" y="1"/>
                  </a:moveTo>
                  <a:cubicBezTo>
                    <a:pt x="10031" y="305"/>
                    <a:pt x="8146" y="1034"/>
                    <a:pt x="6535" y="2159"/>
                  </a:cubicBezTo>
                  <a:cubicBezTo>
                    <a:pt x="4894" y="3253"/>
                    <a:pt x="3526" y="4743"/>
                    <a:pt x="2523" y="6445"/>
                  </a:cubicBezTo>
                  <a:cubicBezTo>
                    <a:pt x="2037" y="7296"/>
                    <a:pt x="1611" y="8208"/>
                    <a:pt x="1277" y="9120"/>
                  </a:cubicBezTo>
                  <a:cubicBezTo>
                    <a:pt x="942" y="10062"/>
                    <a:pt x="669" y="11004"/>
                    <a:pt x="487" y="11946"/>
                  </a:cubicBezTo>
                  <a:cubicBezTo>
                    <a:pt x="122" y="13861"/>
                    <a:pt x="0" y="15837"/>
                    <a:pt x="243" y="17752"/>
                  </a:cubicBezTo>
                  <a:cubicBezTo>
                    <a:pt x="335" y="15837"/>
                    <a:pt x="608" y="13922"/>
                    <a:pt x="1094" y="12098"/>
                  </a:cubicBezTo>
                  <a:cubicBezTo>
                    <a:pt x="1581" y="10244"/>
                    <a:pt x="2249" y="8451"/>
                    <a:pt x="3192" y="6840"/>
                  </a:cubicBezTo>
                  <a:cubicBezTo>
                    <a:pt x="3678" y="6050"/>
                    <a:pt x="4225" y="5259"/>
                    <a:pt x="4833" y="4560"/>
                  </a:cubicBezTo>
                  <a:cubicBezTo>
                    <a:pt x="5471" y="3861"/>
                    <a:pt x="6140" y="3193"/>
                    <a:pt x="6870" y="2645"/>
                  </a:cubicBezTo>
                  <a:cubicBezTo>
                    <a:pt x="8359" y="1460"/>
                    <a:pt x="10092" y="639"/>
                    <a:pt x="119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9"/>
            <p:cNvSpPr/>
            <p:nvPr/>
          </p:nvSpPr>
          <p:spPr>
            <a:xfrm>
              <a:off x="2925850" y="2914350"/>
              <a:ext cx="104125" cy="222075"/>
            </a:xfrm>
            <a:custGeom>
              <a:avLst/>
              <a:gdLst/>
              <a:ahLst/>
              <a:cxnLst/>
              <a:rect l="l" t="t" r="r" b="b"/>
              <a:pathLst>
                <a:path w="4165" h="8883" extrusionOk="0">
                  <a:moveTo>
                    <a:pt x="1852" y="1"/>
                  </a:moveTo>
                  <a:cubicBezTo>
                    <a:pt x="1788" y="1"/>
                    <a:pt x="1723" y="29"/>
                    <a:pt x="1672" y="96"/>
                  </a:cubicBezTo>
                  <a:cubicBezTo>
                    <a:pt x="943" y="1160"/>
                    <a:pt x="1" y="3045"/>
                    <a:pt x="578" y="4352"/>
                  </a:cubicBezTo>
                  <a:cubicBezTo>
                    <a:pt x="852" y="4990"/>
                    <a:pt x="1368" y="5172"/>
                    <a:pt x="2037" y="5355"/>
                  </a:cubicBezTo>
                  <a:cubicBezTo>
                    <a:pt x="2919" y="5598"/>
                    <a:pt x="3314" y="6419"/>
                    <a:pt x="3101" y="7209"/>
                  </a:cubicBezTo>
                  <a:cubicBezTo>
                    <a:pt x="2858" y="7938"/>
                    <a:pt x="1946" y="8334"/>
                    <a:pt x="1216" y="8425"/>
                  </a:cubicBezTo>
                  <a:cubicBezTo>
                    <a:pt x="923" y="8483"/>
                    <a:pt x="998" y="8882"/>
                    <a:pt x="1250" y="8882"/>
                  </a:cubicBezTo>
                  <a:cubicBezTo>
                    <a:pt x="1259" y="8882"/>
                    <a:pt x="1268" y="8882"/>
                    <a:pt x="1277" y="8881"/>
                  </a:cubicBezTo>
                  <a:cubicBezTo>
                    <a:pt x="2888" y="8638"/>
                    <a:pt x="4165" y="7300"/>
                    <a:pt x="3344" y="5780"/>
                  </a:cubicBezTo>
                  <a:cubicBezTo>
                    <a:pt x="2888" y="4899"/>
                    <a:pt x="1855" y="5112"/>
                    <a:pt x="1186" y="4504"/>
                  </a:cubicBezTo>
                  <a:cubicBezTo>
                    <a:pt x="639" y="3987"/>
                    <a:pt x="973" y="2802"/>
                    <a:pt x="1125" y="2194"/>
                  </a:cubicBezTo>
                  <a:cubicBezTo>
                    <a:pt x="1308" y="1555"/>
                    <a:pt x="1642" y="917"/>
                    <a:pt x="2037" y="340"/>
                  </a:cubicBezTo>
                  <a:cubicBezTo>
                    <a:pt x="2169" y="186"/>
                    <a:pt x="2016" y="1"/>
                    <a:pt x="1852"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9"/>
            <p:cNvSpPr/>
            <p:nvPr/>
          </p:nvSpPr>
          <p:spPr>
            <a:xfrm>
              <a:off x="2733600" y="2841325"/>
              <a:ext cx="146675" cy="90850"/>
            </a:xfrm>
            <a:custGeom>
              <a:avLst/>
              <a:gdLst/>
              <a:ahLst/>
              <a:cxnLst/>
              <a:rect l="l" t="t" r="r" b="b"/>
              <a:pathLst>
                <a:path w="5867" h="3634" extrusionOk="0">
                  <a:moveTo>
                    <a:pt x="4183" y="0"/>
                  </a:moveTo>
                  <a:cubicBezTo>
                    <a:pt x="3602" y="0"/>
                    <a:pt x="2903" y="167"/>
                    <a:pt x="2219" y="495"/>
                  </a:cubicBezTo>
                  <a:cubicBezTo>
                    <a:pt x="821" y="1194"/>
                    <a:pt x="0" y="2349"/>
                    <a:pt x="396" y="3078"/>
                  </a:cubicBezTo>
                  <a:cubicBezTo>
                    <a:pt x="613" y="3451"/>
                    <a:pt x="1100" y="3633"/>
                    <a:pt x="1711" y="3633"/>
                  </a:cubicBezTo>
                  <a:cubicBezTo>
                    <a:pt x="2296" y="3633"/>
                    <a:pt x="2994" y="3466"/>
                    <a:pt x="3678" y="3139"/>
                  </a:cubicBezTo>
                  <a:cubicBezTo>
                    <a:pt x="5077" y="2440"/>
                    <a:pt x="5867" y="1285"/>
                    <a:pt x="5472" y="555"/>
                  </a:cubicBezTo>
                  <a:cubicBezTo>
                    <a:pt x="5270" y="183"/>
                    <a:pt x="4790" y="0"/>
                    <a:pt x="4183"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9"/>
            <p:cNvSpPr/>
            <p:nvPr/>
          </p:nvSpPr>
          <p:spPr>
            <a:xfrm>
              <a:off x="3049725" y="2836150"/>
              <a:ext cx="145150" cy="93950"/>
            </a:xfrm>
            <a:custGeom>
              <a:avLst/>
              <a:gdLst/>
              <a:ahLst/>
              <a:cxnLst/>
              <a:rect l="l" t="t" r="r" b="b"/>
              <a:pathLst>
                <a:path w="5806" h="3758" extrusionOk="0">
                  <a:moveTo>
                    <a:pt x="1620" y="0"/>
                  </a:moveTo>
                  <a:cubicBezTo>
                    <a:pt x="1082" y="0"/>
                    <a:pt x="656" y="161"/>
                    <a:pt x="456" y="489"/>
                  </a:cubicBezTo>
                  <a:cubicBezTo>
                    <a:pt x="0" y="1188"/>
                    <a:pt x="760" y="2404"/>
                    <a:pt x="2128" y="3164"/>
                  </a:cubicBezTo>
                  <a:cubicBezTo>
                    <a:pt x="2824" y="3559"/>
                    <a:pt x="3554" y="3757"/>
                    <a:pt x="4158" y="3757"/>
                  </a:cubicBezTo>
                  <a:cubicBezTo>
                    <a:pt x="4713" y="3757"/>
                    <a:pt x="5162" y="3590"/>
                    <a:pt x="5380" y="3255"/>
                  </a:cubicBezTo>
                  <a:cubicBezTo>
                    <a:pt x="5806" y="2556"/>
                    <a:pt x="5046" y="1370"/>
                    <a:pt x="3708" y="610"/>
                  </a:cubicBezTo>
                  <a:cubicBezTo>
                    <a:pt x="2982" y="207"/>
                    <a:pt x="2229" y="0"/>
                    <a:pt x="1620"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9"/>
            <p:cNvSpPr/>
            <p:nvPr/>
          </p:nvSpPr>
          <p:spPr>
            <a:xfrm>
              <a:off x="2809600" y="3026900"/>
              <a:ext cx="46375" cy="79875"/>
            </a:xfrm>
            <a:custGeom>
              <a:avLst/>
              <a:gdLst/>
              <a:ahLst/>
              <a:cxnLst/>
              <a:rect l="l" t="t" r="r" b="b"/>
              <a:pathLst>
                <a:path w="1855" h="3195" extrusionOk="0">
                  <a:moveTo>
                    <a:pt x="973" y="1"/>
                  </a:moveTo>
                  <a:cubicBezTo>
                    <a:pt x="499" y="1"/>
                    <a:pt x="90" y="689"/>
                    <a:pt x="30" y="1552"/>
                  </a:cubicBezTo>
                  <a:cubicBezTo>
                    <a:pt x="0" y="2433"/>
                    <a:pt x="334" y="3163"/>
                    <a:pt x="821" y="3193"/>
                  </a:cubicBezTo>
                  <a:cubicBezTo>
                    <a:pt x="832" y="3194"/>
                    <a:pt x="842" y="3194"/>
                    <a:pt x="853" y="3194"/>
                  </a:cubicBezTo>
                  <a:cubicBezTo>
                    <a:pt x="1355" y="3194"/>
                    <a:pt x="1764" y="2506"/>
                    <a:pt x="1824" y="1643"/>
                  </a:cubicBezTo>
                  <a:cubicBezTo>
                    <a:pt x="1854" y="762"/>
                    <a:pt x="1520" y="32"/>
                    <a:pt x="1003" y="2"/>
                  </a:cubicBezTo>
                  <a:cubicBezTo>
                    <a:pt x="993" y="1"/>
                    <a:pt x="983" y="1"/>
                    <a:pt x="973"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9"/>
            <p:cNvSpPr/>
            <p:nvPr/>
          </p:nvSpPr>
          <p:spPr>
            <a:xfrm>
              <a:off x="3065675" y="3031475"/>
              <a:ext cx="47125" cy="79850"/>
            </a:xfrm>
            <a:custGeom>
              <a:avLst/>
              <a:gdLst/>
              <a:ahLst/>
              <a:cxnLst/>
              <a:rect l="l" t="t" r="r" b="b"/>
              <a:pathLst>
                <a:path w="1885" h="3194" extrusionOk="0">
                  <a:moveTo>
                    <a:pt x="1003" y="0"/>
                  </a:moveTo>
                  <a:cubicBezTo>
                    <a:pt x="529" y="0"/>
                    <a:pt x="90" y="688"/>
                    <a:pt x="31" y="1551"/>
                  </a:cubicBezTo>
                  <a:cubicBezTo>
                    <a:pt x="0" y="2433"/>
                    <a:pt x="365" y="3162"/>
                    <a:pt x="851" y="3193"/>
                  </a:cubicBezTo>
                  <a:cubicBezTo>
                    <a:pt x="862" y="3193"/>
                    <a:pt x="872" y="3194"/>
                    <a:pt x="882" y="3194"/>
                  </a:cubicBezTo>
                  <a:cubicBezTo>
                    <a:pt x="1356" y="3194"/>
                    <a:pt x="1765" y="2505"/>
                    <a:pt x="1824" y="1642"/>
                  </a:cubicBezTo>
                  <a:cubicBezTo>
                    <a:pt x="1885" y="761"/>
                    <a:pt x="1520" y="31"/>
                    <a:pt x="1034" y="1"/>
                  </a:cubicBezTo>
                  <a:cubicBezTo>
                    <a:pt x="1024" y="0"/>
                    <a:pt x="1013" y="0"/>
                    <a:pt x="1003"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9"/>
            <p:cNvSpPr/>
            <p:nvPr/>
          </p:nvSpPr>
          <p:spPr>
            <a:xfrm>
              <a:off x="2906850" y="3162950"/>
              <a:ext cx="104900" cy="66975"/>
            </a:xfrm>
            <a:custGeom>
              <a:avLst/>
              <a:gdLst/>
              <a:ahLst/>
              <a:cxnLst/>
              <a:rect l="l" t="t" r="r" b="b"/>
              <a:pathLst>
                <a:path w="4196" h="2679" extrusionOk="0">
                  <a:moveTo>
                    <a:pt x="62" y="1"/>
                  </a:moveTo>
                  <a:lnTo>
                    <a:pt x="62" y="1"/>
                  </a:lnTo>
                  <a:cubicBezTo>
                    <a:pt x="1" y="487"/>
                    <a:pt x="31" y="1004"/>
                    <a:pt x="244" y="1460"/>
                  </a:cubicBezTo>
                  <a:cubicBezTo>
                    <a:pt x="517" y="2098"/>
                    <a:pt x="1125" y="2615"/>
                    <a:pt x="1824" y="2675"/>
                  </a:cubicBezTo>
                  <a:cubicBezTo>
                    <a:pt x="1859" y="2677"/>
                    <a:pt x="1894" y="2678"/>
                    <a:pt x="1928" y="2678"/>
                  </a:cubicBezTo>
                  <a:cubicBezTo>
                    <a:pt x="2437" y="2678"/>
                    <a:pt x="2915" y="2472"/>
                    <a:pt x="3314" y="2159"/>
                  </a:cubicBezTo>
                  <a:cubicBezTo>
                    <a:pt x="3709" y="1824"/>
                    <a:pt x="3983" y="1368"/>
                    <a:pt x="4195" y="882"/>
                  </a:cubicBezTo>
                  <a:cubicBezTo>
                    <a:pt x="4195" y="852"/>
                    <a:pt x="4195" y="852"/>
                    <a:pt x="4195" y="821"/>
                  </a:cubicBezTo>
                  <a:cubicBezTo>
                    <a:pt x="2797" y="700"/>
                    <a:pt x="1399" y="426"/>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65">
                                            <p:txEl>
                                              <p:pRg st="0" end="0"/>
                                            </p:txEl>
                                          </p:spTgt>
                                        </p:tgtEl>
                                        <p:attrNameLst>
                                          <p:attrName>style.visibility</p:attrName>
                                        </p:attrNameLst>
                                      </p:cBhvr>
                                      <p:to>
                                        <p:strVal val="visible"/>
                                      </p:to>
                                    </p:set>
                                    <p:animEffect transition="in" filter="barn(inVertical)">
                                      <p:cBhvr>
                                        <p:cTn id="7" dur="500"/>
                                        <p:tgtEl>
                                          <p:spTgt spid="24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65">
                                            <p:txEl>
                                              <p:pRg st="1" end="1"/>
                                            </p:txEl>
                                          </p:spTgt>
                                        </p:tgtEl>
                                        <p:attrNameLst>
                                          <p:attrName>style.visibility</p:attrName>
                                        </p:attrNameLst>
                                      </p:cBhvr>
                                      <p:to>
                                        <p:strVal val="visible"/>
                                      </p:to>
                                    </p:set>
                                    <p:animEffect transition="in" filter="barn(inVertical)">
                                      <p:cBhvr>
                                        <p:cTn id="12" dur="500"/>
                                        <p:tgtEl>
                                          <p:spTgt spid="24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BDCD1-EFBC-1394-FD66-DC0457023819}"/>
              </a:ext>
            </a:extLst>
          </p:cNvPr>
          <p:cNvSpPr>
            <a:spLocks noGrp="1"/>
          </p:cNvSpPr>
          <p:nvPr>
            <p:ph type="title"/>
          </p:nvPr>
        </p:nvSpPr>
        <p:spPr>
          <a:xfrm>
            <a:off x="101606" y="85328"/>
            <a:ext cx="8939448" cy="572700"/>
          </a:xfrm>
        </p:spPr>
        <p:txBody>
          <a:bodyPr/>
          <a:lstStyle/>
          <a:p>
            <a:pPr algn="l"/>
            <a:r>
              <a:rPr lang="en-US" sz="2400" dirty="0">
                <a:highlight>
                  <a:srgbClr val="FFFFFF"/>
                </a:highlight>
              </a:rPr>
              <a:t>2 (p.111) Listen to an announcement about an exhibition. Complete each gap in the agenda with </a:t>
            </a:r>
            <a:r>
              <a:rPr lang="en-US" sz="2400" dirty="0">
                <a:solidFill>
                  <a:schemeClr val="accent2"/>
                </a:solidFill>
                <a:highlight>
                  <a:srgbClr val="FFFFFF"/>
                </a:highlight>
              </a:rPr>
              <a:t>ONE</a:t>
            </a:r>
            <a:r>
              <a:rPr lang="en-US" sz="2400" dirty="0">
                <a:highlight>
                  <a:srgbClr val="FFFFFF"/>
                </a:highlight>
              </a:rPr>
              <a:t> word or a number. </a:t>
            </a:r>
            <a:br>
              <a:rPr lang="en-US" sz="2400" dirty="0">
                <a:highlight>
                  <a:srgbClr val="FFFFFF"/>
                </a:highlight>
              </a:rPr>
            </a:br>
            <a:endParaRPr lang="en-US" sz="2400" dirty="0">
              <a:highlight>
                <a:srgbClr val="FFFFFF"/>
              </a:highlight>
            </a:endParaRPr>
          </a:p>
        </p:txBody>
      </p:sp>
      <p:graphicFrame>
        <p:nvGraphicFramePr>
          <p:cNvPr id="3" name="Table 2">
            <a:extLst>
              <a:ext uri="{FF2B5EF4-FFF2-40B4-BE49-F238E27FC236}">
                <a16:creationId xmlns:a16="http://schemas.microsoft.com/office/drawing/2014/main" xmlns="" id="{E6EAC70A-0770-B8A0-981E-A89DC5C2DC09}"/>
              </a:ext>
            </a:extLst>
          </p:cNvPr>
          <p:cNvGraphicFramePr>
            <a:graphicFrameLocks noGrp="1"/>
          </p:cNvGraphicFramePr>
          <p:nvPr/>
        </p:nvGraphicFramePr>
        <p:xfrm>
          <a:off x="235162" y="988603"/>
          <a:ext cx="8719653" cy="2522985"/>
        </p:xfrm>
        <a:graphic>
          <a:graphicData uri="http://schemas.openxmlformats.org/drawingml/2006/table">
            <a:tbl>
              <a:tblPr firstRow="1" bandRow="1">
                <a:tableStyleId>{17292A2E-F333-43FB-9621-5CBBE7FDCDCB}</a:tableStyleId>
              </a:tblPr>
              <a:tblGrid>
                <a:gridCol w="2906551">
                  <a:extLst>
                    <a:ext uri="{9D8B030D-6E8A-4147-A177-3AD203B41FA5}">
                      <a16:colId xmlns:a16="http://schemas.microsoft.com/office/drawing/2014/main" xmlns="" val="1089273248"/>
                    </a:ext>
                  </a:extLst>
                </a:gridCol>
                <a:gridCol w="2906551">
                  <a:extLst>
                    <a:ext uri="{9D8B030D-6E8A-4147-A177-3AD203B41FA5}">
                      <a16:colId xmlns:a16="http://schemas.microsoft.com/office/drawing/2014/main" xmlns="" val="3171357307"/>
                    </a:ext>
                  </a:extLst>
                </a:gridCol>
                <a:gridCol w="2906551">
                  <a:extLst>
                    <a:ext uri="{9D8B030D-6E8A-4147-A177-3AD203B41FA5}">
                      <a16:colId xmlns:a16="http://schemas.microsoft.com/office/drawing/2014/main" xmlns="" val="622199100"/>
                    </a:ext>
                  </a:extLst>
                </a:gridCol>
              </a:tblGrid>
              <a:tr h="504597">
                <a:tc>
                  <a:txBody>
                    <a:bodyPr/>
                    <a:lstStyle/>
                    <a:p>
                      <a:pPr algn="ctr"/>
                      <a:r>
                        <a:rPr lang="en-US" sz="2400" dirty="0">
                          <a:solidFill>
                            <a:schemeClr val="accent6"/>
                          </a:solidFill>
                          <a:latin typeface="Catamaran Medium" panose="020B0604020202020204" charset="0"/>
                          <a:cs typeface="Catamaran Medium" panose="020B0604020202020204" charset="0"/>
                        </a:rPr>
                        <a:t>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2400" dirty="0">
                          <a:solidFill>
                            <a:schemeClr val="accent6"/>
                          </a:solidFill>
                          <a:latin typeface="Catamaran Medium" panose="020B0604020202020204" charset="0"/>
                          <a:cs typeface="Catamaran Medium" panose="020B0604020202020204" charset="0"/>
                        </a:rPr>
                        <a:t>Where to 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2400" dirty="0">
                          <a:solidFill>
                            <a:schemeClr val="accent6"/>
                          </a:solidFill>
                          <a:latin typeface="Catamaran Medium" panose="020B0604020202020204" charset="0"/>
                          <a:cs typeface="Catamaran Medium" panose="020B0604020202020204" charset="0"/>
                        </a:rPr>
                        <a:t>When to meet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xmlns="" val="805609151"/>
                  </a:ext>
                </a:extLst>
              </a:tr>
              <a:tr h="504597">
                <a:tc>
                  <a:txBody>
                    <a:bodyPr/>
                    <a:lstStyle/>
                    <a:p>
                      <a:pPr algn="l"/>
                      <a:r>
                        <a:rPr lang="en-US" sz="2000" dirty="0">
                          <a:latin typeface="Catamaran Medium" panose="020B0604020202020204" charset="0"/>
                          <a:cs typeface="Catamaran Medium" panose="020B0604020202020204" charset="0"/>
                        </a:rPr>
                        <a:t>Opening ceremony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Main 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By (1) __________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5675365"/>
                  </a:ext>
                </a:extLst>
              </a:tr>
              <a:tr h="504597">
                <a:tc>
                  <a:txBody>
                    <a:bodyPr/>
                    <a:lstStyle/>
                    <a:p>
                      <a:pPr algn="l"/>
                      <a:r>
                        <a:rPr lang="en-US" sz="2000" dirty="0">
                          <a:latin typeface="Catamaran Medium" panose="020B0604020202020204" charset="0"/>
                          <a:cs typeface="Catamaran Medium" panose="020B0604020202020204" charset="0"/>
                        </a:rPr>
                        <a:t>History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(2) __________ floor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9:15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07673654"/>
                  </a:ext>
                </a:extLst>
              </a:tr>
              <a:tr h="504597">
                <a:tc>
                  <a:txBody>
                    <a:bodyPr/>
                    <a:lstStyle/>
                    <a:p>
                      <a:pPr algn="l"/>
                      <a:r>
                        <a:rPr lang="en-US" sz="2000" dirty="0">
                          <a:latin typeface="Catamaran Medium" panose="020B0604020202020204" charset="0"/>
                          <a:cs typeface="Catamaran Medium" panose="020B0604020202020204" charset="0"/>
                        </a:rPr>
                        <a:t>(3) __________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Tech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(4) __________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2502308"/>
                  </a:ext>
                </a:extLst>
              </a:tr>
              <a:tr h="504597">
                <a:tc>
                  <a:txBody>
                    <a:bodyPr/>
                    <a:lstStyle/>
                    <a:p>
                      <a:pPr algn="l"/>
                      <a:r>
                        <a:rPr lang="en-US" sz="2000" dirty="0">
                          <a:latin typeface="Catamaran Medium" panose="020B0604020202020204" charset="0"/>
                          <a:cs typeface="Catamaran Medium" panose="020B0604020202020204" charset="0"/>
                        </a:rPr>
                        <a:t>Animated film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(5) __________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11:30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0707406"/>
                  </a:ext>
                </a:extLst>
              </a:tr>
            </a:tbl>
          </a:graphicData>
        </a:graphic>
      </p:graphicFrame>
      <p:sp>
        <p:nvSpPr>
          <p:cNvPr id="10" name="TextBox 9">
            <a:extLst>
              <a:ext uri="{FF2B5EF4-FFF2-40B4-BE49-F238E27FC236}">
                <a16:creationId xmlns:a16="http://schemas.microsoft.com/office/drawing/2014/main" xmlns="" id="{C3462B86-1434-E354-3EA1-A06FE8E29FB4}"/>
              </a:ext>
            </a:extLst>
          </p:cNvPr>
          <p:cNvSpPr txBox="1"/>
          <p:nvPr/>
        </p:nvSpPr>
        <p:spPr>
          <a:xfrm>
            <a:off x="6902133" y="1434095"/>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8:20</a:t>
            </a:r>
          </a:p>
        </p:txBody>
      </p:sp>
      <p:sp>
        <p:nvSpPr>
          <p:cNvPr id="11" name="TextBox 10">
            <a:extLst>
              <a:ext uri="{FF2B5EF4-FFF2-40B4-BE49-F238E27FC236}">
                <a16:creationId xmlns:a16="http://schemas.microsoft.com/office/drawing/2014/main" xmlns="" id="{918CADE1-AEA4-A5BC-3243-A1553805605C}"/>
              </a:ext>
            </a:extLst>
          </p:cNvPr>
          <p:cNvSpPr txBox="1"/>
          <p:nvPr/>
        </p:nvSpPr>
        <p:spPr>
          <a:xfrm>
            <a:off x="6732562" y="2422465"/>
            <a:ext cx="777399" cy="461665"/>
          </a:xfrm>
          <a:prstGeom prst="rect">
            <a:avLst/>
          </a:prstGeom>
          <a:noFill/>
        </p:spPr>
        <p:txBody>
          <a:bodyPr wrap="square" rtlCol="0">
            <a:spAutoFit/>
          </a:bodyPr>
          <a:lstStyle/>
          <a:p>
            <a:pPr defTabSz="685800">
              <a:buClrTx/>
            </a:pPr>
            <a:r>
              <a:rPr lang="en-US" sz="2400" b="1" kern="1200" dirty="0">
                <a:solidFill>
                  <a:schemeClr val="tx1"/>
                </a:solidFill>
                <a:latin typeface="Calibri" panose="020F0502020204030204"/>
                <a:ea typeface="+mn-ea"/>
                <a:cs typeface="+mn-cs"/>
              </a:rPr>
              <a:t>time</a:t>
            </a:r>
            <a:endParaRPr lang="x-none" sz="2400" b="1" kern="1200" dirty="0">
              <a:solidFill>
                <a:schemeClr val="tx1"/>
              </a:solidFill>
              <a:latin typeface="Calibri" panose="020F0502020204030204"/>
              <a:ea typeface="+mn-ea"/>
              <a:cs typeface="+mn-cs"/>
            </a:endParaRPr>
          </a:p>
        </p:txBody>
      </p:sp>
      <p:sp>
        <p:nvSpPr>
          <p:cNvPr id="12" name="TextBox 11">
            <a:extLst>
              <a:ext uri="{FF2B5EF4-FFF2-40B4-BE49-F238E27FC236}">
                <a16:creationId xmlns:a16="http://schemas.microsoft.com/office/drawing/2014/main" xmlns="" id="{32968CF9-6BD2-0634-98D7-D44B11DCA4D5}"/>
              </a:ext>
            </a:extLst>
          </p:cNvPr>
          <p:cNvSpPr txBox="1"/>
          <p:nvPr/>
        </p:nvSpPr>
        <p:spPr>
          <a:xfrm>
            <a:off x="786943" y="2422465"/>
            <a:ext cx="777399" cy="461665"/>
          </a:xfrm>
          <a:prstGeom prst="rect">
            <a:avLst/>
          </a:prstGeom>
          <a:noFill/>
        </p:spPr>
        <p:txBody>
          <a:bodyPr wrap="square" rtlCol="0">
            <a:spAutoFit/>
          </a:bodyPr>
          <a:lstStyle/>
          <a:p>
            <a:pPr defTabSz="685800">
              <a:buClrTx/>
            </a:pPr>
            <a:r>
              <a:rPr lang="en-US" sz="2400" b="1" kern="1200" dirty="0">
                <a:solidFill>
                  <a:schemeClr val="tx1"/>
                </a:solidFill>
                <a:latin typeface="Calibri" panose="020F0502020204030204"/>
                <a:ea typeface="+mn-ea"/>
                <a:cs typeface="+mn-cs"/>
              </a:rPr>
              <a:t>Adj</a:t>
            </a:r>
            <a:endParaRPr lang="x-none" sz="2400" b="1" kern="1200" dirty="0">
              <a:solidFill>
                <a:schemeClr val="tx1"/>
              </a:solidFill>
              <a:latin typeface="Calibri" panose="020F0502020204030204"/>
              <a:ea typeface="+mn-ea"/>
              <a:cs typeface="+mn-cs"/>
            </a:endParaRPr>
          </a:p>
        </p:txBody>
      </p:sp>
      <p:sp>
        <p:nvSpPr>
          <p:cNvPr id="13" name="TextBox 12">
            <a:extLst>
              <a:ext uri="{FF2B5EF4-FFF2-40B4-BE49-F238E27FC236}">
                <a16:creationId xmlns:a16="http://schemas.microsoft.com/office/drawing/2014/main" xmlns="" id="{6CB470EA-0C66-6709-517E-F579CF7C7140}"/>
              </a:ext>
            </a:extLst>
          </p:cNvPr>
          <p:cNvSpPr txBox="1"/>
          <p:nvPr/>
        </p:nvSpPr>
        <p:spPr>
          <a:xfrm>
            <a:off x="3550152" y="1932876"/>
            <a:ext cx="1264956"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number</a:t>
            </a:r>
            <a:endParaRPr lang="x-none" sz="2400" b="1" kern="1200" dirty="0">
              <a:solidFill>
                <a:schemeClr val="accent2"/>
              </a:solidFill>
              <a:latin typeface="Calibri" panose="020F0502020204030204"/>
              <a:ea typeface="+mn-ea"/>
              <a:cs typeface="+mn-cs"/>
            </a:endParaRPr>
          </a:p>
        </p:txBody>
      </p:sp>
      <p:sp>
        <p:nvSpPr>
          <p:cNvPr id="14" name="TextBox 13">
            <a:extLst>
              <a:ext uri="{FF2B5EF4-FFF2-40B4-BE49-F238E27FC236}">
                <a16:creationId xmlns:a16="http://schemas.microsoft.com/office/drawing/2014/main" xmlns="" id="{2447D699-D653-F94F-F5CC-F8A408992B9E}"/>
              </a:ext>
            </a:extLst>
          </p:cNvPr>
          <p:cNvSpPr txBox="1"/>
          <p:nvPr/>
        </p:nvSpPr>
        <p:spPr>
          <a:xfrm>
            <a:off x="3793931" y="2944028"/>
            <a:ext cx="777399" cy="461665"/>
          </a:xfrm>
          <a:prstGeom prst="rect">
            <a:avLst/>
          </a:prstGeom>
          <a:noFill/>
        </p:spPr>
        <p:txBody>
          <a:bodyPr wrap="square" rtlCol="0">
            <a:spAutoFit/>
          </a:bodyPr>
          <a:lstStyle/>
          <a:p>
            <a:pPr defTabSz="685800">
              <a:buClrTx/>
            </a:pPr>
            <a:r>
              <a:rPr lang="en-US" sz="2400" b="1" kern="1200" dirty="0">
                <a:solidFill>
                  <a:schemeClr val="tx1"/>
                </a:solidFill>
                <a:latin typeface="Calibri" panose="020F0502020204030204"/>
                <a:ea typeface="+mn-ea"/>
                <a:cs typeface="+mn-cs"/>
              </a:rPr>
              <a:t>Adj</a:t>
            </a:r>
            <a:endParaRPr lang="x-none" sz="2400" b="1" kern="1200" dirty="0">
              <a:solidFill>
                <a:schemeClr val="tx1"/>
              </a:solidFill>
              <a:latin typeface="Calibri" panose="020F0502020204030204"/>
              <a:ea typeface="+mn-ea"/>
              <a:cs typeface="+mn-cs"/>
            </a:endParaRPr>
          </a:p>
        </p:txBody>
      </p:sp>
      <p:sp>
        <p:nvSpPr>
          <p:cNvPr id="5" name="TextBox 4">
            <a:extLst>
              <a:ext uri="{FF2B5EF4-FFF2-40B4-BE49-F238E27FC236}">
                <a16:creationId xmlns:a16="http://schemas.microsoft.com/office/drawing/2014/main" xmlns="" id="{F29C6C9E-3EF6-367B-2A9A-A370350AC3DD}"/>
              </a:ext>
            </a:extLst>
          </p:cNvPr>
          <p:cNvSpPr txBox="1"/>
          <p:nvPr/>
        </p:nvSpPr>
        <p:spPr>
          <a:xfrm>
            <a:off x="3709469" y="1932875"/>
            <a:ext cx="1264956"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First</a:t>
            </a:r>
            <a:endParaRPr lang="x-none" sz="2400" b="1" kern="1200" dirty="0">
              <a:solidFill>
                <a:schemeClr val="accent2"/>
              </a:solidFill>
              <a:latin typeface="Calibri" panose="020F0502020204030204"/>
              <a:ea typeface="+mn-ea"/>
              <a:cs typeface="+mn-cs"/>
            </a:endParaRPr>
          </a:p>
        </p:txBody>
      </p:sp>
      <p:sp>
        <p:nvSpPr>
          <p:cNvPr id="6" name="TextBox 5">
            <a:extLst>
              <a:ext uri="{FF2B5EF4-FFF2-40B4-BE49-F238E27FC236}">
                <a16:creationId xmlns:a16="http://schemas.microsoft.com/office/drawing/2014/main" xmlns="" id="{8F28DE2A-0283-BA86-28F3-9EF37DC34A6E}"/>
              </a:ext>
            </a:extLst>
          </p:cNvPr>
          <p:cNvSpPr txBox="1"/>
          <p:nvPr/>
        </p:nvSpPr>
        <p:spPr>
          <a:xfrm>
            <a:off x="235162" y="3689132"/>
            <a:ext cx="8719653" cy="400110"/>
          </a:xfrm>
          <a:prstGeom prst="rect">
            <a:avLst/>
          </a:prstGeom>
          <a:solidFill>
            <a:schemeClr val="accent3"/>
          </a:solidFill>
        </p:spPr>
        <p:txBody>
          <a:bodyPr wrap="square" rtlCol="0">
            <a:spAutoFit/>
          </a:bodyPr>
          <a:lstStyle/>
          <a:p>
            <a:r>
              <a:rPr lang="en-US" sz="2000" dirty="0">
                <a:latin typeface="Catamaran Medium" panose="020B0604020202020204" charset="0"/>
                <a:cs typeface="Catamaran Medium" panose="020B0604020202020204" charset="0"/>
              </a:rPr>
              <a:t>Next, we'll visit the "</a:t>
            </a:r>
            <a:r>
              <a:rPr lang="en-US" sz="2000" b="1" i="1" dirty="0">
                <a:solidFill>
                  <a:schemeClr val="accent2"/>
                </a:solidFill>
                <a:latin typeface="Catamaran Medium" panose="020B0604020202020204" charset="0"/>
                <a:cs typeface="Catamaran Medium" panose="020B0604020202020204" charset="0"/>
              </a:rPr>
              <a:t>History</a:t>
            </a:r>
            <a:r>
              <a:rPr lang="en-US" sz="2000" dirty="0">
                <a:latin typeface="Catamaran Medium" panose="020B0604020202020204" charset="0"/>
                <a:cs typeface="Catamaran Medium" panose="020B0604020202020204" charset="0"/>
              </a:rPr>
              <a:t>" section. It's on the </a:t>
            </a:r>
            <a:r>
              <a:rPr lang="en-US" sz="2000" b="1" i="1" dirty="0">
                <a:solidFill>
                  <a:schemeClr val="accent2"/>
                </a:solidFill>
                <a:latin typeface="Catamaran Medium" panose="020B0604020202020204" charset="0"/>
                <a:cs typeface="Catamaran Medium" panose="020B0604020202020204" charset="0"/>
              </a:rPr>
              <a:t>first floor</a:t>
            </a:r>
            <a:r>
              <a:rPr lang="en-US" sz="2000" dirty="0">
                <a:latin typeface="Catamaran Medium" panose="020B0604020202020204" charset="0"/>
                <a:cs typeface="Catamaran Medium" panose="020B0604020202020204" charset="0"/>
              </a:rPr>
              <a:t>. </a:t>
            </a:r>
            <a:endParaRPr lang="en-US" sz="2000" i="1" dirty="0">
              <a:latin typeface="Catamaran Medium" panose="020B0604020202020204" charset="0"/>
              <a:cs typeface="Catamaran Medium" panose="020B0604020202020204" charset="0"/>
            </a:endParaRPr>
          </a:p>
        </p:txBody>
      </p:sp>
      <p:pic>
        <p:nvPicPr>
          <p:cNvPr id="4" name="Track 66.mp3">
            <a:hlinkClick r:id="" action="ppaction://media"/>
            <a:extLst>
              <a:ext uri="{FF2B5EF4-FFF2-40B4-BE49-F238E27FC236}">
                <a16:creationId xmlns:a16="http://schemas.microsoft.com/office/drawing/2014/main" xmlns="" id="{A23BB585-36BF-283E-01EB-246AA549E7B8}"/>
              </a:ext>
            </a:extLst>
          </p:cNvPr>
          <p:cNvPicPr>
            <a:picLocks noChangeAspect="1"/>
          </p:cNvPicPr>
          <p:nvPr>
            <a:audioFile r:link="rId1"/>
            <p:extLst>
              <p:ext uri="{DAA4B4D4-6D71-4841-9C94-3DE7FCFB9230}">
                <p14:media xmlns:p14="http://schemas.microsoft.com/office/powerpoint/2010/main" r:embed="rId2">
                  <p14:trim st="51115" end="51925.7959"/>
                </p14:media>
              </p:ext>
            </p:extLst>
          </p:nvPr>
        </p:nvPicPr>
        <p:blipFill>
          <a:blip r:embed="rId4"/>
          <a:stretch>
            <a:fillRect/>
          </a:stretch>
        </p:blipFill>
        <p:spPr>
          <a:xfrm>
            <a:off x="8479899" y="85328"/>
            <a:ext cx="379486" cy="379486"/>
          </a:xfrm>
          <a:prstGeom prst="rect">
            <a:avLst/>
          </a:prstGeom>
        </p:spPr>
      </p:pic>
    </p:spTree>
    <p:extLst>
      <p:ext uri="{BB962C8B-B14F-4D97-AF65-F5344CB8AC3E}">
        <p14:creationId xmlns:p14="http://schemas.microsoft.com/office/powerpoint/2010/main" val="24453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5289"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13"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BDCD1-EFBC-1394-FD66-DC0457023819}"/>
              </a:ext>
            </a:extLst>
          </p:cNvPr>
          <p:cNvSpPr>
            <a:spLocks noGrp="1"/>
          </p:cNvSpPr>
          <p:nvPr>
            <p:ph type="title"/>
          </p:nvPr>
        </p:nvSpPr>
        <p:spPr>
          <a:xfrm>
            <a:off x="101606" y="85328"/>
            <a:ext cx="8939448" cy="572700"/>
          </a:xfrm>
        </p:spPr>
        <p:txBody>
          <a:bodyPr/>
          <a:lstStyle/>
          <a:p>
            <a:pPr algn="l"/>
            <a:r>
              <a:rPr lang="en-US" sz="2400" dirty="0">
                <a:highlight>
                  <a:srgbClr val="FFFFFF"/>
                </a:highlight>
              </a:rPr>
              <a:t>2 (p.111) Listen to an announcement about an exhibition. Complete each gap in the agenda with </a:t>
            </a:r>
            <a:r>
              <a:rPr lang="en-US" sz="2400" dirty="0">
                <a:solidFill>
                  <a:schemeClr val="accent2"/>
                </a:solidFill>
                <a:highlight>
                  <a:srgbClr val="FFFFFF"/>
                </a:highlight>
              </a:rPr>
              <a:t>ONE</a:t>
            </a:r>
            <a:r>
              <a:rPr lang="en-US" sz="2400" dirty="0">
                <a:highlight>
                  <a:srgbClr val="FFFFFF"/>
                </a:highlight>
              </a:rPr>
              <a:t> word or a number. </a:t>
            </a:r>
            <a:br>
              <a:rPr lang="en-US" sz="2400" dirty="0">
                <a:highlight>
                  <a:srgbClr val="FFFFFF"/>
                </a:highlight>
              </a:rPr>
            </a:br>
            <a:endParaRPr lang="en-US" sz="2400" dirty="0">
              <a:highlight>
                <a:srgbClr val="FFFFFF"/>
              </a:highlight>
            </a:endParaRPr>
          </a:p>
        </p:txBody>
      </p:sp>
      <p:graphicFrame>
        <p:nvGraphicFramePr>
          <p:cNvPr id="3" name="Table 2">
            <a:extLst>
              <a:ext uri="{FF2B5EF4-FFF2-40B4-BE49-F238E27FC236}">
                <a16:creationId xmlns:a16="http://schemas.microsoft.com/office/drawing/2014/main" xmlns="" id="{E6EAC70A-0770-B8A0-981E-A89DC5C2DC09}"/>
              </a:ext>
            </a:extLst>
          </p:cNvPr>
          <p:cNvGraphicFramePr>
            <a:graphicFrameLocks noGrp="1"/>
          </p:cNvGraphicFramePr>
          <p:nvPr/>
        </p:nvGraphicFramePr>
        <p:xfrm>
          <a:off x="235162" y="988603"/>
          <a:ext cx="8719653" cy="2522985"/>
        </p:xfrm>
        <a:graphic>
          <a:graphicData uri="http://schemas.openxmlformats.org/drawingml/2006/table">
            <a:tbl>
              <a:tblPr firstRow="1" bandRow="1">
                <a:tableStyleId>{17292A2E-F333-43FB-9621-5CBBE7FDCDCB}</a:tableStyleId>
              </a:tblPr>
              <a:tblGrid>
                <a:gridCol w="2906551">
                  <a:extLst>
                    <a:ext uri="{9D8B030D-6E8A-4147-A177-3AD203B41FA5}">
                      <a16:colId xmlns:a16="http://schemas.microsoft.com/office/drawing/2014/main" xmlns="" val="1089273248"/>
                    </a:ext>
                  </a:extLst>
                </a:gridCol>
                <a:gridCol w="2906551">
                  <a:extLst>
                    <a:ext uri="{9D8B030D-6E8A-4147-A177-3AD203B41FA5}">
                      <a16:colId xmlns:a16="http://schemas.microsoft.com/office/drawing/2014/main" xmlns="" val="3171357307"/>
                    </a:ext>
                  </a:extLst>
                </a:gridCol>
                <a:gridCol w="2906551">
                  <a:extLst>
                    <a:ext uri="{9D8B030D-6E8A-4147-A177-3AD203B41FA5}">
                      <a16:colId xmlns:a16="http://schemas.microsoft.com/office/drawing/2014/main" xmlns="" val="622199100"/>
                    </a:ext>
                  </a:extLst>
                </a:gridCol>
              </a:tblGrid>
              <a:tr h="504597">
                <a:tc>
                  <a:txBody>
                    <a:bodyPr/>
                    <a:lstStyle/>
                    <a:p>
                      <a:pPr algn="ctr"/>
                      <a:r>
                        <a:rPr lang="en-US" sz="2400" dirty="0">
                          <a:solidFill>
                            <a:schemeClr val="accent6"/>
                          </a:solidFill>
                          <a:latin typeface="Catamaran Medium" panose="020B0604020202020204" charset="0"/>
                          <a:cs typeface="Catamaran Medium" panose="020B0604020202020204" charset="0"/>
                        </a:rPr>
                        <a:t>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2400" dirty="0">
                          <a:solidFill>
                            <a:schemeClr val="accent6"/>
                          </a:solidFill>
                          <a:latin typeface="Catamaran Medium" panose="020B0604020202020204" charset="0"/>
                          <a:cs typeface="Catamaran Medium" panose="020B0604020202020204" charset="0"/>
                        </a:rPr>
                        <a:t>Where to 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2400" dirty="0">
                          <a:solidFill>
                            <a:schemeClr val="accent6"/>
                          </a:solidFill>
                          <a:latin typeface="Catamaran Medium" panose="020B0604020202020204" charset="0"/>
                          <a:cs typeface="Catamaran Medium" panose="020B0604020202020204" charset="0"/>
                        </a:rPr>
                        <a:t>When to meet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xmlns="" val="805609151"/>
                  </a:ext>
                </a:extLst>
              </a:tr>
              <a:tr h="504597">
                <a:tc>
                  <a:txBody>
                    <a:bodyPr/>
                    <a:lstStyle/>
                    <a:p>
                      <a:pPr algn="l"/>
                      <a:r>
                        <a:rPr lang="en-US" sz="2000" dirty="0">
                          <a:latin typeface="Catamaran Medium" panose="020B0604020202020204" charset="0"/>
                          <a:cs typeface="Catamaran Medium" panose="020B0604020202020204" charset="0"/>
                        </a:rPr>
                        <a:t>Opening ceremony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Main 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By (1) __________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5675365"/>
                  </a:ext>
                </a:extLst>
              </a:tr>
              <a:tr h="504597">
                <a:tc>
                  <a:txBody>
                    <a:bodyPr/>
                    <a:lstStyle/>
                    <a:p>
                      <a:pPr algn="l"/>
                      <a:r>
                        <a:rPr lang="en-US" sz="2000" dirty="0">
                          <a:latin typeface="Catamaran Medium" panose="020B0604020202020204" charset="0"/>
                          <a:cs typeface="Catamaran Medium" panose="020B0604020202020204" charset="0"/>
                        </a:rPr>
                        <a:t>History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(2) __________ floor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9:15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07673654"/>
                  </a:ext>
                </a:extLst>
              </a:tr>
              <a:tr h="504597">
                <a:tc>
                  <a:txBody>
                    <a:bodyPr/>
                    <a:lstStyle/>
                    <a:p>
                      <a:pPr algn="l"/>
                      <a:r>
                        <a:rPr lang="en-US" sz="2000" dirty="0">
                          <a:latin typeface="Catamaran Medium" panose="020B0604020202020204" charset="0"/>
                          <a:cs typeface="Catamaran Medium" panose="020B0604020202020204" charset="0"/>
                        </a:rPr>
                        <a:t>(3) __________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Tech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(4) __________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2502308"/>
                  </a:ext>
                </a:extLst>
              </a:tr>
              <a:tr h="504597">
                <a:tc>
                  <a:txBody>
                    <a:bodyPr/>
                    <a:lstStyle/>
                    <a:p>
                      <a:pPr algn="l"/>
                      <a:r>
                        <a:rPr lang="en-US" sz="2000" dirty="0">
                          <a:latin typeface="Catamaran Medium" panose="020B0604020202020204" charset="0"/>
                          <a:cs typeface="Catamaran Medium" panose="020B0604020202020204" charset="0"/>
                        </a:rPr>
                        <a:t>Animated film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(5) __________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11:30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0707406"/>
                  </a:ext>
                </a:extLst>
              </a:tr>
            </a:tbl>
          </a:graphicData>
        </a:graphic>
      </p:graphicFrame>
      <p:sp>
        <p:nvSpPr>
          <p:cNvPr id="10" name="TextBox 9">
            <a:extLst>
              <a:ext uri="{FF2B5EF4-FFF2-40B4-BE49-F238E27FC236}">
                <a16:creationId xmlns:a16="http://schemas.microsoft.com/office/drawing/2014/main" xmlns="" id="{C3462B86-1434-E354-3EA1-A06FE8E29FB4}"/>
              </a:ext>
            </a:extLst>
          </p:cNvPr>
          <p:cNvSpPr txBox="1"/>
          <p:nvPr/>
        </p:nvSpPr>
        <p:spPr>
          <a:xfrm>
            <a:off x="6902133" y="1434095"/>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8:20</a:t>
            </a:r>
          </a:p>
        </p:txBody>
      </p:sp>
      <p:sp>
        <p:nvSpPr>
          <p:cNvPr id="11" name="TextBox 10">
            <a:extLst>
              <a:ext uri="{FF2B5EF4-FFF2-40B4-BE49-F238E27FC236}">
                <a16:creationId xmlns:a16="http://schemas.microsoft.com/office/drawing/2014/main" xmlns="" id="{918CADE1-AEA4-A5BC-3243-A1553805605C}"/>
              </a:ext>
            </a:extLst>
          </p:cNvPr>
          <p:cNvSpPr txBox="1"/>
          <p:nvPr/>
        </p:nvSpPr>
        <p:spPr>
          <a:xfrm>
            <a:off x="6732562" y="2422465"/>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time</a:t>
            </a:r>
            <a:endParaRPr lang="x-none" sz="2400" b="1" kern="1200" dirty="0">
              <a:solidFill>
                <a:schemeClr val="accent2"/>
              </a:solidFill>
              <a:latin typeface="Calibri" panose="020F0502020204030204"/>
              <a:ea typeface="+mn-ea"/>
              <a:cs typeface="+mn-cs"/>
            </a:endParaRPr>
          </a:p>
        </p:txBody>
      </p:sp>
      <p:sp>
        <p:nvSpPr>
          <p:cNvPr id="12" name="TextBox 11">
            <a:extLst>
              <a:ext uri="{FF2B5EF4-FFF2-40B4-BE49-F238E27FC236}">
                <a16:creationId xmlns:a16="http://schemas.microsoft.com/office/drawing/2014/main" xmlns="" id="{32968CF9-6BD2-0634-98D7-D44B11DCA4D5}"/>
              </a:ext>
            </a:extLst>
          </p:cNvPr>
          <p:cNvSpPr txBox="1"/>
          <p:nvPr/>
        </p:nvSpPr>
        <p:spPr>
          <a:xfrm>
            <a:off x="786944" y="2422465"/>
            <a:ext cx="657178"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Adj</a:t>
            </a:r>
            <a:endParaRPr lang="x-none" sz="2400" b="1" kern="1200" dirty="0">
              <a:solidFill>
                <a:schemeClr val="accent2"/>
              </a:solidFill>
              <a:latin typeface="Calibri" panose="020F0502020204030204"/>
              <a:ea typeface="+mn-ea"/>
              <a:cs typeface="+mn-cs"/>
            </a:endParaRPr>
          </a:p>
        </p:txBody>
      </p:sp>
      <p:sp>
        <p:nvSpPr>
          <p:cNvPr id="14" name="TextBox 13">
            <a:extLst>
              <a:ext uri="{FF2B5EF4-FFF2-40B4-BE49-F238E27FC236}">
                <a16:creationId xmlns:a16="http://schemas.microsoft.com/office/drawing/2014/main" xmlns="" id="{2447D699-D653-F94F-F5CC-F8A408992B9E}"/>
              </a:ext>
            </a:extLst>
          </p:cNvPr>
          <p:cNvSpPr txBox="1"/>
          <p:nvPr/>
        </p:nvSpPr>
        <p:spPr>
          <a:xfrm>
            <a:off x="3793931" y="2944028"/>
            <a:ext cx="777399" cy="461665"/>
          </a:xfrm>
          <a:prstGeom prst="rect">
            <a:avLst/>
          </a:prstGeom>
          <a:noFill/>
        </p:spPr>
        <p:txBody>
          <a:bodyPr wrap="square" rtlCol="0">
            <a:spAutoFit/>
          </a:bodyPr>
          <a:lstStyle/>
          <a:p>
            <a:pPr defTabSz="685800">
              <a:buClrTx/>
            </a:pPr>
            <a:r>
              <a:rPr lang="en-US" sz="2400" b="1" kern="1200" dirty="0">
                <a:solidFill>
                  <a:schemeClr val="tx1"/>
                </a:solidFill>
                <a:latin typeface="Calibri" panose="020F0502020204030204"/>
                <a:ea typeface="+mn-ea"/>
                <a:cs typeface="+mn-cs"/>
              </a:rPr>
              <a:t>Adj</a:t>
            </a:r>
            <a:endParaRPr lang="x-none" sz="2400" b="1" kern="1200" dirty="0">
              <a:solidFill>
                <a:schemeClr val="tx1"/>
              </a:solidFill>
              <a:latin typeface="Calibri" panose="020F0502020204030204"/>
              <a:ea typeface="+mn-ea"/>
              <a:cs typeface="+mn-cs"/>
            </a:endParaRPr>
          </a:p>
        </p:txBody>
      </p:sp>
      <p:sp>
        <p:nvSpPr>
          <p:cNvPr id="5" name="TextBox 4">
            <a:extLst>
              <a:ext uri="{FF2B5EF4-FFF2-40B4-BE49-F238E27FC236}">
                <a16:creationId xmlns:a16="http://schemas.microsoft.com/office/drawing/2014/main" xmlns="" id="{F29C6C9E-3EF6-367B-2A9A-A370350AC3DD}"/>
              </a:ext>
            </a:extLst>
          </p:cNvPr>
          <p:cNvSpPr txBox="1"/>
          <p:nvPr/>
        </p:nvSpPr>
        <p:spPr>
          <a:xfrm>
            <a:off x="612041" y="2422465"/>
            <a:ext cx="1264956"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Modern</a:t>
            </a:r>
            <a:endParaRPr lang="x-none" sz="2400" b="1" kern="1200" dirty="0">
              <a:solidFill>
                <a:schemeClr val="accent2"/>
              </a:solidFill>
              <a:latin typeface="Calibri" panose="020F0502020204030204"/>
              <a:ea typeface="+mn-ea"/>
              <a:cs typeface="+mn-cs"/>
            </a:endParaRPr>
          </a:p>
        </p:txBody>
      </p:sp>
      <p:sp>
        <p:nvSpPr>
          <p:cNvPr id="6" name="TextBox 5">
            <a:extLst>
              <a:ext uri="{FF2B5EF4-FFF2-40B4-BE49-F238E27FC236}">
                <a16:creationId xmlns:a16="http://schemas.microsoft.com/office/drawing/2014/main" xmlns="" id="{8F28DE2A-0283-BA86-28F3-9EF37DC34A6E}"/>
              </a:ext>
            </a:extLst>
          </p:cNvPr>
          <p:cNvSpPr txBox="1"/>
          <p:nvPr/>
        </p:nvSpPr>
        <p:spPr>
          <a:xfrm>
            <a:off x="235162" y="3689132"/>
            <a:ext cx="8719653" cy="1323439"/>
          </a:xfrm>
          <a:prstGeom prst="rect">
            <a:avLst/>
          </a:prstGeom>
          <a:solidFill>
            <a:schemeClr val="accent3"/>
          </a:solidFill>
        </p:spPr>
        <p:txBody>
          <a:bodyPr wrap="square" rtlCol="0">
            <a:spAutoFit/>
          </a:bodyPr>
          <a:lstStyle/>
          <a:p>
            <a:r>
              <a:rPr lang="en-US" sz="2000" dirty="0">
                <a:latin typeface="Catamaran Medium" panose="020B0604020202020204" charset="0"/>
                <a:cs typeface="Catamaran Medium" panose="020B0604020202020204" charset="0"/>
              </a:rPr>
              <a:t>Then, we'll move to the </a:t>
            </a:r>
            <a:r>
              <a:rPr lang="en-US" sz="2000" dirty="0">
                <a:solidFill>
                  <a:schemeClr val="accent2"/>
                </a:solidFill>
                <a:latin typeface="Catamaran Medium" panose="020B0604020202020204" charset="0"/>
                <a:cs typeface="Catamaran Medium" panose="020B0604020202020204" charset="0"/>
              </a:rPr>
              <a:t>“</a:t>
            </a:r>
            <a:r>
              <a:rPr lang="en-US" sz="2000" b="1" i="1" dirty="0">
                <a:solidFill>
                  <a:schemeClr val="accent2"/>
                </a:solidFill>
                <a:latin typeface="Catamaran Medium" panose="020B0604020202020204" charset="0"/>
                <a:cs typeface="Catamaran Medium" panose="020B0604020202020204" charset="0"/>
              </a:rPr>
              <a:t>Modern Time</a:t>
            </a:r>
            <a:r>
              <a:rPr lang="en-US" sz="2000" dirty="0">
                <a:solidFill>
                  <a:schemeClr val="accent2"/>
                </a:solidFill>
                <a:latin typeface="Catamaran Medium" panose="020B0604020202020204" charset="0"/>
                <a:cs typeface="Catamaran Medium" panose="020B0604020202020204" charset="0"/>
              </a:rPr>
              <a:t>"</a:t>
            </a:r>
            <a:r>
              <a:rPr lang="en-US" sz="2000" dirty="0">
                <a:latin typeface="Catamaran Medium" panose="020B0604020202020204" charset="0"/>
                <a:cs typeface="Catamaran Medium" panose="020B0604020202020204" charset="0"/>
              </a:rPr>
              <a:t> section. It's in the Tech Room. You will see devices with Internet connections, like smartphones and smartwatches. I'm sure you'll like it very much but we can only spend an hour there, from </a:t>
            </a:r>
            <a:r>
              <a:rPr lang="en-US" sz="2000" b="1" i="1" dirty="0">
                <a:solidFill>
                  <a:schemeClr val="accent2"/>
                </a:solidFill>
                <a:latin typeface="Catamaran Medium" panose="020B0604020202020204" charset="0"/>
                <a:cs typeface="Catamaran Medium" panose="020B0604020202020204" charset="0"/>
              </a:rPr>
              <a:t>10:15</a:t>
            </a:r>
            <a:r>
              <a:rPr lang="en-US" sz="2000" dirty="0">
                <a:latin typeface="Catamaran Medium" panose="020B0604020202020204" charset="0"/>
                <a:cs typeface="Catamaran Medium" panose="020B0604020202020204" charset="0"/>
              </a:rPr>
              <a:t> to 11:15</a:t>
            </a:r>
            <a:endParaRPr lang="en-US" sz="2000" i="1" dirty="0">
              <a:latin typeface="Catamaran Medium" panose="020B0604020202020204" charset="0"/>
              <a:cs typeface="Catamaran Medium" panose="020B0604020202020204" charset="0"/>
            </a:endParaRPr>
          </a:p>
        </p:txBody>
      </p:sp>
      <p:sp>
        <p:nvSpPr>
          <p:cNvPr id="4" name="TextBox 3">
            <a:extLst>
              <a:ext uri="{FF2B5EF4-FFF2-40B4-BE49-F238E27FC236}">
                <a16:creationId xmlns:a16="http://schemas.microsoft.com/office/drawing/2014/main" xmlns="" id="{A3E48A1F-0FB2-2BA9-DF20-838A257312CE}"/>
              </a:ext>
            </a:extLst>
          </p:cNvPr>
          <p:cNvSpPr txBox="1"/>
          <p:nvPr/>
        </p:nvSpPr>
        <p:spPr>
          <a:xfrm>
            <a:off x="6732562" y="2422465"/>
            <a:ext cx="910561"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10:15 </a:t>
            </a:r>
            <a:endParaRPr lang="x-none" sz="2400" b="1" kern="1200" dirty="0">
              <a:solidFill>
                <a:schemeClr val="accent2"/>
              </a:solidFill>
              <a:latin typeface="Calibri" panose="020F0502020204030204"/>
              <a:ea typeface="+mn-ea"/>
              <a:cs typeface="+mn-cs"/>
            </a:endParaRPr>
          </a:p>
        </p:txBody>
      </p:sp>
      <p:sp>
        <p:nvSpPr>
          <p:cNvPr id="7" name="TextBox 6">
            <a:extLst>
              <a:ext uri="{FF2B5EF4-FFF2-40B4-BE49-F238E27FC236}">
                <a16:creationId xmlns:a16="http://schemas.microsoft.com/office/drawing/2014/main" xmlns="" id="{5DAD6484-C781-1A04-420E-83FE92F7D5EA}"/>
              </a:ext>
            </a:extLst>
          </p:cNvPr>
          <p:cNvSpPr txBox="1"/>
          <p:nvPr/>
        </p:nvSpPr>
        <p:spPr>
          <a:xfrm>
            <a:off x="3709469" y="1932875"/>
            <a:ext cx="1264956"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First</a:t>
            </a:r>
            <a:endParaRPr lang="x-none" sz="2400" b="1" kern="1200" dirty="0">
              <a:solidFill>
                <a:schemeClr val="accent2"/>
              </a:solidFill>
              <a:latin typeface="Calibri" panose="020F0502020204030204"/>
              <a:ea typeface="+mn-ea"/>
              <a:cs typeface="+mn-cs"/>
            </a:endParaRPr>
          </a:p>
        </p:txBody>
      </p:sp>
      <p:pic>
        <p:nvPicPr>
          <p:cNvPr id="8" name="Track 66.mp3">
            <a:hlinkClick r:id="" action="ppaction://media"/>
            <a:extLst>
              <a:ext uri="{FF2B5EF4-FFF2-40B4-BE49-F238E27FC236}">
                <a16:creationId xmlns:a16="http://schemas.microsoft.com/office/drawing/2014/main" xmlns="" id="{F865D978-D061-210B-2B75-30CEADAC843D}"/>
              </a:ext>
            </a:extLst>
          </p:cNvPr>
          <p:cNvPicPr>
            <a:picLocks noChangeAspect="1"/>
          </p:cNvPicPr>
          <p:nvPr>
            <a:audioFile r:link="rId1"/>
            <p:extLst>
              <p:ext uri="{DAA4B4D4-6D71-4841-9C94-3DE7FCFB9230}">
                <p14:media xmlns:p14="http://schemas.microsoft.com/office/powerpoint/2010/main" r:embed="rId2">
                  <p14:trim st="68379" end="20063.7959"/>
                </p14:media>
              </p:ext>
            </p:extLst>
          </p:nvPr>
        </p:nvPicPr>
        <p:blipFill>
          <a:blip r:embed="rId4"/>
          <a:stretch>
            <a:fillRect/>
          </a:stretch>
        </p:blipFill>
        <p:spPr>
          <a:xfrm>
            <a:off x="8479899" y="85328"/>
            <a:ext cx="379486" cy="379486"/>
          </a:xfrm>
          <a:prstGeom prst="rect">
            <a:avLst/>
          </a:prstGeom>
        </p:spPr>
      </p:pic>
    </p:spTree>
    <p:extLst>
      <p:ext uri="{BB962C8B-B14F-4D97-AF65-F5344CB8AC3E}">
        <p14:creationId xmlns:p14="http://schemas.microsoft.com/office/powerpoint/2010/main" val="327766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19887"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xit" presetSubtype="21" fill="hold" grpId="0" nodeType="withEffect">
                                  <p:stCondLst>
                                    <p:cond delay="0"/>
                                  </p:stCondLst>
                                  <p:childTnLst>
                                    <p:animEffect transition="out" filter="barn(inVertic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8"/>
                </p:tgtEl>
              </p:cMediaNode>
            </p:audio>
          </p:childTnLst>
        </p:cTn>
      </p:par>
    </p:tnLst>
    <p:bldLst>
      <p:bldP spid="11" grpId="0"/>
      <p:bldP spid="12" grpId="0"/>
      <p:bldP spid="5" grpId="0"/>
      <p:bldP spid="6"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BDCD1-EFBC-1394-FD66-DC0457023819}"/>
              </a:ext>
            </a:extLst>
          </p:cNvPr>
          <p:cNvSpPr>
            <a:spLocks noGrp="1"/>
          </p:cNvSpPr>
          <p:nvPr>
            <p:ph type="title"/>
          </p:nvPr>
        </p:nvSpPr>
        <p:spPr>
          <a:xfrm>
            <a:off x="101606" y="85328"/>
            <a:ext cx="8939448" cy="572700"/>
          </a:xfrm>
        </p:spPr>
        <p:txBody>
          <a:bodyPr/>
          <a:lstStyle/>
          <a:p>
            <a:pPr algn="l"/>
            <a:r>
              <a:rPr lang="en-US" sz="2400" dirty="0">
                <a:highlight>
                  <a:srgbClr val="FFFFFF"/>
                </a:highlight>
              </a:rPr>
              <a:t>2 (p.111) Listen to an announcement about an exhibition. Complete each gap in the agenda with </a:t>
            </a:r>
            <a:r>
              <a:rPr lang="en-US" sz="2400" dirty="0">
                <a:solidFill>
                  <a:schemeClr val="accent2"/>
                </a:solidFill>
                <a:highlight>
                  <a:srgbClr val="FFFFFF"/>
                </a:highlight>
              </a:rPr>
              <a:t>ONE</a:t>
            </a:r>
            <a:r>
              <a:rPr lang="en-US" sz="2400" dirty="0">
                <a:highlight>
                  <a:srgbClr val="FFFFFF"/>
                </a:highlight>
              </a:rPr>
              <a:t> word or a number. </a:t>
            </a:r>
            <a:br>
              <a:rPr lang="en-US" sz="2400" dirty="0">
                <a:highlight>
                  <a:srgbClr val="FFFFFF"/>
                </a:highlight>
              </a:rPr>
            </a:br>
            <a:endParaRPr lang="en-US" sz="2400" dirty="0">
              <a:highlight>
                <a:srgbClr val="FFFFFF"/>
              </a:highlight>
            </a:endParaRPr>
          </a:p>
        </p:txBody>
      </p:sp>
      <p:graphicFrame>
        <p:nvGraphicFramePr>
          <p:cNvPr id="3" name="Table 2">
            <a:extLst>
              <a:ext uri="{FF2B5EF4-FFF2-40B4-BE49-F238E27FC236}">
                <a16:creationId xmlns:a16="http://schemas.microsoft.com/office/drawing/2014/main" xmlns="" id="{E6EAC70A-0770-B8A0-981E-A89DC5C2DC09}"/>
              </a:ext>
            </a:extLst>
          </p:cNvPr>
          <p:cNvGraphicFramePr>
            <a:graphicFrameLocks noGrp="1"/>
          </p:cNvGraphicFramePr>
          <p:nvPr/>
        </p:nvGraphicFramePr>
        <p:xfrm>
          <a:off x="235162" y="988603"/>
          <a:ext cx="8719653" cy="2522985"/>
        </p:xfrm>
        <a:graphic>
          <a:graphicData uri="http://schemas.openxmlformats.org/drawingml/2006/table">
            <a:tbl>
              <a:tblPr firstRow="1" bandRow="1">
                <a:tableStyleId>{17292A2E-F333-43FB-9621-5CBBE7FDCDCB}</a:tableStyleId>
              </a:tblPr>
              <a:tblGrid>
                <a:gridCol w="2906551">
                  <a:extLst>
                    <a:ext uri="{9D8B030D-6E8A-4147-A177-3AD203B41FA5}">
                      <a16:colId xmlns:a16="http://schemas.microsoft.com/office/drawing/2014/main" xmlns="" val="1089273248"/>
                    </a:ext>
                  </a:extLst>
                </a:gridCol>
                <a:gridCol w="2906551">
                  <a:extLst>
                    <a:ext uri="{9D8B030D-6E8A-4147-A177-3AD203B41FA5}">
                      <a16:colId xmlns:a16="http://schemas.microsoft.com/office/drawing/2014/main" xmlns="" val="3171357307"/>
                    </a:ext>
                  </a:extLst>
                </a:gridCol>
                <a:gridCol w="2906551">
                  <a:extLst>
                    <a:ext uri="{9D8B030D-6E8A-4147-A177-3AD203B41FA5}">
                      <a16:colId xmlns:a16="http://schemas.microsoft.com/office/drawing/2014/main" xmlns="" val="622199100"/>
                    </a:ext>
                  </a:extLst>
                </a:gridCol>
              </a:tblGrid>
              <a:tr h="504597">
                <a:tc>
                  <a:txBody>
                    <a:bodyPr/>
                    <a:lstStyle/>
                    <a:p>
                      <a:pPr algn="ctr"/>
                      <a:r>
                        <a:rPr lang="en-US" sz="2400" dirty="0">
                          <a:solidFill>
                            <a:schemeClr val="accent6"/>
                          </a:solidFill>
                          <a:latin typeface="Catamaran Medium" panose="020B0604020202020204" charset="0"/>
                          <a:cs typeface="Catamaran Medium" panose="020B0604020202020204" charset="0"/>
                        </a:rPr>
                        <a:t>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2400" dirty="0">
                          <a:solidFill>
                            <a:schemeClr val="accent6"/>
                          </a:solidFill>
                          <a:latin typeface="Catamaran Medium" panose="020B0604020202020204" charset="0"/>
                          <a:cs typeface="Catamaran Medium" panose="020B0604020202020204" charset="0"/>
                        </a:rPr>
                        <a:t>Where to 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2400" dirty="0">
                          <a:solidFill>
                            <a:schemeClr val="accent6"/>
                          </a:solidFill>
                          <a:latin typeface="Catamaran Medium" panose="020B0604020202020204" charset="0"/>
                          <a:cs typeface="Catamaran Medium" panose="020B0604020202020204" charset="0"/>
                        </a:rPr>
                        <a:t>When to meet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xmlns="" val="805609151"/>
                  </a:ext>
                </a:extLst>
              </a:tr>
              <a:tr h="504597">
                <a:tc>
                  <a:txBody>
                    <a:bodyPr/>
                    <a:lstStyle/>
                    <a:p>
                      <a:pPr algn="l"/>
                      <a:r>
                        <a:rPr lang="en-US" sz="2000" dirty="0">
                          <a:latin typeface="Catamaran Medium" panose="020B0604020202020204" charset="0"/>
                          <a:cs typeface="Catamaran Medium" panose="020B0604020202020204" charset="0"/>
                        </a:rPr>
                        <a:t>Opening ceremony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Main 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By (1) __________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5675365"/>
                  </a:ext>
                </a:extLst>
              </a:tr>
              <a:tr h="504597">
                <a:tc>
                  <a:txBody>
                    <a:bodyPr/>
                    <a:lstStyle/>
                    <a:p>
                      <a:pPr algn="l"/>
                      <a:r>
                        <a:rPr lang="en-US" sz="2000" dirty="0">
                          <a:latin typeface="Catamaran Medium" panose="020B0604020202020204" charset="0"/>
                          <a:cs typeface="Catamaran Medium" panose="020B0604020202020204" charset="0"/>
                        </a:rPr>
                        <a:t>History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(2) __________ floor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9:15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07673654"/>
                  </a:ext>
                </a:extLst>
              </a:tr>
              <a:tr h="504597">
                <a:tc>
                  <a:txBody>
                    <a:bodyPr/>
                    <a:lstStyle/>
                    <a:p>
                      <a:pPr algn="l"/>
                      <a:r>
                        <a:rPr lang="en-US" sz="2000" dirty="0">
                          <a:latin typeface="Catamaran Medium" panose="020B0604020202020204" charset="0"/>
                          <a:cs typeface="Catamaran Medium" panose="020B0604020202020204" charset="0"/>
                        </a:rPr>
                        <a:t>(3) __________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Tech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(4) __________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2502308"/>
                  </a:ext>
                </a:extLst>
              </a:tr>
              <a:tr h="504597">
                <a:tc>
                  <a:txBody>
                    <a:bodyPr/>
                    <a:lstStyle/>
                    <a:p>
                      <a:pPr algn="l"/>
                      <a:r>
                        <a:rPr lang="en-US" sz="2000" dirty="0">
                          <a:latin typeface="Catamaran Medium" panose="020B0604020202020204" charset="0"/>
                          <a:cs typeface="Catamaran Medium" panose="020B0604020202020204" charset="0"/>
                        </a:rPr>
                        <a:t>Animated film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(5) __________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11:30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0707406"/>
                  </a:ext>
                </a:extLst>
              </a:tr>
            </a:tbl>
          </a:graphicData>
        </a:graphic>
      </p:graphicFrame>
      <p:sp>
        <p:nvSpPr>
          <p:cNvPr id="10" name="TextBox 9">
            <a:extLst>
              <a:ext uri="{FF2B5EF4-FFF2-40B4-BE49-F238E27FC236}">
                <a16:creationId xmlns:a16="http://schemas.microsoft.com/office/drawing/2014/main" xmlns="" id="{C3462B86-1434-E354-3EA1-A06FE8E29FB4}"/>
              </a:ext>
            </a:extLst>
          </p:cNvPr>
          <p:cNvSpPr txBox="1"/>
          <p:nvPr/>
        </p:nvSpPr>
        <p:spPr>
          <a:xfrm>
            <a:off x="6902133" y="1434095"/>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8:20</a:t>
            </a:r>
          </a:p>
        </p:txBody>
      </p:sp>
      <p:sp>
        <p:nvSpPr>
          <p:cNvPr id="14" name="TextBox 13">
            <a:extLst>
              <a:ext uri="{FF2B5EF4-FFF2-40B4-BE49-F238E27FC236}">
                <a16:creationId xmlns:a16="http://schemas.microsoft.com/office/drawing/2014/main" xmlns="" id="{2447D699-D653-F94F-F5CC-F8A408992B9E}"/>
              </a:ext>
            </a:extLst>
          </p:cNvPr>
          <p:cNvSpPr txBox="1"/>
          <p:nvPr/>
        </p:nvSpPr>
        <p:spPr>
          <a:xfrm>
            <a:off x="3793931" y="2944028"/>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Adj</a:t>
            </a:r>
            <a:endParaRPr lang="x-none" sz="2400" b="1" kern="1200" dirty="0">
              <a:solidFill>
                <a:schemeClr val="accent2"/>
              </a:solidFill>
              <a:latin typeface="Calibri" panose="020F0502020204030204"/>
              <a:ea typeface="+mn-ea"/>
              <a:cs typeface="+mn-cs"/>
            </a:endParaRPr>
          </a:p>
        </p:txBody>
      </p:sp>
      <p:sp>
        <p:nvSpPr>
          <p:cNvPr id="5" name="TextBox 4">
            <a:extLst>
              <a:ext uri="{FF2B5EF4-FFF2-40B4-BE49-F238E27FC236}">
                <a16:creationId xmlns:a16="http://schemas.microsoft.com/office/drawing/2014/main" xmlns="" id="{F29C6C9E-3EF6-367B-2A9A-A370350AC3DD}"/>
              </a:ext>
            </a:extLst>
          </p:cNvPr>
          <p:cNvSpPr txBox="1"/>
          <p:nvPr/>
        </p:nvSpPr>
        <p:spPr>
          <a:xfrm>
            <a:off x="588595" y="2422465"/>
            <a:ext cx="1264956"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Modern</a:t>
            </a:r>
            <a:endParaRPr lang="x-none" sz="2400" b="1" kern="1200" dirty="0">
              <a:solidFill>
                <a:schemeClr val="accent2"/>
              </a:solidFill>
              <a:latin typeface="Calibri" panose="020F0502020204030204"/>
              <a:ea typeface="+mn-ea"/>
              <a:cs typeface="+mn-cs"/>
            </a:endParaRPr>
          </a:p>
        </p:txBody>
      </p:sp>
      <p:sp>
        <p:nvSpPr>
          <p:cNvPr id="6" name="TextBox 5">
            <a:extLst>
              <a:ext uri="{FF2B5EF4-FFF2-40B4-BE49-F238E27FC236}">
                <a16:creationId xmlns:a16="http://schemas.microsoft.com/office/drawing/2014/main" xmlns="" id="{8F28DE2A-0283-BA86-28F3-9EF37DC34A6E}"/>
              </a:ext>
            </a:extLst>
          </p:cNvPr>
          <p:cNvSpPr txBox="1"/>
          <p:nvPr/>
        </p:nvSpPr>
        <p:spPr>
          <a:xfrm>
            <a:off x="235162" y="3689132"/>
            <a:ext cx="8719653" cy="1015663"/>
          </a:xfrm>
          <a:prstGeom prst="rect">
            <a:avLst/>
          </a:prstGeom>
          <a:solidFill>
            <a:schemeClr val="accent3"/>
          </a:solidFill>
        </p:spPr>
        <p:txBody>
          <a:bodyPr wrap="square" rtlCol="0">
            <a:spAutoFit/>
          </a:bodyPr>
          <a:lstStyle/>
          <a:p>
            <a:r>
              <a:rPr lang="en-US" sz="2000" dirty="0">
                <a:latin typeface="Catamaran Medium" panose="020B0604020202020204" charset="0"/>
                <a:cs typeface="Catamaran Medium" panose="020B0604020202020204" charset="0"/>
              </a:rPr>
              <a:t>Finally, we'll watch an animated film in the </a:t>
            </a:r>
            <a:r>
              <a:rPr lang="en-US" sz="2000" b="1" i="1" dirty="0">
                <a:solidFill>
                  <a:schemeClr val="accent2"/>
                </a:solidFill>
                <a:latin typeface="Catamaran Medium" panose="020B0604020202020204" charset="0"/>
                <a:cs typeface="Catamaran Medium" panose="020B0604020202020204" charset="0"/>
              </a:rPr>
              <a:t>Cinema</a:t>
            </a:r>
            <a:r>
              <a:rPr lang="en-US" sz="2000" dirty="0">
                <a:latin typeface="Catamaran Medium" panose="020B0604020202020204" charset="0"/>
                <a:cs typeface="Catamaran Medium" panose="020B0604020202020204" charset="0"/>
              </a:rPr>
              <a:t> Room. The film is about communication devices in the future, like personal translation machines and holography. We must be at the Cinema Room by 1 1 :30 a.m. </a:t>
            </a:r>
            <a:endParaRPr lang="en-US" sz="2000" i="1" dirty="0">
              <a:latin typeface="Catamaran Medium" panose="020B0604020202020204" charset="0"/>
              <a:cs typeface="Catamaran Medium" panose="020B0604020202020204" charset="0"/>
            </a:endParaRPr>
          </a:p>
        </p:txBody>
      </p:sp>
      <p:sp>
        <p:nvSpPr>
          <p:cNvPr id="4" name="TextBox 3">
            <a:extLst>
              <a:ext uri="{FF2B5EF4-FFF2-40B4-BE49-F238E27FC236}">
                <a16:creationId xmlns:a16="http://schemas.microsoft.com/office/drawing/2014/main" xmlns="" id="{A3E48A1F-0FB2-2BA9-DF20-838A257312CE}"/>
              </a:ext>
            </a:extLst>
          </p:cNvPr>
          <p:cNvSpPr txBox="1"/>
          <p:nvPr/>
        </p:nvSpPr>
        <p:spPr>
          <a:xfrm>
            <a:off x="6599701" y="2422465"/>
            <a:ext cx="910561"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10:15 </a:t>
            </a:r>
            <a:endParaRPr lang="x-none" sz="2400" b="1" kern="1200" dirty="0">
              <a:solidFill>
                <a:schemeClr val="accent2"/>
              </a:solidFill>
              <a:latin typeface="Calibri" panose="020F0502020204030204"/>
              <a:ea typeface="+mn-ea"/>
              <a:cs typeface="+mn-cs"/>
            </a:endParaRPr>
          </a:p>
        </p:txBody>
      </p:sp>
      <p:sp>
        <p:nvSpPr>
          <p:cNvPr id="7" name="TextBox 6">
            <a:extLst>
              <a:ext uri="{FF2B5EF4-FFF2-40B4-BE49-F238E27FC236}">
                <a16:creationId xmlns:a16="http://schemas.microsoft.com/office/drawing/2014/main" xmlns="" id="{5DAD6484-C781-1A04-420E-83FE92F7D5EA}"/>
              </a:ext>
            </a:extLst>
          </p:cNvPr>
          <p:cNvSpPr txBox="1"/>
          <p:nvPr/>
        </p:nvSpPr>
        <p:spPr>
          <a:xfrm>
            <a:off x="3709469" y="1932875"/>
            <a:ext cx="1264956"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First</a:t>
            </a:r>
            <a:endParaRPr lang="x-none" sz="2400" b="1" kern="1200" dirty="0">
              <a:solidFill>
                <a:schemeClr val="accent2"/>
              </a:solidFill>
              <a:latin typeface="Calibri" panose="020F0502020204030204"/>
              <a:ea typeface="+mn-ea"/>
              <a:cs typeface="+mn-cs"/>
            </a:endParaRPr>
          </a:p>
        </p:txBody>
      </p:sp>
      <p:sp>
        <p:nvSpPr>
          <p:cNvPr id="8" name="TextBox 7">
            <a:extLst>
              <a:ext uri="{FF2B5EF4-FFF2-40B4-BE49-F238E27FC236}">
                <a16:creationId xmlns:a16="http://schemas.microsoft.com/office/drawing/2014/main" xmlns="" id="{16A82BA6-F236-7A43-776C-F9398784A3E9}"/>
              </a:ext>
            </a:extLst>
          </p:cNvPr>
          <p:cNvSpPr txBox="1"/>
          <p:nvPr/>
        </p:nvSpPr>
        <p:spPr>
          <a:xfrm>
            <a:off x="3622931" y="2965445"/>
            <a:ext cx="1264956"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Cinema</a:t>
            </a:r>
          </a:p>
        </p:txBody>
      </p:sp>
      <p:pic>
        <p:nvPicPr>
          <p:cNvPr id="9" name="Track 66.mp3">
            <a:hlinkClick r:id="" action="ppaction://media"/>
            <a:extLst>
              <a:ext uri="{FF2B5EF4-FFF2-40B4-BE49-F238E27FC236}">
                <a16:creationId xmlns:a16="http://schemas.microsoft.com/office/drawing/2014/main" xmlns="" id="{B0756D12-EC9A-58BB-518C-53554CE233A0}"/>
              </a:ext>
            </a:extLst>
          </p:cNvPr>
          <p:cNvPicPr>
            <a:picLocks noChangeAspect="1"/>
          </p:cNvPicPr>
          <p:nvPr>
            <a:audioFile r:link="rId1"/>
            <p:extLst>
              <p:ext uri="{DAA4B4D4-6D71-4841-9C94-3DE7FCFB9230}">
                <p14:media xmlns:p14="http://schemas.microsoft.com/office/powerpoint/2010/main" r:embed="rId2">
                  <p14:trim st="92218" end="6933.7959"/>
                </p14:media>
              </p:ext>
            </p:extLst>
          </p:nvPr>
        </p:nvPicPr>
        <p:blipFill>
          <a:blip r:embed="rId4"/>
          <a:stretch>
            <a:fillRect/>
          </a:stretch>
        </p:blipFill>
        <p:spPr>
          <a:xfrm>
            <a:off x="8479899" y="85328"/>
            <a:ext cx="379486" cy="379486"/>
          </a:xfrm>
          <a:prstGeom prst="rect">
            <a:avLst/>
          </a:prstGeom>
        </p:spPr>
      </p:pic>
    </p:spTree>
    <p:extLst>
      <p:ext uri="{BB962C8B-B14F-4D97-AF65-F5344CB8AC3E}">
        <p14:creationId xmlns:p14="http://schemas.microsoft.com/office/powerpoint/2010/main" val="47270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917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9"/>
                </p:tgtEl>
              </p:cMediaNode>
            </p:audio>
          </p:childTnLst>
        </p:cTn>
      </p:par>
    </p:tnLst>
    <p:bldLst>
      <p:bldP spid="14" grpId="0"/>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06F15E4-0E12-77F7-094D-3AE34A739605}"/>
              </a:ext>
            </a:extLst>
          </p:cNvPr>
          <p:cNvSpPr>
            <a:spLocks noGrp="1"/>
          </p:cNvSpPr>
          <p:nvPr>
            <p:ph type="title"/>
          </p:nvPr>
        </p:nvSpPr>
        <p:spPr>
          <a:xfrm>
            <a:off x="101606" y="85328"/>
            <a:ext cx="8939448" cy="572700"/>
          </a:xfrm>
        </p:spPr>
        <p:txBody>
          <a:bodyPr/>
          <a:lstStyle/>
          <a:p>
            <a:pPr algn="l"/>
            <a:r>
              <a:rPr lang="en-US" sz="2400" dirty="0">
                <a:highlight>
                  <a:srgbClr val="FFFFFF"/>
                </a:highlight>
              </a:rPr>
              <a:t>3 (p.111) Listen again. Circle the correct answer A, B, or C. </a:t>
            </a:r>
          </a:p>
        </p:txBody>
      </p:sp>
      <p:sp>
        <p:nvSpPr>
          <p:cNvPr id="4" name="TextBox 3">
            <a:extLst>
              <a:ext uri="{FF2B5EF4-FFF2-40B4-BE49-F238E27FC236}">
                <a16:creationId xmlns:a16="http://schemas.microsoft.com/office/drawing/2014/main" xmlns="" id="{F4C62BB5-9780-0357-CFCA-2F7D95BC3F25}"/>
              </a:ext>
            </a:extLst>
          </p:cNvPr>
          <p:cNvSpPr txBox="1"/>
          <p:nvPr/>
        </p:nvSpPr>
        <p:spPr>
          <a:xfrm>
            <a:off x="101606" y="550821"/>
            <a:ext cx="6614504" cy="4540282"/>
          </a:xfrm>
          <a:prstGeom prst="rect">
            <a:avLst/>
          </a:prstGeom>
          <a:noFill/>
        </p:spPr>
        <p:txBody>
          <a:bodyPr wrap="square" rtlCol="0">
            <a:spAutoFit/>
          </a:bodyPr>
          <a:lstStyle/>
          <a:p>
            <a:pPr>
              <a:lnSpc>
                <a:spcPct val="95000"/>
              </a:lnSpc>
            </a:pPr>
            <a:r>
              <a:rPr lang="en-US" sz="1900" dirty="0">
                <a:latin typeface="Catamaran Medium" panose="020B0604020202020204" charset="0"/>
                <a:cs typeface="Catamaran Medium" panose="020B0604020202020204" charset="0"/>
              </a:rPr>
              <a:t>1. Who is making the announcement? </a:t>
            </a:r>
          </a:p>
          <a:p>
            <a:pPr>
              <a:lnSpc>
                <a:spcPct val="95000"/>
              </a:lnSpc>
            </a:pPr>
            <a:r>
              <a:rPr lang="en-US" sz="1900" dirty="0">
                <a:latin typeface="Catamaran Medium" panose="020B0604020202020204" charset="0"/>
                <a:cs typeface="Catamaran Medium" panose="020B0604020202020204" charset="0"/>
              </a:rPr>
              <a:t>A. A teacher. 	B. A student 	C. Dr Lam.</a:t>
            </a:r>
          </a:p>
          <a:p>
            <a:pPr>
              <a:lnSpc>
                <a:spcPct val="95000"/>
              </a:lnSpc>
            </a:pPr>
            <a:r>
              <a:rPr lang="en-US" sz="1900" dirty="0">
                <a:latin typeface="Catamaran Medium" panose="020B0604020202020204" charset="0"/>
                <a:cs typeface="Catamaran Medium" panose="020B0604020202020204" charset="0"/>
              </a:rPr>
              <a:t>2. What is in the History section? </a:t>
            </a:r>
          </a:p>
          <a:p>
            <a:pPr>
              <a:lnSpc>
                <a:spcPct val="95000"/>
              </a:lnSpc>
            </a:pPr>
            <a:r>
              <a:rPr lang="en-US" sz="1900" dirty="0">
                <a:latin typeface="Catamaran Medium" panose="020B0604020202020204" charset="0"/>
                <a:cs typeface="Catamaran Medium" panose="020B0604020202020204" charset="0"/>
              </a:rPr>
              <a:t>A. An introductory talk. B. A documentary. C. Many pictures. </a:t>
            </a:r>
          </a:p>
          <a:p>
            <a:pPr>
              <a:lnSpc>
                <a:spcPct val="95000"/>
              </a:lnSpc>
            </a:pPr>
            <a:r>
              <a:rPr lang="en-US" sz="1900" dirty="0">
                <a:latin typeface="Catamaran Medium" panose="020B0604020202020204" charset="0"/>
                <a:cs typeface="Catamaran Medium" panose="020B0604020202020204" charset="0"/>
              </a:rPr>
              <a:t>3. What is NOT true about the Modern Time section? </a:t>
            </a:r>
          </a:p>
          <a:p>
            <a:pPr>
              <a:lnSpc>
                <a:spcPct val="95000"/>
              </a:lnSpc>
            </a:pPr>
            <a:r>
              <a:rPr lang="en-US" sz="1900" dirty="0">
                <a:latin typeface="Catamaran Medium" panose="020B0604020202020204" charset="0"/>
                <a:cs typeface="Catamaran Medium" panose="020B0604020202020204" charset="0"/>
              </a:rPr>
              <a:t>A. Students won’t like this section. </a:t>
            </a:r>
          </a:p>
          <a:p>
            <a:pPr>
              <a:lnSpc>
                <a:spcPct val="95000"/>
              </a:lnSpc>
            </a:pPr>
            <a:r>
              <a:rPr lang="en-US" sz="1900" dirty="0">
                <a:latin typeface="Catamaran Medium" panose="020B0604020202020204" charset="0"/>
                <a:cs typeface="Catamaran Medium" panose="020B0604020202020204" charset="0"/>
              </a:rPr>
              <a:t>B. It shows smart devices.</a:t>
            </a:r>
            <a:br>
              <a:rPr lang="en-US" sz="1900" dirty="0">
                <a:latin typeface="Catamaran Medium" panose="020B0604020202020204" charset="0"/>
                <a:cs typeface="Catamaran Medium" panose="020B0604020202020204" charset="0"/>
              </a:rPr>
            </a:br>
            <a:r>
              <a:rPr lang="en-US" sz="1900" dirty="0">
                <a:latin typeface="Catamaran Medium" panose="020B0604020202020204" charset="0"/>
                <a:cs typeface="Catamaran Medium" panose="020B0604020202020204" charset="0"/>
              </a:rPr>
              <a:t>C. They will be there for one hour. </a:t>
            </a:r>
          </a:p>
          <a:p>
            <a:pPr>
              <a:lnSpc>
                <a:spcPct val="95000"/>
              </a:lnSpc>
            </a:pPr>
            <a:r>
              <a:rPr lang="en-US" sz="1900" dirty="0">
                <a:latin typeface="Catamaran Medium" panose="020B0604020202020204" charset="0"/>
                <a:cs typeface="Catamaran Medium" panose="020B0604020202020204" charset="0"/>
              </a:rPr>
              <a:t>4. What will the film in the Cinema Room be about? </a:t>
            </a:r>
          </a:p>
          <a:p>
            <a:pPr>
              <a:lnSpc>
                <a:spcPct val="95000"/>
              </a:lnSpc>
            </a:pPr>
            <a:r>
              <a:rPr lang="en-US" sz="1900" dirty="0">
                <a:latin typeface="Catamaran Medium" panose="020B0604020202020204" charset="0"/>
                <a:cs typeface="Catamaran Medium" panose="020B0604020202020204" charset="0"/>
              </a:rPr>
              <a:t>A. Super smartwatches.	</a:t>
            </a:r>
          </a:p>
          <a:p>
            <a:pPr>
              <a:lnSpc>
                <a:spcPct val="95000"/>
              </a:lnSpc>
            </a:pPr>
            <a:r>
              <a:rPr lang="en-US" sz="1900" dirty="0">
                <a:latin typeface="Catamaran Medium" panose="020B0604020202020204" charset="0"/>
                <a:cs typeface="Catamaran Medium" panose="020B0604020202020204" charset="0"/>
              </a:rPr>
              <a:t>B. Translation devices for personal use. </a:t>
            </a:r>
          </a:p>
          <a:p>
            <a:pPr>
              <a:lnSpc>
                <a:spcPct val="95000"/>
              </a:lnSpc>
            </a:pPr>
            <a:r>
              <a:rPr lang="en-US" sz="1900" dirty="0">
                <a:latin typeface="Catamaran Medium" panose="020B0604020202020204" charset="0"/>
                <a:cs typeface="Catamaran Medium" panose="020B0604020202020204" charset="0"/>
              </a:rPr>
              <a:t>C. Telepathy machines. </a:t>
            </a:r>
          </a:p>
          <a:p>
            <a:pPr>
              <a:lnSpc>
                <a:spcPct val="95000"/>
              </a:lnSpc>
            </a:pPr>
            <a:r>
              <a:rPr lang="en-US" sz="1900" dirty="0">
                <a:latin typeface="Catamaran Medium" panose="020B0604020202020204" charset="0"/>
                <a:cs typeface="Catamaran Medium" panose="020B0604020202020204" charset="0"/>
              </a:rPr>
              <a:t>5. In general, what does the exhibition show? </a:t>
            </a:r>
          </a:p>
          <a:p>
            <a:pPr>
              <a:lnSpc>
                <a:spcPct val="95000"/>
              </a:lnSpc>
            </a:pPr>
            <a:r>
              <a:rPr lang="en-US" sz="1900" dirty="0">
                <a:latin typeface="Catamaran Medium" panose="020B0604020202020204" charset="0"/>
                <a:cs typeface="Catamaran Medium" panose="020B0604020202020204" charset="0"/>
              </a:rPr>
              <a:t>A. Problems of modern technology.</a:t>
            </a:r>
            <a:br>
              <a:rPr lang="en-US" sz="1900" dirty="0">
                <a:latin typeface="Catamaran Medium" panose="020B0604020202020204" charset="0"/>
                <a:cs typeface="Catamaran Medium" panose="020B0604020202020204" charset="0"/>
              </a:rPr>
            </a:br>
            <a:r>
              <a:rPr lang="en-US" sz="1900" dirty="0">
                <a:latin typeface="Catamaran Medium" panose="020B0604020202020204" charset="0"/>
                <a:cs typeface="Catamaran Medium" panose="020B0604020202020204" charset="0"/>
              </a:rPr>
              <a:t>B. History of smartphones.</a:t>
            </a:r>
            <a:br>
              <a:rPr lang="en-US" sz="1900" dirty="0">
                <a:latin typeface="Catamaran Medium" panose="020B0604020202020204" charset="0"/>
                <a:cs typeface="Catamaran Medium" panose="020B0604020202020204" charset="0"/>
              </a:rPr>
            </a:br>
            <a:r>
              <a:rPr lang="en-US" sz="1900" dirty="0">
                <a:latin typeface="Catamaran Medium" panose="020B0604020202020204" charset="0"/>
                <a:cs typeface="Catamaran Medium" panose="020B0604020202020204" charset="0"/>
              </a:rPr>
              <a:t>C. Means of communication. </a:t>
            </a:r>
          </a:p>
        </p:txBody>
      </p:sp>
      <p:cxnSp>
        <p:nvCxnSpPr>
          <p:cNvPr id="6" name="Straight Connector 5">
            <a:extLst>
              <a:ext uri="{FF2B5EF4-FFF2-40B4-BE49-F238E27FC236}">
                <a16:creationId xmlns:a16="http://schemas.microsoft.com/office/drawing/2014/main" xmlns="" id="{7B5FEE83-B790-76B9-878F-C66A96A3A2F2}"/>
              </a:ext>
            </a:extLst>
          </p:cNvPr>
          <p:cNvCxnSpPr>
            <a:cxnSpLocks/>
          </p:cNvCxnSpPr>
          <p:nvPr/>
        </p:nvCxnSpPr>
        <p:spPr>
          <a:xfrm>
            <a:off x="372067" y="807194"/>
            <a:ext cx="4729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2B80FAE-8480-0F49-C484-F4072C13CFE3}"/>
              </a:ext>
            </a:extLst>
          </p:cNvPr>
          <p:cNvCxnSpPr>
            <a:cxnSpLocks/>
          </p:cNvCxnSpPr>
          <p:nvPr/>
        </p:nvCxnSpPr>
        <p:spPr>
          <a:xfrm>
            <a:off x="1116199" y="807194"/>
            <a:ext cx="7504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3372C05E-E82E-D5A6-8A8A-A36620FA6991}"/>
              </a:ext>
            </a:extLst>
          </p:cNvPr>
          <p:cNvCxnSpPr>
            <a:cxnSpLocks/>
          </p:cNvCxnSpPr>
          <p:nvPr/>
        </p:nvCxnSpPr>
        <p:spPr>
          <a:xfrm>
            <a:off x="2333296" y="807194"/>
            <a:ext cx="15134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B8D5A3D-7E11-2310-F14C-92EAE02975BC}"/>
              </a:ext>
            </a:extLst>
          </p:cNvPr>
          <p:cNvCxnSpPr>
            <a:cxnSpLocks/>
          </p:cNvCxnSpPr>
          <p:nvPr/>
        </p:nvCxnSpPr>
        <p:spPr>
          <a:xfrm>
            <a:off x="447741" y="1349527"/>
            <a:ext cx="4729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FB2CADB-A274-2D60-85F0-BF91F59E968B}"/>
              </a:ext>
            </a:extLst>
          </p:cNvPr>
          <p:cNvCxnSpPr>
            <a:cxnSpLocks/>
          </p:cNvCxnSpPr>
          <p:nvPr/>
        </p:nvCxnSpPr>
        <p:spPr>
          <a:xfrm>
            <a:off x="1204485" y="1349527"/>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4E75533-181A-2B27-DF53-61D054C9FB56}"/>
              </a:ext>
            </a:extLst>
          </p:cNvPr>
          <p:cNvCxnSpPr>
            <a:cxnSpLocks/>
          </p:cNvCxnSpPr>
          <p:nvPr/>
        </p:nvCxnSpPr>
        <p:spPr>
          <a:xfrm>
            <a:off x="1866637" y="1349527"/>
            <a:ext cx="6936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79F63B7-5F43-7AE2-54E6-1E0AD3DB2A0C}"/>
              </a:ext>
            </a:extLst>
          </p:cNvPr>
          <p:cNvCxnSpPr>
            <a:cxnSpLocks/>
          </p:cNvCxnSpPr>
          <p:nvPr/>
        </p:nvCxnSpPr>
        <p:spPr>
          <a:xfrm>
            <a:off x="1236017" y="1910780"/>
            <a:ext cx="9522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8F9A64F-EBB1-9FD8-ED16-FBFAC44D3CA8}"/>
              </a:ext>
            </a:extLst>
          </p:cNvPr>
          <p:cNvCxnSpPr>
            <a:cxnSpLocks/>
          </p:cNvCxnSpPr>
          <p:nvPr/>
        </p:nvCxnSpPr>
        <p:spPr>
          <a:xfrm>
            <a:off x="428823" y="3014367"/>
            <a:ext cx="5486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BFFE033-DB47-5FA1-A314-D731DDAEE674}"/>
              </a:ext>
            </a:extLst>
          </p:cNvPr>
          <p:cNvCxnSpPr>
            <a:cxnSpLocks/>
          </p:cNvCxnSpPr>
          <p:nvPr/>
        </p:nvCxnSpPr>
        <p:spPr>
          <a:xfrm>
            <a:off x="3298146" y="1910780"/>
            <a:ext cx="13369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065FBFAA-659A-14BB-32B9-6054366CF41D}"/>
              </a:ext>
            </a:extLst>
          </p:cNvPr>
          <p:cNvCxnSpPr>
            <a:cxnSpLocks/>
          </p:cNvCxnSpPr>
          <p:nvPr/>
        </p:nvCxnSpPr>
        <p:spPr>
          <a:xfrm>
            <a:off x="1822495" y="3014367"/>
            <a:ext cx="3657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AF6ADEA-12F1-1695-26DE-5E3BFFA9BC4D}"/>
              </a:ext>
            </a:extLst>
          </p:cNvPr>
          <p:cNvCxnSpPr>
            <a:cxnSpLocks/>
          </p:cNvCxnSpPr>
          <p:nvPr/>
        </p:nvCxnSpPr>
        <p:spPr>
          <a:xfrm>
            <a:off x="4672900" y="3014367"/>
            <a:ext cx="6306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48A33C6-FF98-EA28-491E-EA68A3A7AD67}"/>
              </a:ext>
            </a:extLst>
          </p:cNvPr>
          <p:cNvCxnSpPr>
            <a:cxnSpLocks/>
          </p:cNvCxnSpPr>
          <p:nvPr/>
        </p:nvCxnSpPr>
        <p:spPr>
          <a:xfrm>
            <a:off x="1481960" y="4105343"/>
            <a:ext cx="5486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2513708-1488-4113-07C5-8825ABD6715A}"/>
              </a:ext>
            </a:extLst>
          </p:cNvPr>
          <p:cNvCxnSpPr>
            <a:cxnSpLocks/>
          </p:cNvCxnSpPr>
          <p:nvPr/>
        </p:nvCxnSpPr>
        <p:spPr>
          <a:xfrm>
            <a:off x="3026981" y="4105343"/>
            <a:ext cx="10089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5EF25A62-54D0-0909-9B47-A1104EF5F348}"/>
              </a:ext>
            </a:extLst>
          </p:cNvPr>
          <p:cNvCxnSpPr>
            <a:cxnSpLocks/>
          </p:cNvCxnSpPr>
          <p:nvPr/>
        </p:nvCxnSpPr>
        <p:spPr>
          <a:xfrm>
            <a:off x="4099035" y="4105343"/>
            <a:ext cx="50449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F2323A1-6432-BD6B-23F1-967D4890F113}"/>
              </a:ext>
            </a:extLst>
          </p:cNvPr>
          <p:cNvSpPr txBox="1"/>
          <p:nvPr/>
        </p:nvSpPr>
        <p:spPr>
          <a:xfrm>
            <a:off x="5522735" y="538511"/>
            <a:ext cx="3559848" cy="646331"/>
          </a:xfrm>
          <a:prstGeom prst="rect">
            <a:avLst/>
          </a:prstGeom>
          <a:solidFill>
            <a:schemeClr val="accent3"/>
          </a:solidFill>
        </p:spPr>
        <p:txBody>
          <a:bodyPr wrap="square">
            <a:spAutoFit/>
          </a:bodyPr>
          <a:lstStyle/>
          <a:p>
            <a:r>
              <a:rPr lang="en-US" sz="1800" dirty="0">
                <a:latin typeface="Catamaran Medium" panose="020B0604020202020204" charset="0"/>
                <a:cs typeface="Catamaran Medium" panose="020B0604020202020204" charset="0"/>
              </a:rPr>
              <a:t>Hi </a:t>
            </a:r>
            <a:r>
              <a:rPr lang="en-US" sz="1800" b="1" i="1" dirty="0">
                <a:solidFill>
                  <a:schemeClr val="accent2"/>
                </a:solidFill>
                <a:latin typeface="Catamaran Medium" panose="020B0604020202020204" charset="0"/>
                <a:cs typeface="Catamaran Medium" panose="020B0604020202020204" charset="0"/>
              </a:rPr>
              <a:t>students</a:t>
            </a:r>
            <a:r>
              <a:rPr lang="en-US" sz="1800" dirty="0">
                <a:latin typeface="Catamaran Medium" panose="020B0604020202020204" charset="0"/>
                <a:cs typeface="Catamaran Medium" panose="020B0604020202020204" charset="0"/>
              </a:rPr>
              <a:t>! </a:t>
            </a:r>
            <a:r>
              <a:rPr lang="en-US" sz="1800" u="sng" dirty="0">
                <a:latin typeface="Catamaran Medium" panose="020B0604020202020204" charset="0"/>
                <a:cs typeface="Catamaran Medium" panose="020B0604020202020204" charset="0"/>
              </a:rPr>
              <a:t>Here's our plan</a:t>
            </a:r>
            <a:r>
              <a:rPr lang="en-US" sz="1800" dirty="0">
                <a:latin typeface="Catamaran Medium" panose="020B0604020202020204" charset="0"/>
                <a:cs typeface="Catamaran Medium" panose="020B0604020202020204" charset="0"/>
              </a:rPr>
              <a:t> for the exhibition tomorrow morning.</a:t>
            </a:r>
          </a:p>
        </p:txBody>
      </p:sp>
      <p:sp>
        <p:nvSpPr>
          <p:cNvPr id="7" name="TextBox 6">
            <a:extLst>
              <a:ext uri="{FF2B5EF4-FFF2-40B4-BE49-F238E27FC236}">
                <a16:creationId xmlns:a16="http://schemas.microsoft.com/office/drawing/2014/main" xmlns="" id="{8140F347-B453-BA19-6B5A-4B4B97E08C37}"/>
              </a:ext>
            </a:extLst>
          </p:cNvPr>
          <p:cNvSpPr txBox="1"/>
          <p:nvPr/>
        </p:nvSpPr>
        <p:spPr>
          <a:xfrm>
            <a:off x="5522735" y="1670959"/>
            <a:ext cx="3559848" cy="1200329"/>
          </a:xfrm>
          <a:prstGeom prst="rect">
            <a:avLst/>
          </a:prstGeom>
          <a:solidFill>
            <a:schemeClr val="accent3"/>
          </a:solidFill>
        </p:spPr>
        <p:txBody>
          <a:bodyPr wrap="square">
            <a:spAutoFit/>
          </a:bodyPr>
          <a:lstStyle/>
          <a:p>
            <a:r>
              <a:rPr lang="en-US" sz="1800" dirty="0">
                <a:latin typeface="Catamaran Medium" panose="020B0604020202020204" charset="0"/>
                <a:cs typeface="Catamaran Medium" panose="020B0604020202020204" charset="0"/>
              </a:rPr>
              <a:t>Next, we'll visit the "</a:t>
            </a:r>
            <a:r>
              <a:rPr lang="en-US" sz="1800" u="sng" dirty="0">
                <a:latin typeface="Catamaran Medium" panose="020B0604020202020204" charset="0"/>
                <a:cs typeface="Catamaran Medium" panose="020B0604020202020204" charset="0"/>
              </a:rPr>
              <a:t>History</a:t>
            </a:r>
            <a:r>
              <a:rPr lang="en-US" sz="1800" dirty="0">
                <a:latin typeface="Catamaran Medium" panose="020B0604020202020204" charset="0"/>
                <a:cs typeface="Catamaran Medium" panose="020B0604020202020204" charset="0"/>
              </a:rPr>
              <a:t>" section. It's on the first floor. </a:t>
            </a:r>
            <a:r>
              <a:rPr lang="en-US" sz="1800" u="sng" dirty="0">
                <a:latin typeface="Catamaran Medium" panose="020B0604020202020204" charset="0"/>
                <a:cs typeface="Catamaran Medium" panose="020B0604020202020204" charset="0"/>
              </a:rPr>
              <a:t>You'll see</a:t>
            </a:r>
            <a:r>
              <a:rPr lang="en-US" sz="1800" dirty="0">
                <a:latin typeface="Catamaran Medium" panose="020B0604020202020204" charset="0"/>
                <a:cs typeface="Catamaran Medium" panose="020B0604020202020204" charset="0"/>
              </a:rPr>
              <a:t> </a:t>
            </a:r>
            <a:r>
              <a:rPr lang="en-US" sz="1800" b="1" i="1" dirty="0">
                <a:solidFill>
                  <a:schemeClr val="accent2"/>
                </a:solidFill>
                <a:latin typeface="Catamaran Medium" panose="020B0604020202020204" charset="0"/>
                <a:cs typeface="Catamaran Medium" panose="020B0604020202020204" charset="0"/>
              </a:rPr>
              <a:t>pictures</a:t>
            </a:r>
            <a:r>
              <a:rPr lang="en-US" sz="1800" dirty="0">
                <a:latin typeface="Catamaran Medium" panose="020B0604020202020204" charset="0"/>
                <a:cs typeface="Catamaran Medium" panose="020B0604020202020204" charset="0"/>
              </a:rPr>
              <a:t> of different ways people communicated in the past, </a:t>
            </a:r>
          </a:p>
        </p:txBody>
      </p:sp>
      <p:sp>
        <p:nvSpPr>
          <p:cNvPr id="9" name="TextBox 8">
            <a:extLst>
              <a:ext uri="{FF2B5EF4-FFF2-40B4-BE49-F238E27FC236}">
                <a16:creationId xmlns:a16="http://schemas.microsoft.com/office/drawing/2014/main" xmlns="" id="{4743BE3F-1099-B959-9F25-638ECB72CDE0}"/>
              </a:ext>
            </a:extLst>
          </p:cNvPr>
          <p:cNvSpPr txBox="1"/>
          <p:nvPr/>
        </p:nvSpPr>
        <p:spPr>
          <a:xfrm>
            <a:off x="5522735" y="2965533"/>
            <a:ext cx="3559848" cy="2031325"/>
          </a:xfrm>
          <a:prstGeom prst="rect">
            <a:avLst/>
          </a:prstGeom>
          <a:solidFill>
            <a:schemeClr val="accent3"/>
          </a:solidFill>
        </p:spPr>
        <p:txBody>
          <a:bodyPr wrap="square">
            <a:spAutoFit/>
          </a:bodyPr>
          <a:lstStyle/>
          <a:p>
            <a:r>
              <a:rPr lang="en-US" sz="1800" dirty="0">
                <a:latin typeface="Catamaran Medium" panose="020B0604020202020204" charset="0"/>
                <a:cs typeface="Catamaran Medium" panose="020B0604020202020204" charset="0"/>
              </a:rPr>
              <a:t>Then, we'll move to the “</a:t>
            </a:r>
            <a:r>
              <a:rPr lang="en-US" sz="1800" u="sng" dirty="0">
                <a:latin typeface="Catamaran Medium" panose="020B0604020202020204" charset="0"/>
                <a:cs typeface="Catamaran Medium" panose="020B0604020202020204" charset="0"/>
              </a:rPr>
              <a:t>Modern Time</a:t>
            </a:r>
            <a:r>
              <a:rPr lang="en-US" sz="1800" dirty="0">
                <a:latin typeface="Catamaran Medium" panose="020B0604020202020204" charset="0"/>
                <a:cs typeface="Catamaran Medium" panose="020B0604020202020204" charset="0"/>
              </a:rPr>
              <a:t>" section. It's in the Tech Room. You will see devices with Internet connections, like smartphones and smartwatches. </a:t>
            </a:r>
            <a:r>
              <a:rPr lang="en-US" sz="1800" i="1" dirty="0">
                <a:solidFill>
                  <a:schemeClr val="accent2"/>
                </a:solidFill>
                <a:latin typeface="Catamaran Medium" panose="020B0604020202020204" charset="0"/>
                <a:cs typeface="Catamaran Medium" panose="020B0604020202020204" charset="0"/>
              </a:rPr>
              <a:t>I'm sure you'll like it very much</a:t>
            </a:r>
            <a:r>
              <a:rPr lang="en-US" sz="1800" dirty="0">
                <a:latin typeface="Catamaran Medium" panose="020B0604020202020204" charset="0"/>
                <a:cs typeface="Catamaran Medium" panose="020B0604020202020204" charset="0"/>
              </a:rPr>
              <a:t> but we can only spend an hour there, …</a:t>
            </a:r>
          </a:p>
        </p:txBody>
      </p:sp>
      <p:sp>
        <p:nvSpPr>
          <p:cNvPr id="11" name="Oval 10">
            <a:extLst>
              <a:ext uri="{FF2B5EF4-FFF2-40B4-BE49-F238E27FC236}">
                <a16:creationId xmlns:a16="http://schemas.microsoft.com/office/drawing/2014/main" xmlns="" id="{21AA72DF-6106-AD19-73F5-A847F1D78E07}"/>
              </a:ext>
            </a:extLst>
          </p:cNvPr>
          <p:cNvSpPr/>
          <p:nvPr/>
        </p:nvSpPr>
        <p:spPr>
          <a:xfrm>
            <a:off x="144351" y="839049"/>
            <a:ext cx="284472" cy="28447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x-none" sz="1350" kern="1200">
              <a:solidFill>
                <a:prstClr val="white"/>
              </a:solidFill>
              <a:latin typeface="Calibri" panose="020F0502020204030204"/>
            </a:endParaRPr>
          </a:p>
        </p:txBody>
      </p:sp>
      <p:sp>
        <p:nvSpPr>
          <p:cNvPr id="15" name="Oval 14">
            <a:extLst>
              <a:ext uri="{FF2B5EF4-FFF2-40B4-BE49-F238E27FC236}">
                <a16:creationId xmlns:a16="http://schemas.microsoft.com/office/drawing/2014/main" xmlns="" id="{A4877F72-0CC8-415F-1886-417A2A69B154}"/>
              </a:ext>
            </a:extLst>
          </p:cNvPr>
          <p:cNvSpPr/>
          <p:nvPr/>
        </p:nvSpPr>
        <p:spPr>
          <a:xfrm>
            <a:off x="4427530" y="1386487"/>
            <a:ext cx="284472" cy="28447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x-none" sz="1350" kern="1200">
              <a:solidFill>
                <a:prstClr val="white"/>
              </a:solidFill>
              <a:latin typeface="Calibri" panose="020F0502020204030204"/>
            </a:endParaRPr>
          </a:p>
        </p:txBody>
      </p:sp>
      <p:sp>
        <p:nvSpPr>
          <p:cNvPr id="16" name="Oval 15">
            <a:extLst>
              <a:ext uri="{FF2B5EF4-FFF2-40B4-BE49-F238E27FC236}">
                <a16:creationId xmlns:a16="http://schemas.microsoft.com/office/drawing/2014/main" xmlns="" id="{29198FEE-155B-E517-A83B-F4DB2862E05A}"/>
              </a:ext>
            </a:extLst>
          </p:cNvPr>
          <p:cNvSpPr/>
          <p:nvPr/>
        </p:nvSpPr>
        <p:spPr>
          <a:xfrm>
            <a:off x="144351" y="1935118"/>
            <a:ext cx="284472" cy="28447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x-none" sz="1350" kern="1200">
              <a:solidFill>
                <a:prstClr val="white"/>
              </a:solidFill>
              <a:latin typeface="Calibri" panose="020F0502020204030204"/>
            </a:endParaRPr>
          </a:p>
        </p:txBody>
      </p:sp>
    </p:spTree>
    <p:extLst>
      <p:ext uri="{BB962C8B-B14F-4D97-AF65-F5344CB8AC3E}">
        <p14:creationId xmlns:p14="http://schemas.microsoft.com/office/powerpoint/2010/main" val="38461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06F15E4-0E12-77F7-094D-3AE34A739605}"/>
              </a:ext>
            </a:extLst>
          </p:cNvPr>
          <p:cNvSpPr>
            <a:spLocks noGrp="1"/>
          </p:cNvSpPr>
          <p:nvPr>
            <p:ph type="title"/>
          </p:nvPr>
        </p:nvSpPr>
        <p:spPr>
          <a:xfrm>
            <a:off x="101606" y="85328"/>
            <a:ext cx="8939448" cy="572700"/>
          </a:xfrm>
        </p:spPr>
        <p:txBody>
          <a:bodyPr/>
          <a:lstStyle/>
          <a:p>
            <a:pPr algn="l"/>
            <a:r>
              <a:rPr lang="en-US" sz="2400" dirty="0">
                <a:highlight>
                  <a:srgbClr val="FFFFFF"/>
                </a:highlight>
              </a:rPr>
              <a:t>3 (p.111) Listen again. Circle the correct answer A, B, or C. </a:t>
            </a:r>
          </a:p>
        </p:txBody>
      </p:sp>
      <p:sp>
        <p:nvSpPr>
          <p:cNvPr id="4" name="TextBox 3">
            <a:extLst>
              <a:ext uri="{FF2B5EF4-FFF2-40B4-BE49-F238E27FC236}">
                <a16:creationId xmlns:a16="http://schemas.microsoft.com/office/drawing/2014/main" xmlns="" id="{F4C62BB5-9780-0357-CFCA-2F7D95BC3F25}"/>
              </a:ext>
            </a:extLst>
          </p:cNvPr>
          <p:cNvSpPr txBox="1"/>
          <p:nvPr/>
        </p:nvSpPr>
        <p:spPr>
          <a:xfrm>
            <a:off x="101606" y="550821"/>
            <a:ext cx="6614504" cy="4540282"/>
          </a:xfrm>
          <a:prstGeom prst="rect">
            <a:avLst/>
          </a:prstGeom>
          <a:noFill/>
        </p:spPr>
        <p:txBody>
          <a:bodyPr wrap="square" rtlCol="0">
            <a:spAutoFit/>
          </a:bodyPr>
          <a:lstStyle/>
          <a:p>
            <a:pPr>
              <a:lnSpc>
                <a:spcPct val="95000"/>
              </a:lnSpc>
            </a:pPr>
            <a:r>
              <a:rPr lang="en-US" sz="1900" dirty="0">
                <a:latin typeface="Catamaran Medium" panose="020B0604020202020204" charset="0"/>
                <a:cs typeface="Catamaran Medium" panose="020B0604020202020204" charset="0"/>
              </a:rPr>
              <a:t>1. Who is making the announcement? </a:t>
            </a:r>
          </a:p>
          <a:p>
            <a:pPr>
              <a:lnSpc>
                <a:spcPct val="95000"/>
              </a:lnSpc>
            </a:pPr>
            <a:r>
              <a:rPr lang="en-US" sz="1900" dirty="0">
                <a:latin typeface="Catamaran Medium" panose="020B0604020202020204" charset="0"/>
                <a:cs typeface="Catamaran Medium" panose="020B0604020202020204" charset="0"/>
              </a:rPr>
              <a:t>A. A teacher. 	B. A student 	C. Dr Lam.</a:t>
            </a:r>
          </a:p>
          <a:p>
            <a:pPr>
              <a:lnSpc>
                <a:spcPct val="95000"/>
              </a:lnSpc>
            </a:pPr>
            <a:r>
              <a:rPr lang="en-US" sz="1900" dirty="0">
                <a:latin typeface="Catamaran Medium" panose="020B0604020202020204" charset="0"/>
                <a:cs typeface="Catamaran Medium" panose="020B0604020202020204" charset="0"/>
              </a:rPr>
              <a:t>2. What is in the History section? </a:t>
            </a:r>
          </a:p>
          <a:p>
            <a:pPr>
              <a:lnSpc>
                <a:spcPct val="95000"/>
              </a:lnSpc>
            </a:pPr>
            <a:r>
              <a:rPr lang="en-US" sz="1900" dirty="0">
                <a:latin typeface="Catamaran Medium" panose="020B0604020202020204" charset="0"/>
                <a:cs typeface="Catamaran Medium" panose="020B0604020202020204" charset="0"/>
              </a:rPr>
              <a:t>A. An introductory talk. B. A documentary. C. Many pictures. </a:t>
            </a:r>
          </a:p>
          <a:p>
            <a:pPr>
              <a:lnSpc>
                <a:spcPct val="95000"/>
              </a:lnSpc>
            </a:pPr>
            <a:r>
              <a:rPr lang="en-US" sz="1900" dirty="0">
                <a:latin typeface="Catamaran Medium" panose="020B0604020202020204" charset="0"/>
                <a:cs typeface="Catamaran Medium" panose="020B0604020202020204" charset="0"/>
              </a:rPr>
              <a:t>3. What is NOT true about the Modern Time section? </a:t>
            </a:r>
          </a:p>
          <a:p>
            <a:pPr>
              <a:lnSpc>
                <a:spcPct val="95000"/>
              </a:lnSpc>
            </a:pPr>
            <a:r>
              <a:rPr lang="en-US" sz="1900" dirty="0">
                <a:latin typeface="Catamaran Medium" panose="020B0604020202020204" charset="0"/>
                <a:cs typeface="Catamaran Medium" panose="020B0604020202020204" charset="0"/>
              </a:rPr>
              <a:t>A. Students won’t like this section. </a:t>
            </a:r>
          </a:p>
          <a:p>
            <a:pPr>
              <a:lnSpc>
                <a:spcPct val="95000"/>
              </a:lnSpc>
            </a:pPr>
            <a:r>
              <a:rPr lang="en-US" sz="1900" dirty="0">
                <a:latin typeface="Catamaran Medium" panose="020B0604020202020204" charset="0"/>
                <a:cs typeface="Catamaran Medium" panose="020B0604020202020204" charset="0"/>
              </a:rPr>
              <a:t>B. It shows smart devices.</a:t>
            </a:r>
            <a:br>
              <a:rPr lang="en-US" sz="1900" dirty="0">
                <a:latin typeface="Catamaran Medium" panose="020B0604020202020204" charset="0"/>
                <a:cs typeface="Catamaran Medium" panose="020B0604020202020204" charset="0"/>
              </a:rPr>
            </a:br>
            <a:r>
              <a:rPr lang="en-US" sz="1900" dirty="0">
                <a:latin typeface="Catamaran Medium" panose="020B0604020202020204" charset="0"/>
                <a:cs typeface="Catamaran Medium" panose="020B0604020202020204" charset="0"/>
              </a:rPr>
              <a:t>C. They will be there for one hour. </a:t>
            </a:r>
          </a:p>
          <a:p>
            <a:pPr>
              <a:lnSpc>
                <a:spcPct val="95000"/>
              </a:lnSpc>
            </a:pPr>
            <a:r>
              <a:rPr lang="en-US" sz="1900" dirty="0">
                <a:latin typeface="Catamaran Medium" panose="020B0604020202020204" charset="0"/>
                <a:cs typeface="Catamaran Medium" panose="020B0604020202020204" charset="0"/>
              </a:rPr>
              <a:t>4. What will the film in the Cinema Room be about? </a:t>
            </a:r>
          </a:p>
          <a:p>
            <a:pPr>
              <a:lnSpc>
                <a:spcPct val="95000"/>
              </a:lnSpc>
            </a:pPr>
            <a:r>
              <a:rPr lang="en-US" sz="1900" dirty="0">
                <a:latin typeface="Catamaran Medium" panose="020B0604020202020204" charset="0"/>
                <a:cs typeface="Catamaran Medium" panose="020B0604020202020204" charset="0"/>
              </a:rPr>
              <a:t>A. Super smartwatches.	</a:t>
            </a:r>
          </a:p>
          <a:p>
            <a:pPr>
              <a:lnSpc>
                <a:spcPct val="95000"/>
              </a:lnSpc>
            </a:pPr>
            <a:r>
              <a:rPr lang="en-US" sz="1900" dirty="0">
                <a:latin typeface="Catamaran Medium" panose="020B0604020202020204" charset="0"/>
                <a:cs typeface="Catamaran Medium" panose="020B0604020202020204" charset="0"/>
              </a:rPr>
              <a:t>B. Translation devices for personal use. </a:t>
            </a:r>
          </a:p>
          <a:p>
            <a:pPr>
              <a:lnSpc>
                <a:spcPct val="95000"/>
              </a:lnSpc>
            </a:pPr>
            <a:r>
              <a:rPr lang="en-US" sz="1900" dirty="0">
                <a:latin typeface="Catamaran Medium" panose="020B0604020202020204" charset="0"/>
                <a:cs typeface="Catamaran Medium" panose="020B0604020202020204" charset="0"/>
              </a:rPr>
              <a:t>C. Telepathy machines. </a:t>
            </a:r>
          </a:p>
          <a:p>
            <a:pPr>
              <a:lnSpc>
                <a:spcPct val="95000"/>
              </a:lnSpc>
            </a:pPr>
            <a:r>
              <a:rPr lang="en-US" sz="1900" dirty="0">
                <a:latin typeface="Catamaran Medium" panose="020B0604020202020204" charset="0"/>
                <a:cs typeface="Catamaran Medium" panose="020B0604020202020204" charset="0"/>
              </a:rPr>
              <a:t>5. In general, what does the exhibition show? </a:t>
            </a:r>
          </a:p>
          <a:p>
            <a:pPr>
              <a:lnSpc>
                <a:spcPct val="95000"/>
              </a:lnSpc>
            </a:pPr>
            <a:r>
              <a:rPr lang="en-US" sz="1900" dirty="0">
                <a:latin typeface="Catamaran Medium" panose="020B0604020202020204" charset="0"/>
                <a:cs typeface="Catamaran Medium" panose="020B0604020202020204" charset="0"/>
              </a:rPr>
              <a:t>A. Problems of modern technology.</a:t>
            </a:r>
            <a:br>
              <a:rPr lang="en-US" sz="1900" dirty="0">
                <a:latin typeface="Catamaran Medium" panose="020B0604020202020204" charset="0"/>
                <a:cs typeface="Catamaran Medium" panose="020B0604020202020204" charset="0"/>
              </a:rPr>
            </a:br>
            <a:r>
              <a:rPr lang="en-US" sz="1900" dirty="0">
                <a:latin typeface="Catamaran Medium" panose="020B0604020202020204" charset="0"/>
                <a:cs typeface="Catamaran Medium" panose="020B0604020202020204" charset="0"/>
              </a:rPr>
              <a:t>B. History of smartphones.</a:t>
            </a:r>
            <a:br>
              <a:rPr lang="en-US" sz="1900" dirty="0">
                <a:latin typeface="Catamaran Medium" panose="020B0604020202020204" charset="0"/>
                <a:cs typeface="Catamaran Medium" panose="020B0604020202020204" charset="0"/>
              </a:rPr>
            </a:br>
            <a:r>
              <a:rPr lang="en-US" sz="1900" dirty="0">
                <a:latin typeface="Catamaran Medium" panose="020B0604020202020204" charset="0"/>
                <a:cs typeface="Catamaran Medium" panose="020B0604020202020204" charset="0"/>
              </a:rPr>
              <a:t>C. Means of communication. </a:t>
            </a:r>
          </a:p>
        </p:txBody>
      </p:sp>
      <p:cxnSp>
        <p:nvCxnSpPr>
          <p:cNvPr id="6" name="Straight Connector 5">
            <a:extLst>
              <a:ext uri="{FF2B5EF4-FFF2-40B4-BE49-F238E27FC236}">
                <a16:creationId xmlns:a16="http://schemas.microsoft.com/office/drawing/2014/main" xmlns="" id="{7B5FEE83-B790-76B9-878F-C66A96A3A2F2}"/>
              </a:ext>
            </a:extLst>
          </p:cNvPr>
          <p:cNvCxnSpPr>
            <a:cxnSpLocks/>
          </p:cNvCxnSpPr>
          <p:nvPr/>
        </p:nvCxnSpPr>
        <p:spPr>
          <a:xfrm>
            <a:off x="372067" y="807194"/>
            <a:ext cx="4729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2B80FAE-8480-0F49-C484-F4072C13CFE3}"/>
              </a:ext>
            </a:extLst>
          </p:cNvPr>
          <p:cNvCxnSpPr>
            <a:cxnSpLocks/>
          </p:cNvCxnSpPr>
          <p:nvPr/>
        </p:nvCxnSpPr>
        <p:spPr>
          <a:xfrm>
            <a:off x="1116199" y="807194"/>
            <a:ext cx="7504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3372C05E-E82E-D5A6-8A8A-A36620FA6991}"/>
              </a:ext>
            </a:extLst>
          </p:cNvPr>
          <p:cNvCxnSpPr>
            <a:cxnSpLocks/>
          </p:cNvCxnSpPr>
          <p:nvPr/>
        </p:nvCxnSpPr>
        <p:spPr>
          <a:xfrm>
            <a:off x="2333296" y="807194"/>
            <a:ext cx="15134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B8D5A3D-7E11-2310-F14C-92EAE02975BC}"/>
              </a:ext>
            </a:extLst>
          </p:cNvPr>
          <p:cNvCxnSpPr>
            <a:cxnSpLocks/>
          </p:cNvCxnSpPr>
          <p:nvPr/>
        </p:nvCxnSpPr>
        <p:spPr>
          <a:xfrm>
            <a:off x="447741" y="1349527"/>
            <a:ext cx="4729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FB2CADB-A274-2D60-85F0-BF91F59E968B}"/>
              </a:ext>
            </a:extLst>
          </p:cNvPr>
          <p:cNvCxnSpPr>
            <a:cxnSpLocks/>
          </p:cNvCxnSpPr>
          <p:nvPr/>
        </p:nvCxnSpPr>
        <p:spPr>
          <a:xfrm>
            <a:off x="1204485" y="1349527"/>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4E75533-181A-2B27-DF53-61D054C9FB56}"/>
              </a:ext>
            </a:extLst>
          </p:cNvPr>
          <p:cNvCxnSpPr>
            <a:cxnSpLocks/>
          </p:cNvCxnSpPr>
          <p:nvPr/>
        </p:nvCxnSpPr>
        <p:spPr>
          <a:xfrm>
            <a:off x="1866637" y="1349527"/>
            <a:ext cx="6936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79F63B7-5F43-7AE2-54E6-1E0AD3DB2A0C}"/>
              </a:ext>
            </a:extLst>
          </p:cNvPr>
          <p:cNvCxnSpPr>
            <a:cxnSpLocks/>
          </p:cNvCxnSpPr>
          <p:nvPr/>
        </p:nvCxnSpPr>
        <p:spPr>
          <a:xfrm>
            <a:off x="1236017" y="1910780"/>
            <a:ext cx="9522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8F9A64F-EBB1-9FD8-ED16-FBFAC44D3CA8}"/>
              </a:ext>
            </a:extLst>
          </p:cNvPr>
          <p:cNvCxnSpPr>
            <a:cxnSpLocks/>
          </p:cNvCxnSpPr>
          <p:nvPr/>
        </p:nvCxnSpPr>
        <p:spPr>
          <a:xfrm>
            <a:off x="428823" y="3014367"/>
            <a:ext cx="5486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BFFE033-DB47-5FA1-A314-D731DDAEE674}"/>
              </a:ext>
            </a:extLst>
          </p:cNvPr>
          <p:cNvCxnSpPr>
            <a:cxnSpLocks/>
          </p:cNvCxnSpPr>
          <p:nvPr/>
        </p:nvCxnSpPr>
        <p:spPr>
          <a:xfrm>
            <a:off x="3298146" y="1910780"/>
            <a:ext cx="13369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065FBFAA-659A-14BB-32B9-6054366CF41D}"/>
              </a:ext>
            </a:extLst>
          </p:cNvPr>
          <p:cNvCxnSpPr>
            <a:cxnSpLocks/>
          </p:cNvCxnSpPr>
          <p:nvPr/>
        </p:nvCxnSpPr>
        <p:spPr>
          <a:xfrm>
            <a:off x="1822495" y="3014367"/>
            <a:ext cx="3657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AF6ADEA-12F1-1695-26DE-5E3BFFA9BC4D}"/>
              </a:ext>
            </a:extLst>
          </p:cNvPr>
          <p:cNvCxnSpPr>
            <a:cxnSpLocks/>
          </p:cNvCxnSpPr>
          <p:nvPr/>
        </p:nvCxnSpPr>
        <p:spPr>
          <a:xfrm>
            <a:off x="4672900" y="3014367"/>
            <a:ext cx="6306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48A33C6-FF98-EA28-491E-EA68A3A7AD67}"/>
              </a:ext>
            </a:extLst>
          </p:cNvPr>
          <p:cNvCxnSpPr>
            <a:cxnSpLocks/>
          </p:cNvCxnSpPr>
          <p:nvPr/>
        </p:nvCxnSpPr>
        <p:spPr>
          <a:xfrm>
            <a:off x="1481960" y="4105343"/>
            <a:ext cx="5486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2513708-1488-4113-07C5-8825ABD6715A}"/>
              </a:ext>
            </a:extLst>
          </p:cNvPr>
          <p:cNvCxnSpPr>
            <a:cxnSpLocks/>
          </p:cNvCxnSpPr>
          <p:nvPr/>
        </p:nvCxnSpPr>
        <p:spPr>
          <a:xfrm>
            <a:off x="3026981" y="4105343"/>
            <a:ext cx="10089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5EF25A62-54D0-0909-9B47-A1104EF5F348}"/>
              </a:ext>
            </a:extLst>
          </p:cNvPr>
          <p:cNvCxnSpPr>
            <a:cxnSpLocks/>
          </p:cNvCxnSpPr>
          <p:nvPr/>
        </p:nvCxnSpPr>
        <p:spPr>
          <a:xfrm>
            <a:off x="4099035" y="4105343"/>
            <a:ext cx="50449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8140F347-B453-BA19-6B5A-4B4B97E08C37}"/>
              </a:ext>
            </a:extLst>
          </p:cNvPr>
          <p:cNvSpPr txBox="1"/>
          <p:nvPr/>
        </p:nvSpPr>
        <p:spPr>
          <a:xfrm>
            <a:off x="5522735" y="548703"/>
            <a:ext cx="3559848" cy="1477328"/>
          </a:xfrm>
          <a:prstGeom prst="rect">
            <a:avLst/>
          </a:prstGeom>
          <a:solidFill>
            <a:schemeClr val="accent3"/>
          </a:solidFill>
        </p:spPr>
        <p:txBody>
          <a:bodyPr wrap="square">
            <a:spAutoFit/>
          </a:bodyPr>
          <a:lstStyle/>
          <a:p>
            <a:r>
              <a:rPr lang="en-US" sz="1800" dirty="0">
                <a:latin typeface="Catamaran Medium" panose="020B0604020202020204" charset="0"/>
                <a:cs typeface="Catamaran Medium" panose="020B0604020202020204" charset="0"/>
              </a:rPr>
              <a:t>Finally, we'll watch an animated film in the Cinema Room. The film is about communication devices in the future, like personal translation machines and holography. </a:t>
            </a:r>
          </a:p>
        </p:txBody>
      </p:sp>
      <p:sp>
        <p:nvSpPr>
          <p:cNvPr id="9" name="TextBox 8">
            <a:extLst>
              <a:ext uri="{FF2B5EF4-FFF2-40B4-BE49-F238E27FC236}">
                <a16:creationId xmlns:a16="http://schemas.microsoft.com/office/drawing/2014/main" xmlns="" id="{4743BE3F-1099-B959-9F25-638ECB72CDE0}"/>
              </a:ext>
            </a:extLst>
          </p:cNvPr>
          <p:cNvSpPr txBox="1"/>
          <p:nvPr/>
        </p:nvSpPr>
        <p:spPr>
          <a:xfrm>
            <a:off x="5522735" y="2130359"/>
            <a:ext cx="3559848" cy="2862322"/>
          </a:xfrm>
          <a:prstGeom prst="rect">
            <a:avLst/>
          </a:prstGeom>
          <a:solidFill>
            <a:schemeClr val="accent3"/>
          </a:solidFill>
        </p:spPr>
        <p:txBody>
          <a:bodyPr wrap="square">
            <a:spAutoFit/>
          </a:bodyPr>
          <a:lstStyle/>
          <a:p>
            <a:r>
              <a:rPr lang="en-US" sz="1800" dirty="0">
                <a:latin typeface="Catamaran Medium" panose="020B0604020202020204" charset="0"/>
                <a:cs typeface="Catamaran Medium" panose="020B0604020202020204" charset="0"/>
              </a:rPr>
              <a:t>… You'll see pictures of different </a:t>
            </a:r>
            <a:r>
              <a:rPr lang="en-US" sz="1800" b="1" i="1" dirty="0">
                <a:solidFill>
                  <a:schemeClr val="accent2"/>
                </a:solidFill>
                <a:latin typeface="Catamaran Medium" panose="020B0604020202020204" charset="0"/>
                <a:cs typeface="Catamaran Medium" panose="020B0604020202020204" charset="0"/>
              </a:rPr>
              <a:t>ways people communicated</a:t>
            </a:r>
            <a:r>
              <a:rPr lang="en-US" sz="1800" dirty="0">
                <a:latin typeface="Catamaran Medium" panose="020B0604020202020204" charset="0"/>
                <a:cs typeface="Catamaran Medium" panose="020B0604020202020204" charset="0"/>
              </a:rPr>
              <a:t> in the past, such as smoke signals and carrier pigeons. </a:t>
            </a:r>
          </a:p>
          <a:p>
            <a:r>
              <a:rPr lang="en-US" sz="1800" dirty="0">
                <a:latin typeface="Catamaran Medium" panose="020B0604020202020204" charset="0"/>
                <a:cs typeface="Catamaran Medium" panose="020B0604020202020204" charset="0"/>
              </a:rPr>
              <a:t>… You will see </a:t>
            </a:r>
            <a:r>
              <a:rPr lang="en-US" sz="1800" b="1" i="1" dirty="0">
                <a:solidFill>
                  <a:schemeClr val="accent2"/>
                </a:solidFill>
                <a:latin typeface="Catamaran Medium" panose="020B0604020202020204" charset="0"/>
                <a:cs typeface="Catamaran Medium" panose="020B0604020202020204" charset="0"/>
              </a:rPr>
              <a:t>devices with Internet connections</a:t>
            </a:r>
            <a:r>
              <a:rPr lang="en-US" sz="1800" dirty="0">
                <a:latin typeface="Catamaran Medium" panose="020B0604020202020204" charset="0"/>
                <a:cs typeface="Catamaran Medium" panose="020B0604020202020204" charset="0"/>
              </a:rPr>
              <a:t>, like smartphones and smartwatches. </a:t>
            </a:r>
          </a:p>
          <a:p>
            <a:r>
              <a:rPr lang="en-US" sz="1800" dirty="0">
                <a:latin typeface="Catamaran Medium" panose="020B0604020202020204" charset="0"/>
                <a:cs typeface="Catamaran Medium" panose="020B0604020202020204" charset="0"/>
              </a:rPr>
              <a:t>… The film is about </a:t>
            </a:r>
            <a:r>
              <a:rPr lang="en-US" sz="1800" b="1" i="1" dirty="0">
                <a:solidFill>
                  <a:schemeClr val="accent2"/>
                </a:solidFill>
                <a:latin typeface="Catamaran Medium" panose="020B0604020202020204" charset="0"/>
                <a:cs typeface="Catamaran Medium" panose="020B0604020202020204" charset="0"/>
              </a:rPr>
              <a:t>communication devices</a:t>
            </a:r>
            <a:r>
              <a:rPr lang="en-US" sz="1800" dirty="0">
                <a:latin typeface="Catamaran Medium" panose="020B0604020202020204" charset="0"/>
                <a:cs typeface="Catamaran Medium" panose="020B0604020202020204" charset="0"/>
              </a:rPr>
              <a:t> in the future, …</a:t>
            </a:r>
          </a:p>
        </p:txBody>
      </p:sp>
      <p:sp>
        <p:nvSpPr>
          <p:cNvPr id="11" name="Oval 10">
            <a:extLst>
              <a:ext uri="{FF2B5EF4-FFF2-40B4-BE49-F238E27FC236}">
                <a16:creationId xmlns:a16="http://schemas.microsoft.com/office/drawing/2014/main" xmlns="" id="{21AA72DF-6106-AD19-73F5-A847F1D78E07}"/>
              </a:ext>
            </a:extLst>
          </p:cNvPr>
          <p:cNvSpPr/>
          <p:nvPr/>
        </p:nvSpPr>
        <p:spPr>
          <a:xfrm>
            <a:off x="144351" y="839049"/>
            <a:ext cx="284472" cy="28447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x-none" sz="1350" kern="1200">
              <a:solidFill>
                <a:prstClr val="white"/>
              </a:solidFill>
              <a:latin typeface="Calibri" panose="020F0502020204030204"/>
            </a:endParaRPr>
          </a:p>
        </p:txBody>
      </p:sp>
      <p:sp>
        <p:nvSpPr>
          <p:cNvPr id="15" name="Oval 14">
            <a:extLst>
              <a:ext uri="{FF2B5EF4-FFF2-40B4-BE49-F238E27FC236}">
                <a16:creationId xmlns:a16="http://schemas.microsoft.com/office/drawing/2014/main" xmlns="" id="{A4877F72-0CC8-415F-1886-417A2A69B154}"/>
              </a:ext>
            </a:extLst>
          </p:cNvPr>
          <p:cNvSpPr/>
          <p:nvPr/>
        </p:nvSpPr>
        <p:spPr>
          <a:xfrm>
            <a:off x="4427530" y="1386487"/>
            <a:ext cx="284472" cy="28447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x-none" sz="1350" kern="1200">
              <a:solidFill>
                <a:prstClr val="white"/>
              </a:solidFill>
              <a:latin typeface="Calibri" panose="020F0502020204030204"/>
            </a:endParaRPr>
          </a:p>
        </p:txBody>
      </p:sp>
      <p:sp>
        <p:nvSpPr>
          <p:cNvPr id="16" name="Oval 15">
            <a:extLst>
              <a:ext uri="{FF2B5EF4-FFF2-40B4-BE49-F238E27FC236}">
                <a16:creationId xmlns:a16="http://schemas.microsoft.com/office/drawing/2014/main" xmlns="" id="{29198FEE-155B-E517-A83B-F4DB2862E05A}"/>
              </a:ext>
            </a:extLst>
          </p:cNvPr>
          <p:cNvSpPr/>
          <p:nvPr/>
        </p:nvSpPr>
        <p:spPr>
          <a:xfrm>
            <a:off x="144351" y="1935118"/>
            <a:ext cx="284472" cy="28447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x-none" sz="1350" kern="1200">
              <a:solidFill>
                <a:prstClr val="white"/>
              </a:solidFill>
              <a:latin typeface="Calibri" panose="020F0502020204030204"/>
            </a:endParaRPr>
          </a:p>
        </p:txBody>
      </p:sp>
      <p:sp>
        <p:nvSpPr>
          <p:cNvPr id="20" name="Oval 19">
            <a:extLst>
              <a:ext uri="{FF2B5EF4-FFF2-40B4-BE49-F238E27FC236}">
                <a16:creationId xmlns:a16="http://schemas.microsoft.com/office/drawing/2014/main" xmlns="" id="{FE8AA370-70F8-ABF8-B632-04B620A69212}"/>
              </a:ext>
            </a:extLst>
          </p:cNvPr>
          <p:cNvSpPr/>
          <p:nvPr/>
        </p:nvSpPr>
        <p:spPr>
          <a:xfrm>
            <a:off x="144351" y="3309870"/>
            <a:ext cx="284472" cy="28447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x-none" sz="1350" kern="1200">
              <a:solidFill>
                <a:prstClr val="white"/>
              </a:solidFill>
              <a:latin typeface="Calibri" panose="020F0502020204030204"/>
            </a:endParaRPr>
          </a:p>
        </p:txBody>
      </p:sp>
      <p:sp>
        <p:nvSpPr>
          <p:cNvPr id="21" name="Oval 20">
            <a:extLst>
              <a:ext uri="{FF2B5EF4-FFF2-40B4-BE49-F238E27FC236}">
                <a16:creationId xmlns:a16="http://schemas.microsoft.com/office/drawing/2014/main" xmlns="" id="{712B111B-56A0-77CC-A415-5613CF2ABA7A}"/>
              </a:ext>
            </a:extLst>
          </p:cNvPr>
          <p:cNvSpPr/>
          <p:nvPr/>
        </p:nvSpPr>
        <p:spPr>
          <a:xfrm>
            <a:off x="144351" y="4684623"/>
            <a:ext cx="284472" cy="28447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x-none" sz="1350" kern="1200">
              <a:solidFill>
                <a:prstClr val="white"/>
              </a:solidFill>
              <a:latin typeface="Calibri" panose="020F0502020204030204"/>
            </a:endParaRPr>
          </a:p>
        </p:txBody>
      </p:sp>
    </p:spTree>
    <p:extLst>
      <p:ext uri="{BB962C8B-B14F-4D97-AF65-F5344CB8AC3E}">
        <p14:creationId xmlns:p14="http://schemas.microsoft.com/office/powerpoint/2010/main" val="25742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3"/>
        <p:cNvGrpSpPr/>
        <p:nvPr/>
      </p:nvGrpSpPr>
      <p:grpSpPr>
        <a:xfrm>
          <a:off x="0" y="0"/>
          <a:ext cx="0" cy="0"/>
          <a:chOff x="0" y="0"/>
          <a:chExt cx="0" cy="0"/>
        </a:xfrm>
      </p:grpSpPr>
      <p:grpSp>
        <p:nvGrpSpPr>
          <p:cNvPr id="2904" name="Google Shape;2904;p56"/>
          <p:cNvGrpSpPr/>
          <p:nvPr/>
        </p:nvGrpSpPr>
        <p:grpSpPr>
          <a:xfrm>
            <a:off x="-27285" y="1403040"/>
            <a:ext cx="3858372" cy="4594326"/>
            <a:chOff x="-27285" y="1707840"/>
            <a:chExt cx="3858372" cy="4594326"/>
          </a:xfrm>
        </p:grpSpPr>
        <p:grpSp>
          <p:nvGrpSpPr>
            <p:cNvPr id="2905" name="Google Shape;2905;p56"/>
            <p:cNvGrpSpPr/>
            <p:nvPr/>
          </p:nvGrpSpPr>
          <p:grpSpPr>
            <a:xfrm>
              <a:off x="-27285" y="2122202"/>
              <a:ext cx="1386266" cy="4179965"/>
              <a:chOff x="4749600" y="2924725"/>
              <a:chExt cx="1313125" cy="3959425"/>
            </a:xfrm>
          </p:grpSpPr>
          <p:sp>
            <p:nvSpPr>
              <p:cNvPr id="2906" name="Google Shape;2906;p56"/>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6"/>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6"/>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6"/>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6"/>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1" name="Google Shape;2911;p56"/>
            <p:cNvGrpSpPr/>
            <p:nvPr/>
          </p:nvGrpSpPr>
          <p:grpSpPr>
            <a:xfrm>
              <a:off x="2444847" y="1774008"/>
              <a:ext cx="1386240" cy="3394999"/>
              <a:chOff x="5789900" y="1906100"/>
              <a:chExt cx="1313100" cy="3215875"/>
            </a:xfrm>
          </p:grpSpPr>
          <p:sp>
            <p:nvSpPr>
              <p:cNvPr id="2912" name="Google Shape;2912;p56"/>
              <p:cNvSpPr/>
              <p:nvPr/>
            </p:nvSpPr>
            <p:spPr>
              <a:xfrm>
                <a:off x="5789900" y="2025674"/>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6"/>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7" name="Google Shape;2917;p56"/>
            <p:cNvGrpSpPr/>
            <p:nvPr/>
          </p:nvGrpSpPr>
          <p:grpSpPr>
            <a:xfrm>
              <a:off x="1249700" y="1707840"/>
              <a:ext cx="1386266" cy="4179965"/>
              <a:chOff x="4749600" y="2924725"/>
              <a:chExt cx="1313125" cy="3959425"/>
            </a:xfrm>
          </p:grpSpPr>
          <p:sp>
            <p:nvSpPr>
              <p:cNvPr id="2918" name="Google Shape;2918;p56"/>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6"/>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23" name="Google Shape;2923;p56"/>
          <p:cNvGrpSpPr/>
          <p:nvPr/>
        </p:nvGrpSpPr>
        <p:grpSpPr>
          <a:xfrm>
            <a:off x="7493579" y="382716"/>
            <a:ext cx="1112500" cy="944200"/>
            <a:chOff x="6064225" y="1470325"/>
            <a:chExt cx="1112500" cy="944200"/>
          </a:xfrm>
        </p:grpSpPr>
        <p:sp>
          <p:nvSpPr>
            <p:cNvPr id="2924" name="Google Shape;2924;p56"/>
            <p:cNvSpPr/>
            <p:nvPr/>
          </p:nvSpPr>
          <p:spPr>
            <a:xfrm>
              <a:off x="6064225" y="1470325"/>
              <a:ext cx="1112500" cy="792825"/>
            </a:xfrm>
            <a:custGeom>
              <a:avLst/>
              <a:gdLst/>
              <a:ahLst/>
              <a:cxnLst/>
              <a:rect l="l" t="t" r="r" b="b"/>
              <a:pathLst>
                <a:path w="44500" h="31713" extrusionOk="0">
                  <a:moveTo>
                    <a:pt x="21688" y="0"/>
                  </a:moveTo>
                  <a:cubicBezTo>
                    <a:pt x="15996" y="0"/>
                    <a:pt x="10670" y="508"/>
                    <a:pt x="7843" y="989"/>
                  </a:cubicBezTo>
                  <a:cubicBezTo>
                    <a:pt x="0" y="2326"/>
                    <a:pt x="2007" y="13816"/>
                    <a:pt x="1703" y="22083"/>
                  </a:cubicBezTo>
                  <a:cubicBezTo>
                    <a:pt x="1439" y="29759"/>
                    <a:pt x="13712" y="31713"/>
                    <a:pt x="24198" y="31713"/>
                  </a:cubicBezTo>
                  <a:cubicBezTo>
                    <a:pt x="29450" y="31713"/>
                    <a:pt x="34253" y="31223"/>
                    <a:pt x="36810" y="30715"/>
                  </a:cubicBezTo>
                  <a:cubicBezTo>
                    <a:pt x="44500" y="29165"/>
                    <a:pt x="44105" y="17676"/>
                    <a:pt x="43527" y="7888"/>
                  </a:cubicBezTo>
                  <a:cubicBezTo>
                    <a:pt x="43157" y="1617"/>
                    <a:pt x="31841" y="0"/>
                    <a:pt x="21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6321200" y="2185000"/>
              <a:ext cx="177075" cy="229525"/>
            </a:xfrm>
            <a:custGeom>
              <a:avLst/>
              <a:gdLst/>
              <a:ahLst/>
              <a:cxnLst/>
              <a:rect l="l" t="t" r="r" b="b"/>
              <a:pathLst>
                <a:path w="7083" h="9181" extrusionOk="0">
                  <a:moveTo>
                    <a:pt x="2098" y="1"/>
                  </a:moveTo>
                  <a:cubicBezTo>
                    <a:pt x="2098" y="1"/>
                    <a:pt x="0" y="9180"/>
                    <a:pt x="2098" y="9180"/>
                  </a:cubicBezTo>
                  <a:cubicBezTo>
                    <a:pt x="4225" y="9180"/>
                    <a:pt x="7082" y="943"/>
                    <a:pt x="7082" y="943"/>
                  </a:cubicBezTo>
                  <a:lnTo>
                    <a:pt x="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56"/>
          <p:cNvGrpSpPr/>
          <p:nvPr/>
        </p:nvGrpSpPr>
        <p:grpSpPr>
          <a:xfrm>
            <a:off x="-451718" y="-9"/>
            <a:ext cx="373419" cy="350637"/>
            <a:chOff x="3708550" y="3474950"/>
            <a:chExt cx="256100" cy="240475"/>
          </a:xfrm>
        </p:grpSpPr>
        <p:sp>
          <p:nvSpPr>
            <p:cNvPr id="2927" name="Google Shape;2927;p56"/>
            <p:cNvSpPr/>
            <p:nvPr/>
          </p:nvSpPr>
          <p:spPr>
            <a:xfrm>
              <a:off x="3816450" y="3474950"/>
              <a:ext cx="148200" cy="125725"/>
            </a:xfrm>
            <a:custGeom>
              <a:avLst/>
              <a:gdLst/>
              <a:ahLst/>
              <a:cxnLst/>
              <a:rect l="l" t="t" r="r" b="b"/>
              <a:pathLst>
                <a:path w="5928" h="5029" extrusionOk="0">
                  <a:moveTo>
                    <a:pt x="426" y="1"/>
                  </a:moveTo>
                  <a:cubicBezTo>
                    <a:pt x="349" y="1"/>
                    <a:pt x="274" y="25"/>
                    <a:pt x="213" y="74"/>
                  </a:cubicBezTo>
                  <a:cubicBezTo>
                    <a:pt x="31" y="226"/>
                    <a:pt x="0" y="439"/>
                    <a:pt x="122" y="621"/>
                  </a:cubicBezTo>
                  <a:lnTo>
                    <a:pt x="3344" y="4876"/>
                  </a:lnTo>
                  <a:cubicBezTo>
                    <a:pt x="3435" y="4968"/>
                    <a:pt x="3557" y="5028"/>
                    <a:pt x="3648" y="5028"/>
                  </a:cubicBezTo>
                  <a:lnTo>
                    <a:pt x="3678" y="5028"/>
                  </a:lnTo>
                  <a:cubicBezTo>
                    <a:pt x="3830" y="5028"/>
                    <a:pt x="3921" y="4937"/>
                    <a:pt x="3982" y="4846"/>
                  </a:cubicBezTo>
                  <a:lnTo>
                    <a:pt x="5806" y="1502"/>
                  </a:lnTo>
                  <a:cubicBezTo>
                    <a:pt x="5928" y="1320"/>
                    <a:pt x="5836" y="1107"/>
                    <a:pt x="5654" y="1016"/>
                  </a:cubicBezTo>
                  <a:cubicBezTo>
                    <a:pt x="5597" y="978"/>
                    <a:pt x="5534" y="961"/>
                    <a:pt x="5471" y="961"/>
                  </a:cubicBezTo>
                  <a:cubicBezTo>
                    <a:pt x="5334" y="961"/>
                    <a:pt x="5200" y="1043"/>
                    <a:pt x="5137" y="1168"/>
                  </a:cubicBezTo>
                  <a:lnTo>
                    <a:pt x="3617" y="3965"/>
                  </a:lnTo>
                  <a:lnTo>
                    <a:pt x="730" y="165"/>
                  </a:lnTo>
                  <a:cubicBezTo>
                    <a:pt x="657" y="56"/>
                    <a:pt x="540"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3708550" y="3609925"/>
              <a:ext cx="114750" cy="105500"/>
            </a:xfrm>
            <a:custGeom>
              <a:avLst/>
              <a:gdLst/>
              <a:ahLst/>
              <a:cxnLst/>
              <a:rect l="l" t="t" r="r" b="b"/>
              <a:pathLst>
                <a:path w="4590" h="4220" extrusionOk="0">
                  <a:moveTo>
                    <a:pt x="4336" y="1"/>
                  </a:moveTo>
                  <a:cubicBezTo>
                    <a:pt x="4241" y="1"/>
                    <a:pt x="4148" y="57"/>
                    <a:pt x="4104" y="146"/>
                  </a:cubicBezTo>
                  <a:lnTo>
                    <a:pt x="2310" y="3520"/>
                  </a:lnTo>
                  <a:lnTo>
                    <a:pt x="487" y="1088"/>
                  </a:lnTo>
                  <a:cubicBezTo>
                    <a:pt x="434" y="1035"/>
                    <a:pt x="360" y="1003"/>
                    <a:pt x="290" y="1003"/>
                  </a:cubicBezTo>
                  <a:cubicBezTo>
                    <a:pt x="239" y="1003"/>
                    <a:pt x="190" y="1020"/>
                    <a:pt x="152" y="1058"/>
                  </a:cubicBezTo>
                  <a:cubicBezTo>
                    <a:pt x="31" y="1119"/>
                    <a:pt x="0" y="1271"/>
                    <a:pt x="91" y="1392"/>
                  </a:cubicBezTo>
                  <a:lnTo>
                    <a:pt x="2158" y="4128"/>
                  </a:lnTo>
                  <a:cubicBezTo>
                    <a:pt x="2219" y="4189"/>
                    <a:pt x="2280" y="4219"/>
                    <a:pt x="2341" y="4219"/>
                  </a:cubicBezTo>
                  <a:lnTo>
                    <a:pt x="2371" y="4219"/>
                  </a:lnTo>
                  <a:cubicBezTo>
                    <a:pt x="2462" y="4219"/>
                    <a:pt x="2523" y="4158"/>
                    <a:pt x="2553" y="4098"/>
                  </a:cubicBezTo>
                  <a:lnTo>
                    <a:pt x="4529" y="359"/>
                  </a:lnTo>
                  <a:cubicBezTo>
                    <a:pt x="4590" y="237"/>
                    <a:pt x="4560" y="85"/>
                    <a:pt x="4438" y="25"/>
                  </a:cubicBezTo>
                  <a:cubicBezTo>
                    <a:pt x="4405" y="8"/>
                    <a:pt x="4371"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9" name="Google Shape;2929;p56"/>
          <p:cNvSpPr txBox="1">
            <a:spLocks noGrp="1"/>
          </p:cNvSpPr>
          <p:nvPr>
            <p:ph type="title"/>
          </p:nvPr>
        </p:nvSpPr>
        <p:spPr>
          <a:xfrm>
            <a:off x="4572000" y="2364575"/>
            <a:ext cx="3858600" cy="15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2"/>
                </a:solidFill>
              </a:rPr>
              <a:t>WRITING</a:t>
            </a:r>
            <a:endParaRPr dirty="0"/>
          </a:p>
        </p:txBody>
      </p:sp>
      <p:sp>
        <p:nvSpPr>
          <p:cNvPr id="2931" name="Google Shape;2931;p56"/>
          <p:cNvSpPr txBox="1">
            <a:spLocks noGrp="1"/>
          </p:cNvSpPr>
          <p:nvPr>
            <p:ph type="title" idx="2"/>
          </p:nvPr>
        </p:nvSpPr>
        <p:spPr>
          <a:xfrm>
            <a:off x="4572000" y="548050"/>
            <a:ext cx="1812600" cy="15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932" name="Google Shape;2932;p56"/>
          <p:cNvSpPr/>
          <p:nvPr/>
        </p:nvSpPr>
        <p:spPr>
          <a:xfrm rot="900112">
            <a:off x="1857772" y="256423"/>
            <a:ext cx="1309767" cy="1023909"/>
          </a:xfrm>
          <a:custGeom>
            <a:avLst/>
            <a:gdLst/>
            <a:ahLst/>
            <a:cxnLst/>
            <a:rect l="l" t="t" r="r" b="b"/>
            <a:pathLst>
              <a:path w="46080" h="36023" extrusionOk="0">
                <a:moveTo>
                  <a:pt x="34131" y="1"/>
                </a:moveTo>
                <a:cubicBezTo>
                  <a:pt x="33497" y="1"/>
                  <a:pt x="32875" y="16"/>
                  <a:pt x="32280" y="26"/>
                </a:cubicBezTo>
                <a:cubicBezTo>
                  <a:pt x="27843" y="148"/>
                  <a:pt x="23405" y="573"/>
                  <a:pt x="19058" y="1333"/>
                </a:cubicBezTo>
                <a:cubicBezTo>
                  <a:pt x="14833" y="2063"/>
                  <a:pt x="10122" y="2762"/>
                  <a:pt x="6262" y="4677"/>
                </a:cubicBezTo>
                <a:cubicBezTo>
                  <a:pt x="0" y="7746"/>
                  <a:pt x="578" y="14525"/>
                  <a:pt x="1307" y="20482"/>
                </a:cubicBezTo>
                <a:cubicBezTo>
                  <a:pt x="1885" y="25315"/>
                  <a:pt x="2158" y="30361"/>
                  <a:pt x="6505" y="33370"/>
                </a:cubicBezTo>
                <a:cubicBezTo>
                  <a:pt x="7878" y="34331"/>
                  <a:pt x="9376" y="34565"/>
                  <a:pt x="10936" y="34565"/>
                </a:cubicBezTo>
                <a:cubicBezTo>
                  <a:pt x="12138" y="34565"/>
                  <a:pt x="13376" y="34426"/>
                  <a:pt x="14620" y="34373"/>
                </a:cubicBezTo>
                <a:cubicBezTo>
                  <a:pt x="19636" y="34130"/>
                  <a:pt x="24529" y="33522"/>
                  <a:pt x="29454" y="32732"/>
                </a:cubicBezTo>
                <a:cubicBezTo>
                  <a:pt x="30517" y="32549"/>
                  <a:pt x="31581" y="32306"/>
                  <a:pt x="32615" y="32033"/>
                </a:cubicBezTo>
                <a:cubicBezTo>
                  <a:pt x="32888" y="32701"/>
                  <a:pt x="33162" y="33340"/>
                  <a:pt x="33435" y="34008"/>
                </a:cubicBezTo>
                <a:cubicBezTo>
                  <a:pt x="33770" y="34707"/>
                  <a:pt x="34134" y="35498"/>
                  <a:pt x="34834" y="35862"/>
                </a:cubicBezTo>
                <a:cubicBezTo>
                  <a:pt x="34985" y="35963"/>
                  <a:pt x="35177" y="36022"/>
                  <a:pt x="35377" y="36022"/>
                </a:cubicBezTo>
                <a:cubicBezTo>
                  <a:pt x="35419" y="36022"/>
                  <a:pt x="35461" y="36020"/>
                  <a:pt x="35502" y="36014"/>
                </a:cubicBezTo>
                <a:cubicBezTo>
                  <a:pt x="35928" y="35893"/>
                  <a:pt x="36080" y="35315"/>
                  <a:pt x="36110" y="34859"/>
                </a:cubicBezTo>
                <a:cubicBezTo>
                  <a:pt x="36232" y="33552"/>
                  <a:pt x="36262" y="32276"/>
                  <a:pt x="36201" y="30999"/>
                </a:cubicBezTo>
                <a:cubicBezTo>
                  <a:pt x="37448" y="30604"/>
                  <a:pt x="38694" y="30209"/>
                  <a:pt x="40001" y="29844"/>
                </a:cubicBezTo>
                <a:cubicBezTo>
                  <a:pt x="42949" y="29054"/>
                  <a:pt x="45138" y="27990"/>
                  <a:pt x="45563" y="24798"/>
                </a:cubicBezTo>
                <a:cubicBezTo>
                  <a:pt x="46080" y="21060"/>
                  <a:pt x="45837" y="16865"/>
                  <a:pt x="45411" y="13157"/>
                </a:cubicBezTo>
                <a:cubicBezTo>
                  <a:pt x="45046" y="10209"/>
                  <a:pt x="44317" y="7139"/>
                  <a:pt x="42980" y="4464"/>
                </a:cubicBezTo>
                <a:cubicBezTo>
                  <a:pt x="42797" y="4069"/>
                  <a:pt x="42584" y="3673"/>
                  <a:pt x="42341" y="3278"/>
                </a:cubicBezTo>
                <a:cubicBezTo>
                  <a:pt x="40601" y="352"/>
                  <a:pt x="37227" y="1"/>
                  <a:pt x="34131" y="1"/>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3" name="Google Shape;2933;p56"/>
          <p:cNvGrpSpPr/>
          <p:nvPr/>
        </p:nvGrpSpPr>
        <p:grpSpPr>
          <a:xfrm>
            <a:off x="287615" y="1737388"/>
            <a:ext cx="3123894" cy="3718749"/>
            <a:chOff x="3571750" y="1972575"/>
            <a:chExt cx="2355700" cy="2804275"/>
          </a:xfrm>
        </p:grpSpPr>
        <p:sp>
          <p:nvSpPr>
            <p:cNvPr id="2934" name="Google Shape;2934;p56"/>
            <p:cNvSpPr/>
            <p:nvPr/>
          </p:nvSpPr>
          <p:spPr>
            <a:xfrm>
              <a:off x="5578650" y="4444875"/>
              <a:ext cx="348800" cy="331975"/>
            </a:xfrm>
            <a:custGeom>
              <a:avLst/>
              <a:gdLst/>
              <a:ahLst/>
              <a:cxnLst/>
              <a:rect l="l" t="t" r="r" b="b"/>
              <a:pathLst>
                <a:path w="13952" h="13279" extrusionOk="0">
                  <a:moveTo>
                    <a:pt x="4833" y="1"/>
                  </a:moveTo>
                  <a:lnTo>
                    <a:pt x="182" y="396"/>
                  </a:lnTo>
                  <a:cubicBezTo>
                    <a:pt x="0" y="2250"/>
                    <a:pt x="669" y="4043"/>
                    <a:pt x="1581" y="5654"/>
                  </a:cubicBezTo>
                  <a:cubicBezTo>
                    <a:pt x="3161" y="8420"/>
                    <a:pt x="5471" y="10700"/>
                    <a:pt x="7721" y="12949"/>
                  </a:cubicBezTo>
                  <a:cubicBezTo>
                    <a:pt x="7891" y="13120"/>
                    <a:pt x="8191" y="13278"/>
                    <a:pt x="8415" y="13278"/>
                  </a:cubicBezTo>
                  <a:cubicBezTo>
                    <a:pt x="8551" y="13278"/>
                    <a:pt x="8659" y="13220"/>
                    <a:pt x="8693" y="13071"/>
                  </a:cubicBezTo>
                  <a:cubicBezTo>
                    <a:pt x="8055" y="11460"/>
                    <a:pt x="7113" y="9940"/>
                    <a:pt x="5958" y="8664"/>
                  </a:cubicBezTo>
                  <a:lnTo>
                    <a:pt x="5958" y="8664"/>
                  </a:lnTo>
                  <a:cubicBezTo>
                    <a:pt x="7386" y="9697"/>
                    <a:pt x="8815" y="10700"/>
                    <a:pt x="10304" y="11642"/>
                  </a:cubicBezTo>
                  <a:cubicBezTo>
                    <a:pt x="10471" y="11747"/>
                    <a:pt x="10797" y="11938"/>
                    <a:pt x="11053" y="11938"/>
                  </a:cubicBezTo>
                  <a:cubicBezTo>
                    <a:pt x="11169" y="11938"/>
                    <a:pt x="11271" y="11899"/>
                    <a:pt x="11338" y="11794"/>
                  </a:cubicBezTo>
                  <a:cubicBezTo>
                    <a:pt x="11763" y="11034"/>
                    <a:pt x="9879" y="9667"/>
                    <a:pt x="9453" y="9302"/>
                  </a:cubicBezTo>
                  <a:cubicBezTo>
                    <a:pt x="8695" y="8689"/>
                    <a:pt x="7852" y="7993"/>
                    <a:pt x="6979" y="7561"/>
                  </a:cubicBezTo>
                  <a:lnTo>
                    <a:pt x="6979" y="7561"/>
                  </a:lnTo>
                  <a:lnTo>
                    <a:pt x="11550" y="9758"/>
                  </a:lnTo>
                  <a:cubicBezTo>
                    <a:pt x="11742" y="9843"/>
                    <a:pt x="12467" y="10269"/>
                    <a:pt x="12918" y="10269"/>
                  </a:cubicBezTo>
                  <a:cubicBezTo>
                    <a:pt x="13112" y="10269"/>
                    <a:pt x="13255" y="10190"/>
                    <a:pt x="13283" y="9971"/>
                  </a:cubicBezTo>
                  <a:cubicBezTo>
                    <a:pt x="13313" y="9545"/>
                    <a:pt x="12523" y="9180"/>
                    <a:pt x="12249" y="8968"/>
                  </a:cubicBezTo>
                  <a:cubicBezTo>
                    <a:pt x="11733" y="8542"/>
                    <a:pt x="11186" y="8147"/>
                    <a:pt x="10639" y="7752"/>
                  </a:cubicBezTo>
                  <a:cubicBezTo>
                    <a:pt x="10091" y="7357"/>
                    <a:pt x="9544" y="6961"/>
                    <a:pt x="8997" y="6566"/>
                  </a:cubicBezTo>
                  <a:cubicBezTo>
                    <a:pt x="8693" y="6384"/>
                    <a:pt x="8420" y="6202"/>
                    <a:pt x="8146" y="6019"/>
                  </a:cubicBezTo>
                  <a:cubicBezTo>
                    <a:pt x="7933" y="5898"/>
                    <a:pt x="7569" y="5563"/>
                    <a:pt x="7356" y="5502"/>
                  </a:cubicBezTo>
                  <a:lnTo>
                    <a:pt x="7356" y="5502"/>
                  </a:lnTo>
                  <a:cubicBezTo>
                    <a:pt x="8602" y="5685"/>
                    <a:pt x="9727" y="6262"/>
                    <a:pt x="10882" y="6779"/>
                  </a:cubicBezTo>
                  <a:cubicBezTo>
                    <a:pt x="11429" y="7053"/>
                    <a:pt x="12006" y="7265"/>
                    <a:pt x="12584" y="7478"/>
                  </a:cubicBezTo>
                  <a:cubicBezTo>
                    <a:pt x="12778" y="7556"/>
                    <a:pt x="13098" y="7758"/>
                    <a:pt x="13374" y="7758"/>
                  </a:cubicBezTo>
                  <a:cubicBezTo>
                    <a:pt x="13529" y="7758"/>
                    <a:pt x="13671" y="7694"/>
                    <a:pt x="13769" y="7509"/>
                  </a:cubicBezTo>
                  <a:cubicBezTo>
                    <a:pt x="13952" y="7174"/>
                    <a:pt x="12888" y="6445"/>
                    <a:pt x="12645" y="6262"/>
                  </a:cubicBezTo>
                  <a:cubicBezTo>
                    <a:pt x="12067" y="5898"/>
                    <a:pt x="11429" y="5594"/>
                    <a:pt x="10790" y="5320"/>
                  </a:cubicBezTo>
                  <a:cubicBezTo>
                    <a:pt x="9514" y="4803"/>
                    <a:pt x="8146" y="4347"/>
                    <a:pt x="7234" y="3314"/>
                  </a:cubicBezTo>
                  <a:lnTo>
                    <a:pt x="7234" y="3314"/>
                  </a:lnTo>
                  <a:cubicBezTo>
                    <a:pt x="8116" y="3557"/>
                    <a:pt x="9028" y="3648"/>
                    <a:pt x="9939" y="3648"/>
                  </a:cubicBezTo>
                  <a:cubicBezTo>
                    <a:pt x="10137" y="3633"/>
                    <a:pt x="10327" y="3626"/>
                    <a:pt x="10517" y="3626"/>
                  </a:cubicBezTo>
                  <a:cubicBezTo>
                    <a:pt x="10707" y="3626"/>
                    <a:pt x="10897" y="3633"/>
                    <a:pt x="11094" y="3648"/>
                  </a:cubicBezTo>
                  <a:cubicBezTo>
                    <a:pt x="11139" y="3654"/>
                    <a:pt x="11194" y="3657"/>
                    <a:pt x="11254" y="3657"/>
                  </a:cubicBezTo>
                  <a:cubicBezTo>
                    <a:pt x="11522" y="3657"/>
                    <a:pt x="11896" y="3587"/>
                    <a:pt x="11946" y="3314"/>
                  </a:cubicBezTo>
                  <a:cubicBezTo>
                    <a:pt x="11946" y="3223"/>
                    <a:pt x="11885" y="3101"/>
                    <a:pt x="11794" y="3040"/>
                  </a:cubicBezTo>
                  <a:cubicBezTo>
                    <a:pt x="11338" y="2767"/>
                    <a:pt x="10639" y="2615"/>
                    <a:pt x="10122" y="2493"/>
                  </a:cubicBezTo>
                  <a:cubicBezTo>
                    <a:pt x="9544" y="2311"/>
                    <a:pt x="8936" y="2189"/>
                    <a:pt x="8359" y="2037"/>
                  </a:cubicBezTo>
                  <a:cubicBezTo>
                    <a:pt x="7021" y="1673"/>
                    <a:pt x="5654" y="1125"/>
                    <a:pt x="4833" y="1"/>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4574050" y="2811875"/>
              <a:ext cx="493200" cy="398225"/>
            </a:xfrm>
            <a:custGeom>
              <a:avLst/>
              <a:gdLst/>
              <a:ahLst/>
              <a:cxnLst/>
              <a:rect l="l" t="t" r="r" b="b"/>
              <a:pathLst>
                <a:path w="19728" h="15929" extrusionOk="0">
                  <a:moveTo>
                    <a:pt x="13132" y="1"/>
                  </a:moveTo>
                  <a:lnTo>
                    <a:pt x="5138" y="1703"/>
                  </a:lnTo>
                  <a:lnTo>
                    <a:pt x="5746" y="11186"/>
                  </a:lnTo>
                  <a:cubicBezTo>
                    <a:pt x="5746" y="11186"/>
                    <a:pt x="3344" y="11278"/>
                    <a:pt x="1" y="12159"/>
                  </a:cubicBezTo>
                  <a:cubicBezTo>
                    <a:pt x="639" y="12797"/>
                    <a:pt x="1278" y="13436"/>
                    <a:pt x="1946" y="14013"/>
                  </a:cubicBezTo>
                  <a:cubicBezTo>
                    <a:pt x="2098" y="14165"/>
                    <a:pt x="2341" y="14287"/>
                    <a:pt x="2463" y="14378"/>
                  </a:cubicBezTo>
                  <a:cubicBezTo>
                    <a:pt x="2554" y="14408"/>
                    <a:pt x="2585" y="14439"/>
                    <a:pt x="2645" y="14469"/>
                  </a:cubicBezTo>
                  <a:cubicBezTo>
                    <a:pt x="3618" y="14773"/>
                    <a:pt x="4621" y="15016"/>
                    <a:pt x="5624" y="15229"/>
                  </a:cubicBezTo>
                  <a:cubicBezTo>
                    <a:pt x="6262" y="15351"/>
                    <a:pt x="6931" y="15503"/>
                    <a:pt x="7569" y="15594"/>
                  </a:cubicBezTo>
                  <a:cubicBezTo>
                    <a:pt x="7791" y="15649"/>
                    <a:pt x="8945" y="15780"/>
                    <a:pt x="8897" y="15780"/>
                  </a:cubicBezTo>
                  <a:cubicBezTo>
                    <a:pt x="8892" y="15780"/>
                    <a:pt x="8876" y="15779"/>
                    <a:pt x="8846" y="15776"/>
                  </a:cubicBezTo>
                  <a:lnTo>
                    <a:pt x="8846" y="15776"/>
                  </a:lnTo>
                  <a:cubicBezTo>
                    <a:pt x="9697" y="15867"/>
                    <a:pt x="10518" y="15928"/>
                    <a:pt x="11369" y="15928"/>
                  </a:cubicBezTo>
                  <a:cubicBezTo>
                    <a:pt x="12007" y="15928"/>
                    <a:pt x="12676" y="15928"/>
                    <a:pt x="13314" y="15867"/>
                  </a:cubicBezTo>
                  <a:cubicBezTo>
                    <a:pt x="13466" y="15867"/>
                    <a:pt x="13588" y="15837"/>
                    <a:pt x="13679" y="15837"/>
                  </a:cubicBezTo>
                  <a:lnTo>
                    <a:pt x="13770" y="15837"/>
                  </a:lnTo>
                  <a:cubicBezTo>
                    <a:pt x="14210" y="15739"/>
                    <a:pt x="15453" y="15249"/>
                    <a:pt x="15563" y="15249"/>
                  </a:cubicBezTo>
                  <a:cubicBezTo>
                    <a:pt x="15590" y="15249"/>
                    <a:pt x="15549" y="15279"/>
                    <a:pt x="15412" y="15351"/>
                  </a:cubicBezTo>
                  <a:cubicBezTo>
                    <a:pt x="16871" y="14621"/>
                    <a:pt x="18269" y="13800"/>
                    <a:pt x="19728" y="13071"/>
                  </a:cubicBezTo>
                  <a:cubicBezTo>
                    <a:pt x="16688" y="11733"/>
                    <a:pt x="13953" y="10670"/>
                    <a:pt x="13953" y="10670"/>
                  </a:cubicBezTo>
                  <a:lnTo>
                    <a:pt x="13132" y="1"/>
                  </a:ln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3571750" y="3106725"/>
              <a:ext cx="2180925" cy="1511975"/>
            </a:xfrm>
            <a:custGeom>
              <a:avLst/>
              <a:gdLst/>
              <a:ahLst/>
              <a:cxnLst/>
              <a:rect l="l" t="t" r="r" b="b"/>
              <a:pathLst>
                <a:path w="87237" h="60479" extrusionOk="0">
                  <a:moveTo>
                    <a:pt x="41643" y="0"/>
                  </a:moveTo>
                  <a:cubicBezTo>
                    <a:pt x="37540" y="882"/>
                    <a:pt x="31278" y="3131"/>
                    <a:pt x="26749" y="8754"/>
                  </a:cubicBezTo>
                  <a:cubicBezTo>
                    <a:pt x="19393" y="17782"/>
                    <a:pt x="1" y="43679"/>
                    <a:pt x="31430" y="56992"/>
                  </a:cubicBezTo>
                  <a:lnTo>
                    <a:pt x="34591" y="50001"/>
                  </a:lnTo>
                  <a:cubicBezTo>
                    <a:pt x="34591" y="50001"/>
                    <a:pt x="14226" y="36201"/>
                    <a:pt x="35138" y="19180"/>
                  </a:cubicBezTo>
                  <a:lnTo>
                    <a:pt x="37145" y="58360"/>
                  </a:lnTo>
                  <a:cubicBezTo>
                    <a:pt x="41582" y="60366"/>
                    <a:pt x="47084" y="60275"/>
                    <a:pt x="51795" y="60427"/>
                  </a:cubicBezTo>
                  <a:cubicBezTo>
                    <a:pt x="52783" y="60456"/>
                    <a:pt x="53777" y="60479"/>
                    <a:pt x="54772" y="60479"/>
                  </a:cubicBezTo>
                  <a:cubicBezTo>
                    <a:pt x="56901" y="60479"/>
                    <a:pt x="59035" y="60374"/>
                    <a:pt x="61127" y="60001"/>
                  </a:cubicBezTo>
                  <a:cubicBezTo>
                    <a:pt x="61583" y="59910"/>
                    <a:pt x="62069" y="59819"/>
                    <a:pt x="62525" y="59728"/>
                  </a:cubicBezTo>
                  <a:cubicBezTo>
                    <a:pt x="62555" y="59728"/>
                    <a:pt x="62586" y="59728"/>
                    <a:pt x="62616" y="59697"/>
                  </a:cubicBezTo>
                  <a:cubicBezTo>
                    <a:pt x="62950" y="59636"/>
                    <a:pt x="63285" y="59545"/>
                    <a:pt x="63619" y="59484"/>
                  </a:cubicBezTo>
                  <a:cubicBezTo>
                    <a:pt x="63650" y="59454"/>
                    <a:pt x="63710" y="59454"/>
                    <a:pt x="63741" y="59454"/>
                  </a:cubicBezTo>
                  <a:cubicBezTo>
                    <a:pt x="64075" y="59363"/>
                    <a:pt x="64409" y="59272"/>
                    <a:pt x="64744" y="59150"/>
                  </a:cubicBezTo>
                  <a:lnTo>
                    <a:pt x="64805" y="59150"/>
                  </a:lnTo>
                  <a:cubicBezTo>
                    <a:pt x="65169" y="59028"/>
                    <a:pt x="65504" y="58907"/>
                    <a:pt x="65838" y="58785"/>
                  </a:cubicBezTo>
                  <a:cubicBezTo>
                    <a:pt x="66051" y="58694"/>
                    <a:pt x="66264" y="58633"/>
                    <a:pt x="66476" y="58542"/>
                  </a:cubicBezTo>
                  <a:lnTo>
                    <a:pt x="66537" y="58542"/>
                  </a:lnTo>
                  <a:cubicBezTo>
                    <a:pt x="66750" y="58451"/>
                    <a:pt x="66932" y="58390"/>
                    <a:pt x="67145" y="58299"/>
                  </a:cubicBezTo>
                  <a:lnTo>
                    <a:pt x="67175" y="58299"/>
                  </a:lnTo>
                  <a:cubicBezTo>
                    <a:pt x="67419" y="54104"/>
                    <a:pt x="67935" y="45381"/>
                    <a:pt x="68148" y="37417"/>
                  </a:cubicBezTo>
                  <a:cubicBezTo>
                    <a:pt x="68969" y="39606"/>
                    <a:pt x="69820" y="41764"/>
                    <a:pt x="70701" y="43922"/>
                  </a:cubicBezTo>
                  <a:cubicBezTo>
                    <a:pt x="72890" y="49241"/>
                    <a:pt x="75838" y="54682"/>
                    <a:pt x="79942" y="58846"/>
                  </a:cubicBezTo>
                  <a:cubicBezTo>
                    <a:pt x="82677" y="57417"/>
                    <a:pt x="85170" y="55594"/>
                    <a:pt x="87237" y="53344"/>
                  </a:cubicBezTo>
                  <a:cubicBezTo>
                    <a:pt x="82860" y="48147"/>
                    <a:pt x="80428" y="40852"/>
                    <a:pt x="78513" y="34438"/>
                  </a:cubicBezTo>
                  <a:cubicBezTo>
                    <a:pt x="76932" y="29058"/>
                    <a:pt x="75899" y="23526"/>
                    <a:pt x="74136" y="18207"/>
                  </a:cubicBezTo>
                  <a:cubicBezTo>
                    <a:pt x="73315" y="15684"/>
                    <a:pt x="70185" y="7143"/>
                    <a:pt x="66537" y="4742"/>
                  </a:cubicBezTo>
                  <a:cubicBezTo>
                    <a:pt x="65352" y="3891"/>
                    <a:pt x="63467" y="2888"/>
                    <a:pt x="61461" y="1976"/>
                  </a:cubicBezTo>
                  <a:lnTo>
                    <a:pt x="61461" y="2006"/>
                  </a:lnTo>
                  <a:cubicBezTo>
                    <a:pt x="60671" y="1642"/>
                    <a:pt x="59880" y="1307"/>
                    <a:pt x="59121" y="973"/>
                  </a:cubicBezTo>
                  <a:cubicBezTo>
                    <a:pt x="56501" y="2794"/>
                    <a:pt x="53371" y="4058"/>
                    <a:pt x="50257" y="4058"/>
                  </a:cubicBezTo>
                  <a:cubicBezTo>
                    <a:pt x="48276" y="4058"/>
                    <a:pt x="46302" y="3546"/>
                    <a:pt x="44470" y="2341"/>
                  </a:cubicBezTo>
                  <a:cubicBezTo>
                    <a:pt x="43376" y="1642"/>
                    <a:pt x="42433" y="851"/>
                    <a:pt x="41643" y="0"/>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4574050" y="3101400"/>
              <a:ext cx="520550" cy="158950"/>
            </a:xfrm>
            <a:custGeom>
              <a:avLst/>
              <a:gdLst/>
              <a:ahLst/>
              <a:cxnLst/>
              <a:rect l="l" t="t" r="r" b="b"/>
              <a:pathLst>
                <a:path w="20822" h="6358" extrusionOk="0">
                  <a:moveTo>
                    <a:pt x="2585" y="0"/>
                  </a:moveTo>
                  <a:cubicBezTo>
                    <a:pt x="1825" y="152"/>
                    <a:pt x="943" y="335"/>
                    <a:pt x="1" y="578"/>
                  </a:cubicBezTo>
                  <a:cubicBezTo>
                    <a:pt x="2283" y="4046"/>
                    <a:pt x="6473" y="6358"/>
                    <a:pt x="10682" y="6358"/>
                  </a:cubicBezTo>
                  <a:cubicBezTo>
                    <a:pt x="10790" y="6358"/>
                    <a:pt x="10897" y="6356"/>
                    <a:pt x="11004" y="6353"/>
                  </a:cubicBezTo>
                  <a:cubicBezTo>
                    <a:pt x="14712" y="6232"/>
                    <a:pt x="18208" y="4529"/>
                    <a:pt x="20822" y="1885"/>
                  </a:cubicBezTo>
                  <a:cubicBezTo>
                    <a:pt x="19545" y="1307"/>
                    <a:pt x="18269" y="791"/>
                    <a:pt x="17174" y="335"/>
                  </a:cubicBezTo>
                  <a:cubicBezTo>
                    <a:pt x="15503" y="2219"/>
                    <a:pt x="13162" y="3526"/>
                    <a:pt x="10639" y="3678"/>
                  </a:cubicBezTo>
                  <a:cubicBezTo>
                    <a:pt x="10448" y="3692"/>
                    <a:pt x="10256" y="3698"/>
                    <a:pt x="10065" y="3698"/>
                  </a:cubicBezTo>
                  <a:cubicBezTo>
                    <a:pt x="7194" y="3698"/>
                    <a:pt x="4408" y="2223"/>
                    <a:pt x="2585"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4422075" y="1972575"/>
              <a:ext cx="956725" cy="799050"/>
            </a:xfrm>
            <a:custGeom>
              <a:avLst/>
              <a:gdLst/>
              <a:ahLst/>
              <a:cxnLst/>
              <a:rect l="l" t="t" r="r" b="b"/>
              <a:pathLst>
                <a:path w="38269" h="31962" extrusionOk="0">
                  <a:moveTo>
                    <a:pt x="22653" y="0"/>
                  </a:moveTo>
                  <a:cubicBezTo>
                    <a:pt x="22208" y="0"/>
                    <a:pt x="21767" y="56"/>
                    <a:pt x="21339" y="198"/>
                  </a:cubicBezTo>
                  <a:cubicBezTo>
                    <a:pt x="20548" y="442"/>
                    <a:pt x="19910" y="898"/>
                    <a:pt x="19241" y="1353"/>
                  </a:cubicBezTo>
                  <a:cubicBezTo>
                    <a:pt x="17873" y="2326"/>
                    <a:pt x="16354" y="3177"/>
                    <a:pt x="14651" y="3360"/>
                  </a:cubicBezTo>
                  <a:cubicBezTo>
                    <a:pt x="14431" y="3381"/>
                    <a:pt x="14211" y="3390"/>
                    <a:pt x="13990" y="3390"/>
                  </a:cubicBezTo>
                  <a:cubicBezTo>
                    <a:pt x="12922" y="3390"/>
                    <a:pt x="11854" y="3183"/>
                    <a:pt x="10786" y="3183"/>
                  </a:cubicBezTo>
                  <a:cubicBezTo>
                    <a:pt x="10494" y="3183"/>
                    <a:pt x="10202" y="3199"/>
                    <a:pt x="9910" y="3238"/>
                  </a:cubicBezTo>
                  <a:cubicBezTo>
                    <a:pt x="7205" y="3542"/>
                    <a:pt x="5077" y="5913"/>
                    <a:pt x="4590" y="8436"/>
                  </a:cubicBezTo>
                  <a:cubicBezTo>
                    <a:pt x="4530" y="8709"/>
                    <a:pt x="4469" y="9044"/>
                    <a:pt x="4195" y="9135"/>
                  </a:cubicBezTo>
                  <a:cubicBezTo>
                    <a:pt x="4119" y="9180"/>
                    <a:pt x="4036" y="9196"/>
                    <a:pt x="3948" y="9196"/>
                  </a:cubicBezTo>
                  <a:cubicBezTo>
                    <a:pt x="3861" y="9196"/>
                    <a:pt x="3770" y="9180"/>
                    <a:pt x="3679" y="9165"/>
                  </a:cubicBezTo>
                  <a:cubicBezTo>
                    <a:pt x="3632" y="9163"/>
                    <a:pt x="3585" y="9161"/>
                    <a:pt x="3538" y="9161"/>
                  </a:cubicBezTo>
                  <a:cubicBezTo>
                    <a:pt x="1960" y="9161"/>
                    <a:pt x="662" y="10639"/>
                    <a:pt x="426" y="12174"/>
                  </a:cubicBezTo>
                  <a:cubicBezTo>
                    <a:pt x="183" y="13724"/>
                    <a:pt x="700" y="15275"/>
                    <a:pt x="1186" y="16794"/>
                  </a:cubicBezTo>
                  <a:cubicBezTo>
                    <a:pt x="1247" y="16977"/>
                    <a:pt x="1277" y="17190"/>
                    <a:pt x="1217" y="17372"/>
                  </a:cubicBezTo>
                  <a:cubicBezTo>
                    <a:pt x="1125" y="17494"/>
                    <a:pt x="1004" y="17585"/>
                    <a:pt x="882" y="17676"/>
                  </a:cubicBezTo>
                  <a:cubicBezTo>
                    <a:pt x="122" y="18314"/>
                    <a:pt x="1" y="19378"/>
                    <a:pt x="62" y="20351"/>
                  </a:cubicBezTo>
                  <a:cubicBezTo>
                    <a:pt x="214" y="22691"/>
                    <a:pt x="1095" y="24971"/>
                    <a:pt x="2524" y="26855"/>
                  </a:cubicBezTo>
                  <a:lnTo>
                    <a:pt x="27874" y="31962"/>
                  </a:lnTo>
                  <a:cubicBezTo>
                    <a:pt x="28056" y="30655"/>
                    <a:pt x="29089" y="29469"/>
                    <a:pt x="30427" y="29074"/>
                  </a:cubicBezTo>
                  <a:cubicBezTo>
                    <a:pt x="31248" y="28831"/>
                    <a:pt x="32129" y="28861"/>
                    <a:pt x="32950" y="28618"/>
                  </a:cubicBezTo>
                  <a:cubicBezTo>
                    <a:pt x="34348" y="28193"/>
                    <a:pt x="35351" y="26947"/>
                    <a:pt x="35716" y="25579"/>
                  </a:cubicBezTo>
                  <a:cubicBezTo>
                    <a:pt x="36050" y="24241"/>
                    <a:pt x="35837" y="22782"/>
                    <a:pt x="35351" y="21475"/>
                  </a:cubicBezTo>
                  <a:cubicBezTo>
                    <a:pt x="35260" y="21263"/>
                    <a:pt x="35199" y="21050"/>
                    <a:pt x="35260" y="20837"/>
                  </a:cubicBezTo>
                  <a:cubicBezTo>
                    <a:pt x="35321" y="20685"/>
                    <a:pt x="35473" y="20594"/>
                    <a:pt x="35594" y="20472"/>
                  </a:cubicBezTo>
                  <a:cubicBezTo>
                    <a:pt x="36536" y="19652"/>
                    <a:pt x="36658" y="18284"/>
                    <a:pt x="36141" y="17250"/>
                  </a:cubicBezTo>
                  <a:cubicBezTo>
                    <a:pt x="35685" y="16338"/>
                    <a:pt x="35442" y="16612"/>
                    <a:pt x="36202" y="15791"/>
                  </a:cubicBezTo>
                  <a:cubicBezTo>
                    <a:pt x="36658" y="15275"/>
                    <a:pt x="37144" y="14849"/>
                    <a:pt x="37479" y="14211"/>
                  </a:cubicBezTo>
                  <a:cubicBezTo>
                    <a:pt x="38269" y="12569"/>
                    <a:pt x="37509" y="10503"/>
                    <a:pt x="36111" y="9256"/>
                  </a:cubicBezTo>
                  <a:cubicBezTo>
                    <a:pt x="34713" y="8010"/>
                    <a:pt x="32767" y="7463"/>
                    <a:pt x="30883" y="7189"/>
                  </a:cubicBezTo>
                  <a:cubicBezTo>
                    <a:pt x="31460" y="6217"/>
                    <a:pt x="31339" y="4971"/>
                    <a:pt x="30761" y="3998"/>
                  </a:cubicBezTo>
                  <a:cubicBezTo>
                    <a:pt x="30214" y="3025"/>
                    <a:pt x="29272" y="2296"/>
                    <a:pt x="28269" y="1718"/>
                  </a:cubicBezTo>
                  <a:cubicBezTo>
                    <a:pt x="27023" y="989"/>
                    <a:pt x="25624" y="472"/>
                    <a:pt x="24165" y="168"/>
                  </a:cubicBezTo>
                  <a:cubicBezTo>
                    <a:pt x="23665" y="71"/>
                    <a:pt x="23157" y="0"/>
                    <a:pt x="22653"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4498075" y="2190975"/>
              <a:ext cx="687725" cy="793650"/>
            </a:xfrm>
            <a:custGeom>
              <a:avLst/>
              <a:gdLst/>
              <a:ahLst/>
              <a:cxnLst/>
              <a:rect l="l" t="t" r="r" b="b"/>
              <a:pathLst>
                <a:path w="27509" h="31746" extrusionOk="0">
                  <a:moveTo>
                    <a:pt x="13832" y="1"/>
                  </a:moveTo>
                  <a:cubicBezTo>
                    <a:pt x="11725" y="1"/>
                    <a:pt x="9295" y="249"/>
                    <a:pt x="7782" y="1189"/>
                  </a:cubicBezTo>
                  <a:cubicBezTo>
                    <a:pt x="0" y="6022"/>
                    <a:pt x="882" y="17481"/>
                    <a:pt x="3222" y="24806"/>
                  </a:cubicBezTo>
                  <a:cubicBezTo>
                    <a:pt x="3709" y="26296"/>
                    <a:pt x="4317" y="27785"/>
                    <a:pt x="5441" y="28910"/>
                  </a:cubicBezTo>
                  <a:cubicBezTo>
                    <a:pt x="7694" y="31162"/>
                    <a:pt x="11141" y="31746"/>
                    <a:pt x="14325" y="31746"/>
                  </a:cubicBezTo>
                  <a:cubicBezTo>
                    <a:pt x="15008" y="31746"/>
                    <a:pt x="15679" y="31719"/>
                    <a:pt x="16323" y="31676"/>
                  </a:cubicBezTo>
                  <a:cubicBezTo>
                    <a:pt x="17782" y="31585"/>
                    <a:pt x="19241" y="31493"/>
                    <a:pt x="20609" y="31037"/>
                  </a:cubicBezTo>
                  <a:cubicBezTo>
                    <a:pt x="22250" y="30490"/>
                    <a:pt x="23405" y="29548"/>
                    <a:pt x="24256" y="28393"/>
                  </a:cubicBezTo>
                  <a:cubicBezTo>
                    <a:pt x="25381" y="26812"/>
                    <a:pt x="25958" y="24837"/>
                    <a:pt x="26384" y="22861"/>
                  </a:cubicBezTo>
                  <a:cubicBezTo>
                    <a:pt x="27265" y="19031"/>
                    <a:pt x="27478" y="15049"/>
                    <a:pt x="27417" y="11128"/>
                  </a:cubicBezTo>
                  <a:cubicBezTo>
                    <a:pt x="27387" y="9578"/>
                    <a:pt x="27508" y="8210"/>
                    <a:pt x="26597" y="6903"/>
                  </a:cubicBezTo>
                  <a:cubicBezTo>
                    <a:pt x="24621" y="4077"/>
                    <a:pt x="23071" y="1949"/>
                    <a:pt x="19575" y="915"/>
                  </a:cubicBezTo>
                  <a:cubicBezTo>
                    <a:pt x="18299" y="520"/>
                    <a:pt x="17143" y="125"/>
                    <a:pt x="15745" y="64"/>
                  </a:cubicBezTo>
                  <a:cubicBezTo>
                    <a:pt x="15170" y="27"/>
                    <a:pt x="14518" y="1"/>
                    <a:pt x="13832" y="1"/>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4888650" y="2453125"/>
              <a:ext cx="104125" cy="222050"/>
            </a:xfrm>
            <a:custGeom>
              <a:avLst/>
              <a:gdLst/>
              <a:ahLst/>
              <a:cxnLst/>
              <a:rect l="l" t="t" r="r" b="b"/>
              <a:pathLst>
                <a:path w="4165" h="8882" extrusionOk="0">
                  <a:moveTo>
                    <a:pt x="1849" y="0"/>
                  </a:moveTo>
                  <a:cubicBezTo>
                    <a:pt x="1787" y="0"/>
                    <a:pt x="1723" y="28"/>
                    <a:pt x="1672" y="95"/>
                  </a:cubicBezTo>
                  <a:cubicBezTo>
                    <a:pt x="943" y="1159"/>
                    <a:pt x="1" y="3044"/>
                    <a:pt x="578" y="4351"/>
                  </a:cubicBezTo>
                  <a:cubicBezTo>
                    <a:pt x="852" y="4989"/>
                    <a:pt x="1369" y="5171"/>
                    <a:pt x="2037" y="5354"/>
                  </a:cubicBezTo>
                  <a:cubicBezTo>
                    <a:pt x="2919" y="5597"/>
                    <a:pt x="3314" y="6418"/>
                    <a:pt x="3101" y="7208"/>
                  </a:cubicBezTo>
                  <a:cubicBezTo>
                    <a:pt x="2858" y="7968"/>
                    <a:pt x="1946" y="8332"/>
                    <a:pt x="1217" y="8424"/>
                  </a:cubicBezTo>
                  <a:cubicBezTo>
                    <a:pt x="923" y="8482"/>
                    <a:pt x="998" y="8881"/>
                    <a:pt x="1250" y="8881"/>
                  </a:cubicBezTo>
                  <a:cubicBezTo>
                    <a:pt x="1259" y="8881"/>
                    <a:pt x="1268" y="8881"/>
                    <a:pt x="1277" y="8880"/>
                  </a:cubicBezTo>
                  <a:cubicBezTo>
                    <a:pt x="2888" y="8636"/>
                    <a:pt x="4165" y="7299"/>
                    <a:pt x="3344" y="5779"/>
                  </a:cubicBezTo>
                  <a:cubicBezTo>
                    <a:pt x="2888" y="4898"/>
                    <a:pt x="1855" y="5111"/>
                    <a:pt x="1186" y="4503"/>
                  </a:cubicBezTo>
                  <a:cubicBezTo>
                    <a:pt x="639" y="4016"/>
                    <a:pt x="973" y="2800"/>
                    <a:pt x="1125" y="2193"/>
                  </a:cubicBezTo>
                  <a:cubicBezTo>
                    <a:pt x="1308" y="1554"/>
                    <a:pt x="1642" y="916"/>
                    <a:pt x="2037" y="369"/>
                  </a:cubicBezTo>
                  <a:cubicBezTo>
                    <a:pt x="2169" y="193"/>
                    <a:pt x="2014" y="0"/>
                    <a:pt x="1849"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4696400" y="2380175"/>
              <a:ext cx="146675" cy="91025"/>
            </a:xfrm>
            <a:custGeom>
              <a:avLst/>
              <a:gdLst/>
              <a:ahLst/>
              <a:cxnLst/>
              <a:rect l="l" t="t" r="r" b="b"/>
              <a:pathLst>
                <a:path w="5867" h="3641" extrusionOk="0">
                  <a:moveTo>
                    <a:pt x="4203" y="0"/>
                  </a:moveTo>
                  <a:cubicBezTo>
                    <a:pt x="3618" y="0"/>
                    <a:pt x="2911" y="175"/>
                    <a:pt x="2219" y="521"/>
                  </a:cubicBezTo>
                  <a:cubicBezTo>
                    <a:pt x="821" y="1190"/>
                    <a:pt x="1" y="2345"/>
                    <a:pt x="396" y="3074"/>
                  </a:cubicBezTo>
                  <a:cubicBezTo>
                    <a:pt x="615" y="3450"/>
                    <a:pt x="1110" y="3641"/>
                    <a:pt x="1729" y="3641"/>
                  </a:cubicBezTo>
                  <a:cubicBezTo>
                    <a:pt x="2311" y="3641"/>
                    <a:pt x="3002" y="3473"/>
                    <a:pt x="3678" y="3135"/>
                  </a:cubicBezTo>
                  <a:cubicBezTo>
                    <a:pt x="5077" y="2436"/>
                    <a:pt x="5867" y="1281"/>
                    <a:pt x="5472" y="551"/>
                  </a:cubicBezTo>
                  <a:cubicBezTo>
                    <a:pt x="5272" y="183"/>
                    <a:pt x="4801" y="0"/>
                    <a:pt x="4203"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6"/>
            <p:cNvSpPr/>
            <p:nvPr/>
          </p:nvSpPr>
          <p:spPr>
            <a:xfrm>
              <a:off x="5012525" y="2374900"/>
              <a:ext cx="145150" cy="93950"/>
            </a:xfrm>
            <a:custGeom>
              <a:avLst/>
              <a:gdLst/>
              <a:ahLst/>
              <a:cxnLst/>
              <a:rect l="l" t="t" r="r" b="b"/>
              <a:pathLst>
                <a:path w="5806" h="3758" extrusionOk="0">
                  <a:moveTo>
                    <a:pt x="1620" y="0"/>
                  </a:moveTo>
                  <a:cubicBezTo>
                    <a:pt x="1082" y="0"/>
                    <a:pt x="656" y="161"/>
                    <a:pt x="456" y="489"/>
                  </a:cubicBezTo>
                  <a:cubicBezTo>
                    <a:pt x="0" y="1218"/>
                    <a:pt x="760" y="2404"/>
                    <a:pt x="2098" y="3163"/>
                  </a:cubicBezTo>
                  <a:cubicBezTo>
                    <a:pt x="2810" y="3559"/>
                    <a:pt x="3547" y="3757"/>
                    <a:pt x="4154" y="3757"/>
                  </a:cubicBezTo>
                  <a:cubicBezTo>
                    <a:pt x="4713" y="3757"/>
                    <a:pt x="5162" y="3590"/>
                    <a:pt x="5380" y="3255"/>
                  </a:cubicBezTo>
                  <a:cubicBezTo>
                    <a:pt x="5806" y="2556"/>
                    <a:pt x="5046" y="1370"/>
                    <a:pt x="3708" y="610"/>
                  </a:cubicBezTo>
                  <a:cubicBezTo>
                    <a:pt x="2982" y="207"/>
                    <a:pt x="2230" y="0"/>
                    <a:pt x="1620"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6"/>
            <p:cNvSpPr/>
            <p:nvPr/>
          </p:nvSpPr>
          <p:spPr>
            <a:xfrm>
              <a:off x="4772400" y="2565650"/>
              <a:ext cx="46375" cy="79875"/>
            </a:xfrm>
            <a:custGeom>
              <a:avLst/>
              <a:gdLst/>
              <a:ahLst/>
              <a:cxnLst/>
              <a:rect l="l" t="t" r="r" b="b"/>
              <a:pathLst>
                <a:path w="1855" h="3195" extrusionOk="0">
                  <a:moveTo>
                    <a:pt x="973" y="1"/>
                  </a:moveTo>
                  <a:cubicBezTo>
                    <a:pt x="499" y="1"/>
                    <a:pt x="90" y="689"/>
                    <a:pt x="31" y="1552"/>
                  </a:cubicBezTo>
                  <a:cubicBezTo>
                    <a:pt x="0" y="2433"/>
                    <a:pt x="335" y="3163"/>
                    <a:pt x="821" y="3193"/>
                  </a:cubicBezTo>
                  <a:cubicBezTo>
                    <a:pt x="832" y="3194"/>
                    <a:pt x="843" y="3194"/>
                    <a:pt x="853" y="3194"/>
                  </a:cubicBezTo>
                  <a:cubicBezTo>
                    <a:pt x="1355" y="3194"/>
                    <a:pt x="1764" y="2506"/>
                    <a:pt x="1824" y="1643"/>
                  </a:cubicBezTo>
                  <a:cubicBezTo>
                    <a:pt x="1854" y="761"/>
                    <a:pt x="1520" y="32"/>
                    <a:pt x="1003" y="2"/>
                  </a:cubicBezTo>
                  <a:cubicBezTo>
                    <a:pt x="993" y="1"/>
                    <a:pt x="983" y="1"/>
                    <a:pt x="973"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5028475" y="2570225"/>
              <a:ext cx="46375" cy="79850"/>
            </a:xfrm>
            <a:custGeom>
              <a:avLst/>
              <a:gdLst/>
              <a:ahLst/>
              <a:cxnLst/>
              <a:rect l="l" t="t" r="r" b="b"/>
              <a:pathLst>
                <a:path w="1855" h="3194" extrusionOk="0">
                  <a:moveTo>
                    <a:pt x="1002" y="0"/>
                  </a:moveTo>
                  <a:cubicBezTo>
                    <a:pt x="500" y="0"/>
                    <a:pt x="90" y="688"/>
                    <a:pt x="31" y="1551"/>
                  </a:cubicBezTo>
                  <a:cubicBezTo>
                    <a:pt x="1" y="2433"/>
                    <a:pt x="335" y="3162"/>
                    <a:pt x="852" y="3193"/>
                  </a:cubicBezTo>
                  <a:cubicBezTo>
                    <a:pt x="862" y="3193"/>
                    <a:pt x="872" y="3193"/>
                    <a:pt x="882" y="3193"/>
                  </a:cubicBezTo>
                  <a:cubicBezTo>
                    <a:pt x="1356" y="3193"/>
                    <a:pt x="1765" y="2505"/>
                    <a:pt x="1824" y="1642"/>
                  </a:cubicBezTo>
                  <a:cubicBezTo>
                    <a:pt x="1855" y="761"/>
                    <a:pt x="1520" y="31"/>
                    <a:pt x="1034" y="1"/>
                  </a:cubicBezTo>
                  <a:cubicBezTo>
                    <a:pt x="1023" y="0"/>
                    <a:pt x="1012" y="0"/>
                    <a:pt x="1002"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4869650" y="2701700"/>
              <a:ext cx="104900" cy="66975"/>
            </a:xfrm>
            <a:custGeom>
              <a:avLst/>
              <a:gdLst/>
              <a:ahLst/>
              <a:cxnLst/>
              <a:rect l="l" t="t" r="r" b="b"/>
              <a:pathLst>
                <a:path w="4196" h="2679" extrusionOk="0">
                  <a:moveTo>
                    <a:pt x="62" y="0"/>
                  </a:moveTo>
                  <a:lnTo>
                    <a:pt x="62" y="0"/>
                  </a:lnTo>
                  <a:cubicBezTo>
                    <a:pt x="1" y="487"/>
                    <a:pt x="31" y="1003"/>
                    <a:pt x="244" y="1459"/>
                  </a:cubicBezTo>
                  <a:cubicBezTo>
                    <a:pt x="518" y="2098"/>
                    <a:pt x="1125" y="2614"/>
                    <a:pt x="1825" y="2675"/>
                  </a:cubicBezTo>
                  <a:cubicBezTo>
                    <a:pt x="1857" y="2677"/>
                    <a:pt x="1890" y="2678"/>
                    <a:pt x="1923" y="2678"/>
                  </a:cubicBezTo>
                  <a:cubicBezTo>
                    <a:pt x="2410" y="2678"/>
                    <a:pt x="2915" y="2472"/>
                    <a:pt x="3314" y="2158"/>
                  </a:cubicBezTo>
                  <a:cubicBezTo>
                    <a:pt x="3709" y="1824"/>
                    <a:pt x="3983" y="1368"/>
                    <a:pt x="4195" y="882"/>
                  </a:cubicBezTo>
                  <a:cubicBezTo>
                    <a:pt x="4195" y="851"/>
                    <a:pt x="4195" y="851"/>
                    <a:pt x="4195" y="821"/>
                  </a:cubicBezTo>
                  <a:cubicBezTo>
                    <a:pt x="2797" y="700"/>
                    <a:pt x="1399" y="426"/>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4510225" y="2144500"/>
              <a:ext cx="550950" cy="526075"/>
            </a:xfrm>
            <a:custGeom>
              <a:avLst/>
              <a:gdLst/>
              <a:ahLst/>
              <a:cxnLst/>
              <a:rect l="l" t="t" r="r" b="b"/>
              <a:pathLst>
                <a:path w="22038" h="21043" extrusionOk="0">
                  <a:moveTo>
                    <a:pt x="14973" y="0"/>
                  </a:moveTo>
                  <a:cubicBezTo>
                    <a:pt x="13070" y="0"/>
                    <a:pt x="11179" y="204"/>
                    <a:pt x="9363" y="738"/>
                  </a:cubicBezTo>
                  <a:cubicBezTo>
                    <a:pt x="6809" y="1467"/>
                    <a:pt x="4378" y="2896"/>
                    <a:pt x="2797" y="4933"/>
                  </a:cubicBezTo>
                  <a:cubicBezTo>
                    <a:pt x="153" y="8306"/>
                    <a:pt x="1" y="12805"/>
                    <a:pt x="61" y="17000"/>
                  </a:cubicBezTo>
                  <a:cubicBezTo>
                    <a:pt x="92" y="18398"/>
                    <a:pt x="122" y="19796"/>
                    <a:pt x="761" y="21042"/>
                  </a:cubicBezTo>
                  <a:lnTo>
                    <a:pt x="609" y="19948"/>
                  </a:lnTo>
                  <a:cubicBezTo>
                    <a:pt x="1885" y="19826"/>
                    <a:pt x="2949" y="18975"/>
                    <a:pt x="3739" y="18033"/>
                  </a:cubicBezTo>
                  <a:cubicBezTo>
                    <a:pt x="5381" y="16057"/>
                    <a:pt x="6141" y="13443"/>
                    <a:pt x="5867" y="10951"/>
                  </a:cubicBezTo>
                  <a:lnTo>
                    <a:pt x="5867" y="10951"/>
                  </a:lnTo>
                  <a:cubicBezTo>
                    <a:pt x="6061" y="10987"/>
                    <a:pt x="6254" y="11004"/>
                    <a:pt x="6445" y="11004"/>
                  </a:cubicBezTo>
                  <a:cubicBezTo>
                    <a:pt x="8193" y="11004"/>
                    <a:pt x="9759" y="9571"/>
                    <a:pt x="10609" y="8063"/>
                  </a:cubicBezTo>
                  <a:cubicBezTo>
                    <a:pt x="10730" y="7851"/>
                    <a:pt x="10852" y="7607"/>
                    <a:pt x="11034" y="7455"/>
                  </a:cubicBezTo>
                  <a:cubicBezTo>
                    <a:pt x="11247" y="7319"/>
                    <a:pt x="11490" y="7273"/>
                    <a:pt x="11741" y="7273"/>
                  </a:cubicBezTo>
                  <a:cubicBezTo>
                    <a:pt x="11992" y="7273"/>
                    <a:pt x="12250" y="7319"/>
                    <a:pt x="12493" y="7364"/>
                  </a:cubicBezTo>
                  <a:cubicBezTo>
                    <a:pt x="13167" y="7478"/>
                    <a:pt x="13857" y="7537"/>
                    <a:pt x="14547" y="7537"/>
                  </a:cubicBezTo>
                  <a:cubicBezTo>
                    <a:pt x="17003" y="7537"/>
                    <a:pt x="19445" y="6786"/>
                    <a:pt x="21034" y="5054"/>
                  </a:cubicBezTo>
                  <a:cubicBezTo>
                    <a:pt x="21521" y="4537"/>
                    <a:pt x="21916" y="3929"/>
                    <a:pt x="21946" y="3261"/>
                  </a:cubicBezTo>
                  <a:cubicBezTo>
                    <a:pt x="22038" y="2258"/>
                    <a:pt x="21308" y="1346"/>
                    <a:pt x="20396" y="829"/>
                  </a:cubicBezTo>
                  <a:cubicBezTo>
                    <a:pt x="19484" y="343"/>
                    <a:pt x="18420" y="191"/>
                    <a:pt x="17387" y="100"/>
                  </a:cubicBezTo>
                  <a:cubicBezTo>
                    <a:pt x="16583" y="36"/>
                    <a:pt x="15777" y="0"/>
                    <a:pt x="14973"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4401575" y="2627500"/>
              <a:ext cx="208225" cy="211500"/>
            </a:xfrm>
            <a:custGeom>
              <a:avLst/>
              <a:gdLst/>
              <a:ahLst/>
              <a:cxnLst/>
              <a:rect l="l" t="t" r="r" b="b"/>
              <a:pathLst>
                <a:path w="8329" h="8460" extrusionOk="0">
                  <a:moveTo>
                    <a:pt x="3232" y="1"/>
                  </a:moveTo>
                  <a:cubicBezTo>
                    <a:pt x="3107" y="1"/>
                    <a:pt x="2982" y="7"/>
                    <a:pt x="2857" y="20"/>
                  </a:cubicBezTo>
                  <a:cubicBezTo>
                    <a:pt x="1672" y="142"/>
                    <a:pt x="547" y="932"/>
                    <a:pt x="213" y="1996"/>
                  </a:cubicBezTo>
                  <a:cubicBezTo>
                    <a:pt x="0" y="2725"/>
                    <a:pt x="122" y="3485"/>
                    <a:pt x="395" y="4215"/>
                  </a:cubicBezTo>
                  <a:cubicBezTo>
                    <a:pt x="851" y="5522"/>
                    <a:pt x="1763" y="6707"/>
                    <a:pt x="2979" y="7497"/>
                  </a:cubicBezTo>
                  <a:cubicBezTo>
                    <a:pt x="3846" y="8025"/>
                    <a:pt x="5146" y="8459"/>
                    <a:pt x="6349" y="8459"/>
                  </a:cubicBezTo>
                  <a:cubicBezTo>
                    <a:pt x="7085" y="8459"/>
                    <a:pt x="7786" y="8297"/>
                    <a:pt x="8328" y="7892"/>
                  </a:cubicBezTo>
                  <a:lnTo>
                    <a:pt x="6079" y="1145"/>
                  </a:lnTo>
                  <a:cubicBezTo>
                    <a:pt x="5320" y="440"/>
                    <a:pt x="4270" y="1"/>
                    <a:pt x="3232" y="1"/>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5214950" y="3391900"/>
              <a:ext cx="70400" cy="829025"/>
            </a:xfrm>
            <a:custGeom>
              <a:avLst/>
              <a:gdLst/>
              <a:ahLst/>
              <a:cxnLst/>
              <a:rect l="l" t="t" r="r" b="b"/>
              <a:pathLst>
                <a:path w="2816" h="33161" extrusionOk="0">
                  <a:moveTo>
                    <a:pt x="209" y="1"/>
                  </a:moveTo>
                  <a:cubicBezTo>
                    <a:pt x="110" y="1"/>
                    <a:pt x="1" y="91"/>
                    <a:pt x="19" y="235"/>
                  </a:cubicBezTo>
                  <a:cubicBezTo>
                    <a:pt x="1843" y="11056"/>
                    <a:pt x="2451" y="22028"/>
                    <a:pt x="1812" y="33001"/>
                  </a:cubicBezTo>
                  <a:cubicBezTo>
                    <a:pt x="1797" y="33108"/>
                    <a:pt x="1881" y="33161"/>
                    <a:pt x="1972" y="33161"/>
                  </a:cubicBezTo>
                  <a:cubicBezTo>
                    <a:pt x="2063" y="33161"/>
                    <a:pt x="2162" y="33108"/>
                    <a:pt x="2177" y="33001"/>
                  </a:cubicBezTo>
                  <a:cubicBezTo>
                    <a:pt x="2815" y="21998"/>
                    <a:pt x="2207" y="10964"/>
                    <a:pt x="353" y="144"/>
                  </a:cubicBezTo>
                  <a:cubicBezTo>
                    <a:pt x="341" y="44"/>
                    <a:pt x="277" y="1"/>
                    <a:pt x="209"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4366600" y="4365100"/>
              <a:ext cx="303475" cy="282250"/>
            </a:xfrm>
            <a:custGeom>
              <a:avLst/>
              <a:gdLst/>
              <a:ahLst/>
              <a:cxnLst/>
              <a:rect l="l" t="t" r="r" b="b"/>
              <a:pathLst>
                <a:path w="12139" h="11290" extrusionOk="0">
                  <a:moveTo>
                    <a:pt x="2676" y="0"/>
                  </a:moveTo>
                  <a:lnTo>
                    <a:pt x="1" y="5867"/>
                  </a:lnTo>
                  <a:cubicBezTo>
                    <a:pt x="2159" y="8025"/>
                    <a:pt x="4834" y="9605"/>
                    <a:pt x="7478" y="11125"/>
                  </a:cubicBezTo>
                  <a:cubicBezTo>
                    <a:pt x="7633" y="11224"/>
                    <a:pt x="7854" y="11290"/>
                    <a:pt x="8045" y="11290"/>
                  </a:cubicBezTo>
                  <a:cubicBezTo>
                    <a:pt x="8267" y="11290"/>
                    <a:pt x="8451" y="11201"/>
                    <a:pt x="8451" y="10973"/>
                  </a:cubicBezTo>
                  <a:cubicBezTo>
                    <a:pt x="7661" y="9940"/>
                    <a:pt x="6749" y="8967"/>
                    <a:pt x="5715" y="8146"/>
                  </a:cubicBezTo>
                  <a:cubicBezTo>
                    <a:pt x="5594" y="8055"/>
                    <a:pt x="5472" y="7964"/>
                    <a:pt x="5351" y="7873"/>
                  </a:cubicBezTo>
                  <a:lnTo>
                    <a:pt x="5351" y="7660"/>
                  </a:lnTo>
                  <a:cubicBezTo>
                    <a:pt x="6749" y="8207"/>
                    <a:pt x="8208" y="8724"/>
                    <a:pt x="9636" y="9210"/>
                  </a:cubicBezTo>
                  <a:cubicBezTo>
                    <a:pt x="9781" y="9259"/>
                    <a:pt x="10029" y="9332"/>
                    <a:pt x="10247" y="9332"/>
                  </a:cubicBezTo>
                  <a:cubicBezTo>
                    <a:pt x="10441" y="9332"/>
                    <a:pt x="10613" y="9274"/>
                    <a:pt x="10670" y="9089"/>
                  </a:cubicBezTo>
                  <a:cubicBezTo>
                    <a:pt x="10913" y="8268"/>
                    <a:pt x="8724" y="7386"/>
                    <a:pt x="8208" y="7174"/>
                  </a:cubicBezTo>
                  <a:cubicBezTo>
                    <a:pt x="7358" y="6777"/>
                    <a:pt x="6429" y="6328"/>
                    <a:pt x="5471" y="6121"/>
                  </a:cubicBezTo>
                  <a:lnTo>
                    <a:pt x="5471" y="6121"/>
                  </a:lnTo>
                  <a:cubicBezTo>
                    <a:pt x="7102" y="6441"/>
                    <a:pt x="8734" y="6762"/>
                    <a:pt x="10366" y="7082"/>
                  </a:cubicBezTo>
                  <a:cubicBezTo>
                    <a:pt x="10535" y="7116"/>
                    <a:pt x="11084" y="7273"/>
                    <a:pt x="11520" y="7273"/>
                  </a:cubicBezTo>
                  <a:cubicBezTo>
                    <a:pt x="11864" y="7273"/>
                    <a:pt x="12139" y="7175"/>
                    <a:pt x="12098" y="6839"/>
                  </a:cubicBezTo>
                  <a:cubicBezTo>
                    <a:pt x="12038" y="6414"/>
                    <a:pt x="11156" y="6262"/>
                    <a:pt x="10852" y="6140"/>
                  </a:cubicBezTo>
                  <a:cubicBezTo>
                    <a:pt x="10244" y="5867"/>
                    <a:pt x="9606" y="5593"/>
                    <a:pt x="8998" y="5350"/>
                  </a:cubicBezTo>
                  <a:cubicBezTo>
                    <a:pt x="8360" y="5107"/>
                    <a:pt x="7721" y="4864"/>
                    <a:pt x="7083" y="4651"/>
                  </a:cubicBezTo>
                  <a:cubicBezTo>
                    <a:pt x="6779" y="4529"/>
                    <a:pt x="6445" y="4408"/>
                    <a:pt x="6141" y="4316"/>
                  </a:cubicBezTo>
                  <a:cubicBezTo>
                    <a:pt x="5912" y="4231"/>
                    <a:pt x="5521" y="4010"/>
                    <a:pt x="5273" y="4010"/>
                  </a:cubicBezTo>
                  <a:cubicBezTo>
                    <a:pt x="5265" y="4010"/>
                    <a:pt x="5257" y="4010"/>
                    <a:pt x="5249" y="4011"/>
                  </a:cubicBezTo>
                  <a:lnTo>
                    <a:pt x="5249" y="4011"/>
                  </a:lnTo>
                  <a:cubicBezTo>
                    <a:pt x="5460" y="3991"/>
                    <a:pt x="5670" y="3983"/>
                    <a:pt x="5880" y="3983"/>
                  </a:cubicBezTo>
                  <a:cubicBezTo>
                    <a:pt x="6930" y="3983"/>
                    <a:pt x="7959" y="4201"/>
                    <a:pt x="8968" y="4377"/>
                  </a:cubicBezTo>
                  <a:cubicBezTo>
                    <a:pt x="9576" y="4468"/>
                    <a:pt x="10183" y="4529"/>
                    <a:pt x="10791" y="4620"/>
                  </a:cubicBezTo>
                  <a:cubicBezTo>
                    <a:pt x="10969" y="4635"/>
                    <a:pt x="11218" y="4700"/>
                    <a:pt x="11442" y="4700"/>
                  </a:cubicBezTo>
                  <a:cubicBezTo>
                    <a:pt x="11677" y="4700"/>
                    <a:pt x="11884" y="4628"/>
                    <a:pt x="11946" y="4347"/>
                  </a:cubicBezTo>
                  <a:cubicBezTo>
                    <a:pt x="12038" y="3952"/>
                    <a:pt x="10822" y="3526"/>
                    <a:pt x="10548" y="3435"/>
                  </a:cubicBezTo>
                  <a:cubicBezTo>
                    <a:pt x="9910" y="3192"/>
                    <a:pt x="9211" y="3070"/>
                    <a:pt x="8542" y="2979"/>
                  </a:cubicBezTo>
                  <a:cubicBezTo>
                    <a:pt x="7357" y="2827"/>
                    <a:pt x="6110" y="2706"/>
                    <a:pt x="5077" y="2189"/>
                  </a:cubicBezTo>
                  <a:lnTo>
                    <a:pt x="5047" y="1915"/>
                  </a:lnTo>
                  <a:cubicBezTo>
                    <a:pt x="5806" y="1854"/>
                    <a:pt x="6566" y="1763"/>
                    <a:pt x="7296" y="1551"/>
                  </a:cubicBezTo>
                  <a:cubicBezTo>
                    <a:pt x="7661" y="1459"/>
                    <a:pt x="8025" y="1338"/>
                    <a:pt x="8420" y="1277"/>
                  </a:cubicBezTo>
                  <a:cubicBezTo>
                    <a:pt x="8664" y="1247"/>
                    <a:pt x="9180" y="1095"/>
                    <a:pt x="9150" y="760"/>
                  </a:cubicBezTo>
                  <a:cubicBezTo>
                    <a:pt x="9150" y="639"/>
                    <a:pt x="9028" y="547"/>
                    <a:pt x="8937" y="517"/>
                  </a:cubicBezTo>
                  <a:cubicBezTo>
                    <a:pt x="8627" y="408"/>
                    <a:pt x="8251" y="386"/>
                    <a:pt x="7882" y="386"/>
                  </a:cubicBezTo>
                  <a:cubicBezTo>
                    <a:pt x="7636" y="386"/>
                    <a:pt x="7393" y="395"/>
                    <a:pt x="7174" y="395"/>
                  </a:cubicBezTo>
                  <a:lnTo>
                    <a:pt x="4955" y="395"/>
                  </a:lnTo>
                  <a:cubicBezTo>
                    <a:pt x="4195" y="365"/>
                    <a:pt x="3375" y="243"/>
                    <a:pt x="2676" y="0"/>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0" name="Google Shape;2950;p56"/>
          <p:cNvSpPr/>
          <p:nvPr/>
        </p:nvSpPr>
        <p:spPr>
          <a:xfrm rot="419984">
            <a:off x="2373798" y="620981"/>
            <a:ext cx="382807" cy="300110"/>
          </a:xfrm>
          <a:prstGeom prst="rect">
            <a:avLst/>
          </a:prstGeom>
        </p:spPr>
        <p:txBody>
          <a:bodyPr>
            <a:prstTxWarp prst="textPlain">
              <a:avLst/>
            </a:prstTxWarp>
          </a:bodyPr>
          <a:lstStyle/>
          <a:p>
            <a:pPr lvl="0" algn="ctr"/>
            <a:r>
              <a:rPr lang="en-US" b="1" i="0" dirty="0">
                <a:ln>
                  <a:noFill/>
                </a:ln>
                <a:solidFill>
                  <a:schemeClr val="accent6"/>
                </a:solidFill>
                <a:latin typeface="Heebo"/>
              </a:rPr>
              <a:t>Hi</a:t>
            </a:r>
            <a:endParaRPr b="1" i="0" dirty="0">
              <a:ln>
                <a:noFill/>
              </a:ln>
              <a:solidFill>
                <a:schemeClr val="accent6"/>
              </a:solidFill>
              <a:latin typeface="Heeb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06F15E4-0E12-77F7-094D-3AE34A739605}"/>
              </a:ext>
            </a:extLst>
          </p:cNvPr>
          <p:cNvSpPr>
            <a:spLocks noGrp="1"/>
          </p:cNvSpPr>
          <p:nvPr/>
        </p:nvSpPr>
        <p:spPr>
          <a:xfrm>
            <a:off x="102276" y="65615"/>
            <a:ext cx="893944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bhaya Libre"/>
              <a:buNone/>
              <a:defRPr sz="3000" b="0" i="0" u="none" strike="noStrike" cap="none">
                <a:solidFill>
                  <a:schemeClr val="dk1"/>
                </a:solidFill>
                <a:latin typeface="Heebo Black"/>
                <a:ea typeface="Heebo Black"/>
                <a:cs typeface="Heebo Black"/>
                <a:sym typeface="Heebo Black"/>
              </a:defRPr>
            </a:lvl1pPr>
            <a:lvl2pPr marR="0" lvl="1"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9pPr>
          </a:lstStyle>
          <a:p>
            <a:pPr algn="l"/>
            <a:r>
              <a:rPr lang="en-US" sz="2400" dirty="0">
                <a:highlight>
                  <a:srgbClr val="FFFFFF"/>
                </a:highlight>
              </a:rPr>
              <a:t>4 (p.111) Work in pairs. Match the ideas (a - h) with parts of an outline (1 - 4) for a paragraph about </a:t>
            </a:r>
            <a:r>
              <a:rPr lang="en-US" sz="2400" dirty="0">
                <a:highlight>
                  <a:srgbClr val="FFD366"/>
                </a:highlight>
              </a:rPr>
              <a:t>a video call</a:t>
            </a:r>
            <a:r>
              <a:rPr lang="en-US" sz="2400" dirty="0">
                <a:highlight>
                  <a:srgbClr val="FFFFFF"/>
                </a:highlight>
              </a:rPr>
              <a:t>. </a:t>
            </a:r>
          </a:p>
        </p:txBody>
      </p:sp>
      <p:sp>
        <p:nvSpPr>
          <p:cNvPr id="4" name="TextBox 3">
            <a:extLst>
              <a:ext uri="{FF2B5EF4-FFF2-40B4-BE49-F238E27FC236}">
                <a16:creationId xmlns:a16="http://schemas.microsoft.com/office/drawing/2014/main" xmlns="" id="{2308AD62-853F-2746-364A-55C3F6C2F0C3}"/>
              </a:ext>
            </a:extLst>
          </p:cNvPr>
          <p:cNvSpPr txBox="1"/>
          <p:nvPr/>
        </p:nvSpPr>
        <p:spPr>
          <a:xfrm>
            <a:off x="49132" y="916410"/>
            <a:ext cx="3753511" cy="3604833"/>
          </a:xfrm>
          <a:prstGeom prst="rect">
            <a:avLst/>
          </a:prstGeom>
          <a:noFill/>
        </p:spPr>
        <p:txBody>
          <a:bodyPr wrap="square" rtlCol="0">
            <a:spAutoFit/>
          </a:bodyPr>
          <a:lstStyle/>
          <a:p>
            <a:pPr>
              <a:lnSpc>
                <a:spcPct val="95000"/>
              </a:lnSpc>
            </a:pPr>
            <a:r>
              <a:rPr lang="en-US" sz="2000" dirty="0">
                <a:latin typeface="Catamaran Medium" panose="020B0604020202020204" charset="0"/>
                <a:cs typeface="Catamaran Medium" panose="020B0604020202020204" charset="0"/>
              </a:rPr>
              <a:t>1. What is it?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2. What are its advantages?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3. What are its disadvantages?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4. Will people use it in the future? </a:t>
            </a:r>
          </a:p>
        </p:txBody>
      </p:sp>
      <p:sp>
        <p:nvSpPr>
          <p:cNvPr id="6" name="Rectangle: Rounded Corners 5">
            <a:extLst>
              <a:ext uri="{FF2B5EF4-FFF2-40B4-BE49-F238E27FC236}">
                <a16:creationId xmlns:a16="http://schemas.microsoft.com/office/drawing/2014/main" xmlns="" id="{9A00AF85-BEA4-B97E-485A-C17CCBDF3FDF}"/>
              </a:ext>
            </a:extLst>
          </p:cNvPr>
          <p:cNvSpPr/>
          <p:nvPr/>
        </p:nvSpPr>
        <p:spPr>
          <a:xfrm>
            <a:off x="3802643" y="944789"/>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kern="1200" dirty="0">
                <a:solidFill>
                  <a:srgbClr val="C00000"/>
                </a:solidFill>
                <a:latin typeface="Catamaran Medium" panose="020B0604020202020204" charset="0"/>
                <a:ea typeface="+mn-ea"/>
                <a:cs typeface="Catamaran Medium" panose="020B0604020202020204" charset="0"/>
              </a:rPr>
              <a:t>a. </a:t>
            </a:r>
            <a:r>
              <a:rPr lang="en-US" sz="1800" kern="1200" dirty="0">
                <a:solidFill>
                  <a:prstClr val="black"/>
                </a:solidFill>
                <a:latin typeface="Catamaran Medium" panose="020B0604020202020204" charset="0"/>
                <a:ea typeface="+mn-ea"/>
                <a:cs typeface="Catamaran Medium" panose="020B0604020202020204" charset="0"/>
              </a:rPr>
              <a:t>a phone call using Internet connection </a:t>
            </a:r>
          </a:p>
        </p:txBody>
      </p:sp>
      <p:sp>
        <p:nvSpPr>
          <p:cNvPr id="7" name="Rectangle: Rounded Corners 6">
            <a:extLst>
              <a:ext uri="{FF2B5EF4-FFF2-40B4-BE49-F238E27FC236}">
                <a16:creationId xmlns:a16="http://schemas.microsoft.com/office/drawing/2014/main" xmlns="" id="{8BA430CF-7C3A-61B0-8AC8-B9F418A23788}"/>
              </a:ext>
            </a:extLst>
          </p:cNvPr>
          <p:cNvSpPr/>
          <p:nvPr/>
        </p:nvSpPr>
        <p:spPr>
          <a:xfrm>
            <a:off x="3802643" y="1393106"/>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b. </a:t>
            </a:r>
            <a:r>
              <a:rPr lang="en-US" sz="1800" kern="1200" dirty="0">
                <a:solidFill>
                  <a:prstClr val="black"/>
                </a:solidFill>
                <a:latin typeface="Catamaran Medium" panose="020B0604020202020204" charset="0"/>
                <a:ea typeface="+mn-ea"/>
                <a:cs typeface="Catamaran Medium" panose="020B0604020202020204" charset="0"/>
              </a:rPr>
              <a:t>needs a high-speed Internet access </a:t>
            </a:r>
          </a:p>
        </p:txBody>
      </p:sp>
      <p:sp>
        <p:nvSpPr>
          <p:cNvPr id="8" name="Rectangle: Rounded Corners 7">
            <a:extLst>
              <a:ext uri="{FF2B5EF4-FFF2-40B4-BE49-F238E27FC236}">
                <a16:creationId xmlns:a16="http://schemas.microsoft.com/office/drawing/2014/main" xmlns="" id="{B88E48EC-494B-99E7-EF16-D2B9DB410E55}"/>
              </a:ext>
            </a:extLst>
          </p:cNvPr>
          <p:cNvSpPr/>
          <p:nvPr/>
        </p:nvSpPr>
        <p:spPr>
          <a:xfrm>
            <a:off x="3802643" y="1832261"/>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c. </a:t>
            </a:r>
            <a:r>
              <a:rPr lang="en-US" sz="1800" kern="1200" dirty="0">
                <a:solidFill>
                  <a:prstClr val="black"/>
                </a:solidFill>
                <a:latin typeface="Catamaran Medium" panose="020B0604020202020204" charset="0"/>
                <a:ea typeface="+mn-ea"/>
                <a:cs typeface="Catamaran Medium" panose="020B0604020202020204" charset="0"/>
              </a:rPr>
              <a:t>saves time because people needn’t travel to meet </a:t>
            </a:r>
          </a:p>
        </p:txBody>
      </p:sp>
      <p:sp>
        <p:nvSpPr>
          <p:cNvPr id="9" name="Rectangle: Rounded Corners 8">
            <a:extLst>
              <a:ext uri="{FF2B5EF4-FFF2-40B4-BE49-F238E27FC236}">
                <a16:creationId xmlns:a16="http://schemas.microsoft.com/office/drawing/2014/main" xmlns="" id="{AF47EC7F-CBB3-4E1C-C7F2-838DE6550ACD}"/>
              </a:ext>
            </a:extLst>
          </p:cNvPr>
          <p:cNvSpPr/>
          <p:nvPr/>
        </p:nvSpPr>
        <p:spPr>
          <a:xfrm>
            <a:off x="3802643" y="2282028"/>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d. </a:t>
            </a:r>
            <a:r>
              <a:rPr lang="en-US" sz="1800" kern="1200" dirty="0">
                <a:solidFill>
                  <a:prstClr val="black"/>
                </a:solidFill>
                <a:latin typeface="Catamaran Medium" panose="020B0604020202020204" charset="0"/>
                <a:ea typeface="+mn-ea"/>
                <a:cs typeface="Catamaran Medium" panose="020B0604020202020204" charset="0"/>
              </a:rPr>
              <a:t>transmits live images of the speakers with a webcam or camera on smart devices </a:t>
            </a:r>
          </a:p>
        </p:txBody>
      </p:sp>
      <p:sp>
        <p:nvSpPr>
          <p:cNvPr id="10" name="Rectangle: Rounded Corners 9">
            <a:extLst>
              <a:ext uri="{FF2B5EF4-FFF2-40B4-BE49-F238E27FC236}">
                <a16:creationId xmlns:a16="http://schemas.microsoft.com/office/drawing/2014/main" xmlns="" id="{912ED5DE-9698-C3F6-18EB-D9C1833A993D}"/>
              </a:ext>
            </a:extLst>
          </p:cNvPr>
          <p:cNvSpPr/>
          <p:nvPr/>
        </p:nvSpPr>
        <p:spPr>
          <a:xfrm>
            <a:off x="3802643" y="2953438"/>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e. </a:t>
            </a:r>
            <a:r>
              <a:rPr lang="en-US" sz="1800" kern="1200" dirty="0">
                <a:solidFill>
                  <a:prstClr val="black"/>
                </a:solidFill>
                <a:latin typeface="Catamaran Medium" panose="020B0604020202020204" charset="0"/>
                <a:ea typeface="+mn-ea"/>
                <a:cs typeface="Catamaran Medium" panose="020B0604020202020204" charset="0"/>
              </a:rPr>
              <a:t>may spend too much time chatting with each other </a:t>
            </a:r>
          </a:p>
        </p:txBody>
      </p:sp>
      <p:sp>
        <p:nvSpPr>
          <p:cNvPr id="11" name="Rectangle: Rounded Corners 10">
            <a:extLst>
              <a:ext uri="{FF2B5EF4-FFF2-40B4-BE49-F238E27FC236}">
                <a16:creationId xmlns:a16="http://schemas.microsoft.com/office/drawing/2014/main" xmlns="" id="{8C4F459D-9EB9-FB33-9992-29A10229A8FC}"/>
              </a:ext>
            </a:extLst>
          </p:cNvPr>
          <p:cNvSpPr/>
          <p:nvPr/>
        </p:nvSpPr>
        <p:spPr>
          <a:xfrm>
            <a:off x="3802643" y="3624848"/>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f. </a:t>
            </a:r>
            <a:r>
              <a:rPr lang="en-US" sz="1800" kern="1200" dirty="0">
                <a:solidFill>
                  <a:prstClr val="black"/>
                </a:solidFill>
                <a:latin typeface="Catamaran Medium" panose="020B0604020202020204" charset="0"/>
                <a:ea typeface="+mn-ea"/>
                <a:cs typeface="Catamaran Medium" panose="020B0604020202020204" charset="0"/>
              </a:rPr>
              <a:t>can be useful for family members and business partners </a:t>
            </a:r>
          </a:p>
        </p:txBody>
      </p:sp>
      <p:sp>
        <p:nvSpPr>
          <p:cNvPr id="12" name="Rectangle: Rounded Corners 11">
            <a:extLst>
              <a:ext uri="{FF2B5EF4-FFF2-40B4-BE49-F238E27FC236}">
                <a16:creationId xmlns:a16="http://schemas.microsoft.com/office/drawing/2014/main" xmlns="" id="{0F50B76A-2083-975A-43BA-9226F49C8AAD}"/>
              </a:ext>
            </a:extLst>
          </p:cNvPr>
          <p:cNvSpPr/>
          <p:nvPr/>
        </p:nvSpPr>
        <p:spPr>
          <a:xfrm>
            <a:off x="3802643" y="4291345"/>
            <a:ext cx="5239081" cy="32765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g. </a:t>
            </a:r>
            <a:r>
              <a:rPr lang="en-US" sz="1800" kern="1200" dirty="0">
                <a:solidFill>
                  <a:prstClr val="black"/>
                </a:solidFill>
                <a:latin typeface="Catamaran Medium" panose="020B0604020202020204" charset="0"/>
                <a:ea typeface="+mn-ea"/>
                <a:cs typeface="Catamaran Medium" panose="020B0604020202020204" charset="0"/>
              </a:rPr>
              <a:t>will still be a common tool of communication </a:t>
            </a:r>
          </a:p>
        </p:txBody>
      </p:sp>
      <p:sp>
        <p:nvSpPr>
          <p:cNvPr id="13" name="Rectangle: Rounded Corners 12">
            <a:extLst>
              <a:ext uri="{FF2B5EF4-FFF2-40B4-BE49-F238E27FC236}">
                <a16:creationId xmlns:a16="http://schemas.microsoft.com/office/drawing/2014/main" xmlns="" id="{BB72C259-9F8C-FC7C-FEAD-58774E40E349}"/>
              </a:ext>
            </a:extLst>
          </p:cNvPr>
          <p:cNvSpPr/>
          <p:nvPr/>
        </p:nvSpPr>
        <p:spPr>
          <a:xfrm>
            <a:off x="3802643" y="4712797"/>
            <a:ext cx="5239081" cy="32765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h. </a:t>
            </a:r>
            <a:r>
              <a:rPr lang="en-US" sz="1800" kern="1200" dirty="0">
                <a:solidFill>
                  <a:prstClr val="black"/>
                </a:solidFill>
                <a:latin typeface="Catamaran Medium" panose="020B0604020202020204" charset="0"/>
                <a:ea typeface="+mn-ea"/>
                <a:cs typeface="Catamaran Medium" panose="020B0604020202020204" charset="0"/>
              </a:rPr>
              <a:t>can see and hear each other in real time </a:t>
            </a:r>
          </a:p>
        </p:txBody>
      </p:sp>
    </p:spTree>
    <p:extLst>
      <p:ext uri="{BB962C8B-B14F-4D97-AF65-F5344CB8AC3E}">
        <p14:creationId xmlns:p14="http://schemas.microsoft.com/office/powerpoint/2010/main" val="2730514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06F15E4-0E12-77F7-094D-3AE34A739605}"/>
              </a:ext>
            </a:extLst>
          </p:cNvPr>
          <p:cNvSpPr>
            <a:spLocks noGrp="1"/>
          </p:cNvSpPr>
          <p:nvPr/>
        </p:nvSpPr>
        <p:spPr>
          <a:xfrm>
            <a:off x="102276" y="65615"/>
            <a:ext cx="893944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bhaya Libre"/>
              <a:buNone/>
              <a:defRPr sz="3000" b="0" i="0" u="none" strike="noStrike" cap="none">
                <a:solidFill>
                  <a:schemeClr val="dk1"/>
                </a:solidFill>
                <a:latin typeface="Heebo Black"/>
                <a:ea typeface="Heebo Black"/>
                <a:cs typeface="Heebo Black"/>
                <a:sym typeface="Heebo Black"/>
              </a:defRPr>
            </a:lvl1pPr>
            <a:lvl2pPr marR="0" lvl="1"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9pPr>
          </a:lstStyle>
          <a:p>
            <a:pPr algn="l"/>
            <a:r>
              <a:rPr lang="en-US" sz="2400" dirty="0">
                <a:highlight>
                  <a:srgbClr val="FFFFFF"/>
                </a:highlight>
              </a:rPr>
              <a:t>4 (p.111) Work in pairs. Match the ideas (a - h) with parts of an outline (1 - 4) for a paragraph about </a:t>
            </a:r>
            <a:r>
              <a:rPr lang="en-US" sz="2400" dirty="0">
                <a:highlight>
                  <a:srgbClr val="FFD366"/>
                </a:highlight>
              </a:rPr>
              <a:t>a video call</a:t>
            </a:r>
            <a:r>
              <a:rPr lang="en-US" sz="2400" dirty="0">
                <a:highlight>
                  <a:srgbClr val="FFFFFF"/>
                </a:highlight>
              </a:rPr>
              <a:t>. </a:t>
            </a:r>
          </a:p>
        </p:txBody>
      </p:sp>
      <p:sp>
        <p:nvSpPr>
          <p:cNvPr id="4" name="TextBox 3">
            <a:extLst>
              <a:ext uri="{FF2B5EF4-FFF2-40B4-BE49-F238E27FC236}">
                <a16:creationId xmlns:a16="http://schemas.microsoft.com/office/drawing/2014/main" xmlns="" id="{2308AD62-853F-2746-364A-55C3F6C2F0C3}"/>
              </a:ext>
            </a:extLst>
          </p:cNvPr>
          <p:cNvSpPr txBox="1"/>
          <p:nvPr/>
        </p:nvSpPr>
        <p:spPr>
          <a:xfrm>
            <a:off x="49132" y="916410"/>
            <a:ext cx="3753511" cy="4189608"/>
          </a:xfrm>
          <a:prstGeom prst="rect">
            <a:avLst/>
          </a:prstGeom>
          <a:noFill/>
        </p:spPr>
        <p:txBody>
          <a:bodyPr wrap="square" rtlCol="0">
            <a:spAutoFit/>
          </a:bodyPr>
          <a:lstStyle/>
          <a:p>
            <a:pPr>
              <a:lnSpc>
                <a:spcPct val="95000"/>
              </a:lnSpc>
            </a:pPr>
            <a:r>
              <a:rPr lang="en-US" sz="2000" dirty="0">
                <a:latin typeface="Catamaran Medium" panose="020B0604020202020204" charset="0"/>
                <a:cs typeface="Catamaran Medium" panose="020B0604020202020204" charset="0"/>
              </a:rPr>
              <a:t>1. What is it?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2. What are its advantages?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3. What are its disadvantages?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4. Will people use it in the future? </a:t>
            </a:r>
          </a:p>
        </p:txBody>
      </p:sp>
      <p:sp>
        <p:nvSpPr>
          <p:cNvPr id="6" name="Rectangle: Rounded Corners 5">
            <a:extLst>
              <a:ext uri="{FF2B5EF4-FFF2-40B4-BE49-F238E27FC236}">
                <a16:creationId xmlns:a16="http://schemas.microsoft.com/office/drawing/2014/main" xmlns="" id="{9A00AF85-BEA4-B97E-485A-C17CCBDF3FDF}"/>
              </a:ext>
            </a:extLst>
          </p:cNvPr>
          <p:cNvSpPr/>
          <p:nvPr/>
        </p:nvSpPr>
        <p:spPr>
          <a:xfrm>
            <a:off x="3802643" y="944789"/>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kern="1200" dirty="0">
                <a:solidFill>
                  <a:srgbClr val="C00000"/>
                </a:solidFill>
                <a:latin typeface="Catamaran Medium" panose="020B0604020202020204" charset="0"/>
                <a:ea typeface="+mn-ea"/>
                <a:cs typeface="Catamaran Medium" panose="020B0604020202020204" charset="0"/>
              </a:rPr>
              <a:t>a. </a:t>
            </a:r>
            <a:r>
              <a:rPr lang="en-US" sz="1800" kern="1200" dirty="0">
                <a:solidFill>
                  <a:prstClr val="black"/>
                </a:solidFill>
                <a:latin typeface="Catamaran Medium" panose="020B0604020202020204" charset="0"/>
                <a:ea typeface="+mn-ea"/>
                <a:cs typeface="Catamaran Medium" panose="020B0604020202020204" charset="0"/>
              </a:rPr>
              <a:t>a phone call using Internet connection </a:t>
            </a:r>
          </a:p>
        </p:txBody>
      </p:sp>
      <p:sp>
        <p:nvSpPr>
          <p:cNvPr id="7" name="Rectangle: Rounded Corners 6">
            <a:extLst>
              <a:ext uri="{FF2B5EF4-FFF2-40B4-BE49-F238E27FC236}">
                <a16:creationId xmlns:a16="http://schemas.microsoft.com/office/drawing/2014/main" xmlns="" id="{8BA430CF-7C3A-61B0-8AC8-B9F418A23788}"/>
              </a:ext>
            </a:extLst>
          </p:cNvPr>
          <p:cNvSpPr/>
          <p:nvPr/>
        </p:nvSpPr>
        <p:spPr>
          <a:xfrm>
            <a:off x="3802643" y="1393106"/>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b. </a:t>
            </a:r>
            <a:r>
              <a:rPr lang="en-US" sz="1800" kern="1200" dirty="0">
                <a:solidFill>
                  <a:prstClr val="black"/>
                </a:solidFill>
                <a:latin typeface="Catamaran Medium" panose="020B0604020202020204" charset="0"/>
                <a:ea typeface="+mn-ea"/>
                <a:cs typeface="Catamaran Medium" panose="020B0604020202020204" charset="0"/>
              </a:rPr>
              <a:t>needs a high-speed Internet access </a:t>
            </a:r>
          </a:p>
        </p:txBody>
      </p:sp>
      <p:sp>
        <p:nvSpPr>
          <p:cNvPr id="8" name="Rectangle: Rounded Corners 7">
            <a:extLst>
              <a:ext uri="{FF2B5EF4-FFF2-40B4-BE49-F238E27FC236}">
                <a16:creationId xmlns:a16="http://schemas.microsoft.com/office/drawing/2014/main" xmlns="" id="{B88E48EC-494B-99E7-EF16-D2B9DB410E55}"/>
              </a:ext>
            </a:extLst>
          </p:cNvPr>
          <p:cNvSpPr/>
          <p:nvPr/>
        </p:nvSpPr>
        <p:spPr>
          <a:xfrm>
            <a:off x="3802643" y="1832261"/>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c. </a:t>
            </a:r>
            <a:r>
              <a:rPr lang="en-US" sz="1800" kern="1200" dirty="0">
                <a:solidFill>
                  <a:prstClr val="black"/>
                </a:solidFill>
                <a:latin typeface="Catamaran Medium" panose="020B0604020202020204" charset="0"/>
                <a:ea typeface="+mn-ea"/>
                <a:cs typeface="Catamaran Medium" panose="020B0604020202020204" charset="0"/>
              </a:rPr>
              <a:t>saves time because people needn’t travel to meet </a:t>
            </a:r>
          </a:p>
        </p:txBody>
      </p:sp>
      <p:sp>
        <p:nvSpPr>
          <p:cNvPr id="9" name="Rectangle: Rounded Corners 8">
            <a:extLst>
              <a:ext uri="{FF2B5EF4-FFF2-40B4-BE49-F238E27FC236}">
                <a16:creationId xmlns:a16="http://schemas.microsoft.com/office/drawing/2014/main" xmlns="" id="{AF47EC7F-CBB3-4E1C-C7F2-838DE6550ACD}"/>
              </a:ext>
            </a:extLst>
          </p:cNvPr>
          <p:cNvSpPr/>
          <p:nvPr/>
        </p:nvSpPr>
        <p:spPr>
          <a:xfrm>
            <a:off x="3802643" y="2282028"/>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d. </a:t>
            </a:r>
            <a:r>
              <a:rPr lang="en-US" sz="1800" kern="1200" dirty="0">
                <a:solidFill>
                  <a:prstClr val="black"/>
                </a:solidFill>
                <a:latin typeface="Catamaran Medium" panose="020B0604020202020204" charset="0"/>
                <a:ea typeface="+mn-ea"/>
                <a:cs typeface="Catamaran Medium" panose="020B0604020202020204" charset="0"/>
              </a:rPr>
              <a:t>transmits live images of the speakers with a webcam or camera on smart devices </a:t>
            </a:r>
          </a:p>
        </p:txBody>
      </p:sp>
      <p:sp>
        <p:nvSpPr>
          <p:cNvPr id="10" name="Rectangle: Rounded Corners 9">
            <a:extLst>
              <a:ext uri="{FF2B5EF4-FFF2-40B4-BE49-F238E27FC236}">
                <a16:creationId xmlns:a16="http://schemas.microsoft.com/office/drawing/2014/main" xmlns="" id="{912ED5DE-9698-C3F6-18EB-D9C1833A993D}"/>
              </a:ext>
            </a:extLst>
          </p:cNvPr>
          <p:cNvSpPr/>
          <p:nvPr/>
        </p:nvSpPr>
        <p:spPr>
          <a:xfrm>
            <a:off x="3802643" y="2953438"/>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e. </a:t>
            </a:r>
            <a:r>
              <a:rPr lang="en-US" sz="1800" kern="1200" dirty="0">
                <a:solidFill>
                  <a:prstClr val="black"/>
                </a:solidFill>
                <a:latin typeface="Catamaran Medium" panose="020B0604020202020204" charset="0"/>
                <a:ea typeface="+mn-ea"/>
                <a:cs typeface="Catamaran Medium" panose="020B0604020202020204" charset="0"/>
              </a:rPr>
              <a:t>may spend too much time chatting with each other </a:t>
            </a:r>
          </a:p>
        </p:txBody>
      </p:sp>
      <p:sp>
        <p:nvSpPr>
          <p:cNvPr id="11" name="Rectangle: Rounded Corners 10">
            <a:extLst>
              <a:ext uri="{FF2B5EF4-FFF2-40B4-BE49-F238E27FC236}">
                <a16:creationId xmlns:a16="http://schemas.microsoft.com/office/drawing/2014/main" xmlns="" id="{8C4F459D-9EB9-FB33-9992-29A10229A8FC}"/>
              </a:ext>
            </a:extLst>
          </p:cNvPr>
          <p:cNvSpPr/>
          <p:nvPr/>
        </p:nvSpPr>
        <p:spPr>
          <a:xfrm>
            <a:off x="3802643" y="3624848"/>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f. </a:t>
            </a:r>
            <a:r>
              <a:rPr lang="en-US" sz="1800" kern="1200" dirty="0">
                <a:solidFill>
                  <a:prstClr val="black"/>
                </a:solidFill>
                <a:latin typeface="Catamaran Medium" panose="020B0604020202020204" charset="0"/>
                <a:ea typeface="+mn-ea"/>
                <a:cs typeface="Catamaran Medium" panose="020B0604020202020204" charset="0"/>
              </a:rPr>
              <a:t>can be useful for family members and business partners </a:t>
            </a:r>
          </a:p>
        </p:txBody>
      </p:sp>
      <p:sp>
        <p:nvSpPr>
          <p:cNvPr id="12" name="Rectangle: Rounded Corners 11">
            <a:extLst>
              <a:ext uri="{FF2B5EF4-FFF2-40B4-BE49-F238E27FC236}">
                <a16:creationId xmlns:a16="http://schemas.microsoft.com/office/drawing/2014/main" xmlns="" id="{0F50B76A-2083-975A-43BA-9226F49C8AAD}"/>
              </a:ext>
            </a:extLst>
          </p:cNvPr>
          <p:cNvSpPr/>
          <p:nvPr/>
        </p:nvSpPr>
        <p:spPr>
          <a:xfrm>
            <a:off x="3802643" y="4291345"/>
            <a:ext cx="5239081" cy="32765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g. </a:t>
            </a:r>
            <a:r>
              <a:rPr lang="en-US" sz="1800" kern="1200" dirty="0">
                <a:solidFill>
                  <a:prstClr val="black"/>
                </a:solidFill>
                <a:latin typeface="Catamaran Medium" panose="020B0604020202020204" charset="0"/>
                <a:ea typeface="+mn-ea"/>
                <a:cs typeface="Catamaran Medium" panose="020B0604020202020204" charset="0"/>
              </a:rPr>
              <a:t>will still be a common tool of communication </a:t>
            </a:r>
          </a:p>
        </p:txBody>
      </p:sp>
      <p:sp>
        <p:nvSpPr>
          <p:cNvPr id="13" name="Rectangle: Rounded Corners 12">
            <a:extLst>
              <a:ext uri="{FF2B5EF4-FFF2-40B4-BE49-F238E27FC236}">
                <a16:creationId xmlns:a16="http://schemas.microsoft.com/office/drawing/2014/main" xmlns="" id="{BB72C259-9F8C-FC7C-FEAD-58774E40E349}"/>
              </a:ext>
            </a:extLst>
          </p:cNvPr>
          <p:cNvSpPr/>
          <p:nvPr/>
        </p:nvSpPr>
        <p:spPr>
          <a:xfrm>
            <a:off x="3802643" y="4712797"/>
            <a:ext cx="5239081" cy="32765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h. </a:t>
            </a:r>
            <a:r>
              <a:rPr lang="en-US" sz="1800" kern="1200" dirty="0">
                <a:solidFill>
                  <a:prstClr val="black"/>
                </a:solidFill>
                <a:latin typeface="Catamaran Medium" panose="020B0604020202020204" charset="0"/>
                <a:ea typeface="+mn-ea"/>
                <a:cs typeface="Catamaran Medium" panose="020B0604020202020204" charset="0"/>
              </a:rPr>
              <a:t>can see and hear each other in real time </a:t>
            </a:r>
          </a:p>
        </p:txBody>
      </p:sp>
      <p:sp>
        <p:nvSpPr>
          <p:cNvPr id="2" name="Rectangle: Rounded Corners 1">
            <a:extLst>
              <a:ext uri="{FF2B5EF4-FFF2-40B4-BE49-F238E27FC236}">
                <a16:creationId xmlns:a16="http://schemas.microsoft.com/office/drawing/2014/main" xmlns="" id="{00288EA7-66DC-D75F-B188-33CEB7905946}"/>
              </a:ext>
            </a:extLst>
          </p:cNvPr>
          <p:cNvSpPr/>
          <p:nvPr/>
        </p:nvSpPr>
        <p:spPr>
          <a:xfrm>
            <a:off x="3802643" y="1393106"/>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d. </a:t>
            </a:r>
            <a:r>
              <a:rPr lang="en-US" sz="1800" kern="1200" dirty="0">
                <a:solidFill>
                  <a:prstClr val="black"/>
                </a:solidFill>
                <a:latin typeface="Catamaran Medium" panose="020B0604020202020204" charset="0"/>
                <a:ea typeface="+mn-ea"/>
                <a:cs typeface="Catamaran Medium" panose="020B0604020202020204" charset="0"/>
              </a:rPr>
              <a:t>transmits live images of the speakers with a webcam or camera on smart devices </a:t>
            </a:r>
          </a:p>
        </p:txBody>
      </p:sp>
      <p:sp>
        <p:nvSpPr>
          <p:cNvPr id="5" name="Rectangle: Rounded Corners 4">
            <a:extLst>
              <a:ext uri="{FF2B5EF4-FFF2-40B4-BE49-F238E27FC236}">
                <a16:creationId xmlns:a16="http://schemas.microsoft.com/office/drawing/2014/main" xmlns="" id="{DE4CB52F-A596-02CB-4776-606780C863A3}"/>
              </a:ext>
            </a:extLst>
          </p:cNvPr>
          <p:cNvSpPr/>
          <p:nvPr/>
        </p:nvSpPr>
        <p:spPr>
          <a:xfrm>
            <a:off x="3802643" y="2085256"/>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b. </a:t>
            </a:r>
            <a:r>
              <a:rPr lang="en-US" sz="1800" kern="1200" dirty="0">
                <a:solidFill>
                  <a:prstClr val="black"/>
                </a:solidFill>
                <a:latin typeface="Catamaran Medium" panose="020B0604020202020204" charset="0"/>
                <a:ea typeface="+mn-ea"/>
                <a:cs typeface="Catamaran Medium" panose="020B0604020202020204" charset="0"/>
              </a:rPr>
              <a:t>needs a high-speed Internet access </a:t>
            </a:r>
          </a:p>
        </p:txBody>
      </p:sp>
      <p:sp>
        <p:nvSpPr>
          <p:cNvPr id="14" name="Rectangle: Rounded Corners 13">
            <a:extLst>
              <a:ext uri="{FF2B5EF4-FFF2-40B4-BE49-F238E27FC236}">
                <a16:creationId xmlns:a16="http://schemas.microsoft.com/office/drawing/2014/main" xmlns="" id="{1B96DC02-0684-0D6C-F6D8-4FFAD82D3818}"/>
              </a:ext>
            </a:extLst>
          </p:cNvPr>
          <p:cNvSpPr/>
          <p:nvPr/>
        </p:nvSpPr>
        <p:spPr>
          <a:xfrm>
            <a:off x="3802643" y="2524411"/>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c. </a:t>
            </a:r>
            <a:r>
              <a:rPr lang="en-US" sz="1800" kern="1200" dirty="0">
                <a:solidFill>
                  <a:prstClr val="black"/>
                </a:solidFill>
                <a:latin typeface="Catamaran Medium" panose="020B0604020202020204" charset="0"/>
                <a:ea typeface="+mn-ea"/>
                <a:cs typeface="Catamaran Medium" panose="020B0604020202020204" charset="0"/>
              </a:rPr>
              <a:t>saves time because people needn’t travel to meet </a:t>
            </a:r>
          </a:p>
        </p:txBody>
      </p:sp>
      <p:sp>
        <p:nvSpPr>
          <p:cNvPr id="16" name="TextBox 15">
            <a:extLst>
              <a:ext uri="{FF2B5EF4-FFF2-40B4-BE49-F238E27FC236}">
                <a16:creationId xmlns:a16="http://schemas.microsoft.com/office/drawing/2014/main" xmlns="" id="{8DD861E4-090C-175E-A9C4-281B358C916C}"/>
              </a:ext>
            </a:extLst>
          </p:cNvPr>
          <p:cNvSpPr txBox="1"/>
          <p:nvPr/>
        </p:nvSpPr>
        <p:spPr>
          <a:xfrm>
            <a:off x="3364493" y="8836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7" name="TextBox 16">
            <a:extLst>
              <a:ext uri="{FF2B5EF4-FFF2-40B4-BE49-F238E27FC236}">
                <a16:creationId xmlns:a16="http://schemas.microsoft.com/office/drawing/2014/main" xmlns="" id="{1451297E-1674-4EA7-2DBE-4E0556141780}"/>
              </a:ext>
            </a:extLst>
          </p:cNvPr>
          <p:cNvSpPr txBox="1"/>
          <p:nvPr/>
        </p:nvSpPr>
        <p:spPr>
          <a:xfrm>
            <a:off x="3364493" y="13789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Tree>
    <p:extLst>
      <p:ext uri="{BB962C8B-B14F-4D97-AF65-F5344CB8AC3E}">
        <p14:creationId xmlns:p14="http://schemas.microsoft.com/office/powerpoint/2010/main" val="174857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xit" presetSubtype="21" fill="hold" grpId="0" nodeType="withEffect">
                                  <p:stCondLst>
                                    <p:cond delay="0"/>
                                  </p:stCondLst>
                                  <p:childTnLst>
                                    <p:animEffect transition="out" filter="barn(inVertic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6" presetClass="exit" presetSubtype="21" fill="hold" grpId="0" nodeType="withEffect">
                                  <p:stCondLst>
                                    <p:cond delay="0"/>
                                  </p:stCondLst>
                                  <p:childTnLst>
                                    <p:animEffect transition="out" filter="barn(inVertical)">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6" presetClass="entr" presetSubtype="21"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 grpId="0" animBg="1"/>
      <p:bldP spid="5" grpId="1" animBg="1"/>
      <p:bldP spid="14" grpId="1"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73933DC7-D13F-47FC-A8E1-60AF56508A20}"/>
              </a:ext>
            </a:extLst>
          </p:cNvPr>
          <p:cNvSpPr>
            <a:spLocks noGrp="1"/>
          </p:cNvSpPr>
          <p:nvPr/>
        </p:nvSpPr>
        <p:spPr>
          <a:xfrm>
            <a:off x="102276" y="65615"/>
            <a:ext cx="893944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bhaya Libre"/>
              <a:buNone/>
              <a:defRPr sz="3000" b="0" i="0" u="none" strike="noStrike" cap="none">
                <a:solidFill>
                  <a:schemeClr val="dk1"/>
                </a:solidFill>
                <a:latin typeface="Heebo Black"/>
                <a:ea typeface="Heebo Black"/>
                <a:cs typeface="Heebo Black"/>
                <a:sym typeface="Heebo Black"/>
              </a:defRPr>
            </a:lvl1pPr>
            <a:lvl2pPr marR="0" lvl="1"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9pPr>
          </a:lstStyle>
          <a:p>
            <a:pPr algn="l"/>
            <a:r>
              <a:rPr lang="en-US" sz="2400" dirty="0">
                <a:highlight>
                  <a:srgbClr val="FFFFFF"/>
                </a:highlight>
              </a:rPr>
              <a:t>4 (p.111) Work in pairs. Match the ideas (a - h) with parts of an outline (1 - 4) for a paragraph about </a:t>
            </a:r>
            <a:r>
              <a:rPr lang="en-US" sz="2400" dirty="0">
                <a:highlight>
                  <a:srgbClr val="FFD366"/>
                </a:highlight>
              </a:rPr>
              <a:t>a video call</a:t>
            </a:r>
            <a:r>
              <a:rPr lang="en-US" sz="2400" dirty="0">
                <a:highlight>
                  <a:srgbClr val="FFFFFF"/>
                </a:highlight>
              </a:rPr>
              <a:t>. </a:t>
            </a:r>
          </a:p>
        </p:txBody>
      </p:sp>
      <p:sp>
        <p:nvSpPr>
          <p:cNvPr id="4" name="TextBox 3">
            <a:extLst>
              <a:ext uri="{FF2B5EF4-FFF2-40B4-BE49-F238E27FC236}">
                <a16:creationId xmlns:a16="http://schemas.microsoft.com/office/drawing/2014/main" xmlns="" id="{CF6F6E9D-6D37-B432-05A6-21CA6397EDE1}"/>
              </a:ext>
            </a:extLst>
          </p:cNvPr>
          <p:cNvSpPr txBox="1"/>
          <p:nvPr/>
        </p:nvSpPr>
        <p:spPr>
          <a:xfrm>
            <a:off x="49132" y="916410"/>
            <a:ext cx="3753511" cy="4189608"/>
          </a:xfrm>
          <a:prstGeom prst="rect">
            <a:avLst/>
          </a:prstGeom>
          <a:noFill/>
        </p:spPr>
        <p:txBody>
          <a:bodyPr wrap="square" rtlCol="0">
            <a:spAutoFit/>
          </a:bodyPr>
          <a:lstStyle/>
          <a:p>
            <a:pPr>
              <a:lnSpc>
                <a:spcPct val="95000"/>
              </a:lnSpc>
            </a:pPr>
            <a:r>
              <a:rPr lang="en-US" sz="2000" dirty="0">
                <a:latin typeface="Catamaran Medium" panose="020B0604020202020204" charset="0"/>
                <a:cs typeface="Catamaran Medium" panose="020B0604020202020204" charset="0"/>
              </a:rPr>
              <a:t>1. What is it?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2. What are its advantages?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3. What are its disadvantages?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4. Will people use it in the future? </a:t>
            </a:r>
          </a:p>
        </p:txBody>
      </p:sp>
      <p:sp>
        <p:nvSpPr>
          <p:cNvPr id="5" name="Rectangle: Rounded Corners 4">
            <a:extLst>
              <a:ext uri="{FF2B5EF4-FFF2-40B4-BE49-F238E27FC236}">
                <a16:creationId xmlns:a16="http://schemas.microsoft.com/office/drawing/2014/main" xmlns="" id="{5E138F1A-B46B-E24F-8332-3882466FD109}"/>
              </a:ext>
            </a:extLst>
          </p:cNvPr>
          <p:cNvSpPr/>
          <p:nvPr/>
        </p:nvSpPr>
        <p:spPr>
          <a:xfrm>
            <a:off x="3802643" y="944789"/>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kern="1200" dirty="0">
                <a:solidFill>
                  <a:srgbClr val="C00000"/>
                </a:solidFill>
                <a:latin typeface="Catamaran Medium" panose="020B0604020202020204" charset="0"/>
                <a:ea typeface="+mn-ea"/>
                <a:cs typeface="Catamaran Medium" panose="020B0604020202020204" charset="0"/>
              </a:rPr>
              <a:t>a. </a:t>
            </a:r>
            <a:r>
              <a:rPr lang="en-US" sz="1800" kern="1200" dirty="0">
                <a:solidFill>
                  <a:prstClr val="black"/>
                </a:solidFill>
                <a:latin typeface="Catamaran Medium" panose="020B0604020202020204" charset="0"/>
                <a:ea typeface="+mn-ea"/>
                <a:cs typeface="Catamaran Medium" panose="020B0604020202020204" charset="0"/>
              </a:rPr>
              <a:t>a phone call using Internet connection </a:t>
            </a:r>
          </a:p>
        </p:txBody>
      </p:sp>
      <p:sp>
        <p:nvSpPr>
          <p:cNvPr id="6" name="Rectangle: Rounded Corners 5">
            <a:extLst>
              <a:ext uri="{FF2B5EF4-FFF2-40B4-BE49-F238E27FC236}">
                <a16:creationId xmlns:a16="http://schemas.microsoft.com/office/drawing/2014/main" xmlns="" id="{C25CF3B8-ACB7-F000-BF98-E5C83FB0519C}"/>
              </a:ext>
            </a:extLst>
          </p:cNvPr>
          <p:cNvSpPr/>
          <p:nvPr/>
        </p:nvSpPr>
        <p:spPr>
          <a:xfrm>
            <a:off x="3802643" y="2953438"/>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e. </a:t>
            </a:r>
            <a:r>
              <a:rPr lang="en-US" sz="1800" kern="1200" dirty="0">
                <a:solidFill>
                  <a:prstClr val="black"/>
                </a:solidFill>
                <a:latin typeface="Catamaran Medium" panose="020B0604020202020204" charset="0"/>
                <a:ea typeface="+mn-ea"/>
                <a:cs typeface="Catamaran Medium" panose="020B0604020202020204" charset="0"/>
              </a:rPr>
              <a:t>may spend too much time chatting with each other </a:t>
            </a:r>
          </a:p>
        </p:txBody>
      </p:sp>
      <p:sp>
        <p:nvSpPr>
          <p:cNvPr id="7" name="Rectangle: Rounded Corners 6">
            <a:extLst>
              <a:ext uri="{FF2B5EF4-FFF2-40B4-BE49-F238E27FC236}">
                <a16:creationId xmlns:a16="http://schemas.microsoft.com/office/drawing/2014/main" xmlns="" id="{C2C70335-C8F7-3D58-9EEA-92A7BAE0F06B}"/>
              </a:ext>
            </a:extLst>
          </p:cNvPr>
          <p:cNvSpPr/>
          <p:nvPr/>
        </p:nvSpPr>
        <p:spPr>
          <a:xfrm>
            <a:off x="3802643" y="3624848"/>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f. </a:t>
            </a:r>
            <a:r>
              <a:rPr lang="en-US" sz="1800" kern="1200" dirty="0">
                <a:solidFill>
                  <a:prstClr val="black"/>
                </a:solidFill>
                <a:latin typeface="Catamaran Medium" panose="020B0604020202020204" charset="0"/>
                <a:ea typeface="+mn-ea"/>
                <a:cs typeface="Catamaran Medium" panose="020B0604020202020204" charset="0"/>
              </a:rPr>
              <a:t>can be useful for family members and business partners </a:t>
            </a:r>
          </a:p>
        </p:txBody>
      </p:sp>
      <p:sp>
        <p:nvSpPr>
          <p:cNvPr id="8" name="Rectangle: Rounded Corners 7">
            <a:extLst>
              <a:ext uri="{FF2B5EF4-FFF2-40B4-BE49-F238E27FC236}">
                <a16:creationId xmlns:a16="http://schemas.microsoft.com/office/drawing/2014/main" xmlns="" id="{0C6CDCC9-2ABA-6554-3576-FD3FBE63D6C5}"/>
              </a:ext>
            </a:extLst>
          </p:cNvPr>
          <p:cNvSpPr/>
          <p:nvPr/>
        </p:nvSpPr>
        <p:spPr>
          <a:xfrm>
            <a:off x="3802643" y="4291345"/>
            <a:ext cx="5239081" cy="32765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g. </a:t>
            </a:r>
            <a:r>
              <a:rPr lang="en-US" sz="1800" kern="1200" dirty="0">
                <a:solidFill>
                  <a:prstClr val="black"/>
                </a:solidFill>
                <a:latin typeface="Catamaran Medium" panose="020B0604020202020204" charset="0"/>
                <a:ea typeface="+mn-ea"/>
                <a:cs typeface="Catamaran Medium" panose="020B0604020202020204" charset="0"/>
              </a:rPr>
              <a:t>will still be a common tool of communication </a:t>
            </a:r>
          </a:p>
        </p:txBody>
      </p:sp>
      <p:sp>
        <p:nvSpPr>
          <p:cNvPr id="9" name="Rectangle: Rounded Corners 8">
            <a:extLst>
              <a:ext uri="{FF2B5EF4-FFF2-40B4-BE49-F238E27FC236}">
                <a16:creationId xmlns:a16="http://schemas.microsoft.com/office/drawing/2014/main" xmlns="" id="{55C8D73F-3645-A7FF-CC07-8428A3A5EC4C}"/>
              </a:ext>
            </a:extLst>
          </p:cNvPr>
          <p:cNvSpPr/>
          <p:nvPr/>
        </p:nvSpPr>
        <p:spPr>
          <a:xfrm>
            <a:off x="3802643" y="4712797"/>
            <a:ext cx="5239081" cy="32765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h. </a:t>
            </a:r>
            <a:r>
              <a:rPr lang="en-US" sz="1800" kern="1200" dirty="0">
                <a:solidFill>
                  <a:prstClr val="black"/>
                </a:solidFill>
                <a:latin typeface="Catamaran Medium" panose="020B0604020202020204" charset="0"/>
                <a:ea typeface="+mn-ea"/>
                <a:cs typeface="Catamaran Medium" panose="020B0604020202020204" charset="0"/>
              </a:rPr>
              <a:t>can see and hear each other in real time </a:t>
            </a:r>
          </a:p>
        </p:txBody>
      </p:sp>
      <p:sp>
        <p:nvSpPr>
          <p:cNvPr id="10" name="Rectangle: Rounded Corners 9">
            <a:extLst>
              <a:ext uri="{FF2B5EF4-FFF2-40B4-BE49-F238E27FC236}">
                <a16:creationId xmlns:a16="http://schemas.microsoft.com/office/drawing/2014/main" xmlns="" id="{E7384361-6684-922F-35EC-DCE3575EF839}"/>
              </a:ext>
            </a:extLst>
          </p:cNvPr>
          <p:cNvSpPr/>
          <p:nvPr/>
        </p:nvSpPr>
        <p:spPr>
          <a:xfrm>
            <a:off x="3802643" y="1393106"/>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d. </a:t>
            </a:r>
            <a:r>
              <a:rPr lang="en-US" sz="1800" kern="1200" dirty="0">
                <a:solidFill>
                  <a:prstClr val="black"/>
                </a:solidFill>
                <a:latin typeface="Catamaran Medium" panose="020B0604020202020204" charset="0"/>
                <a:ea typeface="+mn-ea"/>
                <a:cs typeface="Catamaran Medium" panose="020B0604020202020204" charset="0"/>
              </a:rPr>
              <a:t>transmits live images of the speakers with a webcam or camera on smart devices </a:t>
            </a:r>
          </a:p>
        </p:txBody>
      </p:sp>
      <p:sp>
        <p:nvSpPr>
          <p:cNvPr id="11" name="Rectangle: Rounded Corners 10">
            <a:extLst>
              <a:ext uri="{FF2B5EF4-FFF2-40B4-BE49-F238E27FC236}">
                <a16:creationId xmlns:a16="http://schemas.microsoft.com/office/drawing/2014/main" xmlns="" id="{619D099E-13C1-44C0-90F8-CD98FE58D32F}"/>
              </a:ext>
            </a:extLst>
          </p:cNvPr>
          <p:cNvSpPr/>
          <p:nvPr/>
        </p:nvSpPr>
        <p:spPr>
          <a:xfrm>
            <a:off x="3802643" y="2085256"/>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b. </a:t>
            </a:r>
            <a:r>
              <a:rPr lang="en-US" sz="1800" kern="1200" dirty="0">
                <a:solidFill>
                  <a:prstClr val="black"/>
                </a:solidFill>
                <a:latin typeface="Catamaran Medium" panose="020B0604020202020204" charset="0"/>
                <a:ea typeface="+mn-ea"/>
                <a:cs typeface="Catamaran Medium" panose="020B0604020202020204" charset="0"/>
              </a:rPr>
              <a:t>needs a high-speed Internet access </a:t>
            </a:r>
          </a:p>
        </p:txBody>
      </p:sp>
      <p:sp>
        <p:nvSpPr>
          <p:cNvPr id="12" name="Rectangle: Rounded Corners 11">
            <a:extLst>
              <a:ext uri="{FF2B5EF4-FFF2-40B4-BE49-F238E27FC236}">
                <a16:creationId xmlns:a16="http://schemas.microsoft.com/office/drawing/2014/main" xmlns="" id="{45B5CC21-5465-C7CA-C7FC-70B1C9063A04}"/>
              </a:ext>
            </a:extLst>
          </p:cNvPr>
          <p:cNvSpPr/>
          <p:nvPr/>
        </p:nvSpPr>
        <p:spPr>
          <a:xfrm>
            <a:off x="3802643" y="2524411"/>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c. </a:t>
            </a:r>
            <a:r>
              <a:rPr lang="en-US" sz="1800" kern="1200" dirty="0">
                <a:solidFill>
                  <a:prstClr val="black"/>
                </a:solidFill>
                <a:latin typeface="Catamaran Medium" panose="020B0604020202020204" charset="0"/>
                <a:ea typeface="+mn-ea"/>
                <a:cs typeface="Catamaran Medium" panose="020B0604020202020204" charset="0"/>
              </a:rPr>
              <a:t>saves time because people needn’t travel to meet </a:t>
            </a:r>
          </a:p>
        </p:txBody>
      </p:sp>
      <p:sp>
        <p:nvSpPr>
          <p:cNvPr id="13" name="TextBox 12">
            <a:extLst>
              <a:ext uri="{FF2B5EF4-FFF2-40B4-BE49-F238E27FC236}">
                <a16:creationId xmlns:a16="http://schemas.microsoft.com/office/drawing/2014/main" xmlns="" id="{767753DB-DBF8-5D0B-242B-F790CB846825}"/>
              </a:ext>
            </a:extLst>
          </p:cNvPr>
          <p:cNvSpPr txBox="1"/>
          <p:nvPr/>
        </p:nvSpPr>
        <p:spPr>
          <a:xfrm>
            <a:off x="3364493" y="8836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4" name="TextBox 13">
            <a:extLst>
              <a:ext uri="{FF2B5EF4-FFF2-40B4-BE49-F238E27FC236}">
                <a16:creationId xmlns:a16="http://schemas.microsoft.com/office/drawing/2014/main" xmlns="" id="{6A8D0197-BDDB-F04A-953D-2A753661E5FD}"/>
              </a:ext>
            </a:extLst>
          </p:cNvPr>
          <p:cNvSpPr txBox="1"/>
          <p:nvPr/>
        </p:nvSpPr>
        <p:spPr>
          <a:xfrm>
            <a:off x="3364493" y="13789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5" name="Rectangle: Rounded Corners 14">
            <a:extLst>
              <a:ext uri="{FF2B5EF4-FFF2-40B4-BE49-F238E27FC236}">
                <a16:creationId xmlns:a16="http://schemas.microsoft.com/office/drawing/2014/main" xmlns="" id="{1E155E07-D048-6FF7-062E-3EE76F6956AC}"/>
              </a:ext>
            </a:extLst>
          </p:cNvPr>
          <p:cNvSpPr/>
          <p:nvPr/>
        </p:nvSpPr>
        <p:spPr>
          <a:xfrm>
            <a:off x="3802643" y="2522315"/>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f. </a:t>
            </a:r>
            <a:r>
              <a:rPr lang="en-US" sz="1800" kern="1200" dirty="0">
                <a:solidFill>
                  <a:prstClr val="black"/>
                </a:solidFill>
                <a:latin typeface="Catamaran Medium" panose="020B0604020202020204" charset="0"/>
                <a:ea typeface="+mn-ea"/>
                <a:cs typeface="Catamaran Medium" panose="020B0604020202020204" charset="0"/>
              </a:rPr>
              <a:t>can be useful for family members and business partners </a:t>
            </a:r>
          </a:p>
        </p:txBody>
      </p:sp>
      <p:sp>
        <p:nvSpPr>
          <p:cNvPr id="16" name="Rectangle: Rounded Corners 15">
            <a:extLst>
              <a:ext uri="{FF2B5EF4-FFF2-40B4-BE49-F238E27FC236}">
                <a16:creationId xmlns:a16="http://schemas.microsoft.com/office/drawing/2014/main" xmlns="" id="{243E8A25-940E-C501-2DE7-87DE7244D8A1}"/>
              </a:ext>
            </a:extLst>
          </p:cNvPr>
          <p:cNvSpPr/>
          <p:nvPr/>
        </p:nvSpPr>
        <p:spPr>
          <a:xfrm>
            <a:off x="3802643" y="3209282"/>
            <a:ext cx="5239081" cy="32765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h. </a:t>
            </a:r>
            <a:r>
              <a:rPr lang="en-US" sz="1800" kern="1200" dirty="0">
                <a:solidFill>
                  <a:prstClr val="black"/>
                </a:solidFill>
                <a:latin typeface="Catamaran Medium" panose="020B0604020202020204" charset="0"/>
                <a:ea typeface="+mn-ea"/>
                <a:cs typeface="Catamaran Medium" panose="020B0604020202020204" charset="0"/>
              </a:rPr>
              <a:t>can see and hear each other in real time </a:t>
            </a:r>
          </a:p>
        </p:txBody>
      </p:sp>
      <p:sp>
        <p:nvSpPr>
          <p:cNvPr id="17" name="Rectangle: Rounded Corners 16">
            <a:extLst>
              <a:ext uri="{FF2B5EF4-FFF2-40B4-BE49-F238E27FC236}">
                <a16:creationId xmlns:a16="http://schemas.microsoft.com/office/drawing/2014/main" xmlns="" id="{77DB8419-4A19-584C-67B4-340C42066D03}"/>
              </a:ext>
            </a:extLst>
          </p:cNvPr>
          <p:cNvSpPr/>
          <p:nvPr/>
        </p:nvSpPr>
        <p:spPr>
          <a:xfrm>
            <a:off x="3802642" y="2083160"/>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c. </a:t>
            </a:r>
            <a:r>
              <a:rPr lang="en-US" sz="1800" kern="1200" dirty="0">
                <a:solidFill>
                  <a:prstClr val="black"/>
                </a:solidFill>
                <a:latin typeface="Catamaran Medium" panose="020B0604020202020204" charset="0"/>
                <a:ea typeface="+mn-ea"/>
                <a:cs typeface="Catamaran Medium" panose="020B0604020202020204" charset="0"/>
              </a:rPr>
              <a:t>saves time because people needn’t travel to meet </a:t>
            </a:r>
          </a:p>
        </p:txBody>
      </p:sp>
      <p:sp>
        <p:nvSpPr>
          <p:cNvPr id="18" name="Rectangle: Rounded Corners 17">
            <a:extLst>
              <a:ext uri="{FF2B5EF4-FFF2-40B4-BE49-F238E27FC236}">
                <a16:creationId xmlns:a16="http://schemas.microsoft.com/office/drawing/2014/main" xmlns="" id="{3D80E2F3-54FF-7622-9C79-8DBCFEAC30B8}"/>
              </a:ext>
            </a:extLst>
          </p:cNvPr>
          <p:cNvSpPr/>
          <p:nvPr/>
        </p:nvSpPr>
        <p:spPr>
          <a:xfrm>
            <a:off x="3802643" y="3624848"/>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e. </a:t>
            </a:r>
            <a:r>
              <a:rPr lang="en-US" sz="1800" kern="1200" dirty="0">
                <a:solidFill>
                  <a:prstClr val="black"/>
                </a:solidFill>
                <a:latin typeface="Catamaran Medium" panose="020B0604020202020204" charset="0"/>
                <a:ea typeface="+mn-ea"/>
                <a:cs typeface="Catamaran Medium" panose="020B0604020202020204" charset="0"/>
              </a:rPr>
              <a:t>may spend too much time chatting with each other </a:t>
            </a:r>
          </a:p>
        </p:txBody>
      </p:sp>
      <p:sp>
        <p:nvSpPr>
          <p:cNvPr id="19" name="Rectangle: Rounded Corners 18">
            <a:extLst>
              <a:ext uri="{FF2B5EF4-FFF2-40B4-BE49-F238E27FC236}">
                <a16:creationId xmlns:a16="http://schemas.microsoft.com/office/drawing/2014/main" xmlns="" id="{88221352-194B-66AE-B881-0CF9C19F4581}"/>
              </a:ext>
            </a:extLst>
          </p:cNvPr>
          <p:cNvSpPr/>
          <p:nvPr/>
        </p:nvSpPr>
        <p:spPr>
          <a:xfrm>
            <a:off x="3802643" y="4712797"/>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b. </a:t>
            </a:r>
            <a:r>
              <a:rPr lang="en-US" sz="1800" kern="1200" dirty="0">
                <a:solidFill>
                  <a:prstClr val="black"/>
                </a:solidFill>
                <a:latin typeface="Catamaran Medium" panose="020B0604020202020204" charset="0"/>
                <a:ea typeface="+mn-ea"/>
                <a:cs typeface="Catamaran Medium" panose="020B0604020202020204" charset="0"/>
              </a:rPr>
              <a:t>needs a high-speed Internet access </a:t>
            </a:r>
          </a:p>
        </p:txBody>
      </p:sp>
      <p:sp>
        <p:nvSpPr>
          <p:cNvPr id="20" name="TextBox 19">
            <a:extLst>
              <a:ext uri="{FF2B5EF4-FFF2-40B4-BE49-F238E27FC236}">
                <a16:creationId xmlns:a16="http://schemas.microsoft.com/office/drawing/2014/main" xmlns="" id="{55CE3B74-F6E0-AD87-4E68-A7C781AF3C64}"/>
              </a:ext>
            </a:extLst>
          </p:cNvPr>
          <p:cNvSpPr txBox="1"/>
          <p:nvPr/>
        </p:nvSpPr>
        <p:spPr>
          <a:xfrm>
            <a:off x="3364493" y="20012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1" name="TextBox 20">
            <a:extLst>
              <a:ext uri="{FF2B5EF4-FFF2-40B4-BE49-F238E27FC236}">
                <a16:creationId xmlns:a16="http://schemas.microsoft.com/office/drawing/2014/main" xmlns="" id="{E95305F6-884A-9EF0-A762-60EBB07117C1}"/>
              </a:ext>
            </a:extLst>
          </p:cNvPr>
          <p:cNvSpPr txBox="1"/>
          <p:nvPr/>
        </p:nvSpPr>
        <p:spPr>
          <a:xfrm>
            <a:off x="3364493" y="24965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2" name="TextBox 21">
            <a:extLst>
              <a:ext uri="{FF2B5EF4-FFF2-40B4-BE49-F238E27FC236}">
                <a16:creationId xmlns:a16="http://schemas.microsoft.com/office/drawing/2014/main" xmlns="" id="{44DB3D95-150C-3F5F-38ED-6447AB8B1056}"/>
              </a:ext>
            </a:extLst>
          </p:cNvPr>
          <p:cNvSpPr txBox="1"/>
          <p:nvPr/>
        </p:nvSpPr>
        <p:spPr>
          <a:xfrm>
            <a:off x="3364493" y="301088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Tree>
    <p:extLst>
      <p:ext uri="{BB962C8B-B14F-4D97-AF65-F5344CB8AC3E}">
        <p14:creationId xmlns:p14="http://schemas.microsoft.com/office/powerpoint/2010/main" val="82803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xit" presetSubtype="21" fill="hold" grpId="0" nodeType="withEffect">
                                  <p:stCondLst>
                                    <p:cond delay="0"/>
                                  </p:stCondLst>
                                  <p:childTnLst>
                                    <p:animEffect transition="out" filter="barn(inVertical)">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18" grpId="0" animBg="1"/>
      <p:bldP spid="19" grpId="0" animBg="1"/>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E64BFF27-48F7-CCC3-CB98-FE7963B6CB90}"/>
              </a:ext>
            </a:extLst>
          </p:cNvPr>
          <p:cNvSpPr>
            <a:spLocks noGrp="1"/>
          </p:cNvSpPr>
          <p:nvPr/>
        </p:nvSpPr>
        <p:spPr>
          <a:xfrm>
            <a:off x="102276" y="65615"/>
            <a:ext cx="893944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bhaya Libre"/>
              <a:buNone/>
              <a:defRPr sz="3000" b="0" i="0" u="none" strike="noStrike" cap="none">
                <a:solidFill>
                  <a:schemeClr val="dk1"/>
                </a:solidFill>
                <a:latin typeface="Heebo Black"/>
                <a:ea typeface="Heebo Black"/>
                <a:cs typeface="Heebo Black"/>
                <a:sym typeface="Heebo Black"/>
              </a:defRPr>
            </a:lvl1pPr>
            <a:lvl2pPr marR="0" lvl="1"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9pPr>
          </a:lstStyle>
          <a:p>
            <a:pPr algn="l"/>
            <a:r>
              <a:rPr lang="en-US" sz="2400" dirty="0">
                <a:highlight>
                  <a:srgbClr val="FFFFFF"/>
                </a:highlight>
              </a:rPr>
              <a:t>4 (p.111) Work in pairs. Match the ideas (a - h) with parts of an outline (1 - 4) for a paragraph about </a:t>
            </a:r>
            <a:r>
              <a:rPr lang="en-US" sz="2400" dirty="0">
                <a:highlight>
                  <a:srgbClr val="FFD366"/>
                </a:highlight>
              </a:rPr>
              <a:t>a video call</a:t>
            </a:r>
            <a:r>
              <a:rPr lang="en-US" sz="2400" dirty="0">
                <a:highlight>
                  <a:srgbClr val="FFFFFF"/>
                </a:highlight>
              </a:rPr>
              <a:t>. </a:t>
            </a:r>
          </a:p>
        </p:txBody>
      </p:sp>
      <p:sp>
        <p:nvSpPr>
          <p:cNvPr id="4" name="TextBox 3">
            <a:extLst>
              <a:ext uri="{FF2B5EF4-FFF2-40B4-BE49-F238E27FC236}">
                <a16:creationId xmlns:a16="http://schemas.microsoft.com/office/drawing/2014/main" xmlns="" id="{835D884F-83BE-7082-DC0F-019A0834DC5C}"/>
              </a:ext>
            </a:extLst>
          </p:cNvPr>
          <p:cNvSpPr txBox="1"/>
          <p:nvPr/>
        </p:nvSpPr>
        <p:spPr>
          <a:xfrm>
            <a:off x="49132" y="916410"/>
            <a:ext cx="3753511" cy="4189608"/>
          </a:xfrm>
          <a:prstGeom prst="rect">
            <a:avLst/>
          </a:prstGeom>
          <a:noFill/>
        </p:spPr>
        <p:txBody>
          <a:bodyPr wrap="square" rtlCol="0">
            <a:spAutoFit/>
          </a:bodyPr>
          <a:lstStyle/>
          <a:p>
            <a:pPr>
              <a:lnSpc>
                <a:spcPct val="95000"/>
              </a:lnSpc>
            </a:pPr>
            <a:r>
              <a:rPr lang="en-US" sz="2000" dirty="0">
                <a:latin typeface="Catamaran Medium" panose="020B0604020202020204" charset="0"/>
                <a:cs typeface="Catamaran Medium" panose="020B0604020202020204" charset="0"/>
              </a:rPr>
              <a:t>1. What is it?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2. What are its advantages?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3. What are its disadvantages? </a:t>
            </a: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endParaRPr lang="en-US" sz="2000" dirty="0">
              <a:latin typeface="Catamaran Medium" panose="020B0604020202020204" charset="0"/>
              <a:cs typeface="Catamaran Medium" panose="020B0604020202020204" charset="0"/>
            </a:endParaRPr>
          </a:p>
          <a:p>
            <a:pPr>
              <a:lnSpc>
                <a:spcPct val="95000"/>
              </a:lnSpc>
            </a:pPr>
            <a:r>
              <a:rPr lang="en-US" sz="2000" dirty="0">
                <a:latin typeface="Catamaran Medium" panose="020B0604020202020204" charset="0"/>
                <a:cs typeface="Catamaran Medium" panose="020B0604020202020204" charset="0"/>
              </a:rPr>
              <a:t>4. Will people use it in the future? </a:t>
            </a:r>
          </a:p>
        </p:txBody>
      </p:sp>
      <p:sp>
        <p:nvSpPr>
          <p:cNvPr id="5" name="Rectangle: Rounded Corners 4">
            <a:extLst>
              <a:ext uri="{FF2B5EF4-FFF2-40B4-BE49-F238E27FC236}">
                <a16:creationId xmlns:a16="http://schemas.microsoft.com/office/drawing/2014/main" xmlns="" id="{C37108B8-5DA3-085D-445C-936F4C6007D7}"/>
              </a:ext>
            </a:extLst>
          </p:cNvPr>
          <p:cNvSpPr/>
          <p:nvPr/>
        </p:nvSpPr>
        <p:spPr>
          <a:xfrm>
            <a:off x="3802643" y="944789"/>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kern="1200" dirty="0">
                <a:solidFill>
                  <a:srgbClr val="C00000"/>
                </a:solidFill>
                <a:latin typeface="Catamaran Medium" panose="020B0604020202020204" charset="0"/>
                <a:ea typeface="+mn-ea"/>
                <a:cs typeface="Catamaran Medium" panose="020B0604020202020204" charset="0"/>
              </a:rPr>
              <a:t>a. </a:t>
            </a:r>
            <a:r>
              <a:rPr lang="en-US" sz="1800" kern="1200" dirty="0">
                <a:solidFill>
                  <a:prstClr val="black"/>
                </a:solidFill>
                <a:latin typeface="Catamaran Medium" panose="020B0604020202020204" charset="0"/>
                <a:ea typeface="+mn-ea"/>
                <a:cs typeface="Catamaran Medium" panose="020B0604020202020204" charset="0"/>
              </a:rPr>
              <a:t>a phone call using Internet connection </a:t>
            </a:r>
          </a:p>
        </p:txBody>
      </p:sp>
      <p:sp>
        <p:nvSpPr>
          <p:cNvPr id="6" name="Rectangle: Rounded Corners 5">
            <a:extLst>
              <a:ext uri="{FF2B5EF4-FFF2-40B4-BE49-F238E27FC236}">
                <a16:creationId xmlns:a16="http://schemas.microsoft.com/office/drawing/2014/main" xmlns="" id="{F4CDB6BE-7E44-BA38-6B1B-E595DF72187A}"/>
              </a:ext>
            </a:extLst>
          </p:cNvPr>
          <p:cNvSpPr/>
          <p:nvPr/>
        </p:nvSpPr>
        <p:spPr>
          <a:xfrm>
            <a:off x="3802643" y="1393106"/>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d. </a:t>
            </a:r>
            <a:r>
              <a:rPr lang="en-US" sz="1800" kern="1200" dirty="0">
                <a:solidFill>
                  <a:prstClr val="black"/>
                </a:solidFill>
                <a:latin typeface="Catamaran Medium" panose="020B0604020202020204" charset="0"/>
                <a:ea typeface="+mn-ea"/>
                <a:cs typeface="Catamaran Medium" panose="020B0604020202020204" charset="0"/>
              </a:rPr>
              <a:t>transmits live images of the speakers with a webcam or camera on smart devices </a:t>
            </a:r>
          </a:p>
        </p:txBody>
      </p:sp>
      <p:sp>
        <p:nvSpPr>
          <p:cNvPr id="7" name="TextBox 6">
            <a:extLst>
              <a:ext uri="{FF2B5EF4-FFF2-40B4-BE49-F238E27FC236}">
                <a16:creationId xmlns:a16="http://schemas.microsoft.com/office/drawing/2014/main" xmlns="" id="{16B1D715-9F56-6692-C369-74767DD7509F}"/>
              </a:ext>
            </a:extLst>
          </p:cNvPr>
          <p:cNvSpPr txBox="1"/>
          <p:nvPr/>
        </p:nvSpPr>
        <p:spPr>
          <a:xfrm>
            <a:off x="3364493" y="8836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8" name="TextBox 7">
            <a:extLst>
              <a:ext uri="{FF2B5EF4-FFF2-40B4-BE49-F238E27FC236}">
                <a16:creationId xmlns:a16="http://schemas.microsoft.com/office/drawing/2014/main" xmlns="" id="{92199340-58A0-AE9D-2925-C444ECF4CA77}"/>
              </a:ext>
            </a:extLst>
          </p:cNvPr>
          <p:cNvSpPr txBox="1"/>
          <p:nvPr/>
        </p:nvSpPr>
        <p:spPr>
          <a:xfrm>
            <a:off x="3364493" y="13789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9" name="Rectangle: Rounded Corners 8">
            <a:extLst>
              <a:ext uri="{FF2B5EF4-FFF2-40B4-BE49-F238E27FC236}">
                <a16:creationId xmlns:a16="http://schemas.microsoft.com/office/drawing/2014/main" xmlns="" id="{49B4E070-C1FE-F772-DC88-F110A5622874}"/>
              </a:ext>
            </a:extLst>
          </p:cNvPr>
          <p:cNvSpPr/>
          <p:nvPr/>
        </p:nvSpPr>
        <p:spPr>
          <a:xfrm>
            <a:off x="3802643" y="2522315"/>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f. </a:t>
            </a:r>
            <a:r>
              <a:rPr lang="en-US" sz="1800" kern="1200" dirty="0">
                <a:solidFill>
                  <a:prstClr val="black"/>
                </a:solidFill>
                <a:latin typeface="Catamaran Medium" panose="020B0604020202020204" charset="0"/>
                <a:ea typeface="+mn-ea"/>
                <a:cs typeface="Catamaran Medium" panose="020B0604020202020204" charset="0"/>
              </a:rPr>
              <a:t>can be useful for family members and business partners </a:t>
            </a:r>
          </a:p>
        </p:txBody>
      </p:sp>
      <p:sp>
        <p:nvSpPr>
          <p:cNvPr id="10" name="Rectangle: Rounded Corners 9">
            <a:extLst>
              <a:ext uri="{FF2B5EF4-FFF2-40B4-BE49-F238E27FC236}">
                <a16:creationId xmlns:a16="http://schemas.microsoft.com/office/drawing/2014/main" xmlns="" id="{9274DCA3-800F-DFE5-74CA-361C5019760C}"/>
              </a:ext>
            </a:extLst>
          </p:cNvPr>
          <p:cNvSpPr/>
          <p:nvPr/>
        </p:nvSpPr>
        <p:spPr>
          <a:xfrm>
            <a:off x="3802643" y="3209282"/>
            <a:ext cx="5239081" cy="32765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h. </a:t>
            </a:r>
            <a:r>
              <a:rPr lang="en-US" sz="1800" kern="1200" dirty="0">
                <a:solidFill>
                  <a:prstClr val="black"/>
                </a:solidFill>
                <a:latin typeface="Catamaran Medium" panose="020B0604020202020204" charset="0"/>
                <a:ea typeface="+mn-ea"/>
                <a:cs typeface="Catamaran Medium" panose="020B0604020202020204" charset="0"/>
              </a:rPr>
              <a:t>can see and hear each other in real time </a:t>
            </a:r>
          </a:p>
        </p:txBody>
      </p:sp>
      <p:sp>
        <p:nvSpPr>
          <p:cNvPr id="11" name="Rectangle: Rounded Corners 10">
            <a:extLst>
              <a:ext uri="{FF2B5EF4-FFF2-40B4-BE49-F238E27FC236}">
                <a16:creationId xmlns:a16="http://schemas.microsoft.com/office/drawing/2014/main" xmlns="" id="{8B8DBF3B-D074-6FF3-6EA1-DD0AAE70FAAC}"/>
              </a:ext>
            </a:extLst>
          </p:cNvPr>
          <p:cNvSpPr/>
          <p:nvPr/>
        </p:nvSpPr>
        <p:spPr>
          <a:xfrm>
            <a:off x="3802642" y="2083160"/>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c. </a:t>
            </a:r>
            <a:r>
              <a:rPr lang="en-US" sz="1800" kern="1200" dirty="0">
                <a:solidFill>
                  <a:prstClr val="black"/>
                </a:solidFill>
                <a:latin typeface="Catamaran Medium" panose="020B0604020202020204" charset="0"/>
                <a:ea typeface="+mn-ea"/>
                <a:cs typeface="Catamaran Medium" panose="020B0604020202020204" charset="0"/>
              </a:rPr>
              <a:t>saves time because people needn’t travel to meet </a:t>
            </a:r>
          </a:p>
        </p:txBody>
      </p:sp>
      <p:sp>
        <p:nvSpPr>
          <p:cNvPr id="12" name="TextBox 11">
            <a:extLst>
              <a:ext uri="{FF2B5EF4-FFF2-40B4-BE49-F238E27FC236}">
                <a16:creationId xmlns:a16="http://schemas.microsoft.com/office/drawing/2014/main" xmlns="" id="{93F0932A-4A1A-3529-C316-E67D59A7E2EE}"/>
              </a:ext>
            </a:extLst>
          </p:cNvPr>
          <p:cNvSpPr txBox="1"/>
          <p:nvPr/>
        </p:nvSpPr>
        <p:spPr>
          <a:xfrm>
            <a:off x="3364493" y="20012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3" name="TextBox 12">
            <a:extLst>
              <a:ext uri="{FF2B5EF4-FFF2-40B4-BE49-F238E27FC236}">
                <a16:creationId xmlns:a16="http://schemas.microsoft.com/office/drawing/2014/main" xmlns="" id="{24AFFAA8-5AE3-EE33-DEAD-735F70F28F31}"/>
              </a:ext>
            </a:extLst>
          </p:cNvPr>
          <p:cNvSpPr txBox="1"/>
          <p:nvPr/>
        </p:nvSpPr>
        <p:spPr>
          <a:xfrm>
            <a:off x="3364493" y="24965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4" name="TextBox 13">
            <a:extLst>
              <a:ext uri="{FF2B5EF4-FFF2-40B4-BE49-F238E27FC236}">
                <a16:creationId xmlns:a16="http://schemas.microsoft.com/office/drawing/2014/main" xmlns="" id="{14C1496F-288F-A1F1-0CDB-7B42B13FD8CE}"/>
              </a:ext>
            </a:extLst>
          </p:cNvPr>
          <p:cNvSpPr txBox="1"/>
          <p:nvPr/>
        </p:nvSpPr>
        <p:spPr>
          <a:xfrm>
            <a:off x="3364493" y="301088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5" name="Rectangle: Rounded Corners 14">
            <a:extLst>
              <a:ext uri="{FF2B5EF4-FFF2-40B4-BE49-F238E27FC236}">
                <a16:creationId xmlns:a16="http://schemas.microsoft.com/office/drawing/2014/main" xmlns="" id="{13B41307-5FBA-5A30-78EB-08B93F924156}"/>
              </a:ext>
            </a:extLst>
          </p:cNvPr>
          <p:cNvSpPr/>
          <p:nvPr/>
        </p:nvSpPr>
        <p:spPr>
          <a:xfrm>
            <a:off x="3802643" y="4291345"/>
            <a:ext cx="5239081" cy="32765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g. </a:t>
            </a:r>
            <a:r>
              <a:rPr lang="en-US" sz="1800" kern="1200" dirty="0">
                <a:solidFill>
                  <a:prstClr val="black"/>
                </a:solidFill>
                <a:latin typeface="Catamaran Medium" panose="020B0604020202020204" charset="0"/>
                <a:ea typeface="+mn-ea"/>
                <a:cs typeface="Catamaran Medium" panose="020B0604020202020204" charset="0"/>
              </a:rPr>
              <a:t>will still be a common tool of communication </a:t>
            </a:r>
          </a:p>
        </p:txBody>
      </p:sp>
      <p:sp>
        <p:nvSpPr>
          <p:cNvPr id="16" name="Rectangle: Rounded Corners 15">
            <a:extLst>
              <a:ext uri="{FF2B5EF4-FFF2-40B4-BE49-F238E27FC236}">
                <a16:creationId xmlns:a16="http://schemas.microsoft.com/office/drawing/2014/main" xmlns="" id="{63E08963-47F9-CC49-707D-FC984BB86B60}"/>
              </a:ext>
            </a:extLst>
          </p:cNvPr>
          <p:cNvSpPr/>
          <p:nvPr/>
        </p:nvSpPr>
        <p:spPr>
          <a:xfrm>
            <a:off x="3802643" y="3624848"/>
            <a:ext cx="5239081" cy="572700"/>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e. </a:t>
            </a:r>
            <a:r>
              <a:rPr lang="en-US" sz="1800" kern="1200" dirty="0">
                <a:solidFill>
                  <a:prstClr val="black"/>
                </a:solidFill>
                <a:latin typeface="Catamaran Medium" panose="020B0604020202020204" charset="0"/>
                <a:ea typeface="+mn-ea"/>
                <a:cs typeface="Catamaran Medium" panose="020B0604020202020204" charset="0"/>
              </a:rPr>
              <a:t>may spend too much time chatting with each other </a:t>
            </a:r>
          </a:p>
        </p:txBody>
      </p:sp>
      <p:sp>
        <p:nvSpPr>
          <p:cNvPr id="17" name="Rectangle: Rounded Corners 16">
            <a:extLst>
              <a:ext uri="{FF2B5EF4-FFF2-40B4-BE49-F238E27FC236}">
                <a16:creationId xmlns:a16="http://schemas.microsoft.com/office/drawing/2014/main" xmlns="" id="{AE81DCE1-DF43-EB08-A811-D0EB9AAF0DCA}"/>
              </a:ext>
            </a:extLst>
          </p:cNvPr>
          <p:cNvSpPr/>
          <p:nvPr/>
        </p:nvSpPr>
        <p:spPr>
          <a:xfrm>
            <a:off x="3802643" y="4712797"/>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b. </a:t>
            </a:r>
            <a:r>
              <a:rPr lang="en-US" sz="1800" kern="1200" dirty="0">
                <a:solidFill>
                  <a:prstClr val="black"/>
                </a:solidFill>
                <a:latin typeface="Catamaran Medium" panose="020B0604020202020204" charset="0"/>
                <a:ea typeface="+mn-ea"/>
                <a:cs typeface="Catamaran Medium" panose="020B0604020202020204" charset="0"/>
              </a:rPr>
              <a:t>needs a high-speed Internet access </a:t>
            </a:r>
          </a:p>
        </p:txBody>
      </p:sp>
      <p:sp>
        <p:nvSpPr>
          <p:cNvPr id="18" name="Rectangle: Rounded Corners 17">
            <a:extLst>
              <a:ext uri="{FF2B5EF4-FFF2-40B4-BE49-F238E27FC236}">
                <a16:creationId xmlns:a16="http://schemas.microsoft.com/office/drawing/2014/main" xmlns="" id="{828F663C-6358-21F6-3708-C58A9DD8136F}"/>
              </a:ext>
            </a:extLst>
          </p:cNvPr>
          <p:cNvSpPr/>
          <p:nvPr/>
        </p:nvSpPr>
        <p:spPr>
          <a:xfrm>
            <a:off x="3802643" y="4287319"/>
            <a:ext cx="5239081" cy="340445"/>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b. </a:t>
            </a:r>
            <a:r>
              <a:rPr lang="en-US" sz="1800" kern="1200" dirty="0">
                <a:solidFill>
                  <a:prstClr val="black"/>
                </a:solidFill>
                <a:latin typeface="Catamaran Medium" panose="020B0604020202020204" charset="0"/>
                <a:ea typeface="+mn-ea"/>
                <a:cs typeface="Catamaran Medium" panose="020B0604020202020204" charset="0"/>
              </a:rPr>
              <a:t>needs a high-speed Internet access </a:t>
            </a:r>
          </a:p>
        </p:txBody>
      </p:sp>
      <p:sp>
        <p:nvSpPr>
          <p:cNvPr id="19" name="Rectangle: Rounded Corners 18">
            <a:extLst>
              <a:ext uri="{FF2B5EF4-FFF2-40B4-BE49-F238E27FC236}">
                <a16:creationId xmlns:a16="http://schemas.microsoft.com/office/drawing/2014/main" xmlns="" id="{7F296584-72AB-CFDC-C3F3-B2C2803DA493}"/>
              </a:ext>
            </a:extLst>
          </p:cNvPr>
          <p:cNvSpPr/>
          <p:nvPr/>
        </p:nvSpPr>
        <p:spPr>
          <a:xfrm>
            <a:off x="3802643" y="4712797"/>
            <a:ext cx="5239081" cy="338003"/>
          </a:xfrm>
          <a:prstGeom prst="roundRect">
            <a:avLst/>
          </a:prstGeom>
          <a:solidFill>
            <a:schemeClr val="bg2">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
                <a:srgbClr val="C00000"/>
              </a:buClr>
            </a:pPr>
            <a:r>
              <a:rPr lang="en-US" sz="1800" b="1" kern="1200" dirty="0">
                <a:solidFill>
                  <a:srgbClr val="C00000"/>
                </a:solidFill>
                <a:latin typeface="Catamaran Medium" panose="020B0604020202020204" charset="0"/>
                <a:ea typeface="+mn-ea"/>
                <a:cs typeface="Catamaran Medium" panose="020B0604020202020204" charset="0"/>
              </a:rPr>
              <a:t>g. </a:t>
            </a:r>
            <a:r>
              <a:rPr lang="en-US" sz="1800" kern="1200" dirty="0">
                <a:solidFill>
                  <a:prstClr val="black"/>
                </a:solidFill>
                <a:latin typeface="Catamaran Medium" panose="020B0604020202020204" charset="0"/>
                <a:ea typeface="+mn-ea"/>
                <a:cs typeface="Catamaran Medium" panose="020B0604020202020204" charset="0"/>
              </a:rPr>
              <a:t>will still be a common tool of communication </a:t>
            </a:r>
          </a:p>
        </p:txBody>
      </p:sp>
      <p:sp>
        <p:nvSpPr>
          <p:cNvPr id="20" name="TextBox 19">
            <a:extLst>
              <a:ext uri="{FF2B5EF4-FFF2-40B4-BE49-F238E27FC236}">
                <a16:creationId xmlns:a16="http://schemas.microsoft.com/office/drawing/2014/main" xmlns="" id="{40DE02E0-ADF8-546E-2FEF-1687C03F3B09}"/>
              </a:ext>
            </a:extLst>
          </p:cNvPr>
          <p:cNvSpPr txBox="1"/>
          <p:nvPr/>
        </p:nvSpPr>
        <p:spPr>
          <a:xfrm>
            <a:off x="3364493" y="36014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1" name="TextBox 20">
            <a:extLst>
              <a:ext uri="{FF2B5EF4-FFF2-40B4-BE49-F238E27FC236}">
                <a16:creationId xmlns:a16="http://schemas.microsoft.com/office/drawing/2014/main" xmlns="" id="{67841D8D-A095-F4B1-F530-2CA20C93C5A4}"/>
              </a:ext>
            </a:extLst>
          </p:cNvPr>
          <p:cNvSpPr txBox="1"/>
          <p:nvPr/>
        </p:nvSpPr>
        <p:spPr>
          <a:xfrm>
            <a:off x="3364493" y="4096735"/>
            <a:ext cx="73660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Tree>
    <p:extLst>
      <p:ext uri="{BB962C8B-B14F-4D97-AF65-F5344CB8AC3E}">
        <p14:creationId xmlns:p14="http://schemas.microsoft.com/office/powerpoint/2010/main" val="23457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p46"/>
          <p:cNvSpPr txBox="1">
            <a:spLocks noGrp="1"/>
          </p:cNvSpPr>
          <p:nvPr>
            <p:ph type="ctrTitle"/>
          </p:nvPr>
        </p:nvSpPr>
        <p:spPr>
          <a:xfrm>
            <a:off x="182197" y="1364627"/>
            <a:ext cx="4913398" cy="19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chemeClr val="accent2"/>
                </a:solidFill>
              </a:rPr>
              <a:t>UNIT 10</a:t>
            </a:r>
            <a:r>
              <a:rPr lang="en" sz="5400" dirty="0">
                <a:solidFill>
                  <a:schemeClr val="accent2"/>
                </a:solidFill>
              </a:rPr>
              <a:t> </a:t>
            </a:r>
            <a:r>
              <a:rPr lang="en" sz="4400" dirty="0"/>
              <a:t>COMMUNICATION IN THE FUTURE</a:t>
            </a:r>
            <a:endParaRPr sz="4400" dirty="0"/>
          </a:p>
        </p:txBody>
      </p:sp>
      <p:sp>
        <p:nvSpPr>
          <p:cNvPr id="2336" name="Google Shape;2336;p46"/>
          <p:cNvSpPr txBox="1">
            <a:spLocks noGrp="1"/>
          </p:cNvSpPr>
          <p:nvPr>
            <p:ph type="subTitle" idx="1"/>
          </p:nvPr>
        </p:nvSpPr>
        <p:spPr>
          <a:xfrm>
            <a:off x="739475" y="3418526"/>
            <a:ext cx="3848100" cy="50552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Lesson 6: Skills 2</a:t>
            </a:r>
            <a:endParaRPr sz="2000" dirty="0"/>
          </a:p>
        </p:txBody>
      </p:sp>
      <p:grpSp>
        <p:nvGrpSpPr>
          <p:cNvPr id="2337" name="Google Shape;2337;p46"/>
          <p:cNvGrpSpPr/>
          <p:nvPr/>
        </p:nvGrpSpPr>
        <p:grpSpPr>
          <a:xfrm>
            <a:off x="5632800" y="893650"/>
            <a:ext cx="1112500" cy="944200"/>
            <a:chOff x="6064225" y="1470325"/>
            <a:chExt cx="1112500" cy="944200"/>
          </a:xfrm>
        </p:grpSpPr>
        <p:sp>
          <p:nvSpPr>
            <p:cNvPr id="2338" name="Google Shape;2338;p46"/>
            <p:cNvSpPr/>
            <p:nvPr/>
          </p:nvSpPr>
          <p:spPr>
            <a:xfrm>
              <a:off x="6064225" y="1470325"/>
              <a:ext cx="1112500" cy="792825"/>
            </a:xfrm>
            <a:custGeom>
              <a:avLst/>
              <a:gdLst/>
              <a:ahLst/>
              <a:cxnLst/>
              <a:rect l="l" t="t" r="r" b="b"/>
              <a:pathLst>
                <a:path w="44500" h="31713" extrusionOk="0">
                  <a:moveTo>
                    <a:pt x="21688" y="0"/>
                  </a:moveTo>
                  <a:cubicBezTo>
                    <a:pt x="15996" y="0"/>
                    <a:pt x="10670" y="508"/>
                    <a:pt x="7843" y="989"/>
                  </a:cubicBezTo>
                  <a:cubicBezTo>
                    <a:pt x="0" y="2326"/>
                    <a:pt x="2007" y="13816"/>
                    <a:pt x="1703" y="22083"/>
                  </a:cubicBezTo>
                  <a:cubicBezTo>
                    <a:pt x="1439" y="29759"/>
                    <a:pt x="13712" y="31713"/>
                    <a:pt x="24198" y="31713"/>
                  </a:cubicBezTo>
                  <a:cubicBezTo>
                    <a:pt x="29450" y="31713"/>
                    <a:pt x="34253" y="31223"/>
                    <a:pt x="36810" y="30715"/>
                  </a:cubicBezTo>
                  <a:cubicBezTo>
                    <a:pt x="44500" y="29165"/>
                    <a:pt x="44105" y="17676"/>
                    <a:pt x="43527" y="7888"/>
                  </a:cubicBezTo>
                  <a:cubicBezTo>
                    <a:pt x="43157" y="1617"/>
                    <a:pt x="31841" y="0"/>
                    <a:pt x="21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6"/>
            <p:cNvSpPr/>
            <p:nvPr/>
          </p:nvSpPr>
          <p:spPr>
            <a:xfrm>
              <a:off x="6321200" y="2185000"/>
              <a:ext cx="177075" cy="229525"/>
            </a:xfrm>
            <a:custGeom>
              <a:avLst/>
              <a:gdLst/>
              <a:ahLst/>
              <a:cxnLst/>
              <a:rect l="l" t="t" r="r" b="b"/>
              <a:pathLst>
                <a:path w="7083" h="9181" extrusionOk="0">
                  <a:moveTo>
                    <a:pt x="2098" y="1"/>
                  </a:moveTo>
                  <a:cubicBezTo>
                    <a:pt x="2098" y="1"/>
                    <a:pt x="0" y="9180"/>
                    <a:pt x="2098" y="9180"/>
                  </a:cubicBezTo>
                  <a:cubicBezTo>
                    <a:pt x="4225" y="9180"/>
                    <a:pt x="7082" y="943"/>
                    <a:pt x="7082" y="943"/>
                  </a:cubicBezTo>
                  <a:lnTo>
                    <a:pt x="20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0" name="Google Shape;2340;p46"/>
          <p:cNvGrpSpPr/>
          <p:nvPr/>
        </p:nvGrpSpPr>
        <p:grpSpPr>
          <a:xfrm>
            <a:off x="6809275" y="448525"/>
            <a:ext cx="1112525" cy="916100"/>
            <a:chOff x="7315125" y="1121525"/>
            <a:chExt cx="1112525" cy="916100"/>
          </a:xfrm>
        </p:grpSpPr>
        <p:sp>
          <p:nvSpPr>
            <p:cNvPr id="2341" name="Google Shape;2341;p46"/>
            <p:cNvSpPr/>
            <p:nvPr/>
          </p:nvSpPr>
          <p:spPr>
            <a:xfrm>
              <a:off x="7315125" y="1121525"/>
              <a:ext cx="1112525" cy="792675"/>
            </a:xfrm>
            <a:custGeom>
              <a:avLst/>
              <a:gdLst/>
              <a:ahLst/>
              <a:cxnLst/>
              <a:rect l="l" t="t" r="r" b="b"/>
              <a:pathLst>
                <a:path w="44501" h="31707" extrusionOk="0">
                  <a:moveTo>
                    <a:pt x="21718" y="1"/>
                  </a:moveTo>
                  <a:cubicBezTo>
                    <a:pt x="16027" y="1"/>
                    <a:pt x="10701" y="509"/>
                    <a:pt x="7873" y="989"/>
                  </a:cubicBezTo>
                  <a:cubicBezTo>
                    <a:pt x="1" y="2326"/>
                    <a:pt x="2037" y="13816"/>
                    <a:pt x="1733" y="22084"/>
                  </a:cubicBezTo>
                  <a:cubicBezTo>
                    <a:pt x="1449" y="29752"/>
                    <a:pt x="13758" y="31707"/>
                    <a:pt x="24263" y="31707"/>
                  </a:cubicBezTo>
                  <a:cubicBezTo>
                    <a:pt x="29497" y="31707"/>
                    <a:pt x="34283" y="31221"/>
                    <a:pt x="36840" y="30716"/>
                  </a:cubicBezTo>
                  <a:cubicBezTo>
                    <a:pt x="44500" y="29166"/>
                    <a:pt x="44135" y="17676"/>
                    <a:pt x="43558" y="7889"/>
                  </a:cubicBezTo>
                  <a:cubicBezTo>
                    <a:pt x="43188" y="1617"/>
                    <a:pt x="31872" y="1"/>
                    <a:pt x="21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6"/>
            <p:cNvSpPr/>
            <p:nvPr/>
          </p:nvSpPr>
          <p:spPr>
            <a:xfrm>
              <a:off x="7815150" y="1808100"/>
              <a:ext cx="177825" cy="229525"/>
            </a:xfrm>
            <a:custGeom>
              <a:avLst/>
              <a:gdLst/>
              <a:ahLst/>
              <a:cxnLst/>
              <a:rect l="l" t="t" r="r" b="b"/>
              <a:pathLst>
                <a:path w="7113" h="9181" extrusionOk="0">
                  <a:moveTo>
                    <a:pt x="5016" y="1"/>
                  </a:moveTo>
                  <a:lnTo>
                    <a:pt x="0" y="943"/>
                  </a:lnTo>
                  <a:cubicBezTo>
                    <a:pt x="0" y="943"/>
                    <a:pt x="2888" y="9180"/>
                    <a:pt x="5016" y="9180"/>
                  </a:cubicBezTo>
                  <a:cubicBezTo>
                    <a:pt x="7113" y="9180"/>
                    <a:pt x="5016" y="1"/>
                    <a:pt x="50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3" name="Google Shape;2343;p46"/>
          <p:cNvGrpSpPr/>
          <p:nvPr/>
        </p:nvGrpSpPr>
        <p:grpSpPr>
          <a:xfrm>
            <a:off x="6460671" y="1758218"/>
            <a:ext cx="2599240" cy="3400995"/>
            <a:chOff x="3218400" y="2199975"/>
            <a:chExt cx="2316200" cy="3030650"/>
          </a:xfrm>
        </p:grpSpPr>
        <p:sp>
          <p:nvSpPr>
            <p:cNvPr id="2344" name="Google Shape;2344;p46"/>
            <p:cNvSpPr/>
            <p:nvPr/>
          </p:nvSpPr>
          <p:spPr>
            <a:xfrm>
              <a:off x="4281500" y="2406850"/>
              <a:ext cx="711275" cy="1303600"/>
            </a:xfrm>
            <a:custGeom>
              <a:avLst/>
              <a:gdLst/>
              <a:ahLst/>
              <a:cxnLst/>
              <a:rect l="l" t="t" r="r" b="b"/>
              <a:pathLst>
                <a:path w="28451" h="52144" extrusionOk="0">
                  <a:moveTo>
                    <a:pt x="14590" y="1"/>
                  </a:moveTo>
                  <a:cubicBezTo>
                    <a:pt x="5077" y="1"/>
                    <a:pt x="1" y="6354"/>
                    <a:pt x="1" y="13284"/>
                  </a:cubicBezTo>
                  <a:lnTo>
                    <a:pt x="1" y="34652"/>
                  </a:lnTo>
                  <a:cubicBezTo>
                    <a:pt x="1" y="37560"/>
                    <a:pt x="3590" y="42250"/>
                    <a:pt x="12235" y="42250"/>
                  </a:cubicBezTo>
                  <a:cubicBezTo>
                    <a:pt x="12625" y="42250"/>
                    <a:pt x="13025" y="42240"/>
                    <a:pt x="13435" y="42220"/>
                  </a:cubicBezTo>
                  <a:lnTo>
                    <a:pt x="13435" y="50518"/>
                  </a:lnTo>
                  <a:cubicBezTo>
                    <a:pt x="13435" y="51621"/>
                    <a:pt x="15336" y="52143"/>
                    <a:pt x="17785" y="52143"/>
                  </a:cubicBezTo>
                  <a:cubicBezTo>
                    <a:pt x="22219" y="52143"/>
                    <a:pt x="28451" y="50432"/>
                    <a:pt x="28451" y="47357"/>
                  </a:cubicBezTo>
                  <a:lnTo>
                    <a:pt x="28451" y="11247"/>
                  </a:lnTo>
                  <a:cubicBezTo>
                    <a:pt x="28451" y="7934"/>
                    <a:pt x="24135" y="1"/>
                    <a:pt x="14590" y="1"/>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6"/>
            <p:cNvSpPr/>
            <p:nvPr/>
          </p:nvSpPr>
          <p:spPr>
            <a:xfrm>
              <a:off x="4105975" y="2199975"/>
              <a:ext cx="1193050" cy="1156000"/>
            </a:xfrm>
            <a:custGeom>
              <a:avLst/>
              <a:gdLst/>
              <a:ahLst/>
              <a:cxnLst/>
              <a:rect l="l" t="t" r="r" b="b"/>
              <a:pathLst>
                <a:path w="47722" h="46240" extrusionOk="0">
                  <a:moveTo>
                    <a:pt x="23776" y="1"/>
                  </a:moveTo>
                  <a:cubicBezTo>
                    <a:pt x="16347" y="1"/>
                    <a:pt x="7947" y="3101"/>
                    <a:pt x="2827" y="10860"/>
                  </a:cubicBezTo>
                  <a:cubicBezTo>
                    <a:pt x="0" y="15145"/>
                    <a:pt x="1915" y="18003"/>
                    <a:pt x="3526" y="19370"/>
                  </a:cubicBezTo>
                  <a:cubicBezTo>
                    <a:pt x="4195" y="19938"/>
                    <a:pt x="5051" y="20312"/>
                    <a:pt x="6071" y="20312"/>
                  </a:cubicBezTo>
                  <a:cubicBezTo>
                    <a:pt x="7508" y="20312"/>
                    <a:pt x="9268" y="19569"/>
                    <a:pt x="11277" y="17577"/>
                  </a:cubicBezTo>
                  <a:cubicBezTo>
                    <a:pt x="12034" y="16840"/>
                    <a:pt x="12838" y="16532"/>
                    <a:pt x="13601" y="16532"/>
                  </a:cubicBezTo>
                  <a:cubicBezTo>
                    <a:pt x="15136" y="16532"/>
                    <a:pt x="16504" y="17777"/>
                    <a:pt x="16991" y="19279"/>
                  </a:cubicBezTo>
                  <a:cubicBezTo>
                    <a:pt x="17326" y="20297"/>
                    <a:pt x="18491" y="20815"/>
                    <a:pt x="19634" y="20815"/>
                  </a:cubicBezTo>
                  <a:cubicBezTo>
                    <a:pt x="20985" y="20815"/>
                    <a:pt x="22304" y="20092"/>
                    <a:pt x="22189" y="18610"/>
                  </a:cubicBezTo>
                  <a:cubicBezTo>
                    <a:pt x="22012" y="16329"/>
                    <a:pt x="24393" y="14491"/>
                    <a:pt x="26264" y="14491"/>
                  </a:cubicBezTo>
                  <a:cubicBezTo>
                    <a:pt x="26636" y="14491"/>
                    <a:pt x="26988" y="14563"/>
                    <a:pt x="27295" y="14720"/>
                  </a:cubicBezTo>
                  <a:cubicBezTo>
                    <a:pt x="29150" y="15662"/>
                    <a:pt x="29636" y="17455"/>
                    <a:pt x="27812" y="19917"/>
                  </a:cubicBezTo>
                  <a:cubicBezTo>
                    <a:pt x="26019" y="22379"/>
                    <a:pt x="29210" y="24325"/>
                    <a:pt x="32432" y="24386"/>
                  </a:cubicBezTo>
                  <a:cubicBezTo>
                    <a:pt x="35685" y="24477"/>
                    <a:pt x="35472" y="29097"/>
                    <a:pt x="35472" y="29097"/>
                  </a:cubicBezTo>
                  <a:lnTo>
                    <a:pt x="35472" y="46240"/>
                  </a:lnTo>
                  <a:cubicBezTo>
                    <a:pt x="35472" y="46240"/>
                    <a:pt x="41764" y="45176"/>
                    <a:pt x="44317" y="39462"/>
                  </a:cubicBezTo>
                  <a:cubicBezTo>
                    <a:pt x="45411" y="37061"/>
                    <a:pt x="47387" y="31103"/>
                    <a:pt x="47569" y="20191"/>
                  </a:cubicBezTo>
                  <a:cubicBezTo>
                    <a:pt x="47721" y="8276"/>
                    <a:pt x="38724" y="7182"/>
                    <a:pt x="38724" y="7182"/>
                  </a:cubicBezTo>
                  <a:cubicBezTo>
                    <a:pt x="37132" y="2852"/>
                    <a:pt x="30900" y="1"/>
                    <a:pt x="23776" y="1"/>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6"/>
            <p:cNvSpPr/>
            <p:nvPr/>
          </p:nvSpPr>
          <p:spPr>
            <a:xfrm>
              <a:off x="3218400" y="3283000"/>
              <a:ext cx="518275" cy="572225"/>
            </a:xfrm>
            <a:custGeom>
              <a:avLst/>
              <a:gdLst/>
              <a:ahLst/>
              <a:cxnLst/>
              <a:rect l="l" t="t" r="r" b="b"/>
              <a:pathLst>
                <a:path w="20731" h="22889" extrusionOk="0">
                  <a:moveTo>
                    <a:pt x="10359" y="1"/>
                  </a:moveTo>
                  <a:cubicBezTo>
                    <a:pt x="10310" y="1"/>
                    <a:pt x="10261" y="11"/>
                    <a:pt x="10214" y="31"/>
                  </a:cubicBezTo>
                  <a:cubicBezTo>
                    <a:pt x="8664" y="700"/>
                    <a:pt x="11035" y="8086"/>
                    <a:pt x="11035" y="8086"/>
                  </a:cubicBezTo>
                  <a:cubicBezTo>
                    <a:pt x="11035" y="8086"/>
                    <a:pt x="6556" y="427"/>
                    <a:pt x="4972" y="427"/>
                  </a:cubicBezTo>
                  <a:cubicBezTo>
                    <a:pt x="4860" y="427"/>
                    <a:pt x="4762" y="466"/>
                    <a:pt x="4682" y="548"/>
                  </a:cubicBezTo>
                  <a:cubicBezTo>
                    <a:pt x="3466" y="1825"/>
                    <a:pt x="9545" y="9940"/>
                    <a:pt x="9545" y="9940"/>
                  </a:cubicBezTo>
                  <a:cubicBezTo>
                    <a:pt x="9545" y="9940"/>
                    <a:pt x="4216" y="4563"/>
                    <a:pt x="2550" y="4563"/>
                  </a:cubicBezTo>
                  <a:cubicBezTo>
                    <a:pt x="2354" y="4563"/>
                    <a:pt x="2209" y="4637"/>
                    <a:pt x="2129" y="4804"/>
                  </a:cubicBezTo>
                  <a:cubicBezTo>
                    <a:pt x="1369" y="6384"/>
                    <a:pt x="7965" y="12038"/>
                    <a:pt x="7965" y="12038"/>
                  </a:cubicBezTo>
                  <a:cubicBezTo>
                    <a:pt x="7965" y="12038"/>
                    <a:pt x="2672" y="8733"/>
                    <a:pt x="975" y="8733"/>
                  </a:cubicBezTo>
                  <a:cubicBezTo>
                    <a:pt x="725" y="8733"/>
                    <a:pt x="553" y="8804"/>
                    <a:pt x="487" y="8968"/>
                  </a:cubicBezTo>
                  <a:cubicBezTo>
                    <a:pt x="1" y="10214"/>
                    <a:pt x="3709" y="12585"/>
                    <a:pt x="7235" y="15168"/>
                  </a:cubicBezTo>
                  <a:cubicBezTo>
                    <a:pt x="10761" y="17722"/>
                    <a:pt x="11643" y="22889"/>
                    <a:pt x="11643" y="22889"/>
                  </a:cubicBezTo>
                  <a:lnTo>
                    <a:pt x="20731" y="18968"/>
                  </a:lnTo>
                  <a:cubicBezTo>
                    <a:pt x="20731" y="18968"/>
                    <a:pt x="19819" y="17387"/>
                    <a:pt x="18664" y="14105"/>
                  </a:cubicBezTo>
                  <a:cubicBezTo>
                    <a:pt x="17509" y="10822"/>
                    <a:pt x="18907" y="3041"/>
                    <a:pt x="17235" y="3041"/>
                  </a:cubicBezTo>
                  <a:cubicBezTo>
                    <a:pt x="17231" y="3041"/>
                    <a:pt x="17226" y="3040"/>
                    <a:pt x="17222" y="3040"/>
                  </a:cubicBezTo>
                  <a:cubicBezTo>
                    <a:pt x="15565" y="3040"/>
                    <a:pt x="15774" y="8665"/>
                    <a:pt x="14925" y="9302"/>
                  </a:cubicBezTo>
                  <a:cubicBezTo>
                    <a:pt x="14900" y="9321"/>
                    <a:pt x="14874" y="9330"/>
                    <a:pt x="14847" y="9330"/>
                  </a:cubicBezTo>
                  <a:cubicBezTo>
                    <a:pt x="13968" y="9330"/>
                    <a:pt x="11858" y="1"/>
                    <a:pt x="10359" y="1"/>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6"/>
            <p:cNvSpPr/>
            <p:nvPr/>
          </p:nvSpPr>
          <p:spPr>
            <a:xfrm>
              <a:off x="3444100" y="3670550"/>
              <a:ext cx="962050" cy="1222050"/>
            </a:xfrm>
            <a:custGeom>
              <a:avLst/>
              <a:gdLst/>
              <a:ahLst/>
              <a:cxnLst/>
              <a:rect l="l" t="t" r="r" b="b"/>
              <a:pathLst>
                <a:path w="38482" h="48882" extrusionOk="0">
                  <a:moveTo>
                    <a:pt x="12280" y="1"/>
                  </a:moveTo>
                  <a:lnTo>
                    <a:pt x="0" y="5411"/>
                  </a:lnTo>
                  <a:cubicBezTo>
                    <a:pt x="0" y="5411"/>
                    <a:pt x="8815" y="41430"/>
                    <a:pt x="15168" y="47509"/>
                  </a:cubicBezTo>
                  <a:cubicBezTo>
                    <a:pt x="16181" y="48474"/>
                    <a:pt x="17431" y="48881"/>
                    <a:pt x="18816" y="48881"/>
                  </a:cubicBezTo>
                  <a:cubicBezTo>
                    <a:pt x="26110" y="48881"/>
                    <a:pt x="37136" y="37575"/>
                    <a:pt x="36931" y="36962"/>
                  </a:cubicBezTo>
                  <a:cubicBezTo>
                    <a:pt x="36688" y="36232"/>
                    <a:pt x="38481" y="2312"/>
                    <a:pt x="38481" y="2311"/>
                  </a:cubicBezTo>
                  <a:lnTo>
                    <a:pt x="38481" y="2311"/>
                  </a:lnTo>
                  <a:cubicBezTo>
                    <a:pt x="38481" y="2311"/>
                    <a:pt x="29910" y="9971"/>
                    <a:pt x="19910" y="23952"/>
                  </a:cubicBezTo>
                  <a:cubicBezTo>
                    <a:pt x="19910" y="23952"/>
                    <a:pt x="13010" y="1004"/>
                    <a:pt x="12280" y="1"/>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6"/>
            <p:cNvSpPr/>
            <p:nvPr/>
          </p:nvSpPr>
          <p:spPr>
            <a:xfrm>
              <a:off x="3241975" y="3602500"/>
              <a:ext cx="606075" cy="286025"/>
            </a:xfrm>
            <a:custGeom>
              <a:avLst/>
              <a:gdLst/>
              <a:ahLst/>
              <a:cxnLst/>
              <a:rect l="l" t="t" r="r" b="b"/>
              <a:pathLst>
                <a:path w="24243" h="11441" extrusionOk="0">
                  <a:moveTo>
                    <a:pt x="20742" y="0"/>
                  </a:moveTo>
                  <a:cubicBezTo>
                    <a:pt x="20494" y="0"/>
                    <a:pt x="20199" y="43"/>
                    <a:pt x="19849" y="139"/>
                  </a:cubicBezTo>
                  <a:cubicBezTo>
                    <a:pt x="16718" y="1021"/>
                    <a:pt x="0" y="6127"/>
                    <a:pt x="6535" y="8164"/>
                  </a:cubicBezTo>
                  <a:cubicBezTo>
                    <a:pt x="6535" y="8164"/>
                    <a:pt x="4225" y="10990"/>
                    <a:pt x="7022" y="11416"/>
                  </a:cubicBezTo>
                  <a:cubicBezTo>
                    <a:pt x="7131" y="11433"/>
                    <a:pt x="7260" y="11441"/>
                    <a:pt x="7405" y="11441"/>
                  </a:cubicBezTo>
                  <a:cubicBezTo>
                    <a:pt x="10913" y="11441"/>
                    <a:pt x="24243" y="6658"/>
                    <a:pt x="23922" y="4790"/>
                  </a:cubicBezTo>
                  <a:cubicBezTo>
                    <a:pt x="23557" y="2844"/>
                    <a:pt x="21733" y="2632"/>
                    <a:pt x="21733" y="2632"/>
                  </a:cubicBezTo>
                  <a:cubicBezTo>
                    <a:pt x="21733" y="2632"/>
                    <a:pt x="22690" y="0"/>
                    <a:pt x="20742" y="0"/>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4228300" y="3610525"/>
              <a:ext cx="1306300" cy="1615550"/>
            </a:xfrm>
            <a:custGeom>
              <a:avLst/>
              <a:gdLst/>
              <a:ahLst/>
              <a:cxnLst/>
              <a:rect l="l" t="t" r="r" b="b"/>
              <a:pathLst>
                <a:path w="52252" h="64622" extrusionOk="0">
                  <a:moveTo>
                    <a:pt x="22250" y="1"/>
                  </a:moveTo>
                  <a:cubicBezTo>
                    <a:pt x="1581" y="1"/>
                    <a:pt x="1" y="16323"/>
                    <a:pt x="1" y="25411"/>
                  </a:cubicBezTo>
                  <a:lnTo>
                    <a:pt x="1" y="64622"/>
                  </a:lnTo>
                  <a:lnTo>
                    <a:pt x="48087" y="64622"/>
                  </a:lnTo>
                  <a:cubicBezTo>
                    <a:pt x="48087" y="64622"/>
                    <a:pt x="52251" y="36536"/>
                    <a:pt x="48087" y="19788"/>
                  </a:cubicBezTo>
                  <a:cubicBezTo>
                    <a:pt x="43892" y="3040"/>
                    <a:pt x="29758" y="1"/>
                    <a:pt x="22250" y="1"/>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4223750" y="4030600"/>
              <a:ext cx="1211300" cy="1200025"/>
            </a:xfrm>
            <a:custGeom>
              <a:avLst/>
              <a:gdLst/>
              <a:ahLst/>
              <a:cxnLst/>
              <a:rect l="l" t="t" r="r" b="b"/>
              <a:pathLst>
                <a:path w="48452" h="48001" extrusionOk="0">
                  <a:moveTo>
                    <a:pt x="865" y="0"/>
                  </a:moveTo>
                  <a:cubicBezTo>
                    <a:pt x="767" y="0"/>
                    <a:pt x="695" y="79"/>
                    <a:pt x="669" y="158"/>
                  </a:cubicBezTo>
                  <a:cubicBezTo>
                    <a:pt x="61" y="3441"/>
                    <a:pt x="0" y="6541"/>
                    <a:pt x="0" y="8608"/>
                  </a:cubicBezTo>
                  <a:lnTo>
                    <a:pt x="0" y="48001"/>
                  </a:lnTo>
                  <a:lnTo>
                    <a:pt x="48269" y="48001"/>
                  </a:lnTo>
                  <a:cubicBezTo>
                    <a:pt x="48360" y="48001"/>
                    <a:pt x="48451" y="47910"/>
                    <a:pt x="48451" y="47819"/>
                  </a:cubicBezTo>
                  <a:cubicBezTo>
                    <a:pt x="48451" y="47697"/>
                    <a:pt x="48360" y="47636"/>
                    <a:pt x="48269" y="47636"/>
                  </a:cubicBezTo>
                  <a:lnTo>
                    <a:pt x="365" y="47636"/>
                  </a:lnTo>
                  <a:lnTo>
                    <a:pt x="365" y="8608"/>
                  </a:lnTo>
                  <a:cubicBezTo>
                    <a:pt x="365" y="6572"/>
                    <a:pt x="456" y="3471"/>
                    <a:pt x="1064" y="219"/>
                  </a:cubicBezTo>
                  <a:cubicBezTo>
                    <a:pt x="1064" y="128"/>
                    <a:pt x="1004" y="37"/>
                    <a:pt x="912" y="6"/>
                  </a:cubicBezTo>
                  <a:cubicBezTo>
                    <a:pt x="896" y="2"/>
                    <a:pt x="880" y="0"/>
                    <a:pt x="865"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4358250" y="3474525"/>
              <a:ext cx="908850" cy="331375"/>
            </a:xfrm>
            <a:custGeom>
              <a:avLst/>
              <a:gdLst/>
              <a:ahLst/>
              <a:cxnLst/>
              <a:rect l="l" t="t" r="r" b="b"/>
              <a:pathLst>
                <a:path w="36354" h="13255" extrusionOk="0">
                  <a:moveTo>
                    <a:pt x="28015" y="0"/>
                  </a:moveTo>
                  <a:cubicBezTo>
                    <a:pt x="25512" y="0"/>
                    <a:pt x="22021" y="2708"/>
                    <a:pt x="14955" y="3039"/>
                  </a:cubicBezTo>
                  <a:cubicBezTo>
                    <a:pt x="14649" y="3053"/>
                    <a:pt x="14351" y="3059"/>
                    <a:pt x="14059" y="3059"/>
                  </a:cubicBezTo>
                  <a:cubicBezTo>
                    <a:pt x="8160" y="3059"/>
                    <a:pt x="5060" y="482"/>
                    <a:pt x="3426" y="482"/>
                  </a:cubicBezTo>
                  <a:cubicBezTo>
                    <a:pt x="2914" y="482"/>
                    <a:pt x="2546" y="734"/>
                    <a:pt x="2280" y="1398"/>
                  </a:cubicBezTo>
                  <a:cubicBezTo>
                    <a:pt x="1125" y="4285"/>
                    <a:pt x="3922" y="6778"/>
                    <a:pt x="3922" y="6778"/>
                  </a:cubicBezTo>
                  <a:cubicBezTo>
                    <a:pt x="3922" y="6778"/>
                    <a:pt x="1" y="8024"/>
                    <a:pt x="943" y="9422"/>
                  </a:cubicBezTo>
                  <a:cubicBezTo>
                    <a:pt x="1682" y="10543"/>
                    <a:pt x="8616" y="13255"/>
                    <a:pt x="17235" y="13255"/>
                  </a:cubicBezTo>
                  <a:cubicBezTo>
                    <a:pt x="19601" y="13255"/>
                    <a:pt x="22094" y="13051"/>
                    <a:pt x="24621" y="12553"/>
                  </a:cubicBezTo>
                  <a:cubicBezTo>
                    <a:pt x="36354" y="10243"/>
                    <a:pt x="31369" y="6383"/>
                    <a:pt x="28633" y="5805"/>
                  </a:cubicBezTo>
                  <a:cubicBezTo>
                    <a:pt x="28633" y="5805"/>
                    <a:pt x="33649" y="2675"/>
                    <a:pt x="29363" y="334"/>
                  </a:cubicBezTo>
                  <a:cubicBezTo>
                    <a:pt x="28938" y="99"/>
                    <a:pt x="28494" y="0"/>
                    <a:pt x="28015" y="0"/>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5083950" y="4563425"/>
              <a:ext cx="448350" cy="667200"/>
            </a:xfrm>
            <a:custGeom>
              <a:avLst/>
              <a:gdLst/>
              <a:ahLst/>
              <a:cxnLst/>
              <a:rect l="l" t="t" r="r" b="b"/>
              <a:pathLst>
                <a:path w="17934" h="26688" extrusionOk="0">
                  <a:moveTo>
                    <a:pt x="1338" y="1"/>
                  </a:moveTo>
                  <a:cubicBezTo>
                    <a:pt x="1247" y="1"/>
                    <a:pt x="1155" y="61"/>
                    <a:pt x="1125" y="183"/>
                  </a:cubicBezTo>
                  <a:cubicBezTo>
                    <a:pt x="304" y="11885"/>
                    <a:pt x="0" y="20730"/>
                    <a:pt x="244" y="26506"/>
                  </a:cubicBezTo>
                  <a:lnTo>
                    <a:pt x="244" y="26688"/>
                  </a:lnTo>
                  <a:lnTo>
                    <a:pt x="17751" y="26688"/>
                  </a:lnTo>
                  <a:cubicBezTo>
                    <a:pt x="17843" y="26688"/>
                    <a:pt x="17934" y="26597"/>
                    <a:pt x="17934" y="26506"/>
                  </a:cubicBezTo>
                  <a:cubicBezTo>
                    <a:pt x="17934" y="26384"/>
                    <a:pt x="17843" y="26323"/>
                    <a:pt x="17751" y="26323"/>
                  </a:cubicBezTo>
                  <a:lnTo>
                    <a:pt x="608" y="26323"/>
                  </a:lnTo>
                  <a:cubicBezTo>
                    <a:pt x="396" y="20548"/>
                    <a:pt x="700" y="11764"/>
                    <a:pt x="1520" y="213"/>
                  </a:cubicBezTo>
                  <a:cubicBezTo>
                    <a:pt x="1520" y="92"/>
                    <a:pt x="1459" y="1"/>
                    <a:pt x="1338"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4419950" y="2819950"/>
              <a:ext cx="81950" cy="281475"/>
            </a:xfrm>
            <a:custGeom>
              <a:avLst/>
              <a:gdLst/>
              <a:ahLst/>
              <a:cxnLst/>
              <a:rect l="l" t="t" r="r" b="b"/>
              <a:pathLst>
                <a:path w="3278" h="11259" extrusionOk="0">
                  <a:moveTo>
                    <a:pt x="306" y="1"/>
                  </a:moveTo>
                  <a:cubicBezTo>
                    <a:pt x="149" y="1"/>
                    <a:pt x="1" y="215"/>
                    <a:pt x="116" y="377"/>
                  </a:cubicBezTo>
                  <a:cubicBezTo>
                    <a:pt x="1058" y="1562"/>
                    <a:pt x="1940" y="2748"/>
                    <a:pt x="2122" y="4298"/>
                  </a:cubicBezTo>
                  <a:cubicBezTo>
                    <a:pt x="2274" y="5696"/>
                    <a:pt x="1271" y="6456"/>
                    <a:pt x="846" y="7672"/>
                  </a:cubicBezTo>
                  <a:cubicBezTo>
                    <a:pt x="207" y="9465"/>
                    <a:pt x="1089" y="11046"/>
                    <a:pt x="3004" y="11258"/>
                  </a:cubicBezTo>
                  <a:cubicBezTo>
                    <a:pt x="3277" y="11258"/>
                    <a:pt x="3277" y="10833"/>
                    <a:pt x="3004" y="10803"/>
                  </a:cubicBezTo>
                  <a:cubicBezTo>
                    <a:pt x="1514" y="10651"/>
                    <a:pt x="815" y="9526"/>
                    <a:pt x="1180" y="8067"/>
                  </a:cubicBezTo>
                  <a:cubicBezTo>
                    <a:pt x="1423" y="7033"/>
                    <a:pt x="2274" y="6304"/>
                    <a:pt x="2517" y="5271"/>
                  </a:cubicBezTo>
                  <a:cubicBezTo>
                    <a:pt x="2973" y="3325"/>
                    <a:pt x="1545" y="1502"/>
                    <a:pt x="450" y="73"/>
                  </a:cubicBezTo>
                  <a:cubicBezTo>
                    <a:pt x="407" y="22"/>
                    <a:pt x="356" y="1"/>
                    <a:pt x="306"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4451725" y="3112050"/>
              <a:ext cx="107150" cy="68075"/>
            </a:xfrm>
            <a:custGeom>
              <a:avLst/>
              <a:gdLst/>
              <a:ahLst/>
              <a:cxnLst/>
              <a:rect l="l" t="t" r="r" b="b"/>
              <a:pathLst>
                <a:path w="4286" h="2723" extrusionOk="0">
                  <a:moveTo>
                    <a:pt x="4256" y="0"/>
                  </a:moveTo>
                  <a:lnTo>
                    <a:pt x="4256" y="0"/>
                  </a:lnTo>
                  <a:cubicBezTo>
                    <a:pt x="2797" y="152"/>
                    <a:pt x="1398" y="486"/>
                    <a:pt x="61" y="1094"/>
                  </a:cubicBezTo>
                  <a:cubicBezTo>
                    <a:pt x="0" y="1368"/>
                    <a:pt x="335" y="1702"/>
                    <a:pt x="608" y="1976"/>
                  </a:cubicBezTo>
                  <a:cubicBezTo>
                    <a:pt x="1032" y="2455"/>
                    <a:pt x="1613" y="2722"/>
                    <a:pt x="2201" y="2722"/>
                  </a:cubicBezTo>
                  <a:cubicBezTo>
                    <a:pt x="2582" y="2722"/>
                    <a:pt x="2967" y="2610"/>
                    <a:pt x="3313" y="2371"/>
                  </a:cubicBezTo>
                  <a:cubicBezTo>
                    <a:pt x="4043" y="1854"/>
                    <a:pt x="4286" y="851"/>
                    <a:pt x="42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4350650" y="2950950"/>
              <a:ext cx="43350" cy="82075"/>
            </a:xfrm>
            <a:custGeom>
              <a:avLst/>
              <a:gdLst/>
              <a:ahLst/>
              <a:cxnLst/>
              <a:rect l="l" t="t" r="r" b="b"/>
              <a:pathLst>
                <a:path w="1734" h="3283" extrusionOk="0">
                  <a:moveTo>
                    <a:pt x="852" y="0"/>
                  </a:moveTo>
                  <a:cubicBezTo>
                    <a:pt x="396" y="0"/>
                    <a:pt x="1" y="760"/>
                    <a:pt x="1" y="1642"/>
                  </a:cubicBezTo>
                  <a:cubicBezTo>
                    <a:pt x="1" y="2553"/>
                    <a:pt x="396" y="3283"/>
                    <a:pt x="852" y="3283"/>
                  </a:cubicBezTo>
                  <a:cubicBezTo>
                    <a:pt x="1338" y="3283"/>
                    <a:pt x="1733" y="2553"/>
                    <a:pt x="1733" y="1642"/>
                  </a:cubicBezTo>
                  <a:cubicBezTo>
                    <a:pt x="1733" y="760"/>
                    <a:pt x="1338" y="0"/>
                    <a:pt x="852"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4593825" y="2958550"/>
              <a:ext cx="43325" cy="82075"/>
            </a:xfrm>
            <a:custGeom>
              <a:avLst/>
              <a:gdLst/>
              <a:ahLst/>
              <a:cxnLst/>
              <a:rect l="l" t="t" r="r" b="b"/>
              <a:pathLst>
                <a:path w="1733" h="3283" extrusionOk="0">
                  <a:moveTo>
                    <a:pt x="882" y="0"/>
                  </a:moveTo>
                  <a:cubicBezTo>
                    <a:pt x="395" y="0"/>
                    <a:pt x="0" y="760"/>
                    <a:pt x="0" y="1641"/>
                  </a:cubicBezTo>
                  <a:cubicBezTo>
                    <a:pt x="0" y="2553"/>
                    <a:pt x="395" y="3283"/>
                    <a:pt x="882" y="3283"/>
                  </a:cubicBezTo>
                  <a:cubicBezTo>
                    <a:pt x="1338" y="3283"/>
                    <a:pt x="1733" y="2553"/>
                    <a:pt x="1733" y="1641"/>
                  </a:cubicBezTo>
                  <a:cubicBezTo>
                    <a:pt x="1733" y="760"/>
                    <a:pt x="1338" y="0"/>
                    <a:pt x="882"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4236675" y="2794975"/>
              <a:ext cx="161125" cy="83375"/>
            </a:xfrm>
            <a:custGeom>
              <a:avLst/>
              <a:gdLst/>
              <a:ahLst/>
              <a:cxnLst/>
              <a:rect l="l" t="t" r="r" b="b"/>
              <a:pathLst>
                <a:path w="6445" h="3335" extrusionOk="0">
                  <a:moveTo>
                    <a:pt x="4178" y="0"/>
                  </a:moveTo>
                  <a:cubicBezTo>
                    <a:pt x="3766" y="0"/>
                    <a:pt x="3317" y="51"/>
                    <a:pt x="2857" y="160"/>
                  </a:cubicBezTo>
                  <a:cubicBezTo>
                    <a:pt x="1186" y="555"/>
                    <a:pt x="0" y="1558"/>
                    <a:pt x="213" y="2409"/>
                  </a:cubicBezTo>
                  <a:cubicBezTo>
                    <a:pt x="365" y="2997"/>
                    <a:pt x="1171" y="3335"/>
                    <a:pt x="2230" y="3335"/>
                  </a:cubicBezTo>
                  <a:cubicBezTo>
                    <a:pt x="2651" y="3335"/>
                    <a:pt x="3112" y="3282"/>
                    <a:pt x="3587" y="3169"/>
                  </a:cubicBezTo>
                  <a:cubicBezTo>
                    <a:pt x="5259" y="2774"/>
                    <a:pt x="6444" y="1771"/>
                    <a:pt x="6231" y="950"/>
                  </a:cubicBezTo>
                  <a:cubicBezTo>
                    <a:pt x="6099" y="355"/>
                    <a:pt x="5264" y="0"/>
                    <a:pt x="4178" y="0"/>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4574825" y="2798625"/>
              <a:ext cx="161125" cy="84025"/>
            </a:xfrm>
            <a:custGeom>
              <a:avLst/>
              <a:gdLst/>
              <a:ahLst/>
              <a:cxnLst/>
              <a:rect l="l" t="t" r="r" b="b"/>
              <a:pathLst>
                <a:path w="6445" h="3361" extrusionOk="0">
                  <a:moveTo>
                    <a:pt x="2244" y="0"/>
                  </a:moveTo>
                  <a:cubicBezTo>
                    <a:pt x="1187" y="0"/>
                    <a:pt x="365" y="339"/>
                    <a:pt x="213" y="926"/>
                  </a:cubicBezTo>
                  <a:cubicBezTo>
                    <a:pt x="0" y="1777"/>
                    <a:pt x="1186" y="2780"/>
                    <a:pt x="2857" y="3175"/>
                  </a:cubicBezTo>
                  <a:cubicBezTo>
                    <a:pt x="3343" y="3301"/>
                    <a:pt x="3818" y="3360"/>
                    <a:pt x="4251" y="3360"/>
                  </a:cubicBezTo>
                  <a:cubicBezTo>
                    <a:pt x="5283" y="3360"/>
                    <a:pt x="6082" y="3024"/>
                    <a:pt x="6231" y="2446"/>
                  </a:cubicBezTo>
                  <a:cubicBezTo>
                    <a:pt x="6444" y="1595"/>
                    <a:pt x="5259" y="592"/>
                    <a:pt x="3587" y="166"/>
                  </a:cubicBezTo>
                  <a:cubicBezTo>
                    <a:pt x="3120" y="54"/>
                    <a:pt x="2664" y="0"/>
                    <a:pt x="2244" y="0"/>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4191825" y="2777675"/>
              <a:ext cx="255350" cy="297925"/>
            </a:xfrm>
            <a:custGeom>
              <a:avLst/>
              <a:gdLst/>
              <a:ahLst/>
              <a:cxnLst/>
              <a:rect l="l" t="t" r="r" b="b"/>
              <a:pathLst>
                <a:path w="10214" h="11917" extrusionOk="0">
                  <a:moveTo>
                    <a:pt x="5107" y="730"/>
                  </a:moveTo>
                  <a:cubicBezTo>
                    <a:pt x="7509" y="730"/>
                    <a:pt x="9454" y="3071"/>
                    <a:pt x="9454" y="5959"/>
                  </a:cubicBezTo>
                  <a:cubicBezTo>
                    <a:pt x="9454" y="8846"/>
                    <a:pt x="7509" y="11187"/>
                    <a:pt x="5107" y="11187"/>
                  </a:cubicBezTo>
                  <a:cubicBezTo>
                    <a:pt x="2706" y="11187"/>
                    <a:pt x="761" y="8846"/>
                    <a:pt x="761" y="5959"/>
                  </a:cubicBezTo>
                  <a:cubicBezTo>
                    <a:pt x="761" y="3071"/>
                    <a:pt x="2706" y="730"/>
                    <a:pt x="5107" y="730"/>
                  </a:cubicBezTo>
                  <a:close/>
                  <a:moveTo>
                    <a:pt x="5107" y="1"/>
                  </a:moveTo>
                  <a:cubicBezTo>
                    <a:pt x="2311" y="1"/>
                    <a:pt x="1" y="2676"/>
                    <a:pt x="1" y="5959"/>
                  </a:cubicBezTo>
                  <a:cubicBezTo>
                    <a:pt x="1" y="9241"/>
                    <a:pt x="2311" y="11916"/>
                    <a:pt x="5107" y="11916"/>
                  </a:cubicBezTo>
                  <a:cubicBezTo>
                    <a:pt x="7904" y="11916"/>
                    <a:pt x="10214" y="9241"/>
                    <a:pt x="10214" y="5959"/>
                  </a:cubicBezTo>
                  <a:cubicBezTo>
                    <a:pt x="10214" y="2676"/>
                    <a:pt x="7904" y="1"/>
                    <a:pt x="5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4517075" y="2780725"/>
              <a:ext cx="282700" cy="304750"/>
            </a:xfrm>
            <a:custGeom>
              <a:avLst/>
              <a:gdLst/>
              <a:ahLst/>
              <a:cxnLst/>
              <a:rect l="l" t="t" r="r" b="b"/>
              <a:pathLst>
                <a:path w="11308" h="12190" extrusionOk="0">
                  <a:moveTo>
                    <a:pt x="5654" y="791"/>
                  </a:moveTo>
                  <a:cubicBezTo>
                    <a:pt x="8329" y="791"/>
                    <a:pt x="10517" y="3162"/>
                    <a:pt x="10517" y="6080"/>
                  </a:cubicBezTo>
                  <a:cubicBezTo>
                    <a:pt x="10517" y="9028"/>
                    <a:pt x="8329" y="11399"/>
                    <a:pt x="5654" y="11399"/>
                  </a:cubicBezTo>
                  <a:cubicBezTo>
                    <a:pt x="2979" y="11399"/>
                    <a:pt x="790" y="9028"/>
                    <a:pt x="790" y="6080"/>
                  </a:cubicBezTo>
                  <a:cubicBezTo>
                    <a:pt x="790" y="3162"/>
                    <a:pt x="2979" y="791"/>
                    <a:pt x="5654" y="791"/>
                  </a:cubicBezTo>
                  <a:close/>
                  <a:moveTo>
                    <a:pt x="5654" y="1"/>
                  </a:moveTo>
                  <a:cubicBezTo>
                    <a:pt x="2523" y="1"/>
                    <a:pt x="0" y="2736"/>
                    <a:pt x="0" y="6080"/>
                  </a:cubicBezTo>
                  <a:cubicBezTo>
                    <a:pt x="0" y="9454"/>
                    <a:pt x="2523" y="12189"/>
                    <a:pt x="5654" y="12189"/>
                  </a:cubicBezTo>
                  <a:cubicBezTo>
                    <a:pt x="8785" y="12189"/>
                    <a:pt x="11307" y="9454"/>
                    <a:pt x="11307" y="6080"/>
                  </a:cubicBezTo>
                  <a:cubicBezTo>
                    <a:pt x="11307" y="2736"/>
                    <a:pt x="8785" y="1"/>
                    <a:pt x="5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4427200" y="2884550"/>
              <a:ext cx="102800" cy="57300"/>
            </a:xfrm>
            <a:custGeom>
              <a:avLst/>
              <a:gdLst/>
              <a:ahLst/>
              <a:cxnLst/>
              <a:rect l="l" t="t" r="r" b="b"/>
              <a:pathLst>
                <a:path w="4112" h="2292" extrusionOk="0">
                  <a:moveTo>
                    <a:pt x="2186" y="0"/>
                  </a:moveTo>
                  <a:cubicBezTo>
                    <a:pt x="1438" y="0"/>
                    <a:pt x="680" y="357"/>
                    <a:pt x="191" y="1106"/>
                  </a:cubicBezTo>
                  <a:cubicBezTo>
                    <a:pt x="1" y="1381"/>
                    <a:pt x="251" y="1641"/>
                    <a:pt x="514" y="1641"/>
                  </a:cubicBezTo>
                  <a:cubicBezTo>
                    <a:pt x="629" y="1641"/>
                    <a:pt x="746" y="1591"/>
                    <a:pt x="829" y="1471"/>
                  </a:cubicBezTo>
                  <a:cubicBezTo>
                    <a:pt x="1169" y="954"/>
                    <a:pt x="1676" y="715"/>
                    <a:pt x="2177" y="715"/>
                  </a:cubicBezTo>
                  <a:cubicBezTo>
                    <a:pt x="2885" y="715"/>
                    <a:pt x="3582" y="1194"/>
                    <a:pt x="3778" y="2048"/>
                  </a:cubicBezTo>
                  <a:cubicBezTo>
                    <a:pt x="3808" y="2231"/>
                    <a:pt x="3960" y="2291"/>
                    <a:pt x="4112" y="2291"/>
                  </a:cubicBezTo>
                  <a:cubicBezTo>
                    <a:pt x="4082" y="2261"/>
                    <a:pt x="4082" y="2231"/>
                    <a:pt x="4082" y="2200"/>
                  </a:cubicBezTo>
                  <a:cubicBezTo>
                    <a:pt x="3960" y="1805"/>
                    <a:pt x="3990" y="1380"/>
                    <a:pt x="4112" y="1015"/>
                  </a:cubicBezTo>
                  <a:cubicBezTo>
                    <a:pt x="3658" y="350"/>
                    <a:pt x="2927" y="0"/>
                    <a:pt x="2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4782275" y="2892275"/>
              <a:ext cx="344875" cy="98475"/>
            </a:xfrm>
            <a:custGeom>
              <a:avLst/>
              <a:gdLst/>
              <a:ahLst/>
              <a:cxnLst/>
              <a:rect l="l" t="t" r="r" b="b"/>
              <a:pathLst>
                <a:path w="13795" h="3939" extrusionOk="0">
                  <a:moveTo>
                    <a:pt x="7808" y="0"/>
                  </a:moveTo>
                  <a:cubicBezTo>
                    <a:pt x="5221" y="0"/>
                    <a:pt x="2528" y="365"/>
                    <a:pt x="0" y="767"/>
                  </a:cubicBezTo>
                  <a:cubicBezTo>
                    <a:pt x="91" y="1010"/>
                    <a:pt x="152" y="1253"/>
                    <a:pt x="183" y="1496"/>
                  </a:cubicBezTo>
                  <a:cubicBezTo>
                    <a:pt x="2219" y="1162"/>
                    <a:pt x="4256" y="979"/>
                    <a:pt x="6323" y="858"/>
                  </a:cubicBezTo>
                  <a:cubicBezTo>
                    <a:pt x="7326" y="827"/>
                    <a:pt x="8329" y="827"/>
                    <a:pt x="9332" y="827"/>
                  </a:cubicBezTo>
                  <a:cubicBezTo>
                    <a:pt x="11733" y="827"/>
                    <a:pt x="12463" y="1891"/>
                    <a:pt x="12918" y="3685"/>
                  </a:cubicBezTo>
                  <a:cubicBezTo>
                    <a:pt x="12954" y="3862"/>
                    <a:pt x="13100" y="3938"/>
                    <a:pt x="13260" y="3938"/>
                  </a:cubicBezTo>
                  <a:cubicBezTo>
                    <a:pt x="13510" y="3938"/>
                    <a:pt x="13795" y="3750"/>
                    <a:pt x="13739" y="3472"/>
                  </a:cubicBezTo>
                  <a:cubicBezTo>
                    <a:pt x="13253" y="1526"/>
                    <a:pt x="12371" y="311"/>
                    <a:pt x="10000" y="98"/>
                  </a:cubicBezTo>
                  <a:cubicBezTo>
                    <a:pt x="9283" y="30"/>
                    <a:pt x="8549"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4992750" y="2905600"/>
              <a:ext cx="194400" cy="235275"/>
            </a:xfrm>
            <a:custGeom>
              <a:avLst/>
              <a:gdLst/>
              <a:ahLst/>
              <a:cxnLst/>
              <a:rect l="l" t="t" r="r" b="b"/>
              <a:pathLst>
                <a:path w="7776" h="9411" extrusionOk="0">
                  <a:moveTo>
                    <a:pt x="2672" y="1"/>
                  </a:moveTo>
                  <a:cubicBezTo>
                    <a:pt x="1230" y="1"/>
                    <a:pt x="1" y="872"/>
                    <a:pt x="1" y="872"/>
                  </a:cubicBezTo>
                  <a:lnTo>
                    <a:pt x="1" y="8988"/>
                  </a:lnTo>
                  <a:cubicBezTo>
                    <a:pt x="581" y="9277"/>
                    <a:pt x="1194" y="9411"/>
                    <a:pt x="1804" y="9411"/>
                  </a:cubicBezTo>
                  <a:cubicBezTo>
                    <a:pt x="4839" y="9411"/>
                    <a:pt x="7776" y="6107"/>
                    <a:pt x="5928" y="2361"/>
                  </a:cubicBezTo>
                  <a:cubicBezTo>
                    <a:pt x="5027" y="520"/>
                    <a:pt x="3786" y="1"/>
                    <a:pt x="2672" y="1"/>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46"/>
          <p:cNvGrpSpPr/>
          <p:nvPr/>
        </p:nvGrpSpPr>
        <p:grpSpPr>
          <a:xfrm>
            <a:off x="4954600" y="2253165"/>
            <a:ext cx="1454820" cy="2906049"/>
            <a:chOff x="1647725" y="2641025"/>
            <a:chExt cx="1296400" cy="2589600"/>
          </a:xfrm>
        </p:grpSpPr>
        <p:sp>
          <p:nvSpPr>
            <p:cNvPr id="2365" name="Google Shape;2365;p46"/>
            <p:cNvSpPr/>
            <p:nvPr/>
          </p:nvSpPr>
          <p:spPr>
            <a:xfrm>
              <a:off x="2593775" y="4520875"/>
              <a:ext cx="350350" cy="705200"/>
            </a:xfrm>
            <a:custGeom>
              <a:avLst/>
              <a:gdLst/>
              <a:ahLst/>
              <a:cxnLst/>
              <a:rect l="l" t="t" r="r" b="b"/>
              <a:pathLst>
                <a:path w="14014" h="28208" extrusionOk="0">
                  <a:moveTo>
                    <a:pt x="10062" y="0"/>
                  </a:moveTo>
                  <a:lnTo>
                    <a:pt x="1" y="4985"/>
                  </a:lnTo>
                  <a:lnTo>
                    <a:pt x="1" y="28208"/>
                  </a:lnTo>
                  <a:lnTo>
                    <a:pt x="14013" y="28208"/>
                  </a:lnTo>
                  <a:lnTo>
                    <a:pt x="10062" y="0"/>
                  </a:ln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1692550" y="3893875"/>
              <a:ext cx="1179375" cy="1332200"/>
            </a:xfrm>
            <a:custGeom>
              <a:avLst/>
              <a:gdLst/>
              <a:ahLst/>
              <a:cxnLst/>
              <a:rect l="l" t="t" r="r" b="b"/>
              <a:pathLst>
                <a:path w="47175" h="53288" extrusionOk="0">
                  <a:moveTo>
                    <a:pt x="25213" y="1"/>
                  </a:moveTo>
                  <a:cubicBezTo>
                    <a:pt x="19610" y="1"/>
                    <a:pt x="4689" y="1555"/>
                    <a:pt x="2462" y="12132"/>
                  </a:cubicBezTo>
                  <a:cubicBezTo>
                    <a:pt x="0" y="23682"/>
                    <a:pt x="2979" y="53288"/>
                    <a:pt x="2979" y="53288"/>
                  </a:cubicBezTo>
                  <a:lnTo>
                    <a:pt x="40548" y="53288"/>
                  </a:lnTo>
                  <a:cubicBezTo>
                    <a:pt x="40548" y="53288"/>
                    <a:pt x="39515" y="37451"/>
                    <a:pt x="39940" y="36023"/>
                  </a:cubicBezTo>
                  <a:cubicBezTo>
                    <a:pt x="40366" y="34594"/>
                    <a:pt x="47175" y="26752"/>
                    <a:pt x="46719" y="21220"/>
                  </a:cubicBezTo>
                  <a:cubicBezTo>
                    <a:pt x="46293" y="15658"/>
                    <a:pt x="38694" y="3682"/>
                    <a:pt x="34986" y="1889"/>
                  </a:cubicBezTo>
                  <a:cubicBezTo>
                    <a:pt x="31278" y="65"/>
                    <a:pt x="26505" y="34"/>
                    <a:pt x="26505" y="34"/>
                  </a:cubicBezTo>
                  <a:cubicBezTo>
                    <a:pt x="26165" y="14"/>
                    <a:pt x="25728" y="1"/>
                    <a:pt x="25213" y="1"/>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2675850" y="4419650"/>
              <a:ext cx="197600" cy="810975"/>
            </a:xfrm>
            <a:custGeom>
              <a:avLst/>
              <a:gdLst/>
              <a:ahLst/>
              <a:cxnLst/>
              <a:rect l="l" t="t" r="r" b="b"/>
              <a:pathLst>
                <a:path w="7904" h="32439" extrusionOk="0">
                  <a:moveTo>
                    <a:pt x="7423" y="1"/>
                  </a:moveTo>
                  <a:cubicBezTo>
                    <a:pt x="7411" y="1"/>
                    <a:pt x="7399" y="3"/>
                    <a:pt x="7387" y="7"/>
                  </a:cubicBezTo>
                  <a:cubicBezTo>
                    <a:pt x="7265" y="7"/>
                    <a:pt x="7204" y="98"/>
                    <a:pt x="7204" y="189"/>
                  </a:cubicBezTo>
                  <a:cubicBezTo>
                    <a:pt x="7508" y="4201"/>
                    <a:pt x="3982" y="9429"/>
                    <a:pt x="1885" y="12560"/>
                  </a:cubicBezTo>
                  <a:cubicBezTo>
                    <a:pt x="1095" y="13715"/>
                    <a:pt x="548" y="14536"/>
                    <a:pt x="426" y="14931"/>
                  </a:cubicBezTo>
                  <a:cubicBezTo>
                    <a:pt x="0" y="16390"/>
                    <a:pt x="1003" y="31618"/>
                    <a:pt x="1034" y="32257"/>
                  </a:cubicBezTo>
                  <a:cubicBezTo>
                    <a:pt x="1034" y="32378"/>
                    <a:pt x="1125" y="32439"/>
                    <a:pt x="1216" y="32439"/>
                  </a:cubicBezTo>
                  <a:lnTo>
                    <a:pt x="1247" y="32439"/>
                  </a:lnTo>
                  <a:cubicBezTo>
                    <a:pt x="1338" y="32439"/>
                    <a:pt x="1429" y="32348"/>
                    <a:pt x="1399" y="32226"/>
                  </a:cubicBezTo>
                  <a:cubicBezTo>
                    <a:pt x="1064" y="26785"/>
                    <a:pt x="456" y="16147"/>
                    <a:pt x="791" y="15053"/>
                  </a:cubicBezTo>
                  <a:cubicBezTo>
                    <a:pt x="912" y="14688"/>
                    <a:pt x="1459" y="13837"/>
                    <a:pt x="2189" y="12773"/>
                  </a:cubicBezTo>
                  <a:cubicBezTo>
                    <a:pt x="4317" y="9612"/>
                    <a:pt x="7903" y="4323"/>
                    <a:pt x="7599" y="159"/>
                  </a:cubicBezTo>
                  <a:cubicBezTo>
                    <a:pt x="7573" y="80"/>
                    <a:pt x="7501" y="1"/>
                    <a:pt x="7423"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1651525" y="3948625"/>
              <a:ext cx="453675" cy="1277450"/>
            </a:xfrm>
            <a:custGeom>
              <a:avLst/>
              <a:gdLst/>
              <a:ahLst/>
              <a:cxnLst/>
              <a:rect l="l" t="t" r="r" b="b"/>
              <a:pathLst>
                <a:path w="18147" h="51098" extrusionOk="0">
                  <a:moveTo>
                    <a:pt x="15087" y="0"/>
                  </a:moveTo>
                  <a:cubicBezTo>
                    <a:pt x="12074" y="0"/>
                    <a:pt x="3869" y="4807"/>
                    <a:pt x="2128" y="14714"/>
                  </a:cubicBezTo>
                  <a:cubicBezTo>
                    <a:pt x="0" y="26720"/>
                    <a:pt x="2128" y="51098"/>
                    <a:pt x="2128" y="51098"/>
                  </a:cubicBezTo>
                  <a:lnTo>
                    <a:pt x="15593" y="51098"/>
                  </a:lnTo>
                  <a:cubicBezTo>
                    <a:pt x="15593" y="51098"/>
                    <a:pt x="15745" y="22830"/>
                    <a:pt x="16231" y="16690"/>
                  </a:cubicBezTo>
                  <a:cubicBezTo>
                    <a:pt x="16748" y="10580"/>
                    <a:pt x="18146" y="94"/>
                    <a:pt x="15198" y="3"/>
                  </a:cubicBezTo>
                  <a:cubicBezTo>
                    <a:pt x="15162" y="1"/>
                    <a:pt x="15125" y="0"/>
                    <a:pt x="15087" y="0"/>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2036775" y="4618900"/>
              <a:ext cx="25875" cy="611725"/>
            </a:xfrm>
            <a:custGeom>
              <a:avLst/>
              <a:gdLst/>
              <a:ahLst/>
              <a:cxnLst/>
              <a:rect l="l" t="t" r="r" b="b"/>
              <a:pathLst>
                <a:path w="1035" h="24469" extrusionOk="0">
                  <a:moveTo>
                    <a:pt x="852" y="0"/>
                  </a:moveTo>
                  <a:cubicBezTo>
                    <a:pt x="730" y="0"/>
                    <a:pt x="669" y="0"/>
                    <a:pt x="639" y="274"/>
                  </a:cubicBezTo>
                  <a:cubicBezTo>
                    <a:pt x="639" y="456"/>
                    <a:pt x="639" y="700"/>
                    <a:pt x="609" y="1095"/>
                  </a:cubicBezTo>
                  <a:lnTo>
                    <a:pt x="365" y="10912"/>
                  </a:lnTo>
                  <a:cubicBezTo>
                    <a:pt x="183" y="17083"/>
                    <a:pt x="1" y="24104"/>
                    <a:pt x="1" y="24256"/>
                  </a:cubicBezTo>
                  <a:cubicBezTo>
                    <a:pt x="1" y="24378"/>
                    <a:pt x="61" y="24469"/>
                    <a:pt x="183" y="24469"/>
                  </a:cubicBezTo>
                  <a:cubicBezTo>
                    <a:pt x="274" y="24469"/>
                    <a:pt x="365" y="24408"/>
                    <a:pt x="365" y="24287"/>
                  </a:cubicBezTo>
                  <a:cubicBezTo>
                    <a:pt x="396" y="24165"/>
                    <a:pt x="517" y="18663"/>
                    <a:pt x="730" y="10943"/>
                  </a:cubicBezTo>
                  <a:cubicBezTo>
                    <a:pt x="882" y="5745"/>
                    <a:pt x="1004" y="852"/>
                    <a:pt x="1034" y="274"/>
                  </a:cubicBezTo>
                  <a:cubicBezTo>
                    <a:pt x="1034" y="274"/>
                    <a:pt x="1034" y="244"/>
                    <a:pt x="1034" y="244"/>
                  </a:cubicBezTo>
                  <a:cubicBezTo>
                    <a:pt x="1034" y="244"/>
                    <a:pt x="1034" y="213"/>
                    <a:pt x="1034" y="213"/>
                  </a:cubicBezTo>
                  <a:cubicBezTo>
                    <a:pt x="1004" y="31"/>
                    <a:pt x="882" y="0"/>
                    <a:pt x="852"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2292100" y="3500700"/>
              <a:ext cx="494725" cy="393200"/>
            </a:xfrm>
            <a:custGeom>
              <a:avLst/>
              <a:gdLst/>
              <a:ahLst/>
              <a:cxnLst/>
              <a:rect l="l" t="t" r="r" b="b"/>
              <a:pathLst>
                <a:path w="19789" h="15728" extrusionOk="0">
                  <a:moveTo>
                    <a:pt x="9316" y="1"/>
                  </a:moveTo>
                  <a:cubicBezTo>
                    <a:pt x="5973" y="1"/>
                    <a:pt x="2233" y="796"/>
                    <a:pt x="1460" y="4181"/>
                  </a:cubicBezTo>
                  <a:cubicBezTo>
                    <a:pt x="1" y="10594"/>
                    <a:pt x="3770" y="14059"/>
                    <a:pt x="3770" y="14059"/>
                  </a:cubicBezTo>
                  <a:cubicBezTo>
                    <a:pt x="3770" y="14059"/>
                    <a:pt x="6819" y="15727"/>
                    <a:pt x="11424" y="15727"/>
                  </a:cubicBezTo>
                  <a:cubicBezTo>
                    <a:pt x="13852" y="15727"/>
                    <a:pt x="16713" y="15263"/>
                    <a:pt x="19788" y="13847"/>
                  </a:cubicBezTo>
                  <a:cubicBezTo>
                    <a:pt x="19788" y="13847"/>
                    <a:pt x="15594" y="6187"/>
                    <a:pt x="14925" y="624"/>
                  </a:cubicBezTo>
                  <a:cubicBezTo>
                    <a:pt x="14925" y="624"/>
                    <a:pt x="12276" y="1"/>
                    <a:pt x="9316"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2070225" y="2708525"/>
              <a:ext cx="710525" cy="1346025"/>
            </a:xfrm>
            <a:custGeom>
              <a:avLst/>
              <a:gdLst/>
              <a:ahLst/>
              <a:cxnLst/>
              <a:rect l="l" t="t" r="r" b="b"/>
              <a:pathLst>
                <a:path w="28421" h="53841" extrusionOk="0">
                  <a:moveTo>
                    <a:pt x="13860" y="1"/>
                  </a:moveTo>
                  <a:cubicBezTo>
                    <a:pt x="4316" y="1"/>
                    <a:pt x="0" y="7934"/>
                    <a:pt x="0" y="11247"/>
                  </a:cubicBezTo>
                  <a:lnTo>
                    <a:pt x="0" y="49759"/>
                  </a:lnTo>
                  <a:cubicBezTo>
                    <a:pt x="0" y="52398"/>
                    <a:pt x="5150" y="53840"/>
                    <a:pt x="10029" y="53840"/>
                  </a:cubicBezTo>
                  <a:cubicBezTo>
                    <a:pt x="12061" y="53840"/>
                    <a:pt x="14047" y="53590"/>
                    <a:pt x="15593" y="53072"/>
                  </a:cubicBezTo>
                  <a:cubicBezTo>
                    <a:pt x="17356" y="52464"/>
                    <a:pt x="14712" y="49819"/>
                    <a:pt x="14712" y="49819"/>
                  </a:cubicBezTo>
                  <a:cubicBezTo>
                    <a:pt x="14712" y="47874"/>
                    <a:pt x="15016" y="42251"/>
                    <a:pt x="15016" y="42251"/>
                  </a:cubicBezTo>
                  <a:cubicBezTo>
                    <a:pt x="15400" y="42268"/>
                    <a:pt x="15776" y="42276"/>
                    <a:pt x="16142" y="42276"/>
                  </a:cubicBezTo>
                  <a:cubicBezTo>
                    <a:pt x="24838" y="42276"/>
                    <a:pt x="28420" y="37569"/>
                    <a:pt x="28420" y="34652"/>
                  </a:cubicBezTo>
                  <a:lnTo>
                    <a:pt x="28420" y="13284"/>
                  </a:lnTo>
                  <a:cubicBezTo>
                    <a:pt x="28420" y="6354"/>
                    <a:pt x="23374" y="1"/>
                    <a:pt x="13860"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2368100" y="3216800"/>
              <a:ext cx="151225" cy="61675"/>
            </a:xfrm>
            <a:custGeom>
              <a:avLst/>
              <a:gdLst/>
              <a:ahLst/>
              <a:cxnLst/>
              <a:rect l="l" t="t" r="r" b="b"/>
              <a:pathLst>
                <a:path w="6049" h="2467" extrusionOk="0">
                  <a:moveTo>
                    <a:pt x="2794" y="0"/>
                  </a:moveTo>
                  <a:cubicBezTo>
                    <a:pt x="2745" y="0"/>
                    <a:pt x="2695" y="2"/>
                    <a:pt x="2645" y="5"/>
                  </a:cubicBezTo>
                  <a:cubicBezTo>
                    <a:pt x="486" y="157"/>
                    <a:pt x="0" y="1676"/>
                    <a:pt x="0" y="1676"/>
                  </a:cubicBezTo>
                  <a:lnTo>
                    <a:pt x="1155" y="2193"/>
                  </a:lnTo>
                  <a:cubicBezTo>
                    <a:pt x="1155" y="2193"/>
                    <a:pt x="1805" y="1243"/>
                    <a:pt x="3146" y="1243"/>
                  </a:cubicBezTo>
                  <a:cubicBezTo>
                    <a:pt x="3895" y="1243"/>
                    <a:pt x="4861" y="1540"/>
                    <a:pt x="6049" y="2467"/>
                  </a:cubicBezTo>
                  <a:cubicBezTo>
                    <a:pt x="6049" y="2467"/>
                    <a:pt x="4888" y="0"/>
                    <a:pt x="2794"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2619625" y="3216800"/>
              <a:ext cx="152000" cy="61675"/>
            </a:xfrm>
            <a:custGeom>
              <a:avLst/>
              <a:gdLst/>
              <a:ahLst/>
              <a:cxnLst/>
              <a:rect l="l" t="t" r="r" b="b"/>
              <a:pathLst>
                <a:path w="6080" h="2467" extrusionOk="0">
                  <a:moveTo>
                    <a:pt x="3255" y="0"/>
                  </a:moveTo>
                  <a:cubicBezTo>
                    <a:pt x="1161" y="0"/>
                    <a:pt x="0" y="2467"/>
                    <a:pt x="0" y="2467"/>
                  </a:cubicBezTo>
                  <a:cubicBezTo>
                    <a:pt x="1188" y="1540"/>
                    <a:pt x="2158" y="1243"/>
                    <a:pt x="2912" y="1243"/>
                  </a:cubicBezTo>
                  <a:cubicBezTo>
                    <a:pt x="4262" y="1243"/>
                    <a:pt x="4924" y="2193"/>
                    <a:pt x="4924" y="2193"/>
                  </a:cubicBezTo>
                  <a:lnTo>
                    <a:pt x="6079" y="1676"/>
                  </a:lnTo>
                  <a:cubicBezTo>
                    <a:pt x="6079" y="1676"/>
                    <a:pt x="5563" y="157"/>
                    <a:pt x="3404" y="5"/>
                  </a:cubicBezTo>
                  <a:cubicBezTo>
                    <a:pt x="3354" y="2"/>
                    <a:pt x="3304" y="0"/>
                    <a:pt x="3255"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1647725" y="2641025"/>
              <a:ext cx="1259925" cy="1253750"/>
            </a:xfrm>
            <a:custGeom>
              <a:avLst/>
              <a:gdLst/>
              <a:ahLst/>
              <a:cxnLst/>
              <a:rect l="l" t="t" r="r" b="b"/>
              <a:pathLst>
                <a:path w="50397" h="50150" extrusionOk="0">
                  <a:moveTo>
                    <a:pt x="27476" y="0"/>
                  </a:moveTo>
                  <a:cubicBezTo>
                    <a:pt x="19385" y="0"/>
                    <a:pt x="11434" y="3715"/>
                    <a:pt x="6869" y="11668"/>
                  </a:cubicBezTo>
                  <a:cubicBezTo>
                    <a:pt x="0" y="23552"/>
                    <a:pt x="3404" y="41881"/>
                    <a:pt x="3404" y="41881"/>
                  </a:cubicBezTo>
                  <a:cubicBezTo>
                    <a:pt x="3404" y="41881"/>
                    <a:pt x="10891" y="50149"/>
                    <a:pt x="21409" y="50149"/>
                  </a:cubicBezTo>
                  <a:cubicBezTo>
                    <a:pt x="21466" y="50149"/>
                    <a:pt x="21523" y="50149"/>
                    <a:pt x="21581" y="50148"/>
                  </a:cubicBezTo>
                  <a:cubicBezTo>
                    <a:pt x="21581" y="50148"/>
                    <a:pt x="16323" y="39905"/>
                    <a:pt x="17842" y="22093"/>
                  </a:cubicBezTo>
                  <a:lnTo>
                    <a:pt x="29393" y="22093"/>
                  </a:lnTo>
                  <a:lnTo>
                    <a:pt x="30791" y="15832"/>
                  </a:lnTo>
                  <a:lnTo>
                    <a:pt x="31095" y="22093"/>
                  </a:lnTo>
                  <a:lnTo>
                    <a:pt x="39271" y="22093"/>
                  </a:lnTo>
                  <a:lnTo>
                    <a:pt x="39454" y="15862"/>
                  </a:lnTo>
                  <a:lnTo>
                    <a:pt x="40609" y="22093"/>
                  </a:lnTo>
                  <a:lnTo>
                    <a:pt x="48147" y="22093"/>
                  </a:lnTo>
                  <a:cubicBezTo>
                    <a:pt x="48147" y="22093"/>
                    <a:pt x="50396" y="8051"/>
                    <a:pt x="39271" y="2701"/>
                  </a:cubicBezTo>
                  <a:cubicBezTo>
                    <a:pt x="35572" y="922"/>
                    <a:pt x="31506" y="0"/>
                    <a:pt x="27476"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2564150" y="3153225"/>
              <a:ext cx="129950" cy="255325"/>
            </a:xfrm>
            <a:custGeom>
              <a:avLst/>
              <a:gdLst/>
              <a:ahLst/>
              <a:cxnLst/>
              <a:rect l="l" t="t" r="r" b="b"/>
              <a:pathLst>
                <a:path w="5198" h="10213" extrusionOk="0">
                  <a:moveTo>
                    <a:pt x="1111" y="1"/>
                  </a:moveTo>
                  <a:cubicBezTo>
                    <a:pt x="1015" y="1"/>
                    <a:pt x="919" y="54"/>
                    <a:pt x="882" y="177"/>
                  </a:cubicBezTo>
                  <a:cubicBezTo>
                    <a:pt x="456" y="1788"/>
                    <a:pt x="0" y="4128"/>
                    <a:pt x="699" y="5770"/>
                  </a:cubicBezTo>
                  <a:cubicBezTo>
                    <a:pt x="1034" y="6469"/>
                    <a:pt x="1520" y="6803"/>
                    <a:pt x="2310" y="6985"/>
                  </a:cubicBezTo>
                  <a:cubicBezTo>
                    <a:pt x="3009" y="7137"/>
                    <a:pt x="3739" y="7168"/>
                    <a:pt x="3982" y="7988"/>
                  </a:cubicBezTo>
                  <a:cubicBezTo>
                    <a:pt x="4286" y="8900"/>
                    <a:pt x="3344" y="9569"/>
                    <a:pt x="2584" y="9751"/>
                  </a:cubicBezTo>
                  <a:cubicBezTo>
                    <a:pt x="2327" y="9808"/>
                    <a:pt x="2418" y="10213"/>
                    <a:pt x="2681" y="10213"/>
                  </a:cubicBezTo>
                  <a:cubicBezTo>
                    <a:pt x="2699" y="10213"/>
                    <a:pt x="2717" y="10211"/>
                    <a:pt x="2736" y="10207"/>
                  </a:cubicBezTo>
                  <a:cubicBezTo>
                    <a:pt x="4164" y="9843"/>
                    <a:pt x="5198" y="8140"/>
                    <a:pt x="3891" y="6985"/>
                  </a:cubicBezTo>
                  <a:cubicBezTo>
                    <a:pt x="3587" y="6712"/>
                    <a:pt x="3101" y="6621"/>
                    <a:pt x="2705" y="6560"/>
                  </a:cubicBezTo>
                  <a:cubicBezTo>
                    <a:pt x="1733" y="6408"/>
                    <a:pt x="1216" y="6013"/>
                    <a:pt x="1003" y="5040"/>
                  </a:cubicBezTo>
                  <a:cubicBezTo>
                    <a:pt x="639" y="3520"/>
                    <a:pt x="943" y="1757"/>
                    <a:pt x="1338" y="298"/>
                  </a:cubicBezTo>
                  <a:cubicBezTo>
                    <a:pt x="1392" y="117"/>
                    <a:pt x="1252" y="1"/>
                    <a:pt x="1111"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2572500" y="3430425"/>
              <a:ext cx="103375" cy="61775"/>
            </a:xfrm>
            <a:custGeom>
              <a:avLst/>
              <a:gdLst/>
              <a:ahLst/>
              <a:cxnLst/>
              <a:rect l="l" t="t" r="r" b="b"/>
              <a:pathLst>
                <a:path w="4135" h="2471" extrusionOk="0">
                  <a:moveTo>
                    <a:pt x="1" y="1"/>
                  </a:moveTo>
                  <a:lnTo>
                    <a:pt x="1" y="1"/>
                  </a:lnTo>
                  <a:cubicBezTo>
                    <a:pt x="61" y="639"/>
                    <a:pt x="274" y="1277"/>
                    <a:pt x="669" y="1733"/>
                  </a:cubicBezTo>
                  <a:cubicBezTo>
                    <a:pt x="1050" y="2186"/>
                    <a:pt x="1617" y="2470"/>
                    <a:pt x="2167" y="2470"/>
                  </a:cubicBezTo>
                  <a:cubicBezTo>
                    <a:pt x="2319" y="2470"/>
                    <a:pt x="2470" y="2448"/>
                    <a:pt x="2615" y="2402"/>
                  </a:cubicBezTo>
                  <a:cubicBezTo>
                    <a:pt x="2858" y="2311"/>
                    <a:pt x="3071" y="2189"/>
                    <a:pt x="3253" y="2037"/>
                  </a:cubicBezTo>
                  <a:cubicBezTo>
                    <a:pt x="3618" y="1733"/>
                    <a:pt x="3830" y="1369"/>
                    <a:pt x="4013" y="943"/>
                  </a:cubicBezTo>
                  <a:cubicBezTo>
                    <a:pt x="4013" y="882"/>
                    <a:pt x="4074" y="639"/>
                    <a:pt x="4134" y="396"/>
                  </a:cubicBezTo>
                  <a:lnTo>
                    <a:pt x="4134" y="396"/>
                  </a:lnTo>
                  <a:cubicBezTo>
                    <a:pt x="3634" y="472"/>
                    <a:pt x="3127" y="517"/>
                    <a:pt x="2622" y="517"/>
                  </a:cubicBezTo>
                  <a:cubicBezTo>
                    <a:pt x="1716" y="517"/>
                    <a:pt x="821" y="37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46"/>
          <p:cNvGrpSpPr/>
          <p:nvPr/>
        </p:nvGrpSpPr>
        <p:grpSpPr>
          <a:xfrm>
            <a:off x="319018" y="120652"/>
            <a:ext cx="1465607" cy="1243984"/>
            <a:chOff x="6064225" y="1470325"/>
            <a:chExt cx="1112500" cy="944200"/>
          </a:xfrm>
        </p:grpSpPr>
        <p:sp>
          <p:nvSpPr>
            <p:cNvPr id="2378" name="Google Shape;2378;p46"/>
            <p:cNvSpPr/>
            <p:nvPr/>
          </p:nvSpPr>
          <p:spPr>
            <a:xfrm>
              <a:off x="6064225" y="1470325"/>
              <a:ext cx="1112500" cy="792825"/>
            </a:xfrm>
            <a:custGeom>
              <a:avLst/>
              <a:gdLst/>
              <a:ahLst/>
              <a:cxnLst/>
              <a:rect l="l" t="t" r="r" b="b"/>
              <a:pathLst>
                <a:path w="44500" h="31713" extrusionOk="0">
                  <a:moveTo>
                    <a:pt x="21688" y="0"/>
                  </a:moveTo>
                  <a:cubicBezTo>
                    <a:pt x="15996" y="0"/>
                    <a:pt x="10670" y="508"/>
                    <a:pt x="7843" y="989"/>
                  </a:cubicBezTo>
                  <a:cubicBezTo>
                    <a:pt x="0" y="2326"/>
                    <a:pt x="2007" y="13816"/>
                    <a:pt x="1703" y="22083"/>
                  </a:cubicBezTo>
                  <a:cubicBezTo>
                    <a:pt x="1439" y="29759"/>
                    <a:pt x="13712" y="31713"/>
                    <a:pt x="24198" y="31713"/>
                  </a:cubicBezTo>
                  <a:cubicBezTo>
                    <a:pt x="29450" y="31713"/>
                    <a:pt x="34253" y="31223"/>
                    <a:pt x="36810" y="30715"/>
                  </a:cubicBezTo>
                  <a:cubicBezTo>
                    <a:pt x="44500" y="29165"/>
                    <a:pt x="44105" y="17676"/>
                    <a:pt x="43527" y="7888"/>
                  </a:cubicBezTo>
                  <a:cubicBezTo>
                    <a:pt x="43157" y="1617"/>
                    <a:pt x="31841" y="0"/>
                    <a:pt x="21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6321200" y="2185000"/>
              <a:ext cx="177075" cy="229525"/>
            </a:xfrm>
            <a:custGeom>
              <a:avLst/>
              <a:gdLst/>
              <a:ahLst/>
              <a:cxnLst/>
              <a:rect l="l" t="t" r="r" b="b"/>
              <a:pathLst>
                <a:path w="7083" h="9181" extrusionOk="0">
                  <a:moveTo>
                    <a:pt x="2098" y="1"/>
                  </a:moveTo>
                  <a:cubicBezTo>
                    <a:pt x="2098" y="1"/>
                    <a:pt x="0" y="9180"/>
                    <a:pt x="2098" y="9180"/>
                  </a:cubicBezTo>
                  <a:cubicBezTo>
                    <a:pt x="4225" y="9180"/>
                    <a:pt x="7082" y="943"/>
                    <a:pt x="7082" y="943"/>
                  </a:cubicBezTo>
                  <a:lnTo>
                    <a:pt x="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0" name="Google Shape;2380;p46"/>
          <p:cNvSpPr/>
          <p:nvPr/>
        </p:nvSpPr>
        <p:spPr>
          <a:xfrm>
            <a:off x="5859152" y="1121640"/>
            <a:ext cx="642280" cy="306022"/>
          </a:xfrm>
          <a:prstGeom prst="rect">
            <a:avLst/>
          </a:prstGeom>
        </p:spPr>
        <p:txBody>
          <a:bodyPr>
            <a:prstTxWarp prst="textPlain">
              <a:avLst/>
            </a:prstTxWarp>
          </a:bodyPr>
          <a:lstStyle/>
          <a:p>
            <a:pPr lvl="0" algn="ctr"/>
            <a:r>
              <a:rPr lang="en-US" b="1" i="0" dirty="0">
                <a:ln>
                  <a:noFill/>
                </a:ln>
                <a:solidFill>
                  <a:schemeClr val="accent6"/>
                </a:solidFill>
                <a:latin typeface="Heebo"/>
              </a:rPr>
              <a:t>Hello</a:t>
            </a:r>
            <a:endParaRPr b="1" i="0" dirty="0">
              <a:ln>
                <a:noFill/>
              </a:ln>
              <a:solidFill>
                <a:schemeClr val="accent6"/>
              </a:solidFill>
              <a:latin typeface="Heebo"/>
            </a:endParaRPr>
          </a:p>
        </p:txBody>
      </p:sp>
      <p:sp>
        <p:nvSpPr>
          <p:cNvPr id="2381" name="Google Shape;2381;p46"/>
          <p:cNvSpPr/>
          <p:nvPr/>
        </p:nvSpPr>
        <p:spPr>
          <a:xfrm>
            <a:off x="7185709" y="704884"/>
            <a:ext cx="373403" cy="246198"/>
          </a:xfrm>
          <a:prstGeom prst="rect">
            <a:avLst/>
          </a:prstGeom>
        </p:spPr>
        <p:txBody>
          <a:bodyPr>
            <a:prstTxWarp prst="textPlain">
              <a:avLst/>
            </a:prstTxWarp>
          </a:bodyPr>
          <a:lstStyle/>
          <a:p>
            <a:pPr lvl="0" algn="ctr"/>
            <a:r>
              <a:rPr lang="en-US" b="1" i="0" dirty="0">
                <a:ln>
                  <a:noFill/>
                </a:ln>
                <a:solidFill>
                  <a:schemeClr val="accent6"/>
                </a:solidFill>
                <a:latin typeface="Heebo"/>
              </a:rPr>
              <a:t>Hi</a:t>
            </a:r>
            <a:endParaRPr b="1" i="0" dirty="0">
              <a:ln>
                <a:noFill/>
              </a:ln>
              <a:solidFill>
                <a:schemeClr val="accent6"/>
              </a:solidFill>
              <a:latin typeface="Heeb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DD79895-07F7-2313-2C06-8447437EF6D3}"/>
              </a:ext>
            </a:extLst>
          </p:cNvPr>
          <p:cNvSpPr>
            <a:spLocks noGrp="1"/>
          </p:cNvSpPr>
          <p:nvPr/>
        </p:nvSpPr>
        <p:spPr>
          <a:xfrm>
            <a:off x="102276" y="65615"/>
            <a:ext cx="8939448" cy="4741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bhaya Libre"/>
              <a:buNone/>
              <a:defRPr sz="3000" b="0" i="0" u="none" strike="noStrike" cap="none">
                <a:solidFill>
                  <a:schemeClr val="dk1"/>
                </a:solidFill>
                <a:latin typeface="Heebo Black"/>
                <a:ea typeface="Heebo Black"/>
                <a:cs typeface="Heebo Black"/>
                <a:sym typeface="Heebo Black"/>
              </a:defRPr>
            </a:lvl1pPr>
            <a:lvl2pPr marR="0" lvl="1"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9pPr>
          </a:lstStyle>
          <a:p>
            <a:r>
              <a:rPr lang="en-US" sz="2400" dirty="0">
                <a:highlight>
                  <a:srgbClr val="FFFFFF"/>
                </a:highlight>
              </a:rPr>
              <a:t>Out line of a paragraph about </a:t>
            </a:r>
            <a:r>
              <a:rPr lang="en-US" sz="2400" dirty="0">
                <a:highlight>
                  <a:srgbClr val="FFD366"/>
                </a:highlight>
              </a:rPr>
              <a:t>a video call</a:t>
            </a:r>
            <a:r>
              <a:rPr lang="en-US" sz="2400" dirty="0">
                <a:highlight>
                  <a:srgbClr val="FFFFFF"/>
                </a:highlight>
              </a:rPr>
              <a:t>. </a:t>
            </a:r>
          </a:p>
        </p:txBody>
      </p:sp>
      <p:sp>
        <p:nvSpPr>
          <p:cNvPr id="4" name="Rectangle 3">
            <a:extLst>
              <a:ext uri="{FF2B5EF4-FFF2-40B4-BE49-F238E27FC236}">
                <a16:creationId xmlns:a16="http://schemas.microsoft.com/office/drawing/2014/main" xmlns="" id="{39F066DA-AAA6-1E3E-64ED-2E8BF1F1588C}"/>
              </a:ext>
            </a:extLst>
          </p:cNvPr>
          <p:cNvSpPr/>
          <p:nvPr/>
        </p:nvSpPr>
        <p:spPr>
          <a:xfrm>
            <a:off x="102276" y="614681"/>
            <a:ext cx="3371174" cy="909319"/>
          </a:xfrm>
          <a:prstGeom prst="rect">
            <a:avLst/>
          </a:prstGeom>
          <a:solidFill>
            <a:srgbClr val="E7F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5000"/>
              </a:lnSpc>
            </a:pPr>
            <a:r>
              <a:rPr lang="en-US" sz="2000" dirty="0">
                <a:solidFill>
                  <a:schemeClr val="tx1"/>
                </a:solidFill>
                <a:latin typeface="Catamaran Medium" panose="020B0604020202020204" charset="0"/>
                <a:cs typeface="Catamaran Medium" panose="020B0604020202020204" charset="0"/>
              </a:rPr>
              <a:t>1. What is it?  </a:t>
            </a:r>
          </a:p>
        </p:txBody>
      </p:sp>
      <p:sp>
        <p:nvSpPr>
          <p:cNvPr id="6" name="Rectangle 5">
            <a:extLst>
              <a:ext uri="{FF2B5EF4-FFF2-40B4-BE49-F238E27FC236}">
                <a16:creationId xmlns:a16="http://schemas.microsoft.com/office/drawing/2014/main" xmlns="" id="{1F78E592-FF7E-4777-C9AB-91B63FF3CDDA}"/>
              </a:ext>
            </a:extLst>
          </p:cNvPr>
          <p:cNvSpPr/>
          <p:nvPr/>
        </p:nvSpPr>
        <p:spPr>
          <a:xfrm>
            <a:off x="3473450" y="614681"/>
            <a:ext cx="5492750" cy="909319"/>
          </a:xfrm>
          <a:prstGeom prst="rect">
            <a:avLst/>
          </a:prstGeom>
          <a:solidFill>
            <a:srgbClr val="E7F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5000"/>
              </a:lnSpc>
            </a:pPr>
            <a:r>
              <a:rPr lang="en-US" sz="2000" dirty="0">
                <a:solidFill>
                  <a:schemeClr val="tx1"/>
                </a:solidFill>
                <a:latin typeface="Catamaran Medium" panose="020B0604020202020204" charset="0"/>
                <a:cs typeface="Catamaran Medium" panose="020B0604020202020204" charset="0"/>
              </a:rPr>
              <a:t>a phone call using Internet connection </a:t>
            </a:r>
          </a:p>
          <a:p>
            <a:pPr>
              <a:lnSpc>
                <a:spcPct val="95000"/>
              </a:lnSpc>
            </a:pPr>
            <a:r>
              <a:rPr lang="en-US" sz="2000" dirty="0">
                <a:solidFill>
                  <a:schemeClr val="tx1"/>
                </a:solidFill>
                <a:latin typeface="Catamaran Medium" panose="020B0604020202020204" charset="0"/>
                <a:cs typeface="Catamaran Medium" panose="020B0604020202020204" charset="0"/>
              </a:rPr>
              <a:t>transmits live images of the speakers with a webcam or camera on smart devices </a:t>
            </a:r>
          </a:p>
        </p:txBody>
      </p:sp>
      <p:sp>
        <p:nvSpPr>
          <p:cNvPr id="7" name="Rectangle 6">
            <a:extLst>
              <a:ext uri="{FF2B5EF4-FFF2-40B4-BE49-F238E27FC236}">
                <a16:creationId xmlns:a16="http://schemas.microsoft.com/office/drawing/2014/main" xmlns="" id="{9D8DEB2A-6419-AFF0-30E0-CB6901DAC5FF}"/>
              </a:ext>
            </a:extLst>
          </p:cNvPr>
          <p:cNvSpPr/>
          <p:nvPr/>
        </p:nvSpPr>
        <p:spPr>
          <a:xfrm>
            <a:off x="102276" y="1615969"/>
            <a:ext cx="3371174" cy="1247879"/>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5000"/>
              </a:lnSpc>
            </a:pPr>
            <a:r>
              <a:rPr lang="en-US" sz="2000" dirty="0">
                <a:solidFill>
                  <a:schemeClr val="tx1"/>
                </a:solidFill>
                <a:latin typeface="Catamaran Medium" panose="020B0604020202020204" charset="0"/>
                <a:cs typeface="Catamaran Medium" panose="020B0604020202020204" charset="0"/>
              </a:rPr>
              <a:t>2. What are its advantages? </a:t>
            </a:r>
          </a:p>
        </p:txBody>
      </p:sp>
      <p:sp>
        <p:nvSpPr>
          <p:cNvPr id="8" name="Rectangle 7">
            <a:extLst>
              <a:ext uri="{FF2B5EF4-FFF2-40B4-BE49-F238E27FC236}">
                <a16:creationId xmlns:a16="http://schemas.microsoft.com/office/drawing/2014/main" xmlns="" id="{4AA8FA06-DF59-6EB5-BEAF-660AD95B6281}"/>
              </a:ext>
            </a:extLst>
          </p:cNvPr>
          <p:cNvSpPr/>
          <p:nvPr/>
        </p:nvSpPr>
        <p:spPr>
          <a:xfrm>
            <a:off x="3473450" y="1615970"/>
            <a:ext cx="5492750" cy="1247880"/>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5000"/>
              </a:lnSpc>
            </a:pPr>
            <a:r>
              <a:rPr lang="en-US" sz="2000" dirty="0">
                <a:solidFill>
                  <a:schemeClr val="tx1"/>
                </a:solidFill>
                <a:latin typeface="Catamaran Medium" panose="020B0604020202020204" charset="0"/>
                <a:cs typeface="Catamaran Medium" panose="020B0604020202020204" charset="0"/>
              </a:rPr>
              <a:t>saves time because people needn’t travel to meet </a:t>
            </a:r>
          </a:p>
          <a:p>
            <a:pPr>
              <a:lnSpc>
                <a:spcPct val="95000"/>
              </a:lnSpc>
            </a:pPr>
            <a:r>
              <a:rPr lang="en-US" sz="2000" dirty="0">
                <a:solidFill>
                  <a:schemeClr val="tx1"/>
                </a:solidFill>
                <a:latin typeface="Catamaran Medium" panose="020B0604020202020204" charset="0"/>
                <a:cs typeface="Catamaran Medium" panose="020B0604020202020204" charset="0"/>
              </a:rPr>
              <a:t>can be useful for family members and business partners </a:t>
            </a:r>
          </a:p>
          <a:p>
            <a:pPr>
              <a:lnSpc>
                <a:spcPct val="95000"/>
              </a:lnSpc>
            </a:pPr>
            <a:r>
              <a:rPr lang="en-US" sz="2000" dirty="0">
                <a:solidFill>
                  <a:schemeClr val="tx1"/>
                </a:solidFill>
                <a:latin typeface="Catamaran Medium" panose="020B0604020202020204" charset="0"/>
                <a:cs typeface="Catamaran Medium" panose="020B0604020202020204" charset="0"/>
              </a:rPr>
              <a:t>can see and hear each other in real time </a:t>
            </a:r>
          </a:p>
        </p:txBody>
      </p:sp>
      <p:sp>
        <p:nvSpPr>
          <p:cNvPr id="9" name="Rectangle 8">
            <a:extLst>
              <a:ext uri="{FF2B5EF4-FFF2-40B4-BE49-F238E27FC236}">
                <a16:creationId xmlns:a16="http://schemas.microsoft.com/office/drawing/2014/main" xmlns="" id="{81DAF521-AA82-74F7-38F4-2594198264CB}"/>
              </a:ext>
            </a:extLst>
          </p:cNvPr>
          <p:cNvSpPr/>
          <p:nvPr/>
        </p:nvSpPr>
        <p:spPr>
          <a:xfrm>
            <a:off x="102276" y="2959099"/>
            <a:ext cx="3371174" cy="9652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5000"/>
              </a:lnSpc>
            </a:pPr>
            <a:r>
              <a:rPr lang="en-US" sz="2000" dirty="0">
                <a:solidFill>
                  <a:schemeClr val="tx1"/>
                </a:solidFill>
                <a:latin typeface="Catamaran Medium" panose="020B0604020202020204" charset="0"/>
                <a:cs typeface="Catamaran Medium" panose="020B0604020202020204" charset="0"/>
              </a:rPr>
              <a:t>3. What are its disadvantages? </a:t>
            </a:r>
          </a:p>
        </p:txBody>
      </p:sp>
      <p:sp>
        <p:nvSpPr>
          <p:cNvPr id="10" name="Rectangle 9">
            <a:extLst>
              <a:ext uri="{FF2B5EF4-FFF2-40B4-BE49-F238E27FC236}">
                <a16:creationId xmlns:a16="http://schemas.microsoft.com/office/drawing/2014/main" xmlns="" id="{62B7120A-DC10-9BE3-B70D-7EB18CCEC1C4}"/>
              </a:ext>
            </a:extLst>
          </p:cNvPr>
          <p:cNvSpPr/>
          <p:nvPr/>
        </p:nvSpPr>
        <p:spPr>
          <a:xfrm>
            <a:off x="3473450" y="2959100"/>
            <a:ext cx="5492750" cy="9652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5000"/>
              </a:lnSpc>
            </a:pPr>
            <a:r>
              <a:rPr lang="en-US" sz="2000" dirty="0">
                <a:solidFill>
                  <a:schemeClr val="tx1"/>
                </a:solidFill>
                <a:latin typeface="Catamaran Medium" panose="020B0604020202020204" charset="0"/>
                <a:cs typeface="Catamaran Medium" panose="020B0604020202020204" charset="0"/>
              </a:rPr>
              <a:t>needs a high-speed Internet access </a:t>
            </a:r>
          </a:p>
          <a:p>
            <a:pPr>
              <a:lnSpc>
                <a:spcPct val="95000"/>
              </a:lnSpc>
            </a:pPr>
            <a:r>
              <a:rPr lang="en-US" sz="2000" dirty="0">
                <a:solidFill>
                  <a:schemeClr val="tx1"/>
                </a:solidFill>
                <a:latin typeface="Catamaran Medium" panose="020B0604020202020204" charset="0"/>
                <a:cs typeface="Catamaran Medium" panose="020B0604020202020204" charset="0"/>
              </a:rPr>
              <a:t>may spend too much time chatting with each other </a:t>
            </a:r>
          </a:p>
        </p:txBody>
      </p:sp>
      <p:sp>
        <p:nvSpPr>
          <p:cNvPr id="11" name="Rectangle 10">
            <a:extLst>
              <a:ext uri="{FF2B5EF4-FFF2-40B4-BE49-F238E27FC236}">
                <a16:creationId xmlns:a16="http://schemas.microsoft.com/office/drawing/2014/main" xmlns="" id="{6AB27539-0B8E-5CA4-4F39-87B7E1129E01}"/>
              </a:ext>
            </a:extLst>
          </p:cNvPr>
          <p:cNvSpPr/>
          <p:nvPr/>
        </p:nvSpPr>
        <p:spPr>
          <a:xfrm>
            <a:off x="102276" y="4019549"/>
            <a:ext cx="3371174" cy="80115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5000"/>
              </a:lnSpc>
            </a:pPr>
            <a:r>
              <a:rPr lang="en-US" sz="2000" dirty="0">
                <a:solidFill>
                  <a:schemeClr val="tx1"/>
                </a:solidFill>
                <a:latin typeface="Catamaran Medium" panose="020B0604020202020204" charset="0"/>
                <a:cs typeface="Catamaran Medium" panose="020B0604020202020204" charset="0"/>
              </a:rPr>
              <a:t>4. Will people use it in the future? </a:t>
            </a:r>
          </a:p>
        </p:txBody>
      </p:sp>
      <p:sp>
        <p:nvSpPr>
          <p:cNvPr id="12" name="Rectangle 11">
            <a:extLst>
              <a:ext uri="{FF2B5EF4-FFF2-40B4-BE49-F238E27FC236}">
                <a16:creationId xmlns:a16="http://schemas.microsoft.com/office/drawing/2014/main" xmlns="" id="{15D47C63-B4FA-AA2A-5052-C12BEE89235A}"/>
              </a:ext>
            </a:extLst>
          </p:cNvPr>
          <p:cNvSpPr/>
          <p:nvPr/>
        </p:nvSpPr>
        <p:spPr>
          <a:xfrm>
            <a:off x="3473450" y="4019549"/>
            <a:ext cx="5492750" cy="80115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5000"/>
              </a:lnSpc>
            </a:pPr>
            <a:r>
              <a:rPr lang="en-US" sz="2000" dirty="0">
                <a:solidFill>
                  <a:schemeClr val="tx1"/>
                </a:solidFill>
                <a:latin typeface="Catamaran Medium" panose="020B0604020202020204" charset="0"/>
                <a:cs typeface="Catamaran Medium" panose="020B0604020202020204" charset="0"/>
              </a:rPr>
              <a:t>will still be a common tool of communication </a:t>
            </a:r>
          </a:p>
        </p:txBody>
      </p:sp>
    </p:spTree>
    <p:extLst>
      <p:ext uri="{BB962C8B-B14F-4D97-AF65-F5344CB8AC3E}">
        <p14:creationId xmlns:p14="http://schemas.microsoft.com/office/powerpoint/2010/main" val="390332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3FBAF8EE-1F57-E80D-27D8-7D2A9ABF9B96}"/>
              </a:ext>
            </a:extLst>
          </p:cNvPr>
          <p:cNvSpPr>
            <a:spLocks noGrp="1"/>
          </p:cNvSpPr>
          <p:nvPr/>
        </p:nvSpPr>
        <p:spPr>
          <a:xfrm>
            <a:off x="102276" y="65615"/>
            <a:ext cx="8939448" cy="1131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bhaya Libre"/>
              <a:buNone/>
              <a:defRPr sz="3000" b="0" i="0" u="none" strike="noStrike" cap="none">
                <a:solidFill>
                  <a:schemeClr val="dk1"/>
                </a:solidFill>
                <a:latin typeface="Heebo Black"/>
                <a:ea typeface="Heebo Black"/>
                <a:cs typeface="Heebo Black"/>
                <a:sym typeface="Heebo Black"/>
              </a:defRPr>
            </a:lvl1pPr>
            <a:lvl2pPr marR="0" lvl="1"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9pPr>
          </a:lstStyle>
          <a:p>
            <a:pPr algn="l"/>
            <a:r>
              <a:rPr lang="en-US" sz="2400" dirty="0">
                <a:highlight>
                  <a:srgbClr val="FFFFFF"/>
                </a:highlight>
              </a:rPr>
              <a:t>5 (p.111) Write a paragraph (80 – 100 words) to describe a way of modern communication. You can use the ideas in 4 or your own ideas. </a:t>
            </a:r>
          </a:p>
        </p:txBody>
      </p:sp>
      <p:sp>
        <p:nvSpPr>
          <p:cNvPr id="4" name="Rectangle 3">
            <a:extLst>
              <a:ext uri="{FF2B5EF4-FFF2-40B4-BE49-F238E27FC236}">
                <a16:creationId xmlns:a16="http://schemas.microsoft.com/office/drawing/2014/main" xmlns="" id="{32297383-B61E-457A-013D-17D43674D96E}"/>
              </a:ext>
            </a:extLst>
          </p:cNvPr>
          <p:cNvSpPr/>
          <p:nvPr/>
        </p:nvSpPr>
        <p:spPr>
          <a:xfrm>
            <a:off x="102276" y="1287781"/>
            <a:ext cx="3371174" cy="909319"/>
          </a:xfrm>
          <a:prstGeom prst="rect">
            <a:avLst/>
          </a:prstGeom>
          <a:solidFill>
            <a:srgbClr val="E7F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5000"/>
              </a:lnSpc>
            </a:pPr>
            <a:r>
              <a:rPr lang="en-US" sz="2000" dirty="0">
                <a:solidFill>
                  <a:schemeClr val="tx1"/>
                </a:solidFill>
                <a:latin typeface="Catamaran Medium" panose="020B0604020202020204" charset="0"/>
                <a:cs typeface="Catamaran Medium" panose="020B0604020202020204" charset="0"/>
              </a:rPr>
              <a:t>1. What is it?  </a:t>
            </a:r>
          </a:p>
        </p:txBody>
      </p:sp>
      <p:sp>
        <p:nvSpPr>
          <p:cNvPr id="5" name="Rectangle 4">
            <a:extLst>
              <a:ext uri="{FF2B5EF4-FFF2-40B4-BE49-F238E27FC236}">
                <a16:creationId xmlns:a16="http://schemas.microsoft.com/office/drawing/2014/main" xmlns="" id="{223ECD4E-966A-7A68-8313-49E464910862}"/>
              </a:ext>
            </a:extLst>
          </p:cNvPr>
          <p:cNvSpPr/>
          <p:nvPr/>
        </p:nvSpPr>
        <p:spPr>
          <a:xfrm>
            <a:off x="3473450" y="1287781"/>
            <a:ext cx="5492750" cy="909319"/>
          </a:xfrm>
          <a:prstGeom prst="rect">
            <a:avLst/>
          </a:prstGeom>
          <a:solidFill>
            <a:srgbClr val="E7F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5000"/>
              </a:lnSpc>
            </a:pPr>
            <a:r>
              <a:rPr lang="en-US" sz="2000" dirty="0">
                <a:solidFill>
                  <a:schemeClr val="tx1"/>
                </a:solidFill>
                <a:latin typeface="Catamaran Medium" panose="020B0604020202020204" charset="0"/>
                <a:cs typeface="Catamaran Medium" panose="020B0604020202020204" charset="0"/>
              </a:rPr>
              <a:t>a phone call using Internet connection </a:t>
            </a:r>
          </a:p>
          <a:p>
            <a:pPr>
              <a:lnSpc>
                <a:spcPct val="95000"/>
              </a:lnSpc>
            </a:pPr>
            <a:r>
              <a:rPr lang="en-US" sz="2000" dirty="0">
                <a:solidFill>
                  <a:schemeClr val="tx1"/>
                </a:solidFill>
                <a:latin typeface="Catamaran Medium" panose="020B0604020202020204" charset="0"/>
                <a:cs typeface="Catamaran Medium" panose="020B0604020202020204" charset="0"/>
              </a:rPr>
              <a:t>transmits live images of the speakers with a webcam or camera on smart devices </a:t>
            </a:r>
          </a:p>
        </p:txBody>
      </p:sp>
      <p:sp>
        <p:nvSpPr>
          <p:cNvPr id="6" name="TextBox 5">
            <a:extLst>
              <a:ext uri="{FF2B5EF4-FFF2-40B4-BE49-F238E27FC236}">
                <a16:creationId xmlns:a16="http://schemas.microsoft.com/office/drawing/2014/main" xmlns="" id="{D3275C1C-438A-F9DB-4ECC-AB3BA104F120}"/>
              </a:ext>
            </a:extLst>
          </p:cNvPr>
          <p:cNvSpPr txBox="1"/>
          <p:nvPr/>
        </p:nvSpPr>
        <p:spPr>
          <a:xfrm>
            <a:off x="201838" y="3600451"/>
            <a:ext cx="8764361" cy="1131079"/>
          </a:xfrm>
          <a:prstGeom prst="rect">
            <a:avLst/>
          </a:prstGeom>
          <a:noFill/>
        </p:spPr>
        <p:txBody>
          <a:bodyPr wrap="square">
            <a:spAutoFit/>
          </a:bodyPr>
          <a:lstStyle/>
          <a:p>
            <a:pPr defTabSz="685800">
              <a:buClrTx/>
            </a:pPr>
            <a:r>
              <a:rPr lang="en-US" sz="2250" kern="1200" dirty="0">
                <a:latin typeface="Catamaran Medium" panose="020B0604020202020204" charset="0"/>
                <a:ea typeface="+mn-ea"/>
                <a:cs typeface="Catamaran Medium" panose="020B0604020202020204" charset="0"/>
              </a:rPr>
              <a:t>Making a video call is a modern way of communication. A video call is a phone call via the Internet. It transmits live images of the speakers with a webcam or camera on smart devices.</a:t>
            </a:r>
            <a:endParaRPr lang="en-US" sz="2250" kern="1200" dirty="0">
              <a:solidFill>
                <a:prstClr val="black"/>
              </a:solidFill>
              <a:latin typeface="Catamaran Medium" panose="020B0604020202020204" charset="0"/>
              <a:ea typeface="+mn-ea"/>
              <a:cs typeface="Catamaran Medium" panose="020B0604020202020204" charset="0"/>
            </a:endParaRPr>
          </a:p>
        </p:txBody>
      </p:sp>
      <p:pic>
        <p:nvPicPr>
          <p:cNvPr id="1026" name="Picture 2" descr="Writing Basic Rounded Lineal icon">
            <a:extLst>
              <a:ext uri="{FF2B5EF4-FFF2-40B4-BE49-F238E27FC236}">
                <a16:creationId xmlns:a16="http://schemas.microsoft.com/office/drawing/2014/main" xmlns="" id="{0154714C-7CC0-DED4-1540-E4CD80F17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197100"/>
            <a:ext cx="15811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0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B663A81-C4E7-3536-D48E-B70EF96DAC23}"/>
              </a:ext>
            </a:extLst>
          </p:cNvPr>
          <p:cNvSpPr>
            <a:spLocks noGrp="1"/>
          </p:cNvSpPr>
          <p:nvPr/>
        </p:nvSpPr>
        <p:spPr>
          <a:xfrm>
            <a:off x="102276" y="65615"/>
            <a:ext cx="893944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bhaya Libre"/>
              <a:buNone/>
              <a:defRPr sz="3000" b="0" i="0" u="none" strike="noStrike" cap="none">
                <a:solidFill>
                  <a:schemeClr val="dk1"/>
                </a:solidFill>
                <a:latin typeface="Heebo Black"/>
                <a:ea typeface="Heebo Black"/>
                <a:cs typeface="Heebo Black"/>
                <a:sym typeface="Heebo Black"/>
              </a:defRPr>
            </a:lvl1pPr>
            <a:lvl2pPr marR="0" lvl="1"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500"/>
              <a:buFont typeface="Abhaya Libre"/>
              <a:buNone/>
              <a:defRPr sz="3500" b="0" i="0" u="none" strike="noStrike" cap="none">
                <a:solidFill>
                  <a:schemeClr val="dk1"/>
                </a:solidFill>
                <a:latin typeface="Abhaya Libre"/>
                <a:ea typeface="Abhaya Libre"/>
                <a:cs typeface="Abhaya Libre"/>
                <a:sym typeface="Abhaya Libre"/>
              </a:defRPr>
            </a:lvl9pPr>
          </a:lstStyle>
          <a:p>
            <a:pPr algn="l"/>
            <a:r>
              <a:rPr lang="en-US" sz="2400" dirty="0">
                <a:highlight>
                  <a:srgbClr val="FFFFFF"/>
                </a:highlight>
              </a:rPr>
              <a:t>5 (p.111) Write a paragraph (80 – 100 words) to describe a way of modern communication. You can use the ideas in 4 or your own ideas. </a:t>
            </a:r>
          </a:p>
        </p:txBody>
      </p:sp>
      <p:sp>
        <p:nvSpPr>
          <p:cNvPr id="4" name="TextBox 3">
            <a:extLst>
              <a:ext uri="{FF2B5EF4-FFF2-40B4-BE49-F238E27FC236}">
                <a16:creationId xmlns:a16="http://schemas.microsoft.com/office/drawing/2014/main" xmlns="" id="{3827FC61-1E9E-C1F5-E89B-3A11C7B2BA7C}"/>
              </a:ext>
            </a:extLst>
          </p:cNvPr>
          <p:cNvSpPr txBox="1"/>
          <p:nvPr/>
        </p:nvSpPr>
        <p:spPr>
          <a:xfrm>
            <a:off x="157388" y="1199900"/>
            <a:ext cx="8729477" cy="3877985"/>
          </a:xfrm>
          <a:prstGeom prst="rect">
            <a:avLst/>
          </a:prstGeom>
          <a:noFill/>
        </p:spPr>
        <p:txBody>
          <a:bodyPr wrap="square">
            <a:spAutoFit/>
          </a:bodyPr>
          <a:lstStyle/>
          <a:p>
            <a:pPr defTabSz="685800">
              <a:buClrTx/>
            </a:pPr>
            <a:r>
              <a:rPr lang="en-US" sz="2100" b="1" i="1" kern="1200" dirty="0">
                <a:solidFill>
                  <a:schemeClr val="accent2"/>
                </a:solidFill>
                <a:latin typeface="Catamaran Medium" panose="020B0604020202020204" charset="0"/>
                <a:ea typeface="+mn-ea"/>
                <a:cs typeface="Catamaran Medium" panose="020B0604020202020204" charset="0"/>
              </a:rPr>
              <a:t>Suggested answer:</a:t>
            </a:r>
            <a:endParaRPr lang="en-US" sz="2100" i="1" kern="1200" dirty="0">
              <a:solidFill>
                <a:schemeClr val="accent2"/>
              </a:solidFill>
              <a:latin typeface="Catamaran Medium" panose="020B0604020202020204" charset="0"/>
              <a:ea typeface="+mn-ea"/>
              <a:cs typeface="Catamaran Medium" panose="020B0604020202020204" charset="0"/>
            </a:endParaRPr>
          </a:p>
          <a:p>
            <a:pPr defTabSz="685800">
              <a:buClrTx/>
            </a:pPr>
            <a:r>
              <a:rPr lang="en-US" sz="2250" kern="1200" dirty="0">
                <a:latin typeface="Catamaran Medium" panose="020B0604020202020204" charset="0"/>
                <a:ea typeface="+mn-ea"/>
                <a:cs typeface="Catamaran Medium" panose="020B0604020202020204" charset="0"/>
              </a:rPr>
              <a:t>Making a video call is a modern way of communication. A video call is a phone call via the Internet. It transmits live images of the speakers with a webcam or camera on smart devices. Video calls are time-saving because people do not need to travel to meet and still see and hear each other in real time. They help both family members and business partners keep contact with each other regardless of geographic distances. However, video calls require high-speed Internet access, so not all the time people can make one. I believe that when the Internet becomes better in the future, video calls will be an even more common tool of communication.</a:t>
            </a:r>
            <a:endParaRPr lang="en-US" sz="2250" kern="1200" dirty="0">
              <a:solidFill>
                <a:prstClr val="black"/>
              </a:solidFill>
              <a:latin typeface="Catamaran Medium" panose="020B0604020202020204" charset="0"/>
              <a:ea typeface="+mn-ea"/>
              <a:cs typeface="Catamaran Medium" panose="020B0604020202020204" charset="0"/>
            </a:endParaRPr>
          </a:p>
        </p:txBody>
      </p:sp>
    </p:spTree>
    <p:extLst>
      <p:ext uri="{BB962C8B-B14F-4D97-AF65-F5344CB8AC3E}">
        <p14:creationId xmlns:p14="http://schemas.microsoft.com/office/powerpoint/2010/main" val="177463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5B763-0F75-A4E9-595A-E952ACB220A3}"/>
              </a:ext>
            </a:extLst>
          </p:cNvPr>
          <p:cNvSpPr>
            <a:spLocks noGrp="1"/>
          </p:cNvSpPr>
          <p:nvPr>
            <p:ph type="title"/>
          </p:nvPr>
        </p:nvSpPr>
        <p:spPr>
          <a:xfrm>
            <a:off x="713225" y="253750"/>
            <a:ext cx="7717500" cy="572700"/>
          </a:xfrm>
        </p:spPr>
        <p:txBody>
          <a:bodyPr/>
          <a:lstStyle/>
          <a:p>
            <a:r>
              <a:rPr lang="en-US" dirty="0"/>
              <a:t>Swap. Let’s check</a:t>
            </a:r>
          </a:p>
        </p:txBody>
      </p:sp>
      <p:sp>
        <p:nvSpPr>
          <p:cNvPr id="3" name="TextBox 2">
            <a:extLst>
              <a:ext uri="{FF2B5EF4-FFF2-40B4-BE49-F238E27FC236}">
                <a16:creationId xmlns:a16="http://schemas.microsoft.com/office/drawing/2014/main" xmlns="" id="{EC5D1089-16CE-29AB-484D-86EFBCA46F70}"/>
              </a:ext>
            </a:extLst>
          </p:cNvPr>
          <p:cNvSpPr txBox="1"/>
          <p:nvPr/>
        </p:nvSpPr>
        <p:spPr>
          <a:xfrm>
            <a:off x="2909283" y="1353857"/>
            <a:ext cx="5338015" cy="415498"/>
          </a:xfrm>
          <a:prstGeom prst="rect">
            <a:avLst/>
          </a:prstGeom>
          <a:noFill/>
        </p:spPr>
        <p:txBody>
          <a:bodyPr wrap="square">
            <a:spAutoFit/>
          </a:bodyPr>
          <a:lstStyle/>
          <a:p>
            <a:pPr defTabSz="685800">
              <a:buClrTx/>
            </a:pPr>
            <a:r>
              <a:rPr lang="en-US" sz="2100" b="1" kern="1200" dirty="0">
                <a:solidFill>
                  <a:schemeClr val="tx1"/>
                </a:solidFill>
                <a:latin typeface="Catamaran Medium" panose="020B0604020202020204" charset="0"/>
                <a:ea typeface="+mn-ea"/>
                <a:cs typeface="Catamaran Medium" panose="020B0604020202020204" charset="0"/>
                <a:sym typeface="Wingdings" panose="05000000000000000000" pitchFamily="2" charset="2"/>
              </a:rPr>
              <a:t>Has your partner used …</a:t>
            </a:r>
            <a:endParaRPr lang="en-US" sz="2250" kern="1200" dirty="0">
              <a:solidFill>
                <a:schemeClr val="tx1"/>
              </a:solidFill>
              <a:latin typeface="Catamaran Medium" panose="020B0604020202020204" charset="0"/>
              <a:ea typeface="+mn-ea"/>
              <a:cs typeface="Catamaran Medium" panose="020B0604020202020204" charset="0"/>
            </a:endParaRPr>
          </a:p>
        </p:txBody>
      </p:sp>
      <p:pic>
        <p:nvPicPr>
          <p:cNvPr id="2050" name="Picture 2" descr="Flat Organization Management Icon With People And Check Mark Vector, Job,  Mark, Line PNG and Vector with Transparent Background for Free Download">
            <a:extLst>
              <a:ext uri="{FF2B5EF4-FFF2-40B4-BE49-F238E27FC236}">
                <a16:creationId xmlns:a16="http://schemas.microsoft.com/office/drawing/2014/main" xmlns="" id="{A81E5089-1DBC-8D0D-E264-5F1B4A227FC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36583" y1="31583" x2="36583" y2="31583"/>
                        <a14:foregroundMark x1="60500" y1="12333" x2="60500" y2="12333"/>
                        <a14:foregroundMark x1="60500" y1="12333" x2="60500" y2="12333"/>
                        <a14:foregroundMark x1="60500" y1="12583" x2="60500" y2="12583"/>
                        <a14:foregroundMark x1="73000" y1="26083" x2="73000" y2="26083"/>
                        <a14:foregroundMark x1="73000" y1="26083" x2="73000" y2="26083"/>
                      </a14:backgroundRemoval>
                    </a14:imgEffect>
                  </a14:imgLayer>
                </a14:imgProps>
              </a:ext>
              <a:ext uri="{28A0092B-C50C-407E-A947-70E740481C1C}">
                <a14:useLocalDpi xmlns:a14="http://schemas.microsoft.com/office/drawing/2010/main" val="0"/>
              </a:ext>
            </a:extLst>
          </a:blip>
          <a:srcRect l="10617" t="7902" r="10494" b="9136"/>
          <a:stretch/>
        </p:blipFill>
        <p:spPr bwMode="auto">
          <a:xfrm>
            <a:off x="298450" y="1248497"/>
            <a:ext cx="2385077" cy="2508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61E6FEA8-9EB0-DEED-AA9C-18C026853BD1}"/>
              </a:ext>
            </a:extLst>
          </p:cNvPr>
          <p:cNvSpPr txBox="1"/>
          <p:nvPr/>
        </p:nvSpPr>
        <p:spPr>
          <a:xfrm>
            <a:off x="2909283" y="1811057"/>
            <a:ext cx="5338015" cy="415498"/>
          </a:xfrm>
          <a:prstGeom prst="rect">
            <a:avLst/>
          </a:prstGeom>
          <a:noFill/>
        </p:spPr>
        <p:txBody>
          <a:bodyPr wrap="square">
            <a:spAutoFit/>
          </a:bodyPr>
          <a:lstStyle/>
          <a:p>
            <a:pPr defTabSz="685800">
              <a:buClrTx/>
            </a:pPr>
            <a:r>
              <a:rPr lang="en-US" sz="2100" b="1" kern="1200" dirty="0">
                <a:solidFill>
                  <a:schemeClr val="tx1"/>
                </a:solidFill>
                <a:latin typeface="Catamaran Medium" panose="020B0604020202020204" charset="0"/>
                <a:ea typeface="+mn-ea"/>
                <a:cs typeface="Catamaran Medium" panose="020B0604020202020204" charset="0"/>
                <a:sym typeface="Wingdings" panose="05000000000000000000" pitchFamily="2" charset="2"/>
              </a:rPr>
              <a:t> capital letter </a:t>
            </a:r>
            <a:r>
              <a:rPr lang="en-US" sz="2100" b="1" kern="1200" dirty="0">
                <a:solidFill>
                  <a:schemeClr val="tx1"/>
                </a:solidFill>
                <a:latin typeface="Catamaran Medium" panose="020B0604020202020204" charset="0"/>
                <a:cs typeface="Catamaran Medium" panose="020B0604020202020204" charset="0"/>
                <a:sym typeface="Wingdings" panose="05000000000000000000" pitchFamily="2" charset="2"/>
              </a:rPr>
              <a:t>and</a:t>
            </a:r>
            <a:r>
              <a:rPr lang="en-US" sz="2100" b="1" kern="1200" dirty="0">
                <a:solidFill>
                  <a:schemeClr val="tx1"/>
                </a:solidFill>
                <a:latin typeface="Catamaran Medium" panose="020B0604020202020204" charset="0"/>
                <a:ea typeface="+mn-ea"/>
                <a:cs typeface="Catamaran Medium" panose="020B0604020202020204" charset="0"/>
                <a:sym typeface="Wingdings" panose="05000000000000000000" pitchFamily="2" charset="2"/>
              </a:rPr>
              <a:t> full stop?</a:t>
            </a:r>
            <a:endParaRPr lang="en-US" sz="2250" kern="1200" dirty="0">
              <a:solidFill>
                <a:schemeClr val="tx1"/>
              </a:solidFill>
              <a:latin typeface="Catamaran Medium" panose="020B0604020202020204" charset="0"/>
              <a:ea typeface="+mn-ea"/>
              <a:cs typeface="Catamaran Medium" panose="020B0604020202020204" charset="0"/>
            </a:endParaRPr>
          </a:p>
        </p:txBody>
      </p:sp>
      <p:sp>
        <p:nvSpPr>
          <p:cNvPr id="5" name="TextBox 4">
            <a:extLst>
              <a:ext uri="{FF2B5EF4-FFF2-40B4-BE49-F238E27FC236}">
                <a16:creationId xmlns:a16="http://schemas.microsoft.com/office/drawing/2014/main" xmlns="" id="{81C62721-24E7-222E-B0B4-3B896BA38B67}"/>
              </a:ext>
            </a:extLst>
          </p:cNvPr>
          <p:cNvSpPr txBox="1"/>
          <p:nvPr/>
        </p:nvSpPr>
        <p:spPr>
          <a:xfrm>
            <a:off x="2909283" y="2321121"/>
            <a:ext cx="5338015" cy="415498"/>
          </a:xfrm>
          <a:prstGeom prst="rect">
            <a:avLst/>
          </a:prstGeom>
          <a:noFill/>
        </p:spPr>
        <p:txBody>
          <a:bodyPr wrap="square">
            <a:spAutoFit/>
          </a:bodyPr>
          <a:lstStyle/>
          <a:p>
            <a:pPr defTabSz="685800">
              <a:buClrTx/>
            </a:pPr>
            <a:r>
              <a:rPr lang="en-US" sz="2100" b="1" kern="1200" dirty="0">
                <a:solidFill>
                  <a:schemeClr val="tx1"/>
                </a:solidFill>
                <a:latin typeface="Catamaran Medium" panose="020B0604020202020204" charset="0"/>
                <a:ea typeface="+mn-ea"/>
                <a:cs typeface="Catamaran Medium" panose="020B0604020202020204" charset="0"/>
                <a:sym typeface="Wingdings" panose="05000000000000000000" pitchFamily="2" charset="2"/>
              </a:rPr>
              <a:t> vocabulary related to communication?</a:t>
            </a:r>
            <a:endParaRPr lang="en-US" sz="2250" kern="1200" dirty="0">
              <a:solidFill>
                <a:schemeClr val="tx1"/>
              </a:solidFill>
              <a:latin typeface="Catamaran Medium" panose="020B0604020202020204" charset="0"/>
              <a:ea typeface="+mn-ea"/>
              <a:cs typeface="Catamaran Medium" panose="020B0604020202020204" charset="0"/>
            </a:endParaRPr>
          </a:p>
        </p:txBody>
      </p:sp>
      <p:sp>
        <p:nvSpPr>
          <p:cNvPr id="6" name="TextBox 5">
            <a:extLst>
              <a:ext uri="{FF2B5EF4-FFF2-40B4-BE49-F238E27FC236}">
                <a16:creationId xmlns:a16="http://schemas.microsoft.com/office/drawing/2014/main" xmlns="" id="{5643A3B2-F67E-A87B-5757-90B00F9B19F6}"/>
              </a:ext>
            </a:extLst>
          </p:cNvPr>
          <p:cNvSpPr txBox="1"/>
          <p:nvPr/>
        </p:nvSpPr>
        <p:spPr>
          <a:xfrm>
            <a:off x="2909283" y="2831185"/>
            <a:ext cx="5338015" cy="415498"/>
          </a:xfrm>
          <a:prstGeom prst="rect">
            <a:avLst/>
          </a:prstGeom>
          <a:noFill/>
        </p:spPr>
        <p:txBody>
          <a:bodyPr wrap="square">
            <a:spAutoFit/>
          </a:bodyPr>
          <a:lstStyle/>
          <a:p>
            <a:pPr defTabSz="685800">
              <a:buClrTx/>
            </a:pPr>
            <a:r>
              <a:rPr lang="en-US" sz="2100" b="1" kern="1200" dirty="0">
                <a:solidFill>
                  <a:schemeClr val="tx1"/>
                </a:solidFill>
                <a:latin typeface="Catamaran Medium" panose="020B0604020202020204" charset="0"/>
                <a:ea typeface="+mn-ea"/>
                <a:cs typeface="Catamaran Medium" panose="020B0604020202020204" charset="0"/>
                <a:sym typeface="Wingdings" panose="05000000000000000000" pitchFamily="2" charset="2"/>
              </a:rPr>
              <a:t> the outline to write about 4 main ideas?</a:t>
            </a:r>
            <a:endParaRPr lang="en-US" sz="2250" kern="1200" dirty="0">
              <a:solidFill>
                <a:schemeClr val="tx1"/>
              </a:solidFill>
              <a:latin typeface="Catamaran Medium" panose="020B0604020202020204" charset="0"/>
              <a:ea typeface="+mn-ea"/>
              <a:cs typeface="Catamaran Medium" panose="020B0604020202020204" charset="0"/>
            </a:endParaRPr>
          </a:p>
        </p:txBody>
      </p:sp>
      <p:sp>
        <p:nvSpPr>
          <p:cNvPr id="7" name="TextBox 6">
            <a:extLst>
              <a:ext uri="{FF2B5EF4-FFF2-40B4-BE49-F238E27FC236}">
                <a16:creationId xmlns:a16="http://schemas.microsoft.com/office/drawing/2014/main" xmlns="" id="{13622F9D-46BD-F141-F1FC-5F94D618CF9B}"/>
              </a:ext>
            </a:extLst>
          </p:cNvPr>
          <p:cNvSpPr txBox="1"/>
          <p:nvPr/>
        </p:nvSpPr>
        <p:spPr>
          <a:xfrm>
            <a:off x="2909283" y="3341249"/>
            <a:ext cx="5338015" cy="415498"/>
          </a:xfrm>
          <a:prstGeom prst="rect">
            <a:avLst/>
          </a:prstGeom>
          <a:noFill/>
        </p:spPr>
        <p:txBody>
          <a:bodyPr wrap="square">
            <a:spAutoFit/>
          </a:bodyPr>
          <a:lstStyle/>
          <a:p>
            <a:pPr defTabSz="685800">
              <a:buClrTx/>
            </a:pPr>
            <a:r>
              <a:rPr lang="en-US" sz="2100" b="1" kern="1200" dirty="0">
                <a:solidFill>
                  <a:schemeClr val="tx1"/>
                </a:solidFill>
                <a:latin typeface="Catamaran Medium" panose="020B0604020202020204" charset="0"/>
                <a:ea typeface="+mn-ea"/>
                <a:cs typeface="Catamaran Medium" panose="020B0604020202020204" charset="0"/>
                <a:sym typeface="Wingdings" panose="05000000000000000000" pitchFamily="2" charset="2"/>
              </a:rPr>
              <a:t> present simple tense?</a:t>
            </a:r>
            <a:endParaRPr lang="en-US" sz="2250" kern="1200" dirty="0">
              <a:solidFill>
                <a:schemeClr val="tx1"/>
              </a:solidFill>
              <a:latin typeface="Catamaran Medium" panose="020B0604020202020204" charset="0"/>
              <a:ea typeface="+mn-ea"/>
              <a:cs typeface="Catamaran Medium" panose="020B0604020202020204" charset="0"/>
            </a:endParaRPr>
          </a:p>
        </p:txBody>
      </p:sp>
    </p:spTree>
    <p:extLst>
      <p:ext uri="{BB962C8B-B14F-4D97-AF65-F5344CB8AC3E}">
        <p14:creationId xmlns:p14="http://schemas.microsoft.com/office/powerpoint/2010/main" val="287729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7"/>
        <p:cNvGrpSpPr/>
        <p:nvPr/>
      </p:nvGrpSpPr>
      <p:grpSpPr>
        <a:xfrm>
          <a:off x="0" y="0"/>
          <a:ext cx="0" cy="0"/>
          <a:chOff x="0" y="0"/>
          <a:chExt cx="0" cy="0"/>
        </a:xfrm>
      </p:grpSpPr>
      <p:sp>
        <p:nvSpPr>
          <p:cNvPr id="2668" name="Google Shape;2668;p53"/>
          <p:cNvSpPr txBox="1">
            <a:spLocks noGrp="1"/>
          </p:cNvSpPr>
          <p:nvPr>
            <p:ph type="title"/>
          </p:nvPr>
        </p:nvSpPr>
        <p:spPr>
          <a:xfrm>
            <a:off x="713225" y="26776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WRAP UP</a:t>
            </a:r>
            <a:endParaRPr dirty="0"/>
          </a:p>
        </p:txBody>
      </p:sp>
      <p:sp>
        <p:nvSpPr>
          <p:cNvPr id="2669" name="Google Shape;2669;p53"/>
          <p:cNvSpPr txBox="1">
            <a:spLocks noGrp="1"/>
          </p:cNvSpPr>
          <p:nvPr>
            <p:ph type="subTitle" idx="1"/>
          </p:nvPr>
        </p:nvSpPr>
        <p:spPr>
          <a:xfrm>
            <a:off x="1625250" y="2376625"/>
            <a:ext cx="2541000" cy="4034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Listening</a:t>
            </a:r>
            <a:endParaRPr sz="2400" dirty="0"/>
          </a:p>
        </p:txBody>
      </p:sp>
      <p:sp>
        <p:nvSpPr>
          <p:cNvPr id="2670" name="Google Shape;2670;p53"/>
          <p:cNvSpPr txBox="1">
            <a:spLocks noGrp="1"/>
          </p:cNvSpPr>
          <p:nvPr>
            <p:ph type="subTitle" idx="2"/>
          </p:nvPr>
        </p:nvSpPr>
        <p:spPr>
          <a:xfrm>
            <a:off x="1050972" y="2780118"/>
            <a:ext cx="3247629" cy="11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listen for general and specific information about a communication exhibition;</a:t>
            </a:r>
          </a:p>
        </p:txBody>
      </p:sp>
      <p:sp>
        <p:nvSpPr>
          <p:cNvPr id="2671" name="Google Shape;2671;p53"/>
          <p:cNvSpPr txBox="1">
            <a:spLocks noGrp="1"/>
          </p:cNvSpPr>
          <p:nvPr>
            <p:ph type="subTitle" idx="3"/>
          </p:nvPr>
        </p:nvSpPr>
        <p:spPr>
          <a:xfrm>
            <a:off x="4977710" y="2376625"/>
            <a:ext cx="2541000" cy="4034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Writing</a:t>
            </a:r>
            <a:endParaRPr sz="2400" dirty="0"/>
          </a:p>
        </p:txBody>
      </p:sp>
      <p:sp>
        <p:nvSpPr>
          <p:cNvPr id="2672" name="Google Shape;2672;p53"/>
          <p:cNvSpPr txBox="1">
            <a:spLocks noGrp="1"/>
          </p:cNvSpPr>
          <p:nvPr>
            <p:ph type="subTitle" idx="4"/>
          </p:nvPr>
        </p:nvSpPr>
        <p:spPr>
          <a:xfrm>
            <a:off x="4977712" y="2781370"/>
            <a:ext cx="3765132" cy="75461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write a paragraph to describe a way of modern communication. </a:t>
            </a:r>
          </a:p>
        </p:txBody>
      </p:sp>
      <p:grpSp>
        <p:nvGrpSpPr>
          <p:cNvPr id="2673" name="Google Shape;2673;p53"/>
          <p:cNvGrpSpPr/>
          <p:nvPr/>
        </p:nvGrpSpPr>
        <p:grpSpPr>
          <a:xfrm>
            <a:off x="2674787" y="1805697"/>
            <a:ext cx="441950" cy="457193"/>
            <a:chOff x="2227830" y="4003042"/>
            <a:chExt cx="278868" cy="278997"/>
          </a:xfrm>
        </p:grpSpPr>
        <p:sp>
          <p:nvSpPr>
            <p:cNvPr id="2674" name="Google Shape;2674;p53"/>
            <p:cNvSpPr/>
            <p:nvPr/>
          </p:nvSpPr>
          <p:spPr>
            <a:xfrm>
              <a:off x="2242451" y="4047811"/>
              <a:ext cx="249626" cy="189556"/>
            </a:xfrm>
            <a:custGeom>
              <a:avLst/>
              <a:gdLst/>
              <a:ahLst/>
              <a:cxnLst/>
              <a:rect l="l" t="t" r="r" b="b"/>
              <a:pathLst>
                <a:path w="7717" h="5860" extrusionOk="0">
                  <a:moveTo>
                    <a:pt x="239" y="1"/>
                  </a:moveTo>
                  <a:cubicBezTo>
                    <a:pt x="120" y="1"/>
                    <a:pt x="1" y="96"/>
                    <a:pt x="1" y="215"/>
                  </a:cubicBezTo>
                  <a:lnTo>
                    <a:pt x="1" y="5645"/>
                  </a:lnTo>
                  <a:cubicBezTo>
                    <a:pt x="1" y="5764"/>
                    <a:pt x="120" y="5859"/>
                    <a:pt x="239" y="5859"/>
                  </a:cubicBezTo>
                  <a:lnTo>
                    <a:pt x="7478" y="5859"/>
                  </a:lnTo>
                  <a:cubicBezTo>
                    <a:pt x="7597" y="5859"/>
                    <a:pt x="7716" y="5764"/>
                    <a:pt x="7716" y="5645"/>
                  </a:cubicBezTo>
                  <a:lnTo>
                    <a:pt x="7716" y="215"/>
                  </a:lnTo>
                  <a:cubicBezTo>
                    <a:pt x="7716" y="96"/>
                    <a:pt x="7597" y="1"/>
                    <a:pt x="7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3"/>
            <p:cNvSpPr/>
            <p:nvPr/>
          </p:nvSpPr>
          <p:spPr>
            <a:xfrm>
              <a:off x="2472798" y="4047811"/>
              <a:ext cx="19279" cy="189556"/>
            </a:xfrm>
            <a:custGeom>
              <a:avLst/>
              <a:gdLst/>
              <a:ahLst/>
              <a:cxnLst/>
              <a:rect l="l" t="t" r="r" b="b"/>
              <a:pathLst>
                <a:path w="596" h="5860" extrusionOk="0">
                  <a:moveTo>
                    <a:pt x="0" y="1"/>
                  </a:moveTo>
                  <a:cubicBezTo>
                    <a:pt x="143" y="1"/>
                    <a:pt x="238" y="96"/>
                    <a:pt x="238" y="215"/>
                  </a:cubicBezTo>
                  <a:lnTo>
                    <a:pt x="238" y="5645"/>
                  </a:lnTo>
                  <a:cubicBezTo>
                    <a:pt x="238" y="5764"/>
                    <a:pt x="119" y="5859"/>
                    <a:pt x="0" y="5859"/>
                  </a:cubicBezTo>
                  <a:lnTo>
                    <a:pt x="357" y="5859"/>
                  </a:lnTo>
                  <a:cubicBezTo>
                    <a:pt x="500" y="5859"/>
                    <a:pt x="595" y="5764"/>
                    <a:pt x="595" y="5645"/>
                  </a:cubicBezTo>
                  <a:lnTo>
                    <a:pt x="595" y="215"/>
                  </a:lnTo>
                  <a:cubicBezTo>
                    <a:pt x="595" y="96"/>
                    <a:pt x="476" y="1"/>
                    <a:pt x="357"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3"/>
            <p:cNvSpPr/>
            <p:nvPr/>
          </p:nvSpPr>
          <p:spPr>
            <a:xfrm>
              <a:off x="2257848" y="4142589"/>
              <a:ext cx="218831" cy="94778"/>
            </a:xfrm>
            <a:custGeom>
              <a:avLst/>
              <a:gdLst/>
              <a:ahLst/>
              <a:cxnLst/>
              <a:rect l="l" t="t" r="r" b="b"/>
              <a:pathLst>
                <a:path w="6765" h="2930" extrusionOk="0">
                  <a:moveTo>
                    <a:pt x="3382" y="0"/>
                  </a:moveTo>
                  <a:lnTo>
                    <a:pt x="1" y="2929"/>
                  </a:lnTo>
                  <a:lnTo>
                    <a:pt x="6764" y="2929"/>
                  </a:lnTo>
                  <a:lnTo>
                    <a:pt x="3382" y="0"/>
                  </a:lnTo>
                  <a:close/>
                </a:path>
              </a:pathLst>
            </a:custGeom>
            <a:solidFill>
              <a:srgbClr val="53C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3"/>
            <p:cNvSpPr/>
            <p:nvPr/>
          </p:nvSpPr>
          <p:spPr>
            <a:xfrm>
              <a:off x="2242451" y="4047811"/>
              <a:ext cx="249626" cy="110596"/>
            </a:xfrm>
            <a:custGeom>
              <a:avLst/>
              <a:gdLst/>
              <a:ahLst/>
              <a:cxnLst/>
              <a:rect l="l" t="t" r="r" b="b"/>
              <a:pathLst>
                <a:path w="7717" h="3419" extrusionOk="0">
                  <a:moveTo>
                    <a:pt x="239" y="1"/>
                  </a:moveTo>
                  <a:cubicBezTo>
                    <a:pt x="120" y="1"/>
                    <a:pt x="1" y="96"/>
                    <a:pt x="1" y="215"/>
                  </a:cubicBezTo>
                  <a:lnTo>
                    <a:pt x="1" y="1573"/>
                  </a:lnTo>
                  <a:lnTo>
                    <a:pt x="3692" y="3383"/>
                  </a:lnTo>
                  <a:cubicBezTo>
                    <a:pt x="3739" y="3406"/>
                    <a:pt x="3799" y="3418"/>
                    <a:pt x="3858" y="3418"/>
                  </a:cubicBezTo>
                  <a:cubicBezTo>
                    <a:pt x="3918" y="3418"/>
                    <a:pt x="3978" y="3406"/>
                    <a:pt x="4025" y="3383"/>
                  </a:cubicBezTo>
                  <a:lnTo>
                    <a:pt x="7716" y="1573"/>
                  </a:lnTo>
                  <a:lnTo>
                    <a:pt x="7716" y="215"/>
                  </a:lnTo>
                  <a:cubicBezTo>
                    <a:pt x="7716" y="96"/>
                    <a:pt x="7597" y="1"/>
                    <a:pt x="7478" y="1"/>
                  </a:cubicBezTo>
                  <a:close/>
                </a:path>
              </a:pathLst>
            </a:custGeom>
            <a:solidFill>
              <a:srgbClr val="53C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3"/>
            <p:cNvSpPr/>
            <p:nvPr/>
          </p:nvSpPr>
          <p:spPr>
            <a:xfrm>
              <a:off x="2390344" y="4003042"/>
              <a:ext cx="116354" cy="91802"/>
            </a:xfrm>
            <a:custGeom>
              <a:avLst/>
              <a:gdLst/>
              <a:ahLst/>
              <a:cxnLst/>
              <a:rect l="l" t="t" r="r" b="b"/>
              <a:pathLst>
                <a:path w="3597" h="2838" extrusionOk="0">
                  <a:moveTo>
                    <a:pt x="1778" y="1"/>
                  </a:moveTo>
                  <a:cubicBezTo>
                    <a:pt x="1673" y="1"/>
                    <a:pt x="1571" y="49"/>
                    <a:pt x="1501" y="147"/>
                  </a:cubicBezTo>
                  <a:cubicBezTo>
                    <a:pt x="1382" y="290"/>
                    <a:pt x="1430" y="504"/>
                    <a:pt x="1573" y="623"/>
                  </a:cubicBezTo>
                  <a:lnTo>
                    <a:pt x="2144" y="1028"/>
                  </a:lnTo>
                  <a:lnTo>
                    <a:pt x="382" y="1028"/>
                  </a:lnTo>
                  <a:cubicBezTo>
                    <a:pt x="168" y="1028"/>
                    <a:pt x="1" y="1194"/>
                    <a:pt x="1" y="1409"/>
                  </a:cubicBezTo>
                  <a:cubicBezTo>
                    <a:pt x="1" y="1623"/>
                    <a:pt x="168" y="1814"/>
                    <a:pt x="382" y="1814"/>
                  </a:cubicBezTo>
                  <a:lnTo>
                    <a:pt x="2144" y="1814"/>
                  </a:lnTo>
                  <a:lnTo>
                    <a:pt x="1573" y="2218"/>
                  </a:lnTo>
                  <a:cubicBezTo>
                    <a:pt x="1430" y="2314"/>
                    <a:pt x="1382" y="2528"/>
                    <a:pt x="1501" y="2695"/>
                  </a:cubicBezTo>
                  <a:cubicBezTo>
                    <a:pt x="1573" y="2790"/>
                    <a:pt x="1692" y="2838"/>
                    <a:pt x="1787" y="2838"/>
                  </a:cubicBezTo>
                  <a:cubicBezTo>
                    <a:pt x="1858" y="2838"/>
                    <a:pt x="1930" y="2814"/>
                    <a:pt x="2001" y="2766"/>
                  </a:cubicBezTo>
                  <a:lnTo>
                    <a:pt x="3454" y="1695"/>
                  </a:lnTo>
                  <a:cubicBezTo>
                    <a:pt x="3549" y="1623"/>
                    <a:pt x="3597" y="1528"/>
                    <a:pt x="3597" y="1409"/>
                  </a:cubicBezTo>
                  <a:cubicBezTo>
                    <a:pt x="3597" y="1314"/>
                    <a:pt x="3549" y="1194"/>
                    <a:pt x="3454" y="1147"/>
                  </a:cubicBezTo>
                  <a:lnTo>
                    <a:pt x="2001" y="75"/>
                  </a:lnTo>
                  <a:cubicBezTo>
                    <a:pt x="1932" y="26"/>
                    <a:pt x="1854" y="1"/>
                    <a:pt x="1778" y="1"/>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3"/>
            <p:cNvSpPr/>
            <p:nvPr/>
          </p:nvSpPr>
          <p:spPr>
            <a:xfrm>
              <a:off x="2390344" y="4046291"/>
              <a:ext cx="77860" cy="15430"/>
            </a:xfrm>
            <a:custGeom>
              <a:avLst/>
              <a:gdLst/>
              <a:ahLst/>
              <a:cxnLst/>
              <a:rect l="l" t="t" r="r" b="b"/>
              <a:pathLst>
                <a:path w="2407" h="477" extrusionOk="0">
                  <a:moveTo>
                    <a:pt x="1" y="0"/>
                  </a:moveTo>
                  <a:cubicBezTo>
                    <a:pt x="1" y="24"/>
                    <a:pt x="1" y="48"/>
                    <a:pt x="1" y="72"/>
                  </a:cubicBezTo>
                  <a:cubicBezTo>
                    <a:pt x="1" y="191"/>
                    <a:pt x="49" y="286"/>
                    <a:pt x="120" y="358"/>
                  </a:cubicBezTo>
                  <a:cubicBezTo>
                    <a:pt x="191" y="429"/>
                    <a:pt x="287" y="477"/>
                    <a:pt x="382" y="477"/>
                  </a:cubicBezTo>
                  <a:lnTo>
                    <a:pt x="2144" y="477"/>
                  </a:lnTo>
                  <a:lnTo>
                    <a:pt x="2335" y="334"/>
                  </a:lnTo>
                  <a:cubicBezTo>
                    <a:pt x="2406" y="262"/>
                    <a:pt x="2359" y="119"/>
                    <a:pt x="2263" y="119"/>
                  </a:cubicBezTo>
                  <a:lnTo>
                    <a:pt x="287" y="119"/>
                  </a:lnTo>
                  <a:cubicBezTo>
                    <a:pt x="191" y="119"/>
                    <a:pt x="96" y="72"/>
                    <a:pt x="25"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3"/>
            <p:cNvSpPr/>
            <p:nvPr/>
          </p:nvSpPr>
          <p:spPr>
            <a:xfrm>
              <a:off x="2436568" y="4040889"/>
              <a:ext cx="70129" cy="53956"/>
            </a:xfrm>
            <a:custGeom>
              <a:avLst/>
              <a:gdLst/>
              <a:ahLst/>
              <a:cxnLst/>
              <a:rect l="l" t="t" r="r" b="b"/>
              <a:pathLst>
                <a:path w="2168" h="1668" extrusionOk="0">
                  <a:moveTo>
                    <a:pt x="2049" y="1"/>
                  </a:moveTo>
                  <a:cubicBezTo>
                    <a:pt x="2025" y="72"/>
                    <a:pt x="1977" y="144"/>
                    <a:pt x="1930" y="191"/>
                  </a:cubicBezTo>
                  <a:lnTo>
                    <a:pt x="453" y="1263"/>
                  </a:lnTo>
                  <a:cubicBezTo>
                    <a:pt x="406" y="1287"/>
                    <a:pt x="334" y="1310"/>
                    <a:pt x="263" y="1310"/>
                  </a:cubicBezTo>
                  <a:cubicBezTo>
                    <a:pt x="167" y="1310"/>
                    <a:pt x="96" y="1287"/>
                    <a:pt x="25" y="1215"/>
                  </a:cubicBezTo>
                  <a:lnTo>
                    <a:pt x="25" y="1215"/>
                  </a:lnTo>
                  <a:cubicBezTo>
                    <a:pt x="1" y="1334"/>
                    <a:pt x="25" y="1429"/>
                    <a:pt x="72" y="1525"/>
                  </a:cubicBezTo>
                  <a:cubicBezTo>
                    <a:pt x="144" y="1620"/>
                    <a:pt x="263" y="1668"/>
                    <a:pt x="358" y="1668"/>
                  </a:cubicBezTo>
                  <a:cubicBezTo>
                    <a:pt x="429" y="1668"/>
                    <a:pt x="501" y="1644"/>
                    <a:pt x="572" y="1596"/>
                  </a:cubicBezTo>
                  <a:lnTo>
                    <a:pt x="2025" y="525"/>
                  </a:lnTo>
                  <a:cubicBezTo>
                    <a:pt x="2120" y="453"/>
                    <a:pt x="2168" y="358"/>
                    <a:pt x="2168" y="239"/>
                  </a:cubicBezTo>
                  <a:cubicBezTo>
                    <a:pt x="2168" y="144"/>
                    <a:pt x="2120" y="48"/>
                    <a:pt x="2049"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3"/>
            <p:cNvSpPr/>
            <p:nvPr/>
          </p:nvSpPr>
          <p:spPr>
            <a:xfrm>
              <a:off x="2227830" y="4190464"/>
              <a:ext cx="116354" cy="91576"/>
            </a:xfrm>
            <a:custGeom>
              <a:avLst/>
              <a:gdLst/>
              <a:ahLst/>
              <a:cxnLst/>
              <a:rect l="l" t="t" r="r" b="b"/>
              <a:pathLst>
                <a:path w="3597" h="2831" extrusionOk="0">
                  <a:moveTo>
                    <a:pt x="1804" y="1"/>
                  </a:moveTo>
                  <a:cubicBezTo>
                    <a:pt x="1733" y="1"/>
                    <a:pt x="1661" y="22"/>
                    <a:pt x="1596" y="68"/>
                  </a:cubicBezTo>
                  <a:lnTo>
                    <a:pt x="143" y="1140"/>
                  </a:lnTo>
                  <a:cubicBezTo>
                    <a:pt x="48" y="1211"/>
                    <a:pt x="0" y="1306"/>
                    <a:pt x="0" y="1425"/>
                  </a:cubicBezTo>
                  <a:cubicBezTo>
                    <a:pt x="0" y="1521"/>
                    <a:pt x="48" y="1640"/>
                    <a:pt x="143" y="1687"/>
                  </a:cubicBezTo>
                  <a:lnTo>
                    <a:pt x="1596" y="2759"/>
                  </a:lnTo>
                  <a:cubicBezTo>
                    <a:pt x="1667" y="2807"/>
                    <a:pt x="1739" y="2831"/>
                    <a:pt x="1810" y="2831"/>
                  </a:cubicBezTo>
                  <a:cubicBezTo>
                    <a:pt x="1929" y="2831"/>
                    <a:pt x="2024" y="2783"/>
                    <a:pt x="2096" y="2688"/>
                  </a:cubicBezTo>
                  <a:cubicBezTo>
                    <a:pt x="2215" y="2545"/>
                    <a:pt x="2167" y="2330"/>
                    <a:pt x="2024" y="2211"/>
                  </a:cubicBezTo>
                  <a:lnTo>
                    <a:pt x="1453" y="1807"/>
                  </a:lnTo>
                  <a:lnTo>
                    <a:pt x="3215" y="1807"/>
                  </a:lnTo>
                  <a:cubicBezTo>
                    <a:pt x="3429" y="1807"/>
                    <a:pt x="3596" y="1640"/>
                    <a:pt x="3596" y="1425"/>
                  </a:cubicBezTo>
                  <a:cubicBezTo>
                    <a:pt x="3596" y="1211"/>
                    <a:pt x="3429" y="1044"/>
                    <a:pt x="3215" y="1044"/>
                  </a:cubicBezTo>
                  <a:lnTo>
                    <a:pt x="1453" y="1044"/>
                  </a:lnTo>
                  <a:lnTo>
                    <a:pt x="2024" y="640"/>
                  </a:lnTo>
                  <a:cubicBezTo>
                    <a:pt x="2167" y="521"/>
                    <a:pt x="2215" y="306"/>
                    <a:pt x="2096" y="140"/>
                  </a:cubicBezTo>
                  <a:cubicBezTo>
                    <a:pt x="2023" y="52"/>
                    <a:pt x="1915" y="1"/>
                    <a:pt x="1804" y="1"/>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3"/>
            <p:cNvSpPr/>
            <p:nvPr/>
          </p:nvSpPr>
          <p:spPr>
            <a:xfrm>
              <a:off x="2266323" y="4233486"/>
              <a:ext cx="77860" cy="15430"/>
            </a:xfrm>
            <a:custGeom>
              <a:avLst/>
              <a:gdLst/>
              <a:ahLst/>
              <a:cxnLst/>
              <a:rect l="l" t="t" r="r" b="b"/>
              <a:pathLst>
                <a:path w="2407" h="477" extrusionOk="0">
                  <a:moveTo>
                    <a:pt x="2406" y="0"/>
                  </a:moveTo>
                  <a:cubicBezTo>
                    <a:pt x="2406" y="0"/>
                    <a:pt x="2382" y="24"/>
                    <a:pt x="2382" y="24"/>
                  </a:cubicBezTo>
                  <a:cubicBezTo>
                    <a:pt x="2335" y="72"/>
                    <a:pt x="2216" y="119"/>
                    <a:pt x="2120" y="119"/>
                  </a:cubicBezTo>
                  <a:lnTo>
                    <a:pt x="144" y="119"/>
                  </a:lnTo>
                  <a:cubicBezTo>
                    <a:pt x="48" y="119"/>
                    <a:pt x="1" y="262"/>
                    <a:pt x="96" y="334"/>
                  </a:cubicBezTo>
                  <a:lnTo>
                    <a:pt x="263" y="477"/>
                  </a:lnTo>
                  <a:lnTo>
                    <a:pt x="2025" y="477"/>
                  </a:lnTo>
                  <a:cubicBezTo>
                    <a:pt x="2120" y="477"/>
                    <a:pt x="2216" y="429"/>
                    <a:pt x="2287" y="357"/>
                  </a:cubicBezTo>
                  <a:cubicBezTo>
                    <a:pt x="2358" y="286"/>
                    <a:pt x="2406" y="191"/>
                    <a:pt x="2406" y="95"/>
                  </a:cubicBezTo>
                  <a:cubicBezTo>
                    <a:pt x="2406" y="72"/>
                    <a:pt x="2406" y="24"/>
                    <a:pt x="2406"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3"/>
            <p:cNvSpPr/>
            <p:nvPr/>
          </p:nvSpPr>
          <p:spPr>
            <a:xfrm>
              <a:off x="2227830" y="4228084"/>
              <a:ext cx="70129" cy="53956"/>
            </a:xfrm>
            <a:custGeom>
              <a:avLst/>
              <a:gdLst/>
              <a:ahLst/>
              <a:cxnLst/>
              <a:rect l="l" t="t" r="r" b="b"/>
              <a:pathLst>
                <a:path w="2168" h="1668" extrusionOk="0">
                  <a:moveTo>
                    <a:pt x="119" y="1"/>
                  </a:moveTo>
                  <a:cubicBezTo>
                    <a:pt x="48" y="72"/>
                    <a:pt x="0" y="167"/>
                    <a:pt x="0" y="262"/>
                  </a:cubicBezTo>
                  <a:cubicBezTo>
                    <a:pt x="0" y="358"/>
                    <a:pt x="48" y="477"/>
                    <a:pt x="143" y="524"/>
                  </a:cubicBezTo>
                  <a:lnTo>
                    <a:pt x="1596" y="1596"/>
                  </a:lnTo>
                  <a:cubicBezTo>
                    <a:pt x="1667" y="1644"/>
                    <a:pt x="1739" y="1668"/>
                    <a:pt x="1810" y="1668"/>
                  </a:cubicBezTo>
                  <a:cubicBezTo>
                    <a:pt x="1929" y="1668"/>
                    <a:pt x="2024" y="1620"/>
                    <a:pt x="2096" y="1525"/>
                  </a:cubicBezTo>
                  <a:cubicBezTo>
                    <a:pt x="2167" y="1453"/>
                    <a:pt x="2167" y="1334"/>
                    <a:pt x="2143" y="1239"/>
                  </a:cubicBezTo>
                  <a:lnTo>
                    <a:pt x="2143" y="1239"/>
                  </a:lnTo>
                  <a:cubicBezTo>
                    <a:pt x="2072" y="1287"/>
                    <a:pt x="2000" y="1334"/>
                    <a:pt x="1905" y="1334"/>
                  </a:cubicBezTo>
                  <a:cubicBezTo>
                    <a:pt x="1834" y="1334"/>
                    <a:pt x="1762" y="1310"/>
                    <a:pt x="1715" y="1263"/>
                  </a:cubicBezTo>
                  <a:lnTo>
                    <a:pt x="238" y="191"/>
                  </a:lnTo>
                  <a:cubicBezTo>
                    <a:pt x="191" y="143"/>
                    <a:pt x="143" y="72"/>
                    <a:pt x="119"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4" name="Google Shape;2684;p53"/>
          <p:cNvGrpSpPr/>
          <p:nvPr/>
        </p:nvGrpSpPr>
        <p:grpSpPr>
          <a:xfrm>
            <a:off x="6019609" y="1852964"/>
            <a:ext cx="457202" cy="457188"/>
            <a:chOff x="7265824" y="4000066"/>
            <a:chExt cx="285823" cy="285208"/>
          </a:xfrm>
        </p:grpSpPr>
        <p:sp>
          <p:nvSpPr>
            <p:cNvPr id="2685" name="Google Shape;2685;p53"/>
            <p:cNvSpPr/>
            <p:nvPr/>
          </p:nvSpPr>
          <p:spPr>
            <a:xfrm>
              <a:off x="7265824" y="4000066"/>
              <a:ext cx="174127" cy="187713"/>
            </a:xfrm>
            <a:custGeom>
              <a:avLst/>
              <a:gdLst/>
              <a:ahLst/>
              <a:cxnLst/>
              <a:rect l="l" t="t" r="r" b="b"/>
              <a:pathLst>
                <a:path w="5383" h="5803" extrusionOk="0">
                  <a:moveTo>
                    <a:pt x="2692" y="0"/>
                  </a:moveTo>
                  <a:cubicBezTo>
                    <a:pt x="1192" y="0"/>
                    <a:pt x="1" y="1239"/>
                    <a:pt x="25" y="2715"/>
                  </a:cubicBezTo>
                  <a:cubicBezTo>
                    <a:pt x="25" y="3501"/>
                    <a:pt x="406" y="4216"/>
                    <a:pt x="953" y="4692"/>
                  </a:cubicBezTo>
                  <a:cubicBezTo>
                    <a:pt x="1001" y="4716"/>
                    <a:pt x="1001" y="4763"/>
                    <a:pt x="1001" y="4787"/>
                  </a:cubicBezTo>
                  <a:cubicBezTo>
                    <a:pt x="1001" y="5001"/>
                    <a:pt x="1001" y="5311"/>
                    <a:pt x="1001" y="5668"/>
                  </a:cubicBezTo>
                  <a:cubicBezTo>
                    <a:pt x="1001" y="5743"/>
                    <a:pt x="1059" y="5803"/>
                    <a:pt x="1130" y="5803"/>
                  </a:cubicBezTo>
                  <a:cubicBezTo>
                    <a:pt x="1150" y="5803"/>
                    <a:pt x="1171" y="5798"/>
                    <a:pt x="1192" y="5787"/>
                  </a:cubicBezTo>
                  <a:cubicBezTo>
                    <a:pt x="1358" y="5668"/>
                    <a:pt x="1620" y="5502"/>
                    <a:pt x="1835" y="5263"/>
                  </a:cubicBezTo>
                  <a:cubicBezTo>
                    <a:pt x="1851" y="5247"/>
                    <a:pt x="1880" y="5230"/>
                    <a:pt x="1912" y="5230"/>
                  </a:cubicBezTo>
                  <a:cubicBezTo>
                    <a:pt x="1926" y="5230"/>
                    <a:pt x="1940" y="5233"/>
                    <a:pt x="1954" y="5240"/>
                  </a:cubicBezTo>
                  <a:cubicBezTo>
                    <a:pt x="2192" y="5311"/>
                    <a:pt x="2430" y="5335"/>
                    <a:pt x="2692" y="5335"/>
                  </a:cubicBezTo>
                  <a:cubicBezTo>
                    <a:pt x="4168" y="5335"/>
                    <a:pt x="5383" y="4097"/>
                    <a:pt x="5359" y="2596"/>
                  </a:cubicBezTo>
                  <a:cubicBezTo>
                    <a:pt x="5311" y="1167"/>
                    <a:pt x="4145" y="0"/>
                    <a:pt x="2692" y="0"/>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3"/>
            <p:cNvSpPr/>
            <p:nvPr/>
          </p:nvSpPr>
          <p:spPr>
            <a:xfrm>
              <a:off x="7298171" y="4038592"/>
              <a:ext cx="141779" cy="149187"/>
            </a:xfrm>
            <a:custGeom>
              <a:avLst/>
              <a:gdLst/>
              <a:ahLst/>
              <a:cxnLst/>
              <a:rect l="l" t="t" r="r" b="b"/>
              <a:pathLst>
                <a:path w="4383" h="4612" extrusionOk="0">
                  <a:moveTo>
                    <a:pt x="3907" y="0"/>
                  </a:moveTo>
                  <a:lnTo>
                    <a:pt x="3907" y="0"/>
                  </a:lnTo>
                  <a:cubicBezTo>
                    <a:pt x="4026" y="286"/>
                    <a:pt x="4097" y="619"/>
                    <a:pt x="4097" y="953"/>
                  </a:cubicBezTo>
                  <a:cubicBezTo>
                    <a:pt x="4145" y="2429"/>
                    <a:pt x="2930" y="3668"/>
                    <a:pt x="1454" y="3668"/>
                  </a:cubicBezTo>
                  <a:cubicBezTo>
                    <a:pt x="1192" y="3668"/>
                    <a:pt x="930" y="3644"/>
                    <a:pt x="692" y="3572"/>
                  </a:cubicBezTo>
                  <a:cubicBezTo>
                    <a:pt x="685" y="3565"/>
                    <a:pt x="674" y="3562"/>
                    <a:pt x="661" y="3562"/>
                  </a:cubicBezTo>
                  <a:cubicBezTo>
                    <a:pt x="630" y="3562"/>
                    <a:pt x="589" y="3579"/>
                    <a:pt x="573" y="3596"/>
                  </a:cubicBezTo>
                  <a:cubicBezTo>
                    <a:pt x="382" y="3810"/>
                    <a:pt x="168" y="3977"/>
                    <a:pt x="1" y="4072"/>
                  </a:cubicBezTo>
                  <a:cubicBezTo>
                    <a:pt x="1" y="4192"/>
                    <a:pt x="1" y="4334"/>
                    <a:pt x="1" y="4477"/>
                  </a:cubicBezTo>
                  <a:cubicBezTo>
                    <a:pt x="1" y="4552"/>
                    <a:pt x="59" y="4612"/>
                    <a:pt x="130" y="4612"/>
                  </a:cubicBezTo>
                  <a:cubicBezTo>
                    <a:pt x="150" y="4612"/>
                    <a:pt x="171" y="4607"/>
                    <a:pt x="192" y="4596"/>
                  </a:cubicBezTo>
                  <a:cubicBezTo>
                    <a:pt x="358" y="4477"/>
                    <a:pt x="620" y="4311"/>
                    <a:pt x="835" y="4072"/>
                  </a:cubicBezTo>
                  <a:cubicBezTo>
                    <a:pt x="851" y="4056"/>
                    <a:pt x="880" y="4039"/>
                    <a:pt x="912" y="4039"/>
                  </a:cubicBezTo>
                  <a:cubicBezTo>
                    <a:pt x="926" y="4039"/>
                    <a:pt x="940" y="4042"/>
                    <a:pt x="954" y="4049"/>
                  </a:cubicBezTo>
                  <a:cubicBezTo>
                    <a:pt x="1192" y="4120"/>
                    <a:pt x="1430" y="4144"/>
                    <a:pt x="1692" y="4144"/>
                  </a:cubicBezTo>
                  <a:cubicBezTo>
                    <a:pt x="3168" y="4144"/>
                    <a:pt x="4383" y="2906"/>
                    <a:pt x="4359" y="1405"/>
                  </a:cubicBezTo>
                  <a:cubicBezTo>
                    <a:pt x="4335" y="905"/>
                    <a:pt x="4192" y="405"/>
                    <a:pt x="3907" y="0"/>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3"/>
            <p:cNvSpPr/>
            <p:nvPr/>
          </p:nvSpPr>
          <p:spPr>
            <a:xfrm>
              <a:off x="7298947" y="4047811"/>
              <a:ext cx="107135" cy="77084"/>
            </a:xfrm>
            <a:custGeom>
              <a:avLst/>
              <a:gdLst/>
              <a:ahLst/>
              <a:cxnLst/>
              <a:rect l="l" t="t" r="r" b="b"/>
              <a:pathLst>
                <a:path w="3312" h="2383" extrusionOk="0">
                  <a:moveTo>
                    <a:pt x="1025" y="1"/>
                  </a:moveTo>
                  <a:cubicBezTo>
                    <a:pt x="668" y="1"/>
                    <a:pt x="406" y="215"/>
                    <a:pt x="310" y="549"/>
                  </a:cubicBezTo>
                  <a:cubicBezTo>
                    <a:pt x="1" y="1430"/>
                    <a:pt x="1001" y="2025"/>
                    <a:pt x="1668" y="2382"/>
                  </a:cubicBezTo>
                  <a:cubicBezTo>
                    <a:pt x="2335" y="2025"/>
                    <a:pt x="3311" y="1430"/>
                    <a:pt x="3025" y="549"/>
                  </a:cubicBezTo>
                  <a:cubicBezTo>
                    <a:pt x="2930" y="215"/>
                    <a:pt x="2644" y="1"/>
                    <a:pt x="2311" y="1"/>
                  </a:cubicBezTo>
                  <a:cubicBezTo>
                    <a:pt x="2025" y="1"/>
                    <a:pt x="1763" y="191"/>
                    <a:pt x="1668" y="430"/>
                  </a:cubicBezTo>
                  <a:cubicBezTo>
                    <a:pt x="1549" y="191"/>
                    <a:pt x="1311" y="1"/>
                    <a:pt x="1025" y="1"/>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3"/>
            <p:cNvSpPr/>
            <p:nvPr/>
          </p:nvSpPr>
          <p:spPr>
            <a:xfrm>
              <a:off x="7342099" y="4048587"/>
              <a:ext cx="63983" cy="76308"/>
            </a:xfrm>
            <a:custGeom>
              <a:avLst/>
              <a:gdLst/>
              <a:ahLst/>
              <a:cxnLst/>
              <a:rect l="l" t="t" r="r" b="b"/>
              <a:pathLst>
                <a:path w="1978" h="2359" extrusionOk="0">
                  <a:moveTo>
                    <a:pt x="1120" y="1"/>
                  </a:moveTo>
                  <a:lnTo>
                    <a:pt x="1120" y="1"/>
                  </a:lnTo>
                  <a:cubicBezTo>
                    <a:pt x="1215" y="96"/>
                    <a:pt x="1286" y="215"/>
                    <a:pt x="1334" y="358"/>
                  </a:cubicBezTo>
                  <a:cubicBezTo>
                    <a:pt x="1620" y="1215"/>
                    <a:pt x="667" y="1811"/>
                    <a:pt x="0" y="2168"/>
                  </a:cubicBezTo>
                  <a:cubicBezTo>
                    <a:pt x="119" y="2239"/>
                    <a:pt x="215" y="2287"/>
                    <a:pt x="334" y="2358"/>
                  </a:cubicBezTo>
                  <a:cubicBezTo>
                    <a:pt x="1001" y="2001"/>
                    <a:pt x="1977" y="1406"/>
                    <a:pt x="1691" y="525"/>
                  </a:cubicBezTo>
                  <a:cubicBezTo>
                    <a:pt x="1596" y="239"/>
                    <a:pt x="1382" y="48"/>
                    <a:pt x="1120" y="1"/>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3"/>
            <p:cNvSpPr/>
            <p:nvPr/>
          </p:nvSpPr>
          <p:spPr>
            <a:xfrm>
              <a:off x="7379072" y="4097885"/>
              <a:ext cx="172574" cy="187389"/>
            </a:xfrm>
            <a:custGeom>
              <a:avLst/>
              <a:gdLst/>
              <a:ahLst/>
              <a:cxnLst/>
              <a:rect l="l" t="t" r="r" b="b"/>
              <a:pathLst>
                <a:path w="5335" h="5793" extrusionOk="0">
                  <a:moveTo>
                    <a:pt x="2668" y="1"/>
                  </a:moveTo>
                  <a:cubicBezTo>
                    <a:pt x="1191" y="1"/>
                    <a:pt x="1" y="1192"/>
                    <a:pt x="1" y="2668"/>
                  </a:cubicBezTo>
                  <a:cubicBezTo>
                    <a:pt x="1" y="4145"/>
                    <a:pt x="1191" y="5335"/>
                    <a:pt x="2668" y="5335"/>
                  </a:cubicBezTo>
                  <a:cubicBezTo>
                    <a:pt x="2906" y="5335"/>
                    <a:pt x="3168" y="5288"/>
                    <a:pt x="3406" y="5216"/>
                  </a:cubicBezTo>
                  <a:cubicBezTo>
                    <a:pt x="3454" y="5216"/>
                    <a:pt x="3501" y="5216"/>
                    <a:pt x="3525" y="5264"/>
                  </a:cubicBezTo>
                  <a:cubicBezTo>
                    <a:pt x="3739" y="5478"/>
                    <a:pt x="4001" y="5669"/>
                    <a:pt x="4168" y="5764"/>
                  </a:cubicBezTo>
                  <a:cubicBezTo>
                    <a:pt x="4188" y="5784"/>
                    <a:pt x="4212" y="5793"/>
                    <a:pt x="4236" y="5793"/>
                  </a:cubicBezTo>
                  <a:cubicBezTo>
                    <a:pt x="4297" y="5793"/>
                    <a:pt x="4359" y="5737"/>
                    <a:pt x="4359" y="5669"/>
                  </a:cubicBezTo>
                  <a:cubicBezTo>
                    <a:pt x="4335" y="5288"/>
                    <a:pt x="4335" y="5002"/>
                    <a:pt x="4335" y="4788"/>
                  </a:cubicBezTo>
                  <a:cubicBezTo>
                    <a:pt x="4335" y="4740"/>
                    <a:pt x="4359" y="4716"/>
                    <a:pt x="4382" y="4692"/>
                  </a:cubicBezTo>
                  <a:cubicBezTo>
                    <a:pt x="4954" y="4192"/>
                    <a:pt x="5335" y="3478"/>
                    <a:pt x="5335" y="2668"/>
                  </a:cubicBezTo>
                  <a:cubicBezTo>
                    <a:pt x="5335" y="1192"/>
                    <a:pt x="4144" y="1"/>
                    <a:pt x="2668" y="1"/>
                  </a:cubicBezTo>
                  <a:close/>
                </a:path>
              </a:pathLst>
            </a:custGeom>
            <a:solidFill>
              <a:srgbClr val="53C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3"/>
            <p:cNvSpPr/>
            <p:nvPr/>
          </p:nvSpPr>
          <p:spPr>
            <a:xfrm>
              <a:off x="7476147" y="4098661"/>
              <a:ext cx="75499" cy="186613"/>
            </a:xfrm>
            <a:custGeom>
              <a:avLst/>
              <a:gdLst/>
              <a:ahLst/>
              <a:cxnLst/>
              <a:rect l="l" t="t" r="r" b="b"/>
              <a:pathLst>
                <a:path w="2334" h="5769" extrusionOk="0">
                  <a:moveTo>
                    <a:pt x="0" y="1"/>
                  </a:moveTo>
                  <a:lnTo>
                    <a:pt x="0" y="1"/>
                  </a:lnTo>
                  <a:cubicBezTo>
                    <a:pt x="1119" y="310"/>
                    <a:pt x="1953" y="1334"/>
                    <a:pt x="1953" y="2573"/>
                  </a:cubicBezTo>
                  <a:cubicBezTo>
                    <a:pt x="1953" y="3382"/>
                    <a:pt x="1596" y="4097"/>
                    <a:pt x="1024" y="4597"/>
                  </a:cubicBezTo>
                  <a:cubicBezTo>
                    <a:pt x="977" y="4621"/>
                    <a:pt x="977" y="4645"/>
                    <a:pt x="977" y="4692"/>
                  </a:cubicBezTo>
                  <a:cubicBezTo>
                    <a:pt x="977" y="4906"/>
                    <a:pt x="977" y="5192"/>
                    <a:pt x="977" y="5549"/>
                  </a:cubicBezTo>
                  <a:cubicBezTo>
                    <a:pt x="977" y="5573"/>
                    <a:pt x="977" y="5597"/>
                    <a:pt x="977" y="5621"/>
                  </a:cubicBezTo>
                  <a:cubicBezTo>
                    <a:pt x="1048" y="5669"/>
                    <a:pt x="1096" y="5716"/>
                    <a:pt x="1167" y="5740"/>
                  </a:cubicBezTo>
                  <a:cubicBezTo>
                    <a:pt x="1187" y="5760"/>
                    <a:pt x="1211" y="5769"/>
                    <a:pt x="1235" y="5769"/>
                  </a:cubicBezTo>
                  <a:cubicBezTo>
                    <a:pt x="1296" y="5769"/>
                    <a:pt x="1358" y="5713"/>
                    <a:pt x="1358" y="5645"/>
                  </a:cubicBezTo>
                  <a:cubicBezTo>
                    <a:pt x="1334" y="5264"/>
                    <a:pt x="1334" y="4978"/>
                    <a:pt x="1334" y="4764"/>
                  </a:cubicBezTo>
                  <a:cubicBezTo>
                    <a:pt x="1334" y="4716"/>
                    <a:pt x="1358" y="4692"/>
                    <a:pt x="1381" y="4668"/>
                  </a:cubicBezTo>
                  <a:cubicBezTo>
                    <a:pt x="1953" y="4168"/>
                    <a:pt x="2334" y="3454"/>
                    <a:pt x="2334" y="2644"/>
                  </a:cubicBezTo>
                  <a:cubicBezTo>
                    <a:pt x="2334" y="1287"/>
                    <a:pt x="1310" y="167"/>
                    <a:pt x="0"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3"/>
            <p:cNvSpPr/>
            <p:nvPr/>
          </p:nvSpPr>
          <p:spPr>
            <a:xfrm>
              <a:off x="7411420" y="4145662"/>
              <a:ext cx="107103" cy="76275"/>
            </a:xfrm>
            <a:custGeom>
              <a:avLst/>
              <a:gdLst/>
              <a:ahLst/>
              <a:cxnLst/>
              <a:rect l="l" t="t" r="r" b="b"/>
              <a:pathLst>
                <a:path w="3311" h="2358" extrusionOk="0">
                  <a:moveTo>
                    <a:pt x="1025" y="0"/>
                  </a:moveTo>
                  <a:cubicBezTo>
                    <a:pt x="668" y="0"/>
                    <a:pt x="406" y="215"/>
                    <a:pt x="310" y="524"/>
                  </a:cubicBezTo>
                  <a:cubicBezTo>
                    <a:pt x="1" y="1429"/>
                    <a:pt x="977" y="2025"/>
                    <a:pt x="1668" y="2358"/>
                  </a:cubicBezTo>
                  <a:cubicBezTo>
                    <a:pt x="2335" y="2025"/>
                    <a:pt x="3311" y="1429"/>
                    <a:pt x="3025" y="524"/>
                  </a:cubicBezTo>
                  <a:cubicBezTo>
                    <a:pt x="2906" y="215"/>
                    <a:pt x="2644" y="0"/>
                    <a:pt x="2311" y="0"/>
                  </a:cubicBezTo>
                  <a:cubicBezTo>
                    <a:pt x="2025" y="0"/>
                    <a:pt x="1763" y="191"/>
                    <a:pt x="1668" y="429"/>
                  </a:cubicBezTo>
                  <a:cubicBezTo>
                    <a:pt x="1549" y="191"/>
                    <a:pt x="1311" y="0"/>
                    <a:pt x="1025" y="0"/>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3"/>
            <p:cNvSpPr/>
            <p:nvPr/>
          </p:nvSpPr>
          <p:spPr>
            <a:xfrm>
              <a:off x="7453795" y="4146439"/>
              <a:ext cx="64727" cy="75499"/>
            </a:xfrm>
            <a:custGeom>
              <a:avLst/>
              <a:gdLst/>
              <a:ahLst/>
              <a:cxnLst/>
              <a:rect l="l" t="t" r="r" b="b"/>
              <a:pathLst>
                <a:path w="2001" h="2334" extrusionOk="0">
                  <a:moveTo>
                    <a:pt x="1144" y="0"/>
                  </a:moveTo>
                  <a:lnTo>
                    <a:pt x="1144" y="0"/>
                  </a:lnTo>
                  <a:cubicBezTo>
                    <a:pt x="1239" y="72"/>
                    <a:pt x="1310" y="191"/>
                    <a:pt x="1358" y="334"/>
                  </a:cubicBezTo>
                  <a:cubicBezTo>
                    <a:pt x="1644" y="1215"/>
                    <a:pt x="691" y="1810"/>
                    <a:pt x="1" y="2167"/>
                  </a:cubicBezTo>
                  <a:cubicBezTo>
                    <a:pt x="120" y="2215"/>
                    <a:pt x="239" y="2286"/>
                    <a:pt x="358" y="2334"/>
                  </a:cubicBezTo>
                  <a:cubicBezTo>
                    <a:pt x="1025" y="2001"/>
                    <a:pt x="2001" y="1405"/>
                    <a:pt x="1715" y="500"/>
                  </a:cubicBezTo>
                  <a:cubicBezTo>
                    <a:pt x="1620" y="238"/>
                    <a:pt x="1406" y="48"/>
                    <a:pt x="1144" y="0"/>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3" name="Google Shape;2693;p53"/>
          <p:cNvGrpSpPr/>
          <p:nvPr/>
        </p:nvGrpSpPr>
        <p:grpSpPr>
          <a:xfrm flipH="1">
            <a:off x="4045767" y="1374575"/>
            <a:ext cx="1052475" cy="335125"/>
            <a:chOff x="2293625" y="793625"/>
            <a:chExt cx="1052475" cy="335125"/>
          </a:xfrm>
        </p:grpSpPr>
        <p:sp>
          <p:nvSpPr>
            <p:cNvPr id="2694" name="Google Shape;2694;p53"/>
            <p:cNvSpPr/>
            <p:nvPr/>
          </p:nvSpPr>
          <p:spPr>
            <a:xfrm>
              <a:off x="2293625" y="793625"/>
              <a:ext cx="1052475" cy="272050"/>
            </a:xfrm>
            <a:custGeom>
              <a:avLst/>
              <a:gdLst/>
              <a:ahLst/>
              <a:cxnLst/>
              <a:rect l="l" t="t" r="r" b="b"/>
              <a:pathLst>
                <a:path w="42099" h="10882" extrusionOk="0">
                  <a:moveTo>
                    <a:pt x="699" y="9514"/>
                  </a:moveTo>
                  <a:lnTo>
                    <a:pt x="2797" y="9514"/>
                  </a:lnTo>
                  <a:cubicBezTo>
                    <a:pt x="2766" y="9392"/>
                    <a:pt x="2736" y="9210"/>
                    <a:pt x="2736" y="9028"/>
                  </a:cubicBezTo>
                  <a:cubicBezTo>
                    <a:pt x="2736" y="7508"/>
                    <a:pt x="3982" y="6262"/>
                    <a:pt x="5532" y="6262"/>
                  </a:cubicBezTo>
                  <a:cubicBezTo>
                    <a:pt x="6140" y="6262"/>
                    <a:pt x="6718" y="6444"/>
                    <a:pt x="7174" y="6809"/>
                  </a:cubicBezTo>
                  <a:cubicBezTo>
                    <a:pt x="7174" y="6778"/>
                    <a:pt x="7174" y="6748"/>
                    <a:pt x="7174" y="6718"/>
                  </a:cubicBezTo>
                  <a:cubicBezTo>
                    <a:pt x="7174" y="5198"/>
                    <a:pt x="8420" y="3952"/>
                    <a:pt x="9970" y="3952"/>
                  </a:cubicBezTo>
                  <a:cubicBezTo>
                    <a:pt x="10852" y="3952"/>
                    <a:pt x="11642" y="4347"/>
                    <a:pt x="12128" y="4985"/>
                  </a:cubicBezTo>
                  <a:cubicBezTo>
                    <a:pt x="12523" y="4772"/>
                    <a:pt x="12949" y="4681"/>
                    <a:pt x="13405" y="4681"/>
                  </a:cubicBezTo>
                  <a:cubicBezTo>
                    <a:pt x="13557" y="4681"/>
                    <a:pt x="13709" y="4681"/>
                    <a:pt x="13861" y="4711"/>
                  </a:cubicBezTo>
                  <a:cubicBezTo>
                    <a:pt x="13861" y="4711"/>
                    <a:pt x="13861" y="4681"/>
                    <a:pt x="13861" y="4681"/>
                  </a:cubicBezTo>
                  <a:cubicBezTo>
                    <a:pt x="13861" y="3131"/>
                    <a:pt x="15107" y="1885"/>
                    <a:pt x="16657" y="1885"/>
                  </a:cubicBezTo>
                  <a:cubicBezTo>
                    <a:pt x="17204" y="1885"/>
                    <a:pt x="17751" y="2067"/>
                    <a:pt x="18177" y="2371"/>
                  </a:cubicBezTo>
                  <a:cubicBezTo>
                    <a:pt x="18785" y="973"/>
                    <a:pt x="20183" y="0"/>
                    <a:pt x="21794" y="0"/>
                  </a:cubicBezTo>
                  <a:cubicBezTo>
                    <a:pt x="23679" y="0"/>
                    <a:pt x="25259" y="1338"/>
                    <a:pt x="25654" y="3131"/>
                  </a:cubicBezTo>
                  <a:cubicBezTo>
                    <a:pt x="26019" y="2948"/>
                    <a:pt x="26445" y="2827"/>
                    <a:pt x="26870" y="2827"/>
                  </a:cubicBezTo>
                  <a:cubicBezTo>
                    <a:pt x="28177" y="2827"/>
                    <a:pt x="29302" y="3739"/>
                    <a:pt x="29575" y="4955"/>
                  </a:cubicBezTo>
                  <a:cubicBezTo>
                    <a:pt x="29940" y="4772"/>
                    <a:pt x="30366" y="4681"/>
                    <a:pt x="30822" y="4681"/>
                  </a:cubicBezTo>
                  <a:cubicBezTo>
                    <a:pt x="32129" y="4681"/>
                    <a:pt x="33223" y="5593"/>
                    <a:pt x="33527" y="6809"/>
                  </a:cubicBezTo>
                  <a:cubicBezTo>
                    <a:pt x="33922" y="6201"/>
                    <a:pt x="34621" y="5775"/>
                    <a:pt x="35411" y="5775"/>
                  </a:cubicBezTo>
                  <a:cubicBezTo>
                    <a:pt x="36658" y="5775"/>
                    <a:pt x="37661" y="6778"/>
                    <a:pt x="37661" y="7994"/>
                  </a:cubicBezTo>
                  <a:cubicBezTo>
                    <a:pt x="37661" y="8572"/>
                    <a:pt x="37448" y="9119"/>
                    <a:pt x="37083" y="9514"/>
                  </a:cubicBezTo>
                  <a:lnTo>
                    <a:pt x="39515" y="9514"/>
                  </a:lnTo>
                  <a:cubicBezTo>
                    <a:pt x="39880" y="9514"/>
                    <a:pt x="40184" y="9818"/>
                    <a:pt x="40184" y="10183"/>
                  </a:cubicBezTo>
                  <a:lnTo>
                    <a:pt x="40184" y="10183"/>
                  </a:lnTo>
                  <a:cubicBezTo>
                    <a:pt x="40184" y="10578"/>
                    <a:pt x="39880" y="10882"/>
                    <a:pt x="39515" y="10882"/>
                  </a:cubicBezTo>
                  <a:lnTo>
                    <a:pt x="699" y="10882"/>
                  </a:lnTo>
                  <a:cubicBezTo>
                    <a:pt x="335" y="10882"/>
                    <a:pt x="0" y="10578"/>
                    <a:pt x="0" y="10183"/>
                  </a:cubicBezTo>
                  <a:lnTo>
                    <a:pt x="0" y="10183"/>
                  </a:lnTo>
                  <a:cubicBezTo>
                    <a:pt x="0" y="9818"/>
                    <a:pt x="335" y="9514"/>
                    <a:pt x="699" y="9514"/>
                  </a:cubicBezTo>
                  <a:close/>
                  <a:moveTo>
                    <a:pt x="41399" y="9514"/>
                  </a:moveTo>
                  <a:lnTo>
                    <a:pt x="41430" y="9514"/>
                  </a:lnTo>
                  <a:cubicBezTo>
                    <a:pt x="41794" y="9514"/>
                    <a:pt x="42098" y="9818"/>
                    <a:pt x="42098" y="10183"/>
                  </a:cubicBezTo>
                  <a:lnTo>
                    <a:pt x="42098" y="10183"/>
                  </a:lnTo>
                  <a:cubicBezTo>
                    <a:pt x="42098" y="10578"/>
                    <a:pt x="41794" y="10882"/>
                    <a:pt x="41430" y="10882"/>
                  </a:cubicBezTo>
                  <a:lnTo>
                    <a:pt x="41399" y="10882"/>
                  </a:lnTo>
                  <a:cubicBezTo>
                    <a:pt x="41035" y="10882"/>
                    <a:pt x="40731" y="10578"/>
                    <a:pt x="40731" y="10183"/>
                  </a:cubicBezTo>
                  <a:lnTo>
                    <a:pt x="40731" y="10183"/>
                  </a:lnTo>
                  <a:cubicBezTo>
                    <a:pt x="40731" y="9818"/>
                    <a:pt x="41035" y="9514"/>
                    <a:pt x="41399" y="9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3"/>
            <p:cNvSpPr/>
            <p:nvPr/>
          </p:nvSpPr>
          <p:spPr>
            <a:xfrm>
              <a:off x="2414450" y="898475"/>
              <a:ext cx="657325" cy="230275"/>
            </a:xfrm>
            <a:custGeom>
              <a:avLst/>
              <a:gdLst/>
              <a:ahLst/>
              <a:cxnLst/>
              <a:rect l="l" t="t" r="r" b="b"/>
              <a:pathLst>
                <a:path w="26293" h="9211" extrusionOk="0">
                  <a:moveTo>
                    <a:pt x="1338" y="7539"/>
                  </a:moveTo>
                  <a:lnTo>
                    <a:pt x="2128" y="7539"/>
                  </a:lnTo>
                  <a:cubicBezTo>
                    <a:pt x="2371" y="7539"/>
                    <a:pt x="2554" y="7356"/>
                    <a:pt x="2554" y="7113"/>
                  </a:cubicBezTo>
                  <a:cubicBezTo>
                    <a:pt x="2554" y="6870"/>
                    <a:pt x="2402" y="6688"/>
                    <a:pt x="2128" y="6688"/>
                  </a:cubicBezTo>
                  <a:lnTo>
                    <a:pt x="0" y="6688"/>
                  </a:lnTo>
                  <a:cubicBezTo>
                    <a:pt x="31" y="5168"/>
                    <a:pt x="1277" y="3952"/>
                    <a:pt x="2766" y="3952"/>
                  </a:cubicBezTo>
                  <a:cubicBezTo>
                    <a:pt x="3648" y="3952"/>
                    <a:pt x="4438" y="4347"/>
                    <a:pt x="4955" y="4986"/>
                  </a:cubicBezTo>
                  <a:cubicBezTo>
                    <a:pt x="5320" y="4803"/>
                    <a:pt x="5775" y="4682"/>
                    <a:pt x="6231" y="4682"/>
                  </a:cubicBezTo>
                  <a:cubicBezTo>
                    <a:pt x="6383" y="4682"/>
                    <a:pt x="6535" y="4712"/>
                    <a:pt x="6657" y="4742"/>
                  </a:cubicBezTo>
                  <a:cubicBezTo>
                    <a:pt x="6657" y="4712"/>
                    <a:pt x="6657" y="4712"/>
                    <a:pt x="6657" y="4682"/>
                  </a:cubicBezTo>
                  <a:cubicBezTo>
                    <a:pt x="6657" y="3162"/>
                    <a:pt x="7903" y="1916"/>
                    <a:pt x="9453" y="1916"/>
                  </a:cubicBezTo>
                  <a:cubicBezTo>
                    <a:pt x="10031" y="1916"/>
                    <a:pt x="10548" y="2068"/>
                    <a:pt x="11004" y="2372"/>
                  </a:cubicBezTo>
                  <a:cubicBezTo>
                    <a:pt x="11611" y="973"/>
                    <a:pt x="12979" y="1"/>
                    <a:pt x="14621" y="1"/>
                  </a:cubicBezTo>
                  <a:cubicBezTo>
                    <a:pt x="16505" y="1"/>
                    <a:pt x="18086" y="1338"/>
                    <a:pt x="18450" y="3131"/>
                  </a:cubicBezTo>
                  <a:cubicBezTo>
                    <a:pt x="18846" y="2949"/>
                    <a:pt x="19241" y="2858"/>
                    <a:pt x="19697" y="2858"/>
                  </a:cubicBezTo>
                  <a:cubicBezTo>
                    <a:pt x="21004" y="2858"/>
                    <a:pt x="22098" y="3739"/>
                    <a:pt x="22402" y="4986"/>
                  </a:cubicBezTo>
                  <a:cubicBezTo>
                    <a:pt x="22767" y="4803"/>
                    <a:pt x="23192" y="4682"/>
                    <a:pt x="23618" y="4682"/>
                  </a:cubicBezTo>
                  <a:cubicBezTo>
                    <a:pt x="24894" y="4682"/>
                    <a:pt x="25958" y="5533"/>
                    <a:pt x="26293" y="6688"/>
                  </a:cubicBezTo>
                  <a:lnTo>
                    <a:pt x="14925" y="6688"/>
                  </a:lnTo>
                  <a:cubicBezTo>
                    <a:pt x="14681" y="6688"/>
                    <a:pt x="14499" y="6870"/>
                    <a:pt x="14499" y="7113"/>
                  </a:cubicBezTo>
                  <a:cubicBezTo>
                    <a:pt x="14499" y="7356"/>
                    <a:pt x="14681" y="7539"/>
                    <a:pt x="14925" y="7539"/>
                  </a:cubicBezTo>
                  <a:lnTo>
                    <a:pt x="18420" y="7539"/>
                  </a:lnTo>
                  <a:cubicBezTo>
                    <a:pt x="18876" y="7539"/>
                    <a:pt x="19271" y="7934"/>
                    <a:pt x="19271" y="8390"/>
                  </a:cubicBezTo>
                  <a:lnTo>
                    <a:pt x="19271" y="8390"/>
                  </a:lnTo>
                  <a:cubicBezTo>
                    <a:pt x="19271" y="8846"/>
                    <a:pt x="18876" y="9211"/>
                    <a:pt x="18420" y="9211"/>
                  </a:cubicBezTo>
                  <a:lnTo>
                    <a:pt x="1338" y="9211"/>
                  </a:lnTo>
                  <a:cubicBezTo>
                    <a:pt x="882" y="9211"/>
                    <a:pt x="517" y="8846"/>
                    <a:pt x="517" y="8390"/>
                  </a:cubicBezTo>
                  <a:lnTo>
                    <a:pt x="517" y="8390"/>
                  </a:lnTo>
                  <a:cubicBezTo>
                    <a:pt x="517" y="7934"/>
                    <a:pt x="882" y="7539"/>
                    <a:pt x="1338" y="7539"/>
                  </a:cubicBezTo>
                  <a:close/>
                  <a:moveTo>
                    <a:pt x="20852" y="7539"/>
                  </a:moveTo>
                  <a:cubicBezTo>
                    <a:pt x="20396" y="7539"/>
                    <a:pt x="20031" y="7934"/>
                    <a:pt x="20031" y="8390"/>
                  </a:cubicBezTo>
                  <a:lnTo>
                    <a:pt x="20031" y="8390"/>
                  </a:lnTo>
                  <a:cubicBezTo>
                    <a:pt x="20031" y="8846"/>
                    <a:pt x="20396" y="9211"/>
                    <a:pt x="20852" y="9211"/>
                  </a:cubicBezTo>
                  <a:lnTo>
                    <a:pt x="20882" y="9211"/>
                  </a:lnTo>
                  <a:cubicBezTo>
                    <a:pt x="21338" y="9211"/>
                    <a:pt x="21703" y="8846"/>
                    <a:pt x="21703" y="8390"/>
                  </a:cubicBezTo>
                  <a:lnTo>
                    <a:pt x="21703" y="8390"/>
                  </a:lnTo>
                  <a:cubicBezTo>
                    <a:pt x="21703" y="7934"/>
                    <a:pt x="21338" y="7539"/>
                    <a:pt x="20882" y="7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6" name="Google Shape;2696;p53"/>
          <p:cNvGrpSpPr/>
          <p:nvPr/>
        </p:nvGrpSpPr>
        <p:grpSpPr>
          <a:xfrm rot="-900065" flipH="1">
            <a:off x="557962" y="1654962"/>
            <a:ext cx="695443" cy="572745"/>
            <a:chOff x="7315125" y="1121525"/>
            <a:chExt cx="1112525" cy="916100"/>
          </a:xfrm>
        </p:grpSpPr>
        <p:sp>
          <p:nvSpPr>
            <p:cNvPr id="2697" name="Google Shape;2697;p53"/>
            <p:cNvSpPr/>
            <p:nvPr/>
          </p:nvSpPr>
          <p:spPr>
            <a:xfrm>
              <a:off x="7315125" y="1121525"/>
              <a:ext cx="1112525" cy="792675"/>
            </a:xfrm>
            <a:custGeom>
              <a:avLst/>
              <a:gdLst/>
              <a:ahLst/>
              <a:cxnLst/>
              <a:rect l="l" t="t" r="r" b="b"/>
              <a:pathLst>
                <a:path w="44501" h="31707" extrusionOk="0">
                  <a:moveTo>
                    <a:pt x="21718" y="1"/>
                  </a:moveTo>
                  <a:cubicBezTo>
                    <a:pt x="16027" y="1"/>
                    <a:pt x="10701" y="509"/>
                    <a:pt x="7873" y="989"/>
                  </a:cubicBezTo>
                  <a:cubicBezTo>
                    <a:pt x="1" y="2326"/>
                    <a:pt x="2037" y="13816"/>
                    <a:pt x="1733" y="22084"/>
                  </a:cubicBezTo>
                  <a:cubicBezTo>
                    <a:pt x="1449" y="29752"/>
                    <a:pt x="13758" y="31707"/>
                    <a:pt x="24263" y="31707"/>
                  </a:cubicBezTo>
                  <a:cubicBezTo>
                    <a:pt x="29497" y="31707"/>
                    <a:pt x="34283" y="31221"/>
                    <a:pt x="36840" y="30716"/>
                  </a:cubicBezTo>
                  <a:cubicBezTo>
                    <a:pt x="44500" y="29166"/>
                    <a:pt x="44135" y="17676"/>
                    <a:pt x="43558" y="7889"/>
                  </a:cubicBezTo>
                  <a:cubicBezTo>
                    <a:pt x="43188" y="1617"/>
                    <a:pt x="31872" y="1"/>
                    <a:pt x="217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3"/>
            <p:cNvSpPr/>
            <p:nvPr/>
          </p:nvSpPr>
          <p:spPr>
            <a:xfrm>
              <a:off x="7815150" y="1808100"/>
              <a:ext cx="177825" cy="229525"/>
            </a:xfrm>
            <a:custGeom>
              <a:avLst/>
              <a:gdLst/>
              <a:ahLst/>
              <a:cxnLst/>
              <a:rect l="l" t="t" r="r" b="b"/>
              <a:pathLst>
                <a:path w="7113" h="9181" extrusionOk="0">
                  <a:moveTo>
                    <a:pt x="5016" y="1"/>
                  </a:moveTo>
                  <a:lnTo>
                    <a:pt x="0" y="943"/>
                  </a:lnTo>
                  <a:cubicBezTo>
                    <a:pt x="0" y="943"/>
                    <a:pt x="2888" y="9180"/>
                    <a:pt x="5016" y="9180"/>
                  </a:cubicBezTo>
                  <a:cubicBezTo>
                    <a:pt x="7113" y="9180"/>
                    <a:pt x="5016" y="1"/>
                    <a:pt x="5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xmlns="" id="{7F4A35AF-6672-3E90-7D06-1AD53FB22503}"/>
              </a:ext>
            </a:extLst>
          </p:cNvPr>
          <p:cNvSpPr txBox="1"/>
          <p:nvPr/>
        </p:nvSpPr>
        <p:spPr>
          <a:xfrm>
            <a:off x="1013765" y="1029127"/>
            <a:ext cx="7634548" cy="523220"/>
          </a:xfrm>
          <a:prstGeom prst="rect">
            <a:avLst/>
          </a:prstGeom>
          <a:noFill/>
        </p:spPr>
        <p:txBody>
          <a:bodyPr wrap="square">
            <a:spAutoFit/>
          </a:bodyPr>
          <a:lstStyle/>
          <a:p>
            <a:pPr algn="l"/>
            <a:r>
              <a:rPr lang="en-US" sz="2800" dirty="0">
                <a:solidFill>
                  <a:schemeClr val="tx1"/>
                </a:solidFill>
                <a:latin typeface="Heebo Black" pitchFamily="2" charset="-79"/>
                <a:cs typeface="Heebo Black" pitchFamily="2" charset="-79"/>
              </a:rPr>
              <a:t>After this lesson, students have been able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9">
                                            <p:txEl>
                                              <p:pRg st="0" end="0"/>
                                            </p:txEl>
                                          </p:spTgt>
                                        </p:tgtEl>
                                        <p:attrNameLst>
                                          <p:attrName>style.visibility</p:attrName>
                                        </p:attrNameLst>
                                      </p:cBhvr>
                                      <p:to>
                                        <p:strVal val="visible"/>
                                      </p:to>
                                    </p:set>
                                    <p:animEffect transition="in" filter="barn(inVertical)">
                                      <p:cBhvr>
                                        <p:cTn id="12" dur="500"/>
                                        <p:tgtEl>
                                          <p:spTgt spid="26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70">
                                            <p:txEl>
                                              <p:pRg st="0" end="0"/>
                                            </p:txEl>
                                          </p:spTgt>
                                        </p:tgtEl>
                                        <p:attrNameLst>
                                          <p:attrName>style.visibility</p:attrName>
                                        </p:attrNameLst>
                                      </p:cBhvr>
                                      <p:to>
                                        <p:strVal val="visible"/>
                                      </p:to>
                                    </p:set>
                                    <p:animEffect transition="in" filter="barn(inVertical)">
                                      <p:cBhvr>
                                        <p:cTn id="17" dur="500"/>
                                        <p:tgtEl>
                                          <p:spTgt spid="26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71">
                                            <p:txEl>
                                              <p:pRg st="0" end="0"/>
                                            </p:txEl>
                                          </p:spTgt>
                                        </p:tgtEl>
                                        <p:attrNameLst>
                                          <p:attrName>style.visibility</p:attrName>
                                        </p:attrNameLst>
                                      </p:cBhvr>
                                      <p:to>
                                        <p:strVal val="visible"/>
                                      </p:to>
                                    </p:set>
                                    <p:animEffect transition="in" filter="barn(inVertical)">
                                      <p:cBhvr>
                                        <p:cTn id="22" dur="500"/>
                                        <p:tgtEl>
                                          <p:spTgt spid="267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72">
                                            <p:txEl>
                                              <p:pRg st="0" end="0"/>
                                            </p:txEl>
                                          </p:spTgt>
                                        </p:tgtEl>
                                        <p:attrNameLst>
                                          <p:attrName>style.visibility</p:attrName>
                                        </p:attrNameLst>
                                      </p:cBhvr>
                                      <p:to>
                                        <p:strVal val="visible"/>
                                      </p:to>
                                    </p:set>
                                    <p:animEffect transition="in" filter="barn(inVertical)">
                                      <p:cBhvr>
                                        <p:cTn id="27" dur="500"/>
                                        <p:tgtEl>
                                          <p:spTgt spid="26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9" grpId="0" build="p"/>
      <p:bldP spid="2670" grpId="0" build="p"/>
      <p:bldP spid="2671" grpId="0" build="p"/>
      <p:bldP spid="2672" grpId="0" build="p"/>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0"/>
        <p:cNvGrpSpPr/>
        <p:nvPr/>
      </p:nvGrpSpPr>
      <p:grpSpPr>
        <a:xfrm>
          <a:off x="0" y="0"/>
          <a:ext cx="0" cy="0"/>
          <a:chOff x="0" y="0"/>
          <a:chExt cx="0" cy="0"/>
        </a:xfrm>
      </p:grpSpPr>
      <p:sp>
        <p:nvSpPr>
          <p:cNvPr id="3921" name="Google Shape;3921;p79"/>
          <p:cNvSpPr txBox="1">
            <a:spLocks noGrp="1"/>
          </p:cNvSpPr>
          <p:nvPr>
            <p:ph type="title"/>
          </p:nvPr>
        </p:nvSpPr>
        <p:spPr>
          <a:xfrm>
            <a:off x="3951832" y="1751774"/>
            <a:ext cx="5075525" cy="109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THANKS </a:t>
            </a:r>
            <a:br>
              <a:rPr lang="en" sz="4400" dirty="0"/>
            </a:br>
            <a:r>
              <a:rPr lang="en" sz="4400" dirty="0"/>
              <a:t>FOR </a:t>
            </a:r>
            <a:br>
              <a:rPr lang="en" sz="4400" dirty="0"/>
            </a:br>
            <a:r>
              <a:rPr lang="en" sz="4400" dirty="0"/>
              <a:t>YOUR ATTENTION!</a:t>
            </a:r>
            <a:endParaRPr sz="4400" dirty="0"/>
          </a:p>
        </p:txBody>
      </p:sp>
      <p:grpSp>
        <p:nvGrpSpPr>
          <p:cNvPr id="3924" name="Google Shape;3924;p79"/>
          <p:cNvGrpSpPr/>
          <p:nvPr/>
        </p:nvGrpSpPr>
        <p:grpSpPr>
          <a:xfrm flipH="1">
            <a:off x="2771322" y="793102"/>
            <a:ext cx="1298474" cy="1070606"/>
            <a:chOff x="4017050" y="1452125"/>
            <a:chExt cx="1098075" cy="905375"/>
          </a:xfrm>
        </p:grpSpPr>
        <p:sp>
          <p:nvSpPr>
            <p:cNvPr id="3925" name="Google Shape;3925;p79"/>
            <p:cNvSpPr/>
            <p:nvPr/>
          </p:nvSpPr>
          <p:spPr>
            <a:xfrm>
              <a:off x="4017050" y="1452125"/>
              <a:ext cx="1098075" cy="783400"/>
            </a:xfrm>
            <a:custGeom>
              <a:avLst/>
              <a:gdLst/>
              <a:ahLst/>
              <a:cxnLst/>
              <a:rect l="l" t="t" r="r" b="b"/>
              <a:pathLst>
                <a:path w="43923" h="31336" extrusionOk="0">
                  <a:moveTo>
                    <a:pt x="21440" y="1"/>
                  </a:moveTo>
                  <a:cubicBezTo>
                    <a:pt x="15815" y="1"/>
                    <a:pt x="10548" y="505"/>
                    <a:pt x="7752" y="986"/>
                  </a:cubicBezTo>
                  <a:cubicBezTo>
                    <a:pt x="1" y="2323"/>
                    <a:pt x="1977" y="13661"/>
                    <a:pt x="1703" y="21807"/>
                  </a:cubicBezTo>
                  <a:cubicBezTo>
                    <a:pt x="1419" y="29394"/>
                    <a:pt x="13579" y="31335"/>
                    <a:pt x="23948" y="31335"/>
                  </a:cubicBezTo>
                  <a:cubicBezTo>
                    <a:pt x="29115" y="31335"/>
                    <a:pt x="33837" y="30853"/>
                    <a:pt x="36354" y="30348"/>
                  </a:cubicBezTo>
                  <a:cubicBezTo>
                    <a:pt x="43923" y="28828"/>
                    <a:pt x="43558" y="17460"/>
                    <a:pt x="42980" y="7794"/>
                  </a:cubicBezTo>
                  <a:cubicBezTo>
                    <a:pt x="42630" y="1603"/>
                    <a:pt x="31465" y="1"/>
                    <a:pt x="21440" y="1"/>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79"/>
            <p:cNvSpPr/>
            <p:nvPr/>
          </p:nvSpPr>
          <p:spPr>
            <a:xfrm>
              <a:off x="4511000" y="2130250"/>
              <a:ext cx="174800" cy="227250"/>
            </a:xfrm>
            <a:custGeom>
              <a:avLst/>
              <a:gdLst/>
              <a:ahLst/>
              <a:cxnLst/>
              <a:rect l="l" t="t" r="r" b="b"/>
              <a:pathLst>
                <a:path w="6992" h="9090" extrusionOk="0">
                  <a:moveTo>
                    <a:pt x="4924" y="1"/>
                  </a:moveTo>
                  <a:lnTo>
                    <a:pt x="0" y="943"/>
                  </a:lnTo>
                  <a:cubicBezTo>
                    <a:pt x="0" y="943"/>
                    <a:pt x="2827" y="9089"/>
                    <a:pt x="4924" y="9089"/>
                  </a:cubicBezTo>
                  <a:cubicBezTo>
                    <a:pt x="6991" y="9089"/>
                    <a:pt x="4924" y="1"/>
                    <a:pt x="4924" y="1"/>
                  </a:cubicBezTo>
                  <a:close/>
                </a:path>
              </a:pathLst>
            </a:custGeom>
            <a:solidFill>
              <a:srgbClr val="58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7" name="Google Shape;3927;p79"/>
          <p:cNvGrpSpPr/>
          <p:nvPr/>
        </p:nvGrpSpPr>
        <p:grpSpPr>
          <a:xfrm flipH="1">
            <a:off x="982858" y="737875"/>
            <a:ext cx="1299361" cy="1060170"/>
            <a:chOff x="5554325" y="1394575"/>
            <a:chExt cx="1098825" cy="896550"/>
          </a:xfrm>
        </p:grpSpPr>
        <p:sp>
          <p:nvSpPr>
            <p:cNvPr id="3928" name="Google Shape;3928;p79"/>
            <p:cNvSpPr/>
            <p:nvPr/>
          </p:nvSpPr>
          <p:spPr>
            <a:xfrm>
              <a:off x="5554325" y="1394575"/>
              <a:ext cx="1098825" cy="783375"/>
            </a:xfrm>
            <a:custGeom>
              <a:avLst/>
              <a:gdLst/>
              <a:ahLst/>
              <a:cxnLst/>
              <a:rect l="l" t="t" r="r" b="b"/>
              <a:pathLst>
                <a:path w="43953" h="31335" extrusionOk="0">
                  <a:moveTo>
                    <a:pt x="21388" y="0"/>
                  </a:moveTo>
                  <a:cubicBezTo>
                    <a:pt x="15789" y="0"/>
                    <a:pt x="10557" y="499"/>
                    <a:pt x="7782" y="978"/>
                  </a:cubicBezTo>
                  <a:cubicBezTo>
                    <a:pt x="0" y="2315"/>
                    <a:pt x="2006" y="13653"/>
                    <a:pt x="1703" y="21829"/>
                  </a:cubicBezTo>
                  <a:cubicBezTo>
                    <a:pt x="1439" y="29399"/>
                    <a:pt x="13549" y="31335"/>
                    <a:pt x="23905" y="31335"/>
                  </a:cubicBezTo>
                  <a:cubicBezTo>
                    <a:pt x="29101" y="31335"/>
                    <a:pt x="33855" y="30848"/>
                    <a:pt x="36384" y="30340"/>
                  </a:cubicBezTo>
                  <a:cubicBezTo>
                    <a:pt x="43953" y="28820"/>
                    <a:pt x="43588" y="17452"/>
                    <a:pt x="43010" y="7786"/>
                  </a:cubicBezTo>
                  <a:cubicBezTo>
                    <a:pt x="42640" y="1602"/>
                    <a:pt x="31424" y="0"/>
                    <a:pt x="21388" y="0"/>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79"/>
            <p:cNvSpPr/>
            <p:nvPr/>
          </p:nvSpPr>
          <p:spPr>
            <a:xfrm>
              <a:off x="5925900" y="2051225"/>
              <a:ext cx="171775" cy="239900"/>
            </a:xfrm>
            <a:custGeom>
              <a:avLst/>
              <a:gdLst/>
              <a:ahLst/>
              <a:cxnLst/>
              <a:rect l="l" t="t" r="r" b="b"/>
              <a:pathLst>
                <a:path w="6871" h="9596" extrusionOk="0">
                  <a:moveTo>
                    <a:pt x="2250" y="1"/>
                  </a:moveTo>
                  <a:cubicBezTo>
                    <a:pt x="2250" y="1"/>
                    <a:pt x="1" y="8299"/>
                    <a:pt x="1703" y="9484"/>
                  </a:cubicBezTo>
                  <a:cubicBezTo>
                    <a:pt x="1814" y="9560"/>
                    <a:pt x="1932" y="9596"/>
                    <a:pt x="2055" y="9596"/>
                  </a:cubicBezTo>
                  <a:cubicBezTo>
                    <a:pt x="3861" y="9596"/>
                    <a:pt x="6870" y="2007"/>
                    <a:pt x="6870" y="2007"/>
                  </a:cubicBezTo>
                  <a:lnTo>
                    <a:pt x="2250" y="1"/>
                  </a:ln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0" name="Google Shape;3930;p79"/>
          <p:cNvSpPr/>
          <p:nvPr/>
        </p:nvSpPr>
        <p:spPr>
          <a:xfrm rot="-26">
            <a:off x="2999485" y="1110144"/>
            <a:ext cx="840827" cy="249818"/>
          </a:xfrm>
          <a:prstGeom prst="rect">
            <a:avLst/>
          </a:prstGeom>
        </p:spPr>
        <p:txBody>
          <a:bodyPr>
            <a:prstTxWarp prst="textPlain">
              <a:avLst/>
            </a:prstTxWarp>
          </a:bodyPr>
          <a:lstStyle/>
          <a:p>
            <a:pPr lvl="0" algn="ctr"/>
            <a:r>
              <a:rPr b="1" i="0">
                <a:ln>
                  <a:noFill/>
                </a:ln>
                <a:solidFill>
                  <a:schemeClr val="accent6"/>
                </a:solidFill>
                <a:latin typeface="Heebo"/>
              </a:rPr>
              <a:t>Adieu</a:t>
            </a:r>
          </a:p>
        </p:txBody>
      </p:sp>
      <p:sp>
        <p:nvSpPr>
          <p:cNvPr id="3931" name="Google Shape;3931;p79"/>
          <p:cNvSpPr/>
          <p:nvPr/>
        </p:nvSpPr>
        <p:spPr>
          <a:xfrm rot="-26">
            <a:off x="1332203" y="1055310"/>
            <a:ext cx="608104" cy="303726"/>
          </a:xfrm>
          <a:prstGeom prst="rect">
            <a:avLst/>
          </a:prstGeom>
        </p:spPr>
        <p:txBody>
          <a:bodyPr>
            <a:prstTxWarp prst="textPlain">
              <a:avLst/>
            </a:prstTxWarp>
          </a:bodyPr>
          <a:lstStyle/>
          <a:p>
            <a:pPr lvl="0" algn="ctr"/>
            <a:r>
              <a:rPr b="1" i="0">
                <a:ln>
                  <a:noFill/>
                </a:ln>
                <a:solidFill>
                  <a:schemeClr val="accent6"/>
                </a:solidFill>
                <a:latin typeface="Heebo"/>
              </a:rPr>
              <a:t>Bye!</a:t>
            </a:r>
          </a:p>
        </p:txBody>
      </p:sp>
      <p:grpSp>
        <p:nvGrpSpPr>
          <p:cNvPr id="3932" name="Google Shape;3932;p79"/>
          <p:cNvGrpSpPr/>
          <p:nvPr/>
        </p:nvGrpSpPr>
        <p:grpSpPr>
          <a:xfrm flipH="1">
            <a:off x="439393" y="1863703"/>
            <a:ext cx="3520657" cy="3404920"/>
            <a:chOff x="4071000" y="2346650"/>
            <a:chExt cx="2977300" cy="2879425"/>
          </a:xfrm>
        </p:grpSpPr>
        <p:sp>
          <p:nvSpPr>
            <p:cNvPr id="3933" name="Google Shape;3933;p79"/>
            <p:cNvSpPr/>
            <p:nvPr/>
          </p:nvSpPr>
          <p:spPr>
            <a:xfrm>
              <a:off x="4500350" y="3574275"/>
              <a:ext cx="1575725" cy="638275"/>
            </a:xfrm>
            <a:custGeom>
              <a:avLst/>
              <a:gdLst/>
              <a:ahLst/>
              <a:cxnLst/>
              <a:rect l="l" t="t" r="r" b="b"/>
              <a:pathLst>
                <a:path w="63029" h="25531" extrusionOk="0">
                  <a:moveTo>
                    <a:pt x="57545" y="1"/>
                  </a:moveTo>
                  <a:cubicBezTo>
                    <a:pt x="56674" y="1"/>
                    <a:pt x="55606" y="259"/>
                    <a:pt x="54318" y="843"/>
                  </a:cubicBezTo>
                  <a:cubicBezTo>
                    <a:pt x="49734" y="2913"/>
                    <a:pt x="38246" y="10679"/>
                    <a:pt x="32084" y="10679"/>
                  </a:cubicBezTo>
                  <a:cubicBezTo>
                    <a:pt x="31913" y="10679"/>
                    <a:pt x="31745" y="10673"/>
                    <a:pt x="31582" y="10660"/>
                  </a:cubicBezTo>
                  <a:cubicBezTo>
                    <a:pt x="25533" y="10174"/>
                    <a:pt x="2128" y="8989"/>
                    <a:pt x="2128" y="8989"/>
                  </a:cubicBezTo>
                  <a:lnTo>
                    <a:pt x="1" y="22180"/>
                  </a:lnTo>
                  <a:cubicBezTo>
                    <a:pt x="1" y="22180"/>
                    <a:pt x="17340" y="25530"/>
                    <a:pt x="29632" y="25530"/>
                  </a:cubicBezTo>
                  <a:cubicBezTo>
                    <a:pt x="31584" y="25530"/>
                    <a:pt x="33409" y="25446"/>
                    <a:pt x="35016" y="25250"/>
                  </a:cubicBezTo>
                  <a:cubicBezTo>
                    <a:pt x="46719" y="23822"/>
                    <a:pt x="52585" y="18290"/>
                    <a:pt x="56962" y="13943"/>
                  </a:cubicBezTo>
                  <a:cubicBezTo>
                    <a:pt x="60765" y="10219"/>
                    <a:pt x="63029" y="1"/>
                    <a:pt x="57545" y="1"/>
                  </a:cubicBezTo>
                  <a:close/>
                </a:path>
              </a:pathLst>
            </a:custGeom>
            <a:solidFill>
              <a:srgbClr val="53C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79"/>
            <p:cNvSpPr/>
            <p:nvPr/>
          </p:nvSpPr>
          <p:spPr>
            <a:xfrm>
              <a:off x="5657675" y="3509450"/>
              <a:ext cx="1232550" cy="1710550"/>
            </a:xfrm>
            <a:custGeom>
              <a:avLst/>
              <a:gdLst/>
              <a:ahLst/>
              <a:cxnLst/>
              <a:rect l="l" t="t" r="r" b="b"/>
              <a:pathLst>
                <a:path w="49302" h="68422" extrusionOk="0">
                  <a:moveTo>
                    <a:pt x="20973" y="1"/>
                  </a:moveTo>
                  <a:cubicBezTo>
                    <a:pt x="1490" y="1"/>
                    <a:pt x="0" y="15381"/>
                    <a:pt x="0" y="23983"/>
                  </a:cubicBezTo>
                  <a:lnTo>
                    <a:pt x="0" y="68421"/>
                  </a:lnTo>
                  <a:lnTo>
                    <a:pt x="45351" y="68421"/>
                  </a:lnTo>
                  <a:cubicBezTo>
                    <a:pt x="45351" y="68421"/>
                    <a:pt x="49302" y="34469"/>
                    <a:pt x="45351" y="18664"/>
                  </a:cubicBezTo>
                  <a:cubicBezTo>
                    <a:pt x="41399" y="2858"/>
                    <a:pt x="28055" y="1"/>
                    <a:pt x="20973" y="1"/>
                  </a:cubicBezTo>
                  <a:close/>
                </a:path>
              </a:pathLst>
            </a:custGeom>
            <a:solidFill>
              <a:srgbClr val="53C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79"/>
            <p:cNvSpPr/>
            <p:nvPr/>
          </p:nvSpPr>
          <p:spPr>
            <a:xfrm>
              <a:off x="5651575" y="3984400"/>
              <a:ext cx="1145950" cy="1241675"/>
            </a:xfrm>
            <a:custGeom>
              <a:avLst/>
              <a:gdLst/>
              <a:ahLst/>
              <a:cxnLst/>
              <a:rect l="l" t="t" r="r" b="b"/>
              <a:pathLst>
                <a:path w="45838" h="49667" extrusionOk="0">
                  <a:moveTo>
                    <a:pt x="427" y="0"/>
                  </a:moveTo>
                  <a:cubicBezTo>
                    <a:pt x="305" y="0"/>
                    <a:pt x="214" y="91"/>
                    <a:pt x="214" y="243"/>
                  </a:cubicBezTo>
                  <a:cubicBezTo>
                    <a:pt x="214" y="8724"/>
                    <a:pt x="1" y="49028"/>
                    <a:pt x="1" y="49423"/>
                  </a:cubicBezTo>
                  <a:lnTo>
                    <a:pt x="1" y="49667"/>
                  </a:lnTo>
                  <a:lnTo>
                    <a:pt x="45595" y="49667"/>
                  </a:lnTo>
                  <a:cubicBezTo>
                    <a:pt x="45747" y="49667"/>
                    <a:pt x="45838" y="49545"/>
                    <a:pt x="45838" y="49423"/>
                  </a:cubicBezTo>
                  <a:cubicBezTo>
                    <a:pt x="45838" y="49302"/>
                    <a:pt x="45747" y="49180"/>
                    <a:pt x="45595" y="49180"/>
                  </a:cubicBezTo>
                  <a:lnTo>
                    <a:pt x="487" y="49180"/>
                  </a:lnTo>
                  <a:cubicBezTo>
                    <a:pt x="487" y="45837"/>
                    <a:pt x="670" y="8359"/>
                    <a:pt x="670" y="243"/>
                  </a:cubicBezTo>
                  <a:cubicBezTo>
                    <a:pt x="670" y="91"/>
                    <a:pt x="579" y="0"/>
                    <a:pt x="427"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79"/>
            <p:cNvSpPr/>
            <p:nvPr/>
          </p:nvSpPr>
          <p:spPr>
            <a:xfrm>
              <a:off x="6517100" y="3674350"/>
              <a:ext cx="531200" cy="1545650"/>
            </a:xfrm>
            <a:custGeom>
              <a:avLst/>
              <a:gdLst/>
              <a:ahLst/>
              <a:cxnLst/>
              <a:rect l="l" t="t" r="r" b="b"/>
              <a:pathLst>
                <a:path w="21248" h="61826" extrusionOk="0">
                  <a:moveTo>
                    <a:pt x="4135" y="1"/>
                  </a:moveTo>
                  <a:cubicBezTo>
                    <a:pt x="4135" y="1"/>
                    <a:pt x="1" y="45077"/>
                    <a:pt x="669" y="61825"/>
                  </a:cubicBezTo>
                  <a:lnTo>
                    <a:pt x="17022" y="61825"/>
                  </a:lnTo>
                  <a:cubicBezTo>
                    <a:pt x="17022" y="61825"/>
                    <a:pt x="21247" y="7660"/>
                    <a:pt x="4135" y="1"/>
                  </a:cubicBezTo>
                  <a:close/>
                </a:path>
              </a:pathLst>
            </a:custGeom>
            <a:solidFill>
              <a:srgbClr val="53C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79"/>
            <p:cNvSpPr/>
            <p:nvPr/>
          </p:nvSpPr>
          <p:spPr>
            <a:xfrm>
              <a:off x="6521675" y="4225275"/>
              <a:ext cx="427075" cy="1000800"/>
            </a:xfrm>
            <a:custGeom>
              <a:avLst/>
              <a:gdLst/>
              <a:ahLst/>
              <a:cxnLst/>
              <a:rect l="l" t="t" r="r" b="b"/>
              <a:pathLst>
                <a:path w="17083" h="40032" extrusionOk="0">
                  <a:moveTo>
                    <a:pt x="2280" y="1"/>
                  </a:moveTo>
                  <a:cubicBezTo>
                    <a:pt x="2128" y="1"/>
                    <a:pt x="2037" y="92"/>
                    <a:pt x="2006" y="213"/>
                  </a:cubicBezTo>
                  <a:cubicBezTo>
                    <a:pt x="1368" y="9210"/>
                    <a:pt x="0" y="33527"/>
                    <a:pt x="274" y="39788"/>
                  </a:cubicBezTo>
                  <a:lnTo>
                    <a:pt x="274" y="40032"/>
                  </a:lnTo>
                  <a:lnTo>
                    <a:pt x="16839" y="40032"/>
                  </a:lnTo>
                  <a:cubicBezTo>
                    <a:pt x="16991" y="40032"/>
                    <a:pt x="17082" y="39910"/>
                    <a:pt x="17082" y="39788"/>
                  </a:cubicBezTo>
                  <a:cubicBezTo>
                    <a:pt x="17082" y="39667"/>
                    <a:pt x="16991" y="39545"/>
                    <a:pt x="16839" y="39545"/>
                  </a:cubicBezTo>
                  <a:lnTo>
                    <a:pt x="730" y="39545"/>
                  </a:lnTo>
                  <a:cubicBezTo>
                    <a:pt x="517" y="32949"/>
                    <a:pt x="1854" y="9150"/>
                    <a:pt x="2493" y="244"/>
                  </a:cubicBezTo>
                  <a:cubicBezTo>
                    <a:pt x="2493" y="122"/>
                    <a:pt x="2401" y="1"/>
                    <a:pt x="2280"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9"/>
            <p:cNvSpPr/>
            <p:nvPr/>
          </p:nvSpPr>
          <p:spPr>
            <a:xfrm>
              <a:off x="5854600" y="3376550"/>
              <a:ext cx="786400" cy="534150"/>
            </a:xfrm>
            <a:custGeom>
              <a:avLst/>
              <a:gdLst/>
              <a:ahLst/>
              <a:cxnLst/>
              <a:rect l="l" t="t" r="r" b="b"/>
              <a:pathLst>
                <a:path w="31456" h="21366" extrusionOk="0">
                  <a:moveTo>
                    <a:pt x="16702" y="0"/>
                  </a:moveTo>
                  <a:cubicBezTo>
                    <a:pt x="7960" y="0"/>
                    <a:pt x="2000" y="5309"/>
                    <a:pt x="1455" y="8235"/>
                  </a:cubicBezTo>
                  <a:cubicBezTo>
                    <a:pt x="0" y="16325"/>
                    <a:pt x="6611" y="17559"/>
                    <a:pt x="5387" y="21330"/>
                  </a:cubicBezTo>
                  <a:lnTo>
                    <a:pt x="5387" y="21330"/>
                  </a:lnTo>
                  <a:cubicBezTo>
                    <a:pt x="5491" y="21043"/>
                    <a:pt x="6342" y="19125"/>
                    <a:pt x="10658" y="19125"/>
                  </a:cubicBezTo>
                  <a:cubicBezTo>
                    <a:pt x="11372" y="19125"/>
                    <a:pt x="12180" y="19178"/>
                    <a:pt x="13096" y="19299"/>
                  </a:cubicBezTo>
                  <a:cubicBezTo>
                    <a:pt x="14211" y="19446"/>
                    <a:pt x="15440" y="19522"/>
                    <a:pt x="16719" y="19522"/>
                  </a:cubicBezTo>
                  <a:cubicBezTo>
                    <a:pt x="23390" y="19522"/>
                    <a:pt x="31399" y="17435"/>
                    <a:pt x="31425" y="12308"/>
                  </a:cubicBezTo>
                  <a:cubicBezTo>
                    <a:pt x="31455" y="6229"/>
                    <a:pt x="27838" y="758"/>
                    <a:pt x="18294" y="58"/>
                  </a:cubicBezTo>
                  <a:cubicBezTo>
                    <a:pt x="17754" y="19"/>
                    <a:pt x="17223" y="0"/>
                    <a:pt x="16702" y="0"/>
                  </a:cubicBezTo>
                  <a:close/>
                  <a:moveTo>
                    <a:pt x="5387" y="21330"/>
                  </a:moveTo>
                  <a:lnTo>
                    <a:pt x="5387" y="21330"/>
                  </a:lnTo>
                  <a:cubicBezTo>
                    <a:pt x="5379" y="21353"/>
                    <a:pt x="5376" y="21366"/>
                    <a:pt x="5376" y="21366"/>
                  </a:cubicBezTo>
                  <a:cubicBezTo>
                    <a:pt x="5380" y="21354"/>
                    <a:pt x="5384" y="21342"/>
                    <a:pt x="5387" y="2133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9"/>
            <p:cNvSpPr/>
            <p:nvPr/>
          </p:nvSpPr>
          <p:spPr>
            <a:xfrm>
              <a:off x="5819525" y="3767075"/>
              <a:ext cx="140600" cy="402000"/>
            </a:xfrm>
            <a:custGeom>
              <a:avLst/>
              <a:gdLst/>
              <a:ahLst/>
              <a:cxnLst/>
              <a:rect l="l" t="t" r="r" b="b"/>
              <a:pathLst>
                <a:path w="5624" h="16080" extrusionOk="0">
                  <a:moveTo>
                    <a:pt x="5441" y="0"/>
                  </a:moveTo>
                  <a:cubicBezTo>
                    <a:pt x="3222" y="942"/>
                    <a:pt x="1672" y="3283"/>
                    <a:pt x="1672" y="5684"/>
                  </a:cubicBezTo>
                  <a:cubicBezTo>
                    <a:pt x="1642" y="6383"/>
                    <a:pt x="1794" y="6991"/>
                    <a:pt x="2037" y="7508"/>
                  </a:cubicBezTo>
                  <a:cubicBezTo>
                    <a:pt x="2219" y="7872"/>
                    <a:pt x="2462" y="8176"/>
                    <a:pt x="2706" y="8480"/>
                  </a:cubicBezTo>
                  <a:cubicBezTo>
                    <a:pt x="2918" y="8724"/>
                    <a:pt x="3101" y="8967"/>
                    <a:pt x="3253" y="9240"/>
                  </a:cubicBezTo>
                  <a:cubicBezTo>
                    <a:pt x="3648" y="9909"/>
                    <a:pt x="3739" y="10699"/>
                    <a:pt x="3526" y="11429"/>
                  </a:cubicBezTo>
                  <a:cubicBezTo>
                    <a:pt x="3253" y="12462"/>
                    <a:pt x="2462" y="13222"/>
                    <a:pt x="1611" y="14043"/>
                  </a:cubicBezTo>
                  <a:cubicBezTo>
                    <a:pt x="1034" y="14590"/>
                    <a:pt x="426" y="15167"/>
                    <a:pt x="0" y="15836"/>
                  </a:cubicBezTo>
                  <a:lnTo>
                    <a:pt x="396" y="16079"/>
                  </a:lnTo>
                  <a:cubicBezTo>
                    <a:pt x="791" y="15471"/>
                    <a:pt x="1368" y="14924"/>
                    <a:pt x="1946" y="14377"/>
                  </a:cubicBezTo>
                  <a:cubicBezTo>
                    <a:pt x="2797" y="13556"/>
                    <a:pt x="3678" y="12736"/>
                    <a:pt x="4013" y="11550"/>
                  </a:cubicBezTo>
                  <a:cubicBezTo>
                    <a:pt x="4225" y="10699"/>
                    <a:pt x="4104" y="9757"/>
                    <a:pt x="3678" y="8997"/>
                  </a:cubicBezTo>
                  <a:cubicBezTo>
                    <a:pt x="3496" y="8693"/>
                    <a:pt x="3283" y="8420"/>
                    <a:pt x="3070" y="8176"/>
                  </a:cubicBezTo>
                  <a:cubicBezTo>
                    <a:pt x="2827" y="7872"/>
                    <a:pt x="2614" y="7599"/>
                    <a:pt x="2462" y="7295"/>
                  </a:cubicBezTo>
                  <a:cubicBezTo>
                    <a:pt x="2250" y="6869"/>
                    <a:pt x="2128" y="6322"/>
                    <a:pt x="2128" y="5684"/>
                  </a:cubicBezTo>
                  <a:cubicBezTo>
                    <a:pt x="2159" y="3465"/>
                    <a:pt x="3587" y="1307"/>
                    <a:pt x="5624" y="426"/>
                  </a:cubicBezTo>
                  <a:lnTo>
                    <a:pt x="5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9"/>
            <p:cNvSpPr/>
            <p:nvPr/>
          </p:nvSpPr>
          <p:spPr>
            <a:xfrm>
              <a:off x="6035325" y="3801250"/>
              <a:ext cx="139100" cy="415700"/>
            </a:xfrm>
            <a:custGeom>
              <a:avLst/>
              <a:gdLst/>
              <a:ahLst/>
              <a:cxnLst/>
              <a:rect l="l" t="t" r="r" b="b"/>
              <a:pathLst>
                <a:path w="5564" h="16628" extrusionOk="0">
                  <a:moveTo>
                    <a:pt x="3770" y="1"/>
                  </a:moveTo>
                  <a:lnTo>
                    <a:pt x="3466" y="396"/>
                  </a:lnTo>
                  <a:cubicBezTo>
                    <a:pt x="4530" y="1217"/>
                    <a:pt x="5047" y="2797"/>
                    <a:pt x="4773" y="4287"/>
                  </a:cubicBezTo>
                  <a:cubicBezTo>
                    <a:pt x="4469" y="5958"/>
                    <a:pt x="3405" y="7205"/>
                    <a:pt x="2524" y="7995"/>
                  </a:cubicBezTo>
                  <a:cubicBezTo>
                    <a:pt x="2372" y="8116"/>
                    <a:pt x="2220" y="8268"/>
                    <a:pt x="2068" y="8390"/>
                  </a:cubicBezTo>
                  <a:cubicBezTo>
                    <a:pt x="1125" y="9211"/>
                    <a:pt x="62" y="10123"/>
                    <a:pt x="31" y="11430"/>
                  </a:cubicBezTo>
                  <a:cubicBezTo>
                    <a:pt x="1" y="12250"/>
                    <a:pt x="426" y="13010"/>
                    <a:pt x="882" y="13709"/>
                  </a:cubicBezTo>
                  <a:cubicBezTo>
                    <a:pt x="1551" y="14712"/>
                    <a:pt x="2281" y="15715"/>
                    <a:pt x="3101" y="16627"/>
                  </a:cubicBezTo>
                  <a:lnTo>
                    <a:pt x="3436" y="16293"/>
                  </a:lnTo>
                  <a:cubicBezTo>
                    <a:pt x="2676" y="15411"/>
                    <a:pt x="1916" y="14439"/>
                    <a:pt x="1277" y="13436"/>
                  </a:cubicBezTo>
                  <a:cubicBezTo>
                    <a:pt x="882" y="12858"/>
                    <a:pt x="487" y="12159"/>
                    <a:pt x="487" y="11430"/>
                  </a:cubicBezTo>
                  <a:cubicBezTo>
                    <a:pt x="518" y="10335"/>
                    <a:pt x="1460" y="9545"/>
                    <a:pt x="2372" y="8755"/>
                  </a:cubicBezTo>
                  <a:cubicBezTo>
                    <a:pt x="2524" y="8633"/>
                    <a:pt x="2706" y="8481"/>
                    <a:pt x="2858" y="8360"/>
                  </a:cubicBezTo>
                  <a:cubicBezTo>
                    <a:pt x="3770" y="7509"/>
                    <a:pt x="4925" y="6171"/>
                    <a:pt x="5259" y="4378"/>
                  </a:cubicBezTo>
                  <a:cubicBezTo>
                    <a:pt x="5563" y="2676"/>
                    <a:pt x="4986" y="973"/>
                    <a:pt x="37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9"/>
            <p:cNvSpPr/>
            <p:nvPr/>
          </p:nvSpPr>
          <p:spPr>
            <a:xfrm>
              <a:off x="5735175" y="2507175"/>
              <a:ext cx="671000" cy="1227275"/>
            </a:xfrm>
            <a:custGeom>
              <a:avLst/>
              <a:gdLst/>
              <a:ahLst/>
              <a:cxnLst/>
              <a:rect l="l" t="t" r="r" b="b"/>
              <a:pathLst>
                <a:path w="26840" h="49091" extrusionOk="0">
                  <a:moveTo>
                    <a:pt x="13770" y="0"/>
                  </a:moveTo>
                  <a:cubicBezTo>
                    <a:pt x="4773" y="0"/>
                    <a:pt x="1" y="5988"/>
                    <a:pt x="1" y="12523"/>
                  </a:cubicBezTo>
                  <a:lnTo>
                    <a:pt x="1" y="32706"/>
                  </a:lnTo>
                  <a:cubicBezTo>
                    <a:pt x="1" y="35441"/>
                    <a:pt x="3371" y="39876"/>
                    <a:pt x="11553" y="39876"/>
                  </a:cubicBezTo>
                  <a:cubicBezTo>
                    <a:pt x="11918" y="39876"/>
                    <a:pt x="12292" y="39867"/>
                    <a:pt x="12676" y="39849"/>
                  </a:cubicBezTo>
                  <a:lnTo>
                    <a:pt x="12676" y="47569"/>
                  </a:lnTo>
                  <a:cubicBezTo>
                    <a:pt x="12676" y="48602"/>
                    <a:pt x="14451" y="49091"/>
                    <a:pt x="16745" y="49091"/>
                  </a:cubicBezTo>
                  <a:cubicBezTo>
                    <a:pt x="20930" y="49091"/>
                    <a:pt x="26840" y="47466"/>
                    <a:pt x="26840" y="44560"/>
                  </a:cubicBezTo>
                  <a:lnTo>
                    <a:pt x="26840" y="10639"/>
                  </a:lnTo>
                  <a:cubicBezTo>
                    <a:pt x="26840" y="7508"/>
                    <a:pt x="22767" y="0"/>
                    <a:pt x="13770" y="0"/>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9"/>
            <p:cNvSpPr/>
            <p:nvPr/>
          </p:nvSpPr>
          <p:spPr>
            <a:xfrm>
              <a:off x="5847650" y="3397200"/>
              <a:ext cx="184675" cy="201200"/>
            </a:xfrm>
            <a:custGeom>
              <a:avLst/>
              <a:gdLst/>
              <a:ahLst/>
              <a:cxnLst/>
              <a:rect l="l" t="t" r="r" b="b"/>
              <a:pathLst>
                <a:path w="7387" h="8048" extrusionOk="0">
                  <a:moveTo>
                    <a:pt x="4153" y="0"/>
                  </a:moveTo>
                  <a:cubicBezTo>
                    <a:pt x="3828" y="0"/>
                    <a:pt x="3494" y="51"/>
                    <a:pt x="3161" y="144"/>
                  </a:cubicBezTo>
                  <a:cubicBezTo>
                    <a:pt x="730" y="813"/>
                    <a:pt x="0" y="2728"/>
                    <a:pt x="730" y="4856"/>
                  </a:cubicBezTo>
                  <a:cubicBezTo>
                    <a:pt x="1459" y="6983"/>
                    <a:pt x="0" y="8047"/>
                    <a:pt x="0" y="8047"/>
                  </a:cubicBezTo>
                  <a:cubicBezTo>
                    <a:pt x="0" y="8047"/>
                    <a:pt x="3161" y="7075"/>
                    <a:pt x="3678" y="5372"/>
                  </a:cubicBezTo>
                  <a:cubicBezTo>
                    <a:pt x="3678" y="5372"/>
                    <a:pt x="4255" y="6588"/>
                    <a:pt x="3678" y="7257"/>
                  </a:cubicBezTo>
                  <a:cubicBezTo>
                    <a:pt x="3678" y="7257"/>
                    <a:pt x="7386" y="6315"/>
                    <a:pt x="7021" y="3305"/>
                  </a:cubicBezTo>
                  <a:cubicBezTo>
                    <a:pt x="6727" y="899"/>
                    <a:pt x="5519" y="0"/>
                    <a:pt x="4153" y="0"/>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9"/>
            <p:cNvSpPr/>
            <p:nvPr/>
          </p:nvSpPr>
          <p:spPr>
            <a:xfrm>
              <a:off x="6261025" y="2630275"/>
              <a:ext cx="251550" cy="492425"/>
            </a:xfrm>
            <a:custGeom>
              <a:avLst/>
              <a:gdLst/>
              <a:ahLst/>
              <a:cxnLst/>
              <a:rect l="l" t="t" r="r" b="b"/>
              <a:pathLst>
                <a:path w="10062" h="19697" extrusionOk="0">
                  <a:moveTo>
                    <a:pt x="7052" y="0"/>
                  </a:moveTo>
                  <a:lnTo>
                    <a:pt x="0" y="6231"/>
                  </a:lnTo>
                  <a:cubicBezTo>
                    <a:pt x="0" y="6231"/>
                    <a:pt x="3800" y="7812"/>
                    <a:pt x="3800" y="11247"/>
                  </a:cubicBezTo>
                  <a:lnTo>
                    <a:pt x="3800" y="19697"/>
                  </a:lnTo>
                  <a:lnTo>
                    <a:pt x="8055" y="19697"/>
                  </a:lnTo>
                  <a:cubicBezTo>
                    <a:pt x="8055" y="19697"/>
                    <a:pt x="10061" y="15563"/>
                    <a:pt x="9879" y="9119"/>
                  </a:cubicBezTo>
                  <a:cubicBezTo>
                    <a:pt x="9697" y="2675"/>
                    <a:pt x="7052" y="0"/>
                    <a:pt x="7052" y="0"/>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9"/>
            <p:cNvSpPr/>
            <p:nvPr/>
          </p:nvSpPr>
          <p:spPr>
            <a:xfrm>
              <a:off x="5583200" y="2396225"/>
              <a:ext cx="919500" cy="456425"/>
            </a:xfrm>
            <a:custGeom>
              <a:avLst/>
              <a:gdLst/>
              <a:ahLst/>
              <a:cxnLst/>
              <a:rect l="l" t="t" r="r" b="b"/>
              <a:pathLst>
                <a:path w="36780" h="18257" extrusionOk="0">
                  <a:moveTo>
                    <a:pt x="9666" y="0"/>
                  </a:moveTo>
                  <a:cubicBezTo>
                    <a:pt x="9666" y="0"/>
                    <a:pt x="7842" y="3648"/>
                    <a:pt x="9666" y="6171"/>
                  </a:cubicBezTo>
                  <a:cubicBezTo>
                    <a:pt x="9666" y="6171"/>
                    <a:pt x="8612" y="6341"/>
                    <a:pt x="7176" y="6341"/>
                  </a:cubicBezTo>
                  <a:cubicBezTo>
                    <a:pt x="4819" y="6341"/>
                    <a:pt x="1436" y="5883"/>
                    <a:pt x="0" y="3465"/>
                  </a:cubicBezTo>
                  <a:lnTo>
                    <a:pt x="0" y="3465"/>
                  </a:lnTo>
                  <a:cubicBezTo>
                    <a:pt x="1" y="3466"/>
                    <a:pt x="1338" y="10092"/>
                    <a:pt x="4924" y="12341"/>
                  </a:cubicBezTo>
                  <a:cubicBezTo>
                    <a:pt x="4924" y="12341"/>
                    <a:pt x="4885" y="12342"/>
                    <a:pt x="4812" y="12342"/>
                  </a:cubicBezTo>
                  <a:cubicBezTo>
                    <a:pt x="4271" y="12342"/>
                    <a:pt x="1919" y="12295"/>
                    <a:pt x="1034" y="11490"/>
                  </a:cubicBezTo>
                  <a:lnTo>
                    <a:pt x="1034" y="11490"/>
                  </a:lnTo>
                  <a:cubicBezTo>
                    <a:pt x="1034" y="11490"/>
                    <a:pt x="1481" y="17519"/>
                    <a:pt x="7618" y="17519"/>
                  </a:cubicBezTo>
                  <a:cubicBezTo>
                    <a:pt x="8641" y="17519"/>
                    <a:pt x="9823" y="17352"/>
                    <a:pt x="11186" y="16961"/>
                  </a:cubicBezTo>
                  <a:cubicBezTo>
                    <a:pt x="13780" y="16220"/>
                    <a:pt x="15232" y="14729"/>
                    <a:pt x="17069" y="14729"/>
                  </a:cubicBezTo>
                  <a:cubicBezTo>
                    <a:pt x="17793" y="14729"/>
                    <a:pt x="18577" y="14961"/>
                    <a:pt x="19514" y="15563"/>
                  </a:cubicBezTo>
                  <a:cubicBezTo>
                    <a:pt x="22535" y="17488"/>
                    <a:pt x="25082" y="18257"/>
                    <a:pt x="27200" y="18257"/>
                  </a:cubicBezTo>
                  <a:cubicBezTo>
                    <a:pt x="29663" y="18257"/>
                    <a:pt x="31546" y="17216"/>
                    <a:pt x="32919" y="15745"/>
                  </a:cubicBezTo>
                  <a:cubicBezTo>
                    <a:pt x="36779" y="11581"/>
                    <a:pt x="36171" y="6353"/>
                    <a:pt x="30882" y="3465"/>
                  </a:cubicBezTo>
                  <a:cubicBezTo>
                    <a:pt x="28303" y="2051"/>
                    <a:pt x="26046" y="1458"/>
                    <a:pt x="23923" y="1458"/>
                  </a:cubicBezTo>
                  <a:cubicBezTo>
                    <a:pt x="21667" y="1458"/>
                    <a:pt x="19563" y="2127"/>
                    <a:pt x="17387" y="3192"/>
                  </a:cubicBezTo>
                  <a:cubicBezTo>
                    <a:pt x="16703" y="3524"/>
                    <a:pt x="16037" y="3663"/>
                    <a:pt x="15401" y="3663"/>
                  </a:cubicBezTo>
                  <a:cubicBezTo>
                    <a:pt x="12136" y="3663"/>
                    <a:pt x="9666" y="0"/>
                    <a:pt x="9666" y="0"/>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9"/>
            <p:cNvSpPr/>
            <p:nvPr/>
          </p:nvSpPr>
          <p:spPr>
            <a:xfrm>
              <a:off x="6406150" y="2977450"/>
              <a:ext cx="183500" cy="222925"/>
            </a:xfrm>
            <a:custGeom>
              <a:avLst/>
              <a:gdLst/>
              <a:ahLst/>
              <a:cxnLst/>
              <a:rect l="l" t="t" r="r" b="b"/>
              <a:pathLst>
                <a:path w="7340" h="8917" extrusionOk="0">
                  <a:moveTo>
                    <a:pt x="2528" y="1"/>
                  </a:moveTo>
                  <a:cubicBezTo>
                    <a:pt x="1164" y="1"/>
                    <a:pt x="1" y="825"/>
                    <a:pt x="1" y="825"/>
                  </a:cubicBezTo>
                  <a:lnTo>
                    <a:pt x="1" y="8515"/>
                  </a:lnTo>
                  <a:cubicBezTo>
                    <a:pt x="551" y="8790"/>
                    <a:pt x="1132" y="8916"/>
                    <a:pt x="1709" y="8916"/>
                  </a:cubicBezTo>
                  <a:cubicBezTo>
                    <a:pt x="4578" y="8916"/>
                    <a:pt x="7340" y="5791"/>
                    <a:pt x="5594" y="2223"/>
                  </a:cubicBezTo>
                  <a:cubicBezTo>
                    <a:pt x="4747" y="490"/>
                    <a:pt x="3578" y="1"/>
                    <a:pt x="2528" y="1"/>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79"/>
            <p:cNvSpPr/>
            <p:nvPr/>
          </p:nvSpPr>
          <p:spPr>
            <a:xfrm>
              <a:off x="6462400" y="2947150"/>
              <a:ext cx="19775" cy="57000"/>
            </a:xfrm>
            <a:custGeom>
              <a:avLst/>
              <a:gdLst/>
              <a:ahLst/>
              <a:cxnLst/>
              <a:rect l="l" t="t" r="r" b="b"/>
              <a:pathLst>
                <a:path w="791" h="2280" fill="none" extrusionOk="0">
                  <a:moveTo>
                    <a:pt x="0" y="2280"/>
                  </a:moveTo>
                  <a:lnTo>
                    <a:pt x="790" y="0"/>
                  </a:lnTo>
                </a:path>
              </a:pathLst>
            </a:custGeom>
            <a:noFill/>
            <a:ln w="19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79"/>
            <p:cNvSpPr/>
            <p:nvPr/>
          </p:nvSpPr>
          <p:spPr>
            <a:xfrm>
              <a:off x="6498100" y="2959300"/>
              <a:ext cx="19800" cy="57025"/>
            </a:xfrm>
            <a:custGeom>
              <a:avLst/>
              <a:gdLst/>
              <a:ahLst/>
              <a:cxnLst/>
              <a:rect l="l" t="t" r="r" b="b"/>
              <a:pathLst>
                <a:path w="792" h="2281" fill="none" extrusionOk="0">
                  <a:moveTo>
                    <a:pt x="1" y="2280"/>
                  </a:moveTo>
                  <a:lnTo>
                    <a:pt x="791" y="1"/>
                  </a:lnTo>
                </a:path>
              </a:pathLst>
            </a:custGeom>
            <a:noFill/>
            <a:ln w="19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79"/>
            <p:cNvSpPr/>
            <p:nvPr/>
          </p:nvSpPr>
          <p:spPr>
            <a:xfrm>
              <a:off x="4740950" y="2384400"/>
              <a:ext cx="206900" cy="465850"/>
            </a:xfrm>
            <a:custGeom>
              <a:avLst/>
              <a:gdLst/>
              <a:ahLst/>
              <a:cxnLst/>
              <a:rect l="l" t="t" r="r" b="b"/>
              <a:pathLst>
                <a:path w="8276" h="18634" extrusionOk="0">
                  <a:moveTo>
                    <a:pt x="544" y="0"/>
                  </a:moveTo>
                  <a:cubicBezTo>
                    <a:pt x="269" y="0"/>
                    <a:pt x="1" y="193"/>
                    <a:pt x="73" y="534"/>
                  </a:cubicBezTo>
                  <a:cubicBezTo>
                    <a:pt x="1197" y="6856"/>
                    <a:pt x="4176" y="12996"/>
                    <a:pt x="7489" y="18437"/>
                  </a:cubicBezTo>
                  <a:cubicBezTo>
                    <a:pt x="7563" y="18576"/>
                    <a:pt x="7672" y="18633"/>
                    <a:pt x="7780" y="18633"/>
                  </a:cubicBezTo>
                  <a:cubicBezTo>
                    <a:pt x="8027" y="18633"/>
                    <a:pt x="8275" y="18338"/>
                    <a:pt x="8128" y="18042"/>
                  </a:cubicBezTo>
                  <a:cubicBezTo>
                    <a:pt x="5331" y="12267"/>
                    <a:pt x="3355" y="6249"/>
                    <a:pt x="1015" y="291"/>
                  </a:cubicBezTo>
                  <a:cubicBezTo>
                    <a:pt x="928" y="92"/>
                    <a:pt x="734" y="0"/>
                    <a:pt x="544" y="0"/>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79"/>
            <p:cNvSpPr/>
            <p:nvPr/>
          </p:nvSpPr>
          <p:spPr>
            <a:xfrm>
              <a:off x="4719950" y="2588225"/>
              <a:ext cx="750800" cy="630275"/>
            </a:xfrm>
            <a:custGeom>
              <a:avLst/>
              <a:gdLst/>
              <a:ahLst/>
              <a:cxnLst/>
              <a:rect l="l" t="t" r="r" b="b"/>
              <a:pathLst>
                <a:path w="30032" h="25211" extrusionOk="0">
                  <a:moveTo>
                    <a:pt x="10229" y="1"/>
                  </a:moveTo>
                  <a:cubicBezTo>
                    <a:pt x="9162" y="1"/>
                    <a:pt x="7897" y="383"/>
                    <a:pt x="6414" y="1378"/>
                  </a:cubicBezTo>
                  <a:cubicBezTo>
                    <a:pt x="1" y="5694"/>
                    <a:pt x="6414" y="15695"/>
                    <a:pt x="6414" y="15695"/>
                  </a:cubicBezTo>
                  <a:lnTo>
                    <a:pt x="14104" y="24540"/>
                  </a:lnTo>
                  <a:cubicBezTo>
                    <a:pt x="14104" y="24540"/>
                    <a:pt x="15895" y="25210"/>
                    <a:pt x="18289" y="25210"/>
                  </a:cubicBezTo>
                  <a:cubicBezTo>
                    <a:pt x="20424" y="25210"/>
                    <a:pt x="23040" y="24676"/>
                    <a:pt x="25290" y="22655"/>
                  </a:cubicBezTo>
                  <a:cubicBezTo>
                    <a:pt x="30032" y="18339"/>
                    <a:pt x="23649" y="13597"/>
                    <a:pt x="23649" y="13597"/>
                  </a:cubicBezTo>
                  <a:cubicBezTo>
                    <a:pt x="23649" y="13597"/>
                    <a:pt x="28542" y="11409"/>
                    <a:pt x="24925" y="4874"/>
                  </a:cubicBezTo>
                  <a:cubicBezTo>
                    <a:pt x="23638" y="2528"/>
                    <a:pt x="22014" y="1776"/>
                    <a:pt x="20461" y="1776"/>
                  </a:cubicBezTo>
                  <a:cubicBezTo>
                    <a:pt x="17686" y="1776"/>
                    <a:pt x="15138" y="4175"/>
                    <a:pt x="15138" y="4175"/>
                  </a:cubicBezTo>
                  <a:cubicBezTo>
                    <a:pt x="15138" y="4175"/>
                    <a:pt x="13758" y="1"/>
                    <a:pt x="10229"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79"/>
            <p:cNvSpPr/>
            <p:nvPr/>
          </p:nvSpPr>
          <p:spPr>
            <a:xfrm>
              <a:off x="5083200" y="2346650"/>
              <a:ext cx="205175" cy="381875"/>
            </a:xfrm>
            <a:custGeom>
              <a:avLst/>
              <a:gdLst/>
              <a:ahLst/>
              <a:cxnLst/>
              <a:rect l="l" t="t" r="r" b="b"/>
              <a:pathLst>
                <a:path w="8207" h="15275" extrusionOk="0">
                  <a:moveTo>
                    <a:pt x="7242" y="1"/>
                  </a:moveTo>
                  <a:cubicBezTo>
                    <a:pt x="7021" y="1"/>
                    <a:pt x="6795" y="110"/>
                    <a:pt x="6626" y="372"/>
                  </a:cubicBezTo>
                  <a:cubicBezTo>
                    <a:pt x="4985" y="2804"/>
                    <a:pt x="3647" y="5357"/>
                    <a:pt x="2462" y="8032"/>
                  </a:cubicBezTo>
                  <a:cubicBezTo>
                    <a:pt x="1550" y="10069"/>
                    <a:pt x="0" y="12774"/>
                    <a:pt x="182" y="15053"/>
                  </a:cubicBezTo>
                  <a:cubicBezTo>
                    <a:pt x="182" y="15178"/>
                    <a:pt x="282" y="15274"/>
                    <a:pt x="403" y="15274"/>
                  </a:cubicBezTo>
                  <a:cubicBezTo>
                    <a:pt x="459" y="15274"/>
                    <a:pt x="520" y="15254"/>
                    <a:pt x="578" y="15205"/>
                  </a:cubicBezTo>
                  <a:cubicBezTo>
                    <a:pt x="2340" y="13625"/>
                    <a:pt x="3222" y="10646"/>
                    <a:pt x="4286" y="8549"/>
                  </a:cubicBezTo>
                  <a:cubicBezTo>
                    <a:pt x="5532" y="6087"/>
                    <a:pt x="6778" y="3655"/>
                    <a:pt x="7933" y="1163"/>
                  </a:cubicBezTo>
                  <a:cubicBezTo>
                    <a:pt x="8207" y="553"/>
                    <a:pt x="7738" y="1"/>
                    <a:pt x="7242" y="1"/>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79"/>
            <p:cNvSpPr/>
            <p:nvPr/>
          </p:nvSpPr>
          <p:spPr>
            <a:xfrm>
              <a:off x="4177400" y="2732100"/>
              <a:ext cx="671000" cy="1428600"/>
            </a:xfrm>
            <a:custGeom>
              <a:avLst/>
              <a:gdLst/>
              <a:ahLst/>
              <a:cxnLst/>
              <a:rect l="l" t="t" r="r" b="b"/>
              <a:pathLst>
                <a:path w="26840" h="57144" extrusionOk="0">
                  <a:moveTo>
                    <a:pt x="13770" y="0"/>
                  </a:moveTo>
                  <a:cubicBezTo>
                    <a:pt x="4772" y="0"/>
                    <a:pt x="0" y="5988"/>
                    <a:pt x="0" y="12554"/>
                  </a:cubicBezTo>
                  <a:lnTo>
                    <a:pt x="0" y="32706"/>
                  </a:lnTo>
                  <a:cubicBezTo>
                    <a:pt x="0" y="35441"/>
                    <a:pt x="3371" y="39876"/>
                    <a:pt x="11553" y="39876"/>
                  </a:cubicBezTo>
                  <a:cubicBezTo>
                    <a:pt x="11917" y="39876"/>
                    <a:pt x="12292" y="39867"/>
                    <a:pt x="12675" y="39849"/>
                  </a:cubicBezTo>
                  <a:cubicBezTo>
                    <a:pt x="12675" y="39849"/>
                    <a:pt x="12949" y="55320"/>
                    <a:pt x="12949" y="57144"/>
                  </a:cubicBezTo>
                  <a:cubicBezTo>
                    <a:pt x="12949" y="57144"/>
                    <a:pt x="26840" y="56597"/>
                    <a:pt x="26840" y="53071"/>
                  </a:cubicBezTo>
                  <a:lnTo>
                    <a:pt x="26840" y="10639"/>
                  </a:lnTo>
                  <a:cubicBezTo>
                    <a:pt x="26840" y="7508"/>
                    <a:pt x="22736" y="0"/>
                    <a:pt x="13770"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79"/>
            <p:cNvSpPr/>
            <p:nvPr/>
          </p:nvSpPr>
          <p:spPr>
            <a:xfrm>
              <a:off x="4071000" y="2642450"/>
              <a:ext cx="1119350" cy="1085875"/>
            </a:xfrm>
            <a:custGeom>
              <a:avLst/>
              <a:gdLst/>
              <a:ahLst/>
              <a:cxnLst/>
              <a:rect l="l" t="t" r="r" b="b"/>
              <a:pathLst>
                <a:path w="44774" h="43435" extrusionOk="0">
                  <a:moveTo>
                    <a:pt x="18596" y="1"/>
                  </a:moveTo>
                  <a:cubicBezTo>
                    <a:pt x="12352" y="1"/>
                    <a:pt x="6120" y="2864"/>
                    <a:pt x="3679" y="6839"/>
                  </a:cubicBezTo>
                  <a:cubicBezTo>
                    <a:pt x="1" y="12857"/>
                    <a:pt x="974" y="23100"/>
                    <a:pt x="974" y="23100"/>
                  </a:cubicBezTo>
                  <a:lnTo>
                    <a:pt x="6414" y="22796"/>
                  </a:lnTo>
                  <a:lnTo>
                    <a:pt x="8937" y="15836"/>
                  </a:lnTo>
                  <a:lnTo>
                    <a:pt x="9393" y="22371"/>
                  </a:lnTo>
                  <a:lnTo>
                    <a:pt x="19485" y="22796"/>
                  </a:lnTo>
                  <a:lnTo>
                    <a:pt x="20457" y="19118"/>
                  </a:lnTo>
                  <a:lnTo>
                    <a:pt x="21126" y="22796"/>
                  </a:lnTo>
                  <a:lnTo>
                    <a:pt x="31278" y="23921"/>
                  </a:lnTo>
                  <a:lnTo>
                    <a:pt x="31278" y="43435"/>
                  </a:lnTo>
                  <a:cubicBezTo>
                    <a:pt x="39546" y="42949"/>
                    <a:pt x="44774" y="32462"/>
                    <a:pt x="43862" y="23100"/>
                  </a:cubicBezTo>
                  <a:cubicBezTo>
                    <a:pt x="42980" y="13738"/>
                    <a:pt x="36324" y="13252"/>
                    <a:pt x="36324" y="13252"/>
                  </a:cubicBezTo>
                  <a:cubicBezTo>
                    <a:pt x="36324" y="13252"/>
                    <a:pt x="35564" y="7477"/>
                    <a:pt x="27600" y="2431"/>
                  </a:cubicBezTo>
                  <a:cubicBezTo>
                    <a:pt x="24923" y="735"/>
                    <a:pt x="21758" y="1"/>
                    <a:pt x="18596"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79"/>
            <p:cNvSpPr/>
            <p:nvPr/>
          </p:nvSpPr>
          <p:spPr>
            <a:xfrm>
              <a:off x="4847625" y="3219850"/>
              <a:ext cx="182800" cy="222650"/>
            </a:xfrm>
            <a:custGeom>
              <a:avLst/>
              <a:gdLst/>
              <a:ahLst/>
              <a:cxnLst/>
              <a:rect l="l" t="t" r="r" b="b"/>
              <a:pathLst>
                <a:path w="7312" h="8906" extrusionOk="0">
                  <a:moveTo>
                    <a:pt x="2509" y="1"/>
                  </a:moveTo>
                  <a:cubicBezTo>
                    <a:pt x="1154" y="1"/>
                    <a:pt x="0" y="825"/>
                    <a:pt x="0" y="825"/>
                  </a:cubicBezTo>
                  <a:lnTo>
                    <a:pt x="0" y="8515"/>
                  </a:lnTo>
                  <a:cubicBezTo>
                    <a:pt x="541" y="8783"/>
                    <a:pt x="1113" y="8906"/>
                    <a:pt x="1681" y="8906"/>
                  </a:cubicBezTo>
                  <a:cubicBezTo>
                    <a:pt x="4537" y="8906"/>
                    <a:pt x="7312" y="5797"/>
                    <a:pt x="5563" y="2223"/>
                  </a:cubicBezTo>
                  <a:cubicBezTo>
                    <a:pt x="4716" y="490"/>
                    <a:pt x="3553" y="1"/>
                    <a:pt x="2509"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79"/>
            <p:cNvSpPr/>
            <p:nvPr/>
          </p:nvSpPr>
          <p:spPr>
            <a:xfrm>
              <a:off x="4825575" y="3409925"/>
              <a:ext cx="65375" cy="65375"/>
            </a:xfrm>
            <a:custGeom>
              <a:avLst/>
              <a:gdLst/>
              <a:ahLst/>
              <a:cxnLst/>
              <a:rect l="l" t="t" r="r" b="b"/>
              <a:pathLst>
                <a:path w="2615" h="2615" extrusionOk="0">
                  <a:moveTo>
                    <a:pt x="1308" y="0"/>
                  </a:moveTo>
                  <a:cubicBezTo>
                    <a:pt x="578" y="0"/>
                    <a:pt x="1" y="578"/>
                    <a:pt x="1" y="1307"/>
                  </a:cubicBezTo>
                  <a:cubicBezTo>
                    <a:pt x="1" y="2006"/>
                    <a:pt x="578" y="2614"/>
                    <a:pt x="1308" y="2614"/>
                  </a:cubicBezTo>
                  <a:cubicBezTo>
                    <a:pt x="2037" y="2614"/>
                    <a:pt x="2615" y="2006"/>
                    <a:pt x="2615" y="1307"/>
                  </a:cubicBezTo>
                  <a:cubicBezTo>
                    <a:pt x="2615" y="578"/>
                    <a:pt x="2037" y="0"/>
                    <a:pt x="13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79"/>
            <p:cNvSpPr/>
            <p:nvPr/>
          </p:nvSpPr>
          <p:spPr>
            <a:xfrm>
              <a:off x="4256425" y="4115175"/>
              <a:ext cx="330575" cy="493100"/>
            </a:xfrm>
            <a:custGeom>
              <a:avLst/>
              <a:gdLst/>
              <a:ahLst/>
              <a:cxnLst/>
              <a:rect l="l" t="t" r="r" b="b"/>
              <a:pathLst>
                <a:path w="13223" h="19724" extrusionOk="0">
                  <a:moveTo>
                    <a:pt x="5684" y="1"/>
                  </a:moveTo>
                  <a:cubicBezTo>
                    <a:pt x="3389" y="1"/>
                    <a:pt x="494" y="2738"/>
                    <a:pt x="274" y="8386"/>
                  </a:cubicBezTo>
                  <a:cubicBezTo>
                    <a:pt x="0" y="15408"/>
                    <a:pt x="0" y="19724"/>
                    <a:pt x="0" y="19724"/>
                  </a:cubicBezTo>
                  <a:lnTo>
                    <a:pt x="13223" y="19724"/>
                  </a:lnTo>
                  <a:lnTo>
                    <a:pt x="13223" y="13098"/>
                  </a:lnTo>
                  <a:cubicBezTo>
                    <a:pt x="13223" y="8386"/>
                    <a:pt x="10882" y="3219"/>
                    <a:pt x="7204" y="484"/>
                  </a:cubicBezTo>
                  <a:cubicBezTo>
                    <a:pt x="6764" y="163"/>
                    <a:pt x="6242" y="1"/>
                    <a:pt x="5684" y="1"/>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79"/>
            <p:cNvSpPr/>
            <p:nvPr/>
          </p:nvSpPr>
          <p:spPr>
            <a:xfrm>
              <a:off x="4256425" y="4643975"/>
              <a:ext cx="322225" cy="576025"/>
            </a:xfrm>
            <a:custGeom>
              <a:avLst/>
              <a:gdLst/>
              <a:ahLst/>
              <a:cxnLst/>
              <a:rect l="l" t="t" r="r" b="b"/>
              <a:pathLst>
                <a:path w="12889" h="23041" extrusionOk="0">
                  <a:moveTo>
                    <a:pt x="0" y="1"/>
                  </a:moveTo>
                  <a:lnTo>
                    <a:pt x="0" y="23040"/>
                  </a:lnTo>
                  <a:lnTo>
                    <a:pt x="12888" y="23040"/>
                  </a:lnTo>
                  <a:lnTo>
                    <a:pt x="12888" y="1"/>
                  </a:ln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79"/>
            <p:cNvSpPr/>
            <p:nvPr/>
          </p:nvSpPr>
          <p:spPr>
            <a:xfrm>
              <a:off x="4201700" y="4539800"/>
              <a:ext cx="452175" cy="133650"/>
            </a:xfrm>
            <a:custGeom>
              <a:avLst/>
              <a:gdLst/>
              <a:ahLst/>
              <a:cxnLst/>
              <a:rect l="l" t="t" r="r" b="b"/>
              <a:pathLst>
                <a:path w="18087" h="5346" extrusionOk="0">
                  <a:moveTo>
                    <a:pt x="10344" y="0"/>
                  </a:moveTo>
                  <a:cubicBezTo>
                    <a:pt x="5913" y="0"/>
                    <a:pt x="885" y="232"/>
                    <a:pt x="487" y="976"/>
                  </a:cubicBezTo>
                  <a:cubicBezTo>
                    <a:pt x="1" y="1888"/>
                    <a:pt x="31" y="4927"/>
                    <a:pt x="487" y="5140"/>
                  </a:cubicBezTo>
                  <a:cubicBezTo>
                    <a:pt x="730" y="5231"/>
                    <a:pt x="4834" y="5345"/>
                    <a:pt x="8903" y="5345"/>
                  </a:cubicBezTo>
                  <a:cubicBezTo>
                    <a:pt x="12972" y="5345"/>
                    <a:pt x="17007" y="5231"/>
                    <a:pt x="17114" y="4867"/>
                  </a:cubicBezTo>
                  <a:cubicBezTo>
                    <a:pt x="17327" y="4107"/>
                    <a:pt x="18086" y="642"/>
                    <a:pt x="17114" y="277"/>
                  </a:cubicBezTo>
                  <a:cubicBezTo>
                    <a:pt x="16708" y="133"/>
                    <a:pt x="13697" y="0"/>
                    <a:pt x="10344" y="0"/>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79"/>
            <p:cNvSpPr/>
            <p:nvPr/>
          </p:nvSpPr>
          <p:spPr>
            <a:xfrm>
              <a:off x="4226800" y="3741225"/>
              <a:ext cx="1043350" cy="1478775"/>
            </a:xfrm>
            <a:custGeom>
              <a:avLst/>
              <a:gdLst/>
              <a:ahLst/>
              <a:cxnLst/>
              <a:rect l="l" t="t" r="r" b="b"/>
              <a:pathLst>
                <a:path w="41734" h="59151" extrusionOk="0">
                  <a:moveTo>
                    <a:pt x="26809" y="1"/>
                  </a:moveTo>
                  <a:lnTo>
                    <a:pt x="15441" y="4043"/>
                  </a:lnTo>
                  <a:lnTo>
                    <a:pt x="13192" y="9970"/>
                  </a:lnTo>
                  <a:lnTo>
                    <a:pt x="12432" y="3952"/>
                  </a:lnTo>
                  <a:lnTo>
                    <a:pt x="8663" y="791"/>
                  </a:lnTo>
                  <a:lnTo>
                    <a:pt x="8572" y="6809"/>
                  </a:lnTo>
                  <a:cubicBezTo>
                    <a:pt x="8572" y="6809"/>
                    <a:pt x="0" y="15624"/>
                    <a:pt x="30" y="21612"/>
                  </a:cubicBezTo>
                  <a:cubicBezTo>
                    <a:pt x="30" y="27235"/>
                    <a:pt x="6201" y="38086"/>
                    <a:pt x="6505" y="39454"/>
                  </a:cubicBezTo>
                  <a:cubicBezTo>
                    <a:pt x="6778" y="40822"/>
                    <a:pt x="1885" y="59150"/>
                    <a:pt x="1885" y="59150"/>
                  </a:cubicBezTo>
                  <a:lnTo>
                    <a:pt x="35806" y="59150"/>
                  </a:lnTo>
                  <a:cubicBezTo>
                    <a:pt x="35806" y="59150"/>
                    <a:pt x="31976" y="42980"/>
                    <a:pt x="34165" y="37266"/>
                  </a:cubicBezTo>
                  <a:cubicBezTo>
                    <a:pt x="36353" y="31551"/>
                    <a:pt x="41733" y="13709"/>
                    <a:pt x="37752" y="10153"/>
                  </a:cubicBezTo>
                  <a:cubicBezTo>
                    <a:pt x="33770" y="6627"/>
                    <a:pt x="30092" y="5107"/>
                    <a:pt x="30092" y="5107"/>
                  </a:cubicBezTo>
                  <a:lnTo>
                    <a:pt x="26809" y="1"/>
                  </a:ln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79"/>
            <p:cNvSpPr/>
            <p:nvPr/>
          </p:nvSpPr>
          <p:spPr>
            <a:xfrm>
              <a:off x="4239700" y="4382375"/>
              <a:ext cx="888350" cy="843700"/>
            </a:xfrm>
            <a:custGeom>
              <a:avLst/>
              <a:gdLst/>
              <a:ahLst/>
              <a:cxnLst/>
              <a:rect l="l" t="t" r="r" b="b"/>
              <a:pathLst>
                <a:path w="35534" h="33748" extrusionOk="0">
                  <a:moveTo>
                    <a:pt x="256" y="1"/>
                  </a:moveTo>
                  <a:cubicBezTo>
                    <a:pt x="233" y="1"/>
                    <a:pt x="208" y="3"/>
                    <a:pt x="183" y="8"/>
                  </a:cubicBezTo>
                  <a:cubicBezTo>
                    <a:pt x="62" y="39"/>
                    <a:pt x="1" y="191"/>
                    <a:pt x="31" y="312"/>
                  </a:cubicBezTo>
                  <a:cubicBezTo>
                    <a:pt x="548" y="2075"/>
                    <a:pt x="1338" y="4142"/>
                    <a:pt x="2402" y="6574"/>
                  </a:cubicBezTo>
                  <a:cubicBezTo>
                    <a:pt x="3162" y="8246"/>
                    <a:pt x="3891" y="9796"/>
                    <a:pt x="4499" y="11042"/>
                  </a:cubicBezTo>
                  <a:cubicBezTo>
                    <a:pt x="5138" y="12410"/>
                    <a:pt x="5685" y="13504"/>
                    <a:pt x="5746" y="13869"/>
                  </a:cubicBezTo>
                  <a:cubicBezTo>
                    <a:pt x="5958" y="14811"/>
                    <a:pt x="3101" y="26088"/>
                    <a:pt x="1125" y="33444"/>
                  </a:cubicBezTo>
                  <a:lnTo>
                    <a:pt x="1065" y="33748"/>
                  </a:lnTo>
                  <a:lnTo>
                    <a:pt x="35290" y="33748"/>
                  </a:lnTo>
                  <a:cubicBezTo>
                    <a:pt x="35412" y="33748"/>
                    <a:pt x="35533" y="33626"/>
                    <a:pt x="35533" y="33504"/>
                  </a:cubicBezTo>
                  <a:cubicBezTo>
                    <a:pt x="35533" y="33383"/>
                    <a:pt x="35412" y="33261"/>
                    <a:pt x="35290" y="33261"/>
                  </a:cubicBezTo>
                  <a:lnTo>
                    <a:pt x="1673" y="33261"/>
                  </a:lnTo>
                  <a:cubicBezTo>
                    <a:pt x="2432" y="30374"/>
                    <a:pt x="6505" y="15085"/>
                    <a:pt x="6202" y="13747"/>
                  </a:cubicBezTo>
                  <a:cubicBezTo>
                    <a:pt x="6141" y="13352"/>
                    <a:pt x="5654" y="12349"/>
                    <a:pt x="4925" y="10829"/>
                  </a:cubicBezTo>
                  <a:cubicBezTo>
                    <a:pt x="4317" y="9583"/>
                    <a:pt x="3587" y="8033"/>
                    <a:pt x="2858" y="6391"/>
                  </a:cubicBezTo>
                  <a:cubicBezTo>
                    <a:pt x="1794" y="3960"/>
                    <a:pt x="1004" y="1923"/>
                    <a:pt x="487" y="191"/>
                  </a:cubicBezTo>
                  <a:cubicBezTo>
                    <a:pt x="462" y="64"/>
                    <a:pt x="373" y="1"/>
                    <a:pt x="256"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79"/>
            <p:cNvSpPr/>
            <p:nvPr/>
          </p:nvSpPr>
          <p:spPr>
            <a:xfrm>
              <a:off x="4990475" y="3982950"/>
              <a:ext cx="330575" cy="625325"/>
            </a:xfrm>
            <a:custGeom>
              <a:avLst/>
              <a:gdLst/>
              <a:ahLst/>
              <a:cxnLst/>
              <a:rect l="l" t="t" r="r" b="b"/>
              <a:pathLst>
                <a:path w="13223" h="25013" extrusionOk="0">
                  <a:moveTo>
                    <a:pt x="5684" y="1"/>
                  </a:moveTo>
                  <a:cubicBezTo>
                    <a:pt x="3390" y="1"/>
                    <a:pt x="494" y="2738"/>
                    <a:pt x="274" y="8387"/>
                  </a:cubicBezTo>
                  <a:cubicBezTo>
                    <a:pt x="1" y="15408"/>
                    <a:pt x="1" y="25013"/>
                    <a:pt x="1" y="25013"/>
                  </a:cubicBezTo>
                  <a:lnTo>
                    <a:pt x="13223" y="25013"/>
                  </a:lnTo>
                  <a:lnTo>
                    <a:pt x="13223" y="13098"/>
                  </a:lnTo>
                  <a:cubicBezTo>
                    <a:pt x="13223" y="8387"/>
                    <a:pt x="10882" y="3219"/>
                    <a:pt x="7205" y="484"/>
                  </a:cubicBezTo>
                  <a:cubicBezTo>
                    <a:pt x="6765" y="163"/>
                    <a:pt x="6242" y="1"/>
                    <a:pt x="5684" y="1"/>
                  </a:cubicBezTo>
                  <a:close/>
                </a:path>
              </a:pathLst>
            </a:custGeom>
            <a:solidFill>
              <a:srgbClr val="FF4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79"/>
            <p:cNvSpPr/>
            <p:nvPr/>
          </p:nvSpPr>
          <p:spPr>
            <a:xfrm>
              <a:off x="4985150" y="4311775"/>
              <a:ext cx="342000" cy="302600"/>
            </a:xfrm>
            <a:custGeom>
              <a:avLst/>
              <a:gdLst/>
              <a:ahLst/>
              <a:cxnLst/>
              <a:rect l="l" t="t" r="r" b="b"/>
              <a:pathLst>
                <a:path w="13680" h="12104" extrusionOk="0">
                  <a:moveTo>
                    <a:pt x="472" y="1"/>
                  </a:moveTo>
                  <a:cubicBezTo>
                    <a:pt x="347" y="1"/>
                    <a:pt x="275" y="110"/>
                    <a:pt x="275" y="218"/>
                  </a:cubicBezTo>
                  <a:cubicBezTo>
                    <a:pt x="1" y="7149"/>
                    <a:pt x="1" y="11830"/>
                    <a:pt x="1" y="11860"/>
                  </a:cubicBezTo>
                  <a:lnTo>
                    <a:pt x="1" y="12103"/>
                  </a:lnTo>
                  <a:lnTo>
                    <a:pt x="13436" y="12103"/>
                  </a:lnTo>
                  <a:cubicBezTo>
                    <a:pt x="13588" y="12103"/>
                    <a:pt x="13679" y="11981"/>
                    <a:pt x="13679" y="11860"/>
                  </a:cubicBezTo>
                  <a:cubicBezTo>
                    <a:pt x="13679" y="11738"/>
                    <a:pt x="13588" y="11617"/>
                    <a:pt x="13436" y="11617"/>
                  </a:cubicBezTo>
                  <a:lnTo>
                    <a:pt x="457" y="11617"/>
                  </a:lnTo>
                  <a:cubicBezTo>
                    <a:pt x="457" y="10583"/>
                    <a:pt x="487" y="6298"/>
                    <a:pt x="730" y="249"/>
                  </a:cubicBezTo>
                  <a:cubicBezTo>
                    <a:pt x="730" y="97"/>
                    <a:pt x="639" y="6"/>
                    <a:pt x="518" y="6"/>
                  </a:cubicBezTo>
                  <a:cubicBezTo>
                    <a:pt x="502" y="2"/>
                    <a:pt x="486" y="1"/>
                    <a:pt x="472"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79"/>
            <p:cNvSpPr/>
            <p:nvPr/>
          </p:nvSpPr>
          <p:spPr>
            <a:xfrm>
              <a:off x="4990475" y="4643975"/>
              <a:ext cx="322225" cy="576025"/>
            </a:xfrm>
            <a:custGeom>
              <a:avLst/>
              <a:gdLst/>
              <a:ahLst/>
              <a:cxnLst/>
              <a:rect l="l" t="t" r="r" b="b"/>
              <a:pathLst>
                <a:path w="12889" h="23041" extrusionOk="0">
                  <a:moveTo>
                    <a:pt x="1" y="1"/>
                  </a:moveTo>
                  <a:lnTo>
                    <a:pt x="1" y="23040"/>
                  </a:lnTo>
                  <a:lnTo>
                    <a:pt x="12889" y="23040"/>
                  </a:lnTo>
                  <a:lnTo>
                    <a:pt x="12889" y="1"/>
                  </a:ln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79"/>
            <p:cNvSpPr/>
            <p:nvPr/>
          </p:nvSpPr>
          <p:spPr>
            <a:xfrm>
              <a:off x="4935775" y="4539800"/>
              <a:ext cx="452150" cy="133650"/>
            </a:xfrm>
            <a:custGeom>
              <a:avLst/>
              <a:gdLst/>
              <a:ahLst/>
              <a:cxnLst/>
              <a:rect l="l" t="t" r="r" b="b"/>
              <a:pathLst>
                <a:path w="18086" h="5346" extrusionOk="0">
                  <a:moveTo>
                    <a:pt x="10343" y="0"/>
                  </a:moveTo>
                  <a:cubicBezTo>
                    <a:pt x="5912" y="0"/>
                    <a:pt x="885" y="232"/>
                    <a:pt x="487" y="976"/>
                  </a:cubicBezTo>
                  <a:cubicBezTo>
                    <a:pt x="0" y="1888"/>
                    <a:pt x="31" y="4927"/>
                    <a:pt x="487" y="5140"/>
                  </a:cubicBezTo>
                  <a:cubicBezTo>
                    <a:pt x="730" y="5231"/>
                    <a:pt x="4833" y="5345"/>
                    <a:pt x="8902" y="5345"/>
                  </a:cubicBezTo>
                  <a:cubicBezTo>
                    <a:pt x="12972" y="5345"/>
                    <a:pt x="17007" y="5231"/>
                    <a:pt x="17113" y="4867"/>
                  </a:cubicBezTo>
                  <a:cubicBezTo>
                    <a:pt x="17326" y="4107"/>
                    <a:pt x="18086" y="642"/>
                    <a:pt x="17113" y="277"/>
                  </a:cubicBezTo>
                  <a:cubicBezTo>
                    <a:pt x="16707" y="133"/>
                    <a:pt x="13696" y="0"/>
                    <a:pt x="10343" y="0"/>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79"/>
            <p:cNvSpPr/>
            <p:nvPr/>
          </p:nvSpPr>
          <p:spPr>
            <a:xfrm>
              <a:off x="4550500" y="3984400"/>
              <a:ext cx="12175" cy="348800"/>
            </a:xfrm>
            <a:custGeom>
              <a:avLst/>
              <a:gdLst/>
              <a:ahLst/>
              <a:cxnLst/>
              <a:rect l="l" t="t" r="r" b="b"/>
              <a:pathLst>
                <a:path w="487" h="13952" extrusionOk="0">
                  <a:moveTo>
                    <a:pt x="244" y="0"/>
                  </a:moveTo>
                  <a:cubicBezTo>
                    <a:pt x="122" y="0"/>
                    <a:pt x="1" y="91"/>
                    <a:pt x="1" y="243"/>
                  </a:cubicBezTo>
                  <a:lnTo>
                    <a:pt x="1" y="13709"/>
                  </a:lnTo>
                  <a:cubicBezTo>
                    <a:pt x="1" y="13861"/>
                    <a:pt x="122" y="13952"/>
                    <a:pt x="244" y="13952"/>
                  </a:cubicBezTo>
                  <a:cubicBezTo>
                    <a:pt x="365" y="13952"/>
                    <a:pt x="487" y="13861"/>
                    <a:pt x="487" y="13709"/>
                  </a:cubicBezTo>
                  <a:lnTo>
                    <a:pt x="487" y="243"/>
                  </a:lnTo>
                  <a:cubicBezTo>
                    <a:pt x="487" y="91"/>
                    <a:pt x="365" y="0"/>
                    <a:pt x="244"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79"/>
            <p:cNvSpPr/>
            <p:nvPr/>
          </p:nvSpPr>
          <p:spPr>
            <a:xfrm>
              <a:off x="4494275" y="4052775"/>
              <a:ext cx="125400" cy="49425"/>
            </a:xfrm>
            <a:custGeom>
              <a:avLst/>
              <a:gdLst/>
              <a:ahLst/>
              <a:cxnLst/>
              <a:rect l="l" t="t" r="r" b="b"/>
              <a:pathLst>
                <a:path w="5016" h="1977" extrusionOk="0">
                  <a:moveTo>
                    <a:pt x="0" y="1"/>
                  </a:moveTo>
                  <a:lnTo>
                    <a:pt x="0" y="1976"/>
                  </a:lnTo>
                  <a:lnTo>
                    <a:pt x="5016" y="1976"/>
                  </a:lnTo>
                  <a:lnTo>
                    <a:pt x="5016" y="1"/>
                  </a:ln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79"/>
            <p:cNvSpPr/>
            <p:nvPr/>
          </p:nvSpPr>
          <p:spPr>
            <a:xfrm>
              <a:off x="4494275" y="4192600"/>
              <a:ext cx="125400" cy="49425"/>
            </a:xfrm>
            <a:custGeom>
              <a:avLst/>
              <a:gdLst/>
              <a:ahLst/>
              <a:cxnLst/>
              <a:rect l="l" t="t" r="r" b="b"/>
              <a:pathLst>
                <a:path w="5016" h="1977" extrusionOk="0">
                  <a:moveTo>
                    <a:pt x="0" y="1"/>
                  </a:moveTo>
                  <a:lnTo>
                    <a:pt x="0" y="1976"/>
                  </a:lnTo>
                  <a:lnTo>
                    <a:pt x="5016" y="1976"/>
                  </a:lnTo>
                  <a:lnTo>
                    <a:pt x="5016" y="1"/>
                  </a:ln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79"/>
            <p:cNvSpPr/>
            <p:nvPr/>
          </p:nvSpPr>
          <p:spPr>
            <a:xfrm>
              <a:off x="4231625" y="3872675"/>
              <a:ext cx="242925" cy="279050"/>
            </a:xfrm>
            <a:custGeom>
              <a:avLst/>
              <a:gdLst/>
              <a:ahLst/>
              <a:cxnLst/>
              <a:rect l="l" t="t" r="r" b="b"/>
              <a:pathLst>
                <a:path w="9717" h="11162" extrusionOk="0">
                  <a:moveTo>
                    <a:pt x="8379" y="1"/>
                  </a:moveTo>
                  <a:cubicBezTo>
                    <a:pt x="8378" y="1"/>
                    <a:pt x="1692" y="3193"/>
                    <a:pt x="445" y="8208"/>
                  </a:cubicBezTo>
                  <a:cubicBezTo>
                    <a:pt x="0" y="10028"/>
                    <a:pt x="1009" y="11162"/>
                    <a:pt x="2808" y="11162"/>
                  </a:cubicBezTo>
                  <a:cubicBezTo>
                    <a:pt x="3713" y="11162"/>
                    <a:pt x="4818" y="10875"/>
                    <a:pt x="6038" y="10244"/>
                  </a:cubicBezTo>
                  <a:cubicBezTo>
                    <a:pt x="9716" y="8390"/>
                    <a:pt x="8318" y="3679"/>
                    <a:pt x="8379" y="1"/>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79"/>
            <p:cNvSpPr/>
            <p:nvPr/>
          </p:nvSpPr>
          <p:spPr>
            <a:xfrm>
              <a:off x="4425125" y="3222825"/>
              <a:ext cx="151250" cy="60975"/>
            </a:xfrm>
            <a:custGeom>
              <a:avLst/>
              <a:gdLst/>
              <a:ahLst/>
              <a:cxnLst/>
              <a:rect l="l" t="t" r="r" b="b"/>
              <a:pathLst>
                <a:path w="6050" h="2439" extrusionOk="0">
                  <a:moveTo>
                    <a:pt x="3192" y="0"/>
                  </a:moveTo>
                  <a:cubicBezTo>
                    <a:pt x="1148" y="0"/>
                    <a:pt x="0" y="2438"/>
                    <a:pt x="0" y="2438"/>
                  </a:cubicBezTo>
                  <a:cubicBezTo>
                    <a:pt x="1178" y="1512"/>
                    <a:pt x="2140" y="1215"/>
                    <a:pt x="2890" y="1215"/>
                  </a:cubicBezTo>
                  <a:cubicBezTo>
                    <a:pt x="4231" y="1215"/>
                    <a:pt x="4894" y="2165"/>
                    <a:pt x="4894" y="2165"/>
                  </a:cubicBezTo>
                  <a:lnTo>
                    <a:pt x="6049" y="1648"/>
                  </a:lnTo>
                  <a:cubicBezTo>
                    <a:pt x="6049" y="1648"/>
                    <a:pt x="5532" y="128"/>
                    <a:pt x="3374" y="7"/>
                  </a:cubicBezTo>
                  <a:cubicBezTo>
                    <a:pt x="3313" y="2"/>
                    <a:pt x="3252" y="0"/>
                    <a:pt x="3192"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9"/>
            <p:cNvSpPr/>
            <p:nvPr/>
          </p:nvSpPr>
          <p:spPr>
            <a:xfrm>
              <a:off x="4172825" y="3222825"/>
              <a:ext cx="152025" cy="60975"/>
            </a:xfrm>
            <a:custGeom>
              <a:avLst/>
              <a:gdLst/>
              <a:ahLst/>
              <a:cxnLst/>
              <a:rect l="l" t="t" r="r" b="b"/>
              <a:pathLst>
                <a:path w="6081" h="2439" extrusionOk="0">
                  <a:moveTo>
                    <a:pt x="2859" y="0"/>
                  </a:moveTo>
                  <a:cubicBezTo>
                    <a:pt x="2798" y="0"/>
                    <a:pt x="2737" y="2"/>
                    <a:pt x="2676" y="7"/>
                  </a:cubicBezTo>
                  <a:cubicBezTo>
                    <a:pt x="518" y="128"/>
                    <a:pt x="1" y="1648"/>
                    <a:pt x="1" y="1648"/>
                  </a:cubicBezTo>
                  <a:lnTo>
                    <a:pt x="1156" y="2165"/>
                  </a:lnTo>
                  <a:cubicBezTo>
                    <a:pt x="1156" y="2165"/>
                    <a:pt x="1819" y="1215"/>
                    <a:pt x="3168" y="1215"/>
                  </a:cubicBezTo>
                  <a:cubicBezTo>
                    <a:pt x="3923" y="1215"/>
                    <a:pt x="4892" y="1512"/>
                    <a:pt x="6080" y="2438"/>
                  </a:cubicBezTo>
                  <a:cubicBezTo>
                    <a:pt x="6080" y="2438"/>
                    <a:pt x="4904" y="0"/>
                    <a:pt x="2859"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79"/>
            <p:cNvSpPr/>
            <p:nvPr/>
          </p:nvSpPr>
          <p:spPr>
            <a:xfrm>
              <a:off x="4249575" y="3158550"/>
              <a:ext cx="130725" cy="255500"/>
            </a:xfrm>
            <a:custGeom>
              <a:avLst/>
              <a:gdLst/>
              <a:ahLst/>
              <a:cxnLst/>
              <a:rect l="l" t="t" r="r" b="b"/>
              <a:pathLst>
                <a:path w="5229" h="10220" extrusionOk="0">
                  <a:moveTo>
                    <a:pt x="4110" y="0"/>
                  </a:moveTo>
                  <a:cubicBezTo>
                    <a:pt x="3972" y="0"/>
                    <a:pt x="3825" y="117"/>
                    <a:pt x="3861" y="298"/>
                  </a:cubicBezTo>
                  <a:cubicBezTo>
                    <a:pt x="4256" y="1757"/>
                    <a:pt x="4560" y="3520"/>
                    <a:pt x="4226" y="5040"/>
                  </a:cubicBezTo>
                  <a:cubicBezTo>
                    <a:pt x="3983" y="6043"/>
                    <a:pt x="3496" y="6408"/>
                    <a:pt x="2493" y="6590"/>
                  </a:cubicBezTo>
                  <a:cubicBezTo>
                    <a:pt x="2129" y="6651"/>
                    <a:pt x="1642" y="6712"/>
                    <a:pt x="1338" y="6985"/>
                  </a:cubicBezTo>
                  <a:cubicBezTo>
                    <a:pt x="1" y="8171"/>
                    <a:pt x="1065" y="9842"/>
                    <a:pt x="2493" y="10207"/>
                  </a:cubicBezTo>
                  <a:cubicBezTo>
                    <a:pt x="2521" y="10215"/>
                    <a:pt x="2547" y="10219"/>
                    <a:pt x="2571" y="10219"/>
                  </a:cubicBezTo>
                  <a:cubicBezTo>
                    <a:pt x="2816" y="10219"/>
                    <a:pt x="2892" y="9834"/>
                    <a:pt x="2615" y="9751"/>
                  </a:cubicBezTo>
                  <a:cubicBezTo>
                    <a:pt x="1885" y="9569"/>
                    <a:pt x="943" y="8900"/>
                    <a:pt x="1217" y="7988"/>
                  </a:cubicBezTo>
                  <a:cubicBezTo>
                    <a:pt x="1490" y="7168"/>
                    <a:pt x="2220" y="7137"/>
                    <a:pt x="2919" y="6985"/>
                  </a:cubicBezTo>
                  <a:cubicBezTo>
                    <a:pt x="3679" y="6833"/>
                    <a:pt x="4196" y="6499"/>
                    <a:pt x="4499" y="5769"/>
                  </a:cubicBezTo>
                  <a:cubicBezTo>
                    <a:pt x="5229" y="4158"/>
                    <a:pt x="4773" y="1818"/>
                    <a:pt x="4317" y="177"/>
                  </a:cubicBezTo>
                  <a:cubicBezTo>
                    <a:pt x="4293" y="54"/>
                    <a:pt x="4204" y="0"/>
                    <a:pt x="4110"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9"/>
            <p:cNvSpPr/>
            <p:nvPr/>
          </p:nvSpPr>
          <p:spPr>
            <a:xfrm>
              <a:off x="4267825" y="3435750"/>
              <a:ext cx="103375" cy="61775"/>
            </a:xfrm>
            <a:custGeom>
              <a:avLst/>
              <a:gdLst/>
              <a:ahLst/>
              <a:cxnLst/>
              <a:rect l="l" t="t" r="r" b="b"/>
              <a:pathLst>
                <a:path w="4135" h="2471" extrusionOk="0">
                  <a:moveTo>
                    <a:pt x="4134" y="1"/>
                  </a:moveTo>
                  <a:cubicBezTo>
                    <a:pt x="3334" y="372"/>
                    <a:pt x="2445" y="517"/>
                    <a:pt x="1533" y="517"/>
                  </a:cubicBezTo>
                  <a:cubicBezTo>
                    <a:pt x="1026" y="517"/>
                    <a:pt x="511" y="472"/>
                    <a:pt x="0" y="396"/>
                  </a:cubicBezTo>
                  <a:lnTo>
                    <a:pt x="0" y="396"/>
                  </a:lnTo>
                  <a:cubicBezTo>
                    <a:pt x="61" y="639"/>
                    <a:pt x="122" y="882"/>
                    <a:pt x="152" y="943"/>
                  </a:cubicBezTo>
                  <a:cubicBezTo>
                    <a:pt x="335" y="1368"/>
                    <a:pt x="548" y="1733"/>
                    <a:pt x="912" y="2037"/>
                  </a:cubicBezTo>
                  <a:cubicBezTo>
                    <a:pt x="1095" y="2189"/>
                    <a:pt x="1307" y="2311"/>
                    <a:pt x="1520" y="2402"/>
                  </a:cubicBezTo>
                  <a:cubicBezTo>
                    <a:pt x="1673" y="2448"/>
                    <a:pt x="1830" y="2470"/>
                    <a:pt x="1987" y="2470"/>
                  </a:cubicBezTo>
                  <a:cubicBezTo>
                    <a:pt x="2549" y="2470"/>
                    <a:pt x="3109" y="2191"/>
                    <a:pt x="3466" y="1763"/>
                  </a:cubicBezTo>
                  <a:cubicBezTo>
                    <a:pt x="3891" y="1277"/>
                    <a:pt x="4073" y="639"/>
                    <a:pt x="4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9"/>
            <p:cNvSpPr/>
            <p:nvPr/>
          </p:nvSpPr>
          <p:spPr>
            <a:xfrm>
              <a:off x="5863600" y="2888675"/>
              <a:ext cx="85900" cy="254675"/>
            </a:xfrm>
            <a:custGeom>
              <a:avLst/>
              <a:gdLst/>
              <a:ahLst/>
              <a:cxnLst/>
              <a:rect l="l" t="t" r="r" b="b"/>
              <a:pathLst>
                <a:path w="3436" h="10187" extrusionOk="0">
                  <a:moveTo>
                    <a:pt x="1831" y="0"/>
                  </a:moveTo>
                  <a:cubicBezTo>
                    <a:pt x="1674" y="0"/>
                    <a:pt x="1497" y="175"/>
                    <a:pt x="1581" y="363"/>
                  </a:cubicBezTo>
                  <a:cubicBezTo>
                    <a:pt x="2098" y="1488"/>
                    <a:pt x="2523" y="2734"/>
                    <a:pt x="2493" y="3981"/>
                  </a:cubicBezTo>
                  <a:cubicBezTo>
                    <a:pt x="2493" y="5044"/>
                    <a:pt x="1459" y="5895"/>
                    <a:pt x="912" y="6716"/>
                  </a:cubicBezTo>
                  <a:cubicBezTo>
                    <a:pt x="0" y="8054"/>
                    <a:pt x="608" y="9786"/>
                    <a:pt x="2189" y="10181"/>
                  </a:cubicBezTo>
                  <a:cubicBezTo>
                    <a:pt x="2208" y="10185"/>
                    <a:pt x="2226" y="10187"/>
                    <a:pt x="2243" y="10187"/>
                  </a:cubicBezTo>
                  <a:cubicBezTo>
                    <a:pt x="2506" y="10187"/>
                    <a:pt x="2597" y="9782"/>
                    <a:pt x="2341" y="9725"/>
                  </a:cubicBezTo>
                  <a:cubicBezTo>
                    <a:pt x="791" y="9361"/>
                    <a:pt x="699" y="7871"/>
                    <a:pt x="1459" y="6747"/>
                  </a:cubicBezTo>
                  <a:cubicBezTo>
                    <a:pt x="1885" y="6108"/>
                    <a:pt x="2402" y="5561"/>
                    <a:pt x="2766" y="4862"/>
                  </a:cubicBezTo>
                  <a:cubicBezTo>
                    <a:pt x="3435" y="3433"/>
                    <a:pt x="2614" y="1427"/>
                    <a:pt x="2007" y="120"/>
                  </a:cubicBezTo>
                  <a:cubicBezTo>
                    <a:pt x="1969" y="36"/>
                    <a:pt x="1902" y="0"/>
                    <a:pt x="1831"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9"/>
            <p:cNvSpPr/>
            <p:nvPr/>
          </p:nvSpPr>
          <p:spPr>
            <a:xfrm>
              <a:off x="5897800" y="3137125"/>
              <a:ext cx="117800" cy="81750"/>
            </a:xfrm>
            <a:custGeom>
              <a:avLst/>
              <a:gdLst/>
              <a:ahLst/>
              <a:cxnLst/>
              <a:rect l="l" t="t" r="r" b="b"/>
              <a:pathLst>
                <a:path w="4712" h="3270" extrusionOk="0">
                  <a:moveTo>
                    <a:pt x="4438" y="0"/>
                  </a:moveTo>
                  <a:cubicBezTo>
                    <a:pt x="3830" y="486"/>
                    <a:pt x="3040" y="760"/>
                    <a:pt x="2280" y="942"/>
                  </a:cubicBezTo>
                  <a:cubicBezTo>
                    <a:pt x="1520" y="1094"/>
                    <a:pt x="760" y="1155"/>
                    <a:pt x="0" y="1186"/>
                  </a:cubicBezTo>
                  <a:cubicBezTo>
                    <a:pt x="243" y="1854"/>
                    <a:pt x="669" y="2462"/>
                    <a:pt x="1246" y="2857"/>
                  </a:cubicBezTo>
                  <a:cubicBezTo>
                    <a:pt x="1623" y="3115"/>
                    <a:pt x="2078" y="3269"/>
                    <a:pt x="2526" y="3269"/>
                  </a:cubicBezTo>
                  <a:cubicBezTo>
                    <a:pt x="2764" y="3269"/>
                    <a:pt x="3000" y="3226"/>
                    <a:pt x="3222" y="3131"/>
                  </a:cubicBezTo>
                  <a:cubicBezTo>
                    <a:pt x="4438" y="2644"/>
                    <a:pt x="4712" y="1155"/>
                    <a:pt x="4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79"/>
            <p:cNvSpPr/>
            <p:nvPr/>
          </p:nvSpPr>
          <p:spPr>
            <a:xfrm>
              <a:off x="5804325" y="2985900"/>
              <a:ext cx="42575" cy="77525"/>
            </a:xfrm>
            <a:custGeom>
              <a:avLst/>
              <a:gdLst/>
              <a:ahLst/>
              <a:cxnLst/>
              <a:rect l="l" t="t" r="r" b="b"/>
              <a:pathLst>
                <a:path w="1703" h="3101" extrusionOk="0">
                  <a:moveTo>
                    <a:pt x="852" y="0"/>
                  </a:moveTo>
                  <a:cubicBezTo>
                    <a:pt x="396" y="0"/>
                    <a:pt x="1" y="699"/>
                    <a:pt x="1" y="1551"/>
                  </a:cubicBezTo>
                  <a:cubicBezTo>
                    <a:pt x="1" y="2402"/>
                    <a:pt x="396" y="3101"/>
                    <a:pt x="852" y="3101"/>
                  </a:cubicBezTo>
                  <a:cubicBezTo>
                    <a:pt x="1308" y="3101"/>
                    <a:pt x="1703" y="2402"/>
                    <a:pt x="1703" y="1551"/>
                  </a:cubicBezTo>
                  <a:cubicBezTo>
                    <a:pt x="1703" y="699"/>
                    <a:pt x="1308" y="0"/>
                    <a:pt x="852"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9"/>
            <p:cNvSpPr/>
            <p:nvPr/>
          </p:nvSpPr>
          <p:spPr>
            <a:xfrm>
              <a:off x="6047500" y="2997300"/>
              <a:ext cx="42575" cy="78300"/>
            </a:xfrm>
            <a:custGeom>
              <a:avLst/>
              <a:gdLst/>
              <a:ahLst/>
              <a:cxnLst/>
              <a:rect l="l" t="t" r="r" b="b"/>
              <a:pathLst>
                <a:path w="1703" h="3132" extrusionOk="0">
                  <a:moveTo>
                    <a:pt x="851" y="0"/>
                  </a:moveTo>
                  <a:cubicBezTo>
                    <a:pt x="365" y="0"/>
                    <a:pt x="0" y="699"/>
                    <a:pt x="0" y="1581"/>
                  </a:cubicBezTo>
                  <a:cubicBezTo>
                    <a:pt x="0" y="2432"/>
                    <a:pt x="365" y="3131"/>
                    <a:pt x="851" y="3131"/>
                  </a:cubicBezTo>
                  <a:cubicBezTo>
                    <a:pt x="1307" y="3131"/>
                    <a:pt x="1702" y="2432"/>
                    <a:pt x="1702" y="1581"/>
                  </a:cubicBezTo>
                  <a:cubicBezTo>
                    <a:pt x="1702" y="699"/>
                    <a:pt x="1307" y="0"/>
                    <a:pt x="851"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9"/>
            <p:cNvSpPr/>
            <p:nvPr/>
          </p:nvSpPr>
          <p:spPr>
            <a:xfrm>
              <a:off x="5715425" y="2852450"/>
              <a:ext cx="145150" cy="84150"/>
            </a:xfrm>
            <a:custGeom>
              <a:avLst/>
              <a:gdLst/>
              <a:ahLst/>
              <a:cxnLst/>
              <a:rect l="l" t="t" r="r" b="b"/>
              <a:pathLst>
                <a:path w="5806" h="3366" extrusionOk="0">
                  <a:moveTo>
                    <a:pt x="3716" y="0"/>
                  </a:moveTo>
                  <a:cubicBezTo>
                    <a:pt x="3324" y="0"/>
                    <a:pt x="2897" y="56"/>
                    <a:pt x="2462" y="171"/>
                  </a:cubicBezTo>
                  <a:cubicBezTo>
                    <a:pt x="1003" y="597"/>
                    <a:pt x="0" y="1630"/>
                    <a:pt x="213" y="2451"/>
                  </a:cubicBezTo>
                  <a:cubicBezTo>
                    <a:pt x="384" y="3029"/>
                    <a:pt x="1128" y="3366"/>
                    <a:pt x="2063" y="3366"/>
                  </a:cubicBezTo>
                  <a:cubicBezTo>
                    <a:pt x="2456" y="3366"/>
                    <a:pt x="2882" y="3306"/>
                    <a:pt x="3313" y="3180"/>
                  </a:cubicBezTo>
                  <a:cubicBezTo>
                    <a:pt x="4803" y="2755"/>
                    <a:pt x="5806" y="1752"/>
                    <a:pt x="5563" y="931"/>
                  </a:cubicBezTo>
                  <a:cubicBezTo>
                    <a:pt x="5412" y="328"/>
                    <a:pt x="4667" y="0"/>
                    <a:pt x="3716" y="0"/>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79"/>
            <p:cNvSpPr/>
            <p:nvPr/>
          </p:nvSpPr>
          <p:spPr>
            <a:xfrm>
              <a:off x="6011025" y="2870400"/>
              <a:ext cx="145925" cy="84600"/>
            </a:xfrm>
            <a:custGeom>
              <a:avLst/>
              <a:gdLst/>
              <a:ahLst/>
              <a:cxnLst/>
              <a:rect l="l" t="t" r="r" b="b"/>
              <a:pathLst>
                <a:path w="5837" h="3384" extrusionOk="0">
                  <a:moveTo>
                    <a:pt x="2023" y="1"/>
                  </a:moveTo>
                  <a:cubicBezTo>
                    <a:pt x="1116" y="1"/>
                    <a:pt x="410" y="320"/>
                    <a:pt x="243" y="882"/>
                  </a:cubicBezTo>
                  <a:cubicBezTo>
                    <a:pt x="0" y="1702"/>
                    <a:pt x="1003" y="2736"/>
                    <a:pt x="2462" y="3192"/>
                  </a:cubicBezTo>
                  <a:cubicBezTo>
                    <a:pt x="2908" y="3322"/>
                    <a:pt x="3347" y="3384"/>
                    <a:pt x="3751" y="3384"/>
                  </a:cubicBezTo>
                  <a:cubicBezTo>
                    <a:pt x="4670" y="3384"/>
                    <a:pt x="5403" y="3063"/>
                    <a:pt x="5593" y="2493"/>
                  </a:cubicBezTo>
                  <a:cubicBezTo>
                    <a:pt x="5836" y="1672"/>
                    <a:pt x="4833" y="639"/>
                    <a:pt x="3374" y="213"/>
                  </a:cubicBezTo>
                  <a:cubicBezTo>
                    <a:pt x="2903" y="69"/>
                    <a:pt x="2442" y="1"/>
                    <a:pt x="2023" y="1"/>
                  </a:cubicBezTo>
                  <a:close/>
                </a:path>
              </a:pathLst>
            </a:custGeom>
            <a:solidFill>
              <a:srgbClr val="AB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xmlns="" id="{D5BD4374-3602-94A0-0CF5-866AF30D7ACA}"/>
              </a:ext>
            </a:extLst>
          </p:cNvPr>
          <p:cNvSpPr/>
          <p:nvPr/>
        </p:nvSpPr>
        <p:spPr>
          <a:xfrm>
            <a:off x="4628835" y="3497533"/>
            <a:ext cx="3730551" cy="77341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sp>
        <p:nvSpPr>
          <p:cNvPr id="2395" name="Google Shape;2395;p48"/>
          <p:cNvSpPr txBox="1">
            <a:spLocks noGrp="1"/>
          </p:cNvSpPr>
          <p:nvPr>
            <p:ph type="title" idx="15"/>
          </p:nvPr>
        </p:nvSpPr>
        <p:spPr>
          <a:xfrm>
            <a:off x="713225" y="478919"/>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accent2"/>
                </a:solidFill>
              </a:rPr>
              <a:t>OBJECTIVES</a:t>
            </a:r>
            <a:endParaRPr sz="3600" dirty="0">
              <a:solidFill>
                <a:schemeClr val="accent2"/>
              </a:solidFill>
            </a:endParaRPr>
          </a:p>
        </p:txBody>
      </p:sp>
      <p:sp>
        <p:nvSpPr>
          <p:cNvPr id="2396" name="Google Shape;2396;p48"/>
          <p:cNvSpPr txBox="1">
            <a:spLocks noGrp="1"/>
          </p:cNvSpPr>
          <p:nvPr>
            <p:ph type="title"/>
          </p:nvPr>
        </p:nvSpPr>
        <p:spPr>
          <a:xfrm flipH="1">
            <a:off x="724226" y="2106384"/>
            <a:ext cx="859800" cy="65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397" name="Google Shape;2397;p48"/>
          <p:cNvSpPr txBox="1">
            <a:spLocks noGrp="1"/>
          </p:cNvSpPr>
          <p:nvPr>
            <p:ph type="subTitle" idx="1"/>
          </p:nvPr>
        </p:nvSpPr>
        <p:spPr>
          <a:xfrm flipH="1">
            <a:off x="1677700" y="2021602"/>
            <a:ext cx="2247600" cy="51119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LISTENING </a:t>
            </a:r>
            <a:endParaRPr dirty="0"/>
          </a:p>
        </p:txBody>
      </p:sp>
      <p:sp>
        <p:nvSpPr>
          <p:cNvPr id="2398" name="Google Shape;2398;p48"/>
          <p:cNvSpPr txBox="1">
            <a:spLocks noGrp="1"/>
          </p:cNvSpPr>
          <p:nvPr>
            <p:ph type="subTitle" idx="2"/>
          </p:nvPr>
        </p:nvSpPr>
        <p:spPr>
          <a:xfrm flipH="1">
            <a:off x="1677697" y="2492784"/>
            <a:ext cx="7327023" cy="52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listen for general and specific information about a communication exhibition;</a:t>
            </a:r>
            <a:endParaRPr sz="2000" dirty="0"/>
          </a:p>
        </p:txBody>
      </p:sp>
      <p:sp>
        <p:nvSpPr>
          <p:cNvPr id="2399" name="Google Shape;2399;p48"/>
          <p:cNvSpPr txBox="1">
            <a:spLocks noGrp="1"/>
          </p:cNvSpPr>
          <p:nvPr>
            <p:ph type="title" idx="3"/>
          </p:nvPr>
        </p:nvSpPr>
        <p:spPr>
          <a:xfrm flipH="1">
            <a:off x="724204" y="3545957"/>
            <a:ext cx="859800" cy="65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400" name="Google Shape;2400;p48"/>
          <p:cNvSpPr txBox="1">
            <a:spLocks noGrp="1"/>
          </p:cNvSpPr>
          <p:nvPr>
            <p:ph type="subTitle" idx="4"/>
          </p:nvPr>
        </p:nvSpPr>
        <p:spPr>
          <a:xfrm flipH="1">
            <a:off x="1677672" y="3461045"/>
            <a:ext cx="2247600" cy="51119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WRITING </a:t>
            </a:r>
            <a:endParaRPr dirty="0"/>
          </a:p>
        </p:txBody>
      </p:sp>
      <p:sp>
        <p:nvSpPr>
          <p:cNvPr id="2401" name="Google Shape;2401;p48"/>
          <p:cNvSpPr txBox="1">
            <a:spLocks noGrp="1"/>
          </p:cNvSpPr>
          <p:nvPr>
            <p:ph type="subTitle" idx="5"/>
          </p:nvPr>
        </p:nvSpPr>
        <p:spPr>
          <a:xfrm flipH="1">
            <a:off x="1677676" y="3879010"/>
            <a:ext cx="7169598" cy="52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write a paragraph to describe a way of modern communication. </a:t>
            </a:r>
            <a:endParaRPr sz="2000" dirty="0"/>
          </a:p>
        </p:txBody>
      </p:sp>
      <p:grpSp>
        <p:nvGrpSpPr>
          <p:cNvPr id="2408" name="Google Shape;2408;p48"/>
          <p:cNvGrpSpPr/>
          <p:nvPr/>
        </p:nvGrpSpPr>
        <p:grpSpPr>
          <a:xfrm flipH="1">
            <a:off x="7717812" y="633925"/>
            <a:ext cx="911694" cy="773772"/>
            <a:chOff x="6064225" y="1470325"/>
            <a:chExt cx="1112500" cy="944200"/>
          </a:xfrm>
        </p:grpSpPr>
        <p:sp>
          <p:nvSpPr>
            <p:cNvPr id="2409" name="Google Shape;2409;p48"/>
            <p:cNvSpPr/>
            <p:nvPr/>
          </p:nvSpPr>
          <p:spPr>
            <a:xfrm>
              <a:off x="6064225" y="1470325"/>
              <a:ext cx="1112500" cy="792825"/>
            </a:xfrm>
            <a:custGeom>
              <a:avLst/>
              <a:gdLst/>
              <a:ahLst/>
              <a:cxnLst/>
              <a:rect l="l" t="t" r="r" b="b"/>
              <a:pathLst>
                <a:path w="44500" h="31713" extrusionOk="0">
                  <a:moveTo>
                    <a:pt x="21688" y="0"/>
                  </a:moveTo>
                  <a:cubicBezTo>
                    <a:pt x="15996" y="0"/>
                    <a:pt x="10670" y="508"/>
                    <a:pt x="7843" y="989"/>
                  </a:cubicBezTo>
                  <a:cubicBezTo>
                    <a:pt x="0" y="2326"/>
                    <a:pt x="2007" y="13816"/>
                    <a:pt x="1703" y="22083"/>
                  </a:cubicBezTo>
                  <a:cubicBezTo>
                    <a:pt x="1439" y="29759"/>
                    <a:pt x="13712" y="31713"/>
                    <a:pt x="24198" y="31713"/>
                  </a:cubicBezTo>
                  <a:cubicBezTo>
                    <a:pt x="29450" y="31713"/>
                    <a:pt x="34253" y="31223"/>
                    <a:pt x="36810" y="30715"/>
                  </a:cubicBezTo>
                  <a:cubicBezTo>
                    <a:pt x="44500" y="29165"/>
                    <a:pt x="44105" y="17676"/>
                    <a:pt x="43527" y="7888"/>
                  </a:cubicBezTo>
                  <a:cubicBezTo>
                    <a:pt x="43157" y="1617"/>
                    <a:pt x="31841" y="0"/>
                    <a:pt x="21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8"/>
            <p:cNvSpPr/>
            <p:nvPr/>
          </p:nvSpPr>
          <p:spPr>
            <a:xfrm>
              <a:off x="6321200" y="2185000"/>
              <a:ext cx="177075" cy="229525"/>
            </a:xfrm>
            <a:custGeom>
              <a:avLst/>
              <a:gdLst/>
              <a:ahLst/>
              <a:cxnLst/>
              <a:rect l="l" t="t" r="r" b="b"/>
              <a:pathLst>
                <a:path w="7083" h="9181" extrusionOk="0">
                  <a:moveTo>
                    <a:pt x="2098" y="1"/>
                  </a:moveTo>
                  <a:cubicBezTo>
                    <a:pt x="2098" y="1"/>
                    <a:pt x="0" y="9180"/>
                    <a:pt x="2098" y="9180"/>
                  </a:cubicBezTo>
                  <a:cubicBezTo>
                    <a:pt x="4225" y="9180"/>
                    <a:pt x="7082" y="943"/>
                    <a:pt x="7082" y="943"/>
                  </a:cubicBezTo>
                  <a:lnTo>
                    <a:pt x="20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48"/>
          <p:cNvGrpSpPr/>
          <p:nvPr/>
        </p:nvGrpSpPr>
        <p:grpSpPr>
          <a:xfrm flipH="1">
            <a:off x="6753669" y="269147"/>
            <a:ext cx="911714" cy="750744"/>
            <a:chOff x="7315125" y="1121525"/>
            <a:chExt cx="1112525" cy="916100"/>
          </a:xfrm>
        </p:grpSpPr>
        <p:sp>
          <p:nvSpPr>
            <p:cNvPr id="2412" name="Google Shape;2412;p48"/>
            <p:cNvSpPr/>
            <p:nvPr/>
          </p:nvSpPr>
          <p:spPr>
            <a:xfrm>
              <a:off x="7315125" y="1121525"/>
              <a:ext cx="1112525" cy="792675"/>
            </a:xfrm>
            <a:custGeom>
              <a:avLst/>
              <a:gdLst/>
              <a:ahLst/>
              <a:cxnLst/>
              <a:rect l="l" t="t" r="r" b="b"/>
              <a:pathLst>
                <a:path w="44501" h="31707" extrusionOk="0">
                  <a:moveTo>
                    <a:pt x="21718" y="1"/>
                  </a:moveTo>
                  <a:cubicBezTo>
                    <a:pt x="16027" y="1"/>
                    <a:pt x="10701" y="509"/>
                    <a:pt x="7873" y="989"/>
                  </a:cubicBezTo>
                  <a:cubicBezTo>
                    <a:pt x="1" y="2326"/>
                    <a:pt x="2037" y="13816"/>
                    <a:pt x="1733" y="22084"/>
                  </a:cubicBezTo>
                  <a:cubicBezTo>
                    <a:pt x="1449" y="29752"/>
                    <a:pt x="13758" y="31707"/>
                    <a:pt x="24263" y="31707"/>
                  </a:cubicBezTo>
                  <a:cubicBezTo>
                    <a:pt x="29497" y="31707"/>
                    <a:pt x="34283" y="31221"/>
                    <a:pt x="36840" y="30716"/>
                  </a:cubicBezTo>
                  <a:cubicBezTo>
                    <a:pt x="44500" y="29166"/>
                    <a:pt x="44135" y="17676"/>
                    <a:pt x="43558" y="7889"/>
                  </a:cubicBezTo>
                  <a:cubicBezTo>
                    <a:pt x="43188" y="1617"/>
                    <a:pt x="31872" y="1"/>
                    <a:pt x="2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8"/>
            <p:cNvSpPr/>
            <p:nvPr/>
          </p:nvSpPr>
          <p:spPr>
            <a:xfrm>
              <a:off x="7815150" y="1808100"/>
              <a:ext cx="177825" cy="229525"/>
            </a:xfrm>
            <a:custGeom>
              <a:avLst/>
              <a:gdLst/>
              <a:ahLst/>
              <a:cxnLst/>
              <a:rect l="l" t="t" r="r" b="b"/>
              <a:pathLst>
                <a:path w="7113" h="9181" extrusionOk="0">
                  <a:moveTo>
                    <a:pt x="5016" y="1"/>
                  </a:moveTo>
                  <a:lnTo>
                    <a:pt x="0" y="943"/>
                  </a:lnTo>
                  <a:cubicBezTo>
                    <a:pt x="0" y="943"/>
                    <a:pt x="2888" y="9180"/>
                    <a:pt x="5016" y="9180"/>
                  </a:cubicBezTo>
                  <a:cubicBezTo>
                    <a:pt x="7113" y="9180"/>
                    <a:pt x="5016" y="1"/>
                    <a:pt x="5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4" name="Google Shape;2414;p48"/>
          <p:cNvGrpSpPr/>
          <p:nvPr/>
        </p:nvGrpSpPr>
        <p:grpSpPr>
          <a:xfrm>
            <a:off x="5318507" y="657111"/>
            <a:ext cx="911705" cy="337487"/>
            <a:chOff x="1119600" y="2506400"/>
            <a:chExt cx="763700" cy="282700"/>
          </a:xfrm>
        </p:grpSpPr>
        <p:sp>
          <p:nvSpPr>
            <p:cNvPr id="2415" name="Google Shape;2415;p48"/>
            <p:cNvSpPr/>
            <p:nvPr/>
          </p:nvSpPr>
          <p:spPr>
            <a:xfrm>
              <a:off x="1119600" y="2506400"/>
              <a:ext cx="763700" cy="282700"/>
            </a:xfrm>
            <a:custGeom>
              <a:avLst/>
              <a:gdLst/>
              <a:ahLst/>
              <a:cxnLst/>
              <a:rect l="l" t="t" r="r" b="b"/>
              <a:pathLst>
                <a:path w="30548" h="11308" extrusionOk="0">
                  <a:moveTo>
                    <a:pt x="11976" y="1"/>
                  </a:moveTo>
                  <a:cubicBezTo>
                    <a:pt x="14772" y="1"/>
                    <a:pt x="17113" y="1855"/>
                    <a:pt x="17812" y="4408"/>
                  </a:cubicBezTo>
                  <a:cubicBezTo>
                    <a:pt x="18177" y="4317"/>
                    <a:pt x="18572" y="4226"/>
                    <a:pt x="18997" y="4226"/>
                  </a:cubicBezTo>
                  <a:cubicBezTo>
                    <a:pt x="20548" y="4226"/>
                    <a:pt x="21915" y="5138"/>
                    <a:pt x="22554" y="6445"/>
                  </a:cubicBezTo>
                  <a:cubicBezTo>
                    <a:pt x="22979" y="6110"/>
                    <a:pt x="23526" y="5897"/>
                    <a:pt x="24165" y="5897"/>
                  </a:cubicBezTo>
                  <a:cubicBezTo>
                    <a:pt x="25563" y="5897"/>
                    <a:pt x="26718" y="7053"/>
                    <a:pt x="26718" y="8481"/>
                  </a:cubicBezTo>
                  <a:cubicBezTo>
                    <a:pt x="26718" y="8907"/>
                    <a:pt x="26627" y="9302"/>
                    <a:pt x="26444" y="9667"/>
                  </a:cubicBezTo>
                  <a:lnTo>
                    <a:pt x="27873" y="9667"/>
                  </a:lnTo>
                  <a:cubicBezTo>
                    <a:pt x="28329" y="9667"/>
                    <a:pt x="28694" y="10031"/>
                    <a:pt x="28694" y="10487"/>
                  </a:cubicBezTo>
                  <a:lnTo>
                    <a:pt x="28694" y="10487"/>
                  </a:lnTo>
                  <a:cubicBezTo>
                    <a:pt x="28694" y="10943"/>
                    <a:pt x="28329" y="11308"/>
                    <a:pt x="27873" y="11308"/>
                  </a:cubicBezTo>
                  <a:lnTo>
                    <a:pt x="821" y="11308"/>
                  </a:lnTo>
                  <a:cubicBezTo>
                    <a:pt x="365" y="11308"/>
                    <a:pt x="0" y="10943"/>
                    <a:pt x="0" y="10487"/>
                  </a:cubicBezTo>
                  <a:lnTo>
                    <a:pt x="0" y="10487"/>
                  </a:lnTo>
                  <a:cubicBezTo>
                    <a:pt x="0" y="10031"/>
                    <a:pt x="365" y="9667"/>
                    <a:pt x="821" y="9667"/>
                  </a:cubicBezTo>
                  <a:lnTo>
                    <a:pt x="1611" y="9667"/>
                  </a:lnTo>
                  <a:cubicBezTo>
                    <a:pt x="1429" y="9211"/>
                    <a:pt x="1307" y="8694"/>
                    <a:pt x="1307" y="8177"/>
                  </a:cubicBezTo>
                  <a:cubicBezTo>
                    <a:pt x="1307" y="5989"/>
                    <a:pt x="3070" y="4226"/>
                    <a:pt x="5258" y="4226"/>
                  </a:cubicBezTo>
                  <a:cubicBezTo>
                    <a:pt x="5562" y="4226"/>
                    <a:pt x="5866" y="4287"/>
                    <a:pt x="6170" y="4347"/>
                  </a:cubicBezTo>
                  <a:cubicBezTo>
                    <a:pt x="6900" y="1824"/>
                    <a:pt x="9210" y="1"/>
                    <a:pt x="11976" y="1"/>
                  </a:cubicBezTo>
                  <a:close/>
                  <a:moveTo>
                    <a:pt x="29697" y="9667"/>
                  </a:moveTo>
                  <a:lnTo>
                    <a:pt x="29727" y="9667"/>
                  </a:lnTo>
                  <a:cubicBezTo>
                    <a:pt x="30183" y="9667"/>
                    <a:pt x="30548" y="10031"/>
                    <a:pt x="30548" y="10487"/>
                  </a:cubicBezTo>
                  <a:lnTo>
                    <a:pt x="30548" y="10487"/>
                  </a:lnTo>
                  <a:cubicBezTo>
                    <a:pt x="30548" y="10943"/>
                    <a:pt x="30183" y="11308"/>
                    <a:pt x="29727" y="11308"/>
                  </a:cubicBezTo>
                  <a:lnTo>
                    <a:pt x="29697" y="11308"/>
                  </a:lnTo>
                  <a:cubicBezTo>
                    <a:pt x="29271" y="11308"/>
                    <a:pt x="28906" y="10943"/>
                    <a:pt x="28906" y="10487"/>
                  </a:cubicBezTo>
                  <a:lnTo>
                    <a:pt x="28906" y="10487"/>
                  </a:lnTo>
                  <a:cubicBezTo>
                    <a:pt x="28906" y="10031"/>
                    <a:pt x="29271" y="9667"/>
                    <a:pt x="29697" y="96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8"/>
            <p:cNvSpPr/>
            <p:nvPr/>
          </p:nvSpPr>
          <p:spPr>
            <a:xfrm>
              <a:off x="1228250" y="2605200"/>
              <a:ext cx="497750" cy="183900"/>
            </a:xfrm>
            <a:custGeom>
              <a:avLst/>
              <a:gdLst/>
              <a:ahLst/>
              <a:cxnLst/>
              <a:rect l="l" t="t" r="r" b="b"/>
              <a:pathLst>
                <a:path w="19910" h="7356" extrusionOk="0">
                  <a:moveTo>
                    <a:pt x="19788" y="7356"/>
                  </a:moveTo>
                  <a:lnTo>
                    <a:pt x="122" y="7356"/>
                  </a:lnTo>
                  <a:cubicBezTo>
                    <a:pt x="31" y="7052"/>
                    <a:pt x="1" y="6748"/>
                    <a:pt x="1" y="6414"/>
                  </a:cubicBezTo>
                  <a:cubicBezTo>
                    <a:pt x="1" y="4711"/>
                    <a:pt x="1368" y="3344"/>
                    <a:pt x="3071" y="3344"/>
                  </a:cubicBezTo>
                  <a:cubicBezTo>
                    <a:pt x="3314" y="3344"/>
                    <a:pt x="3557" y="3374"/>
                    <a:pt x="3800" y="3435"/>
                  </a:cubicBezTo>
                  <a:cubicBezTo>
                    <a:pt x="4378" y="1459"/>
                    <a:pt x="6201" y="0"/>
                    <a:pt x="8359" y="0"/>
                  </a:cubicBezTo>
                  <a:cubicBezTo>
                    <a:pt x="10518" y="0"/>
                    <a:pt x="12372" y="1490"/>
                    <a:pt x="12919" y="3496"/>
                  </a:cubicBezTo>
                  <a:cubicBezTo>
                    <a:pt x="13223" y="3404"/>
                    <a:pt x="13527" y="3344"/>
                    <a:pt x="13861" y="3344"/>
                  </a:cubicBezTo>
                  <a:cubicBezTo>
                    <a:pt x="15077" y="3344"/>
                    <a:pt x="16110" y="4043"/>
                    <a:pt x="16627" y="5076"/>
                  </a:cubicBezTo>
                  <a:cubicBezTo>
                    <a:pt x="16961" y="4803"/>
                    <a:pt x="17417" y="4620"/>
                    <a:pt x="17873" y="4620"/>
                  </a:cubicBezTo>
                  <a:cubicBezTo>
                    <a:pt x="18998" y="4620"/>
                    <a:pt x="19910" y="5532"/>
                    <a:pt x="19910" y="6657"/>
                  </a:cubicBezTo>
                  <a:cubicBezTo>
                    <a:pt x="19910" y="6900"/>
                    <a:pt x="19849" y="7143"/>
                    <a:pt x="19788" y="73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390;p47">
            <a:extLst>
              <a:ext uri="{FF2B5EF4-FFF2-40B4-BE49-F238E27FC236}">
                <a16:creationId xmlns:a16="http://schemas.microsoft.com/office/drawing/2014/main" xmlns="" id="{E2CA1441-0987-FE4A-A69A-CF83BFC4137F}"/>
              </a:ext>
            </a:extLst>
          </p:cNvPr>
          <p:cNvSpPr txBox="1">
            <a:spLocks/>
          </p:cNvSpPr>
          <p:nvPr/>
        </p:nvSpPr>
        <p:spPr>
          <a:xfrm>
            <a:off x="713225" y="1171263"/>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Heebo Black"/>
              <a:buNone/>
              <a:defRPr sz="3500" b="0" i="0" u="none" strike="noStrike" cap="none">
                <a:solidFill>
                  <a:schemeClr val="accent6"/>
                </a:solidFill>
                <a:latin typeface="Heebo Black"/>
                <a:ea typeface="Heebo Black"/>
                <a:cs typeface="Heebo Black"/>
                <a:sym typeface="Heebo Black"/>
              </a:defRPr>
            </a:lvl1pPr>
            <a:lvl2pPr marR="0" lvl="1" algn="ctr" rtl="0">
              <a:lnSpc>
                <a:spcPct val="100000"/>
              </a:lnSpc>
              <a:spcBef>
                <a:spcPts val="0"/>
              </a:spcBef>
              <a:spcAft>
                <a:spcPts val="0"/>
              </a:spcAft>
              <a:buClr>
                <a:schemeClr val="dk1"/>
              </a:buClr>
              <a:buSzPts val="3200"/>
              <a:buFont typeface="Heebo Black"/>
              <a:buNone/>
              <a:defRPr sz="3200" b="0" i="0" u="none" strike="noStrike" cap="none">
                <a:solidFill>
                  <a:schemeClr val="dk1"/>
                </a:solidFill>
                <a:latin typeface="Heebo Black"/>
                <a:ea typeface="Heebo Black"/>
                <a:cs typeface="Heebo Black"/>
                <a:sym typeface="Heebo Black"/>
              </a:defRPr>
            </a:lvl2pPr>
            <a:lvl3pPr marR="0" lvl="2" algn="ctr" rtl="0">
              <a:lnSpc>
                <a:spcPct val="100000"/>
              </a:lnSpc>
              <a:spcBef>
                <a:spcPts val="0"/>
              </a:spcBef>
              <a:spcAft>
                <a:spcPts val="0"/>
              </a:spcAft>
              <a:buClr>
                <a:schemeClr val="dk1"/>
              </a:buClr>
              <a:buSzPts val="3200"/>
              <a:buFont typeface="Heebo Black"/>
              <a:buNone/>
              <a:defRPr sz="3200" b="0" i="0" u="none" strike="noStrike" cap="none">
                <a:solidFill>
                  <a:schemeClr val="dk1"/>
                </a:solidFill>
                <a:latin typeface="Heebo Black"/>
                <a:ea typeface="Heebo Black"/>
                <a:cs typeface="Heebo Black"/>
                <a:sym typeface="Heebo Black"/>
              </a:defRPr>
            </a:lvl3pPr>
            <a:lvl4pPr marR="0" lvl="3" algn="ctr" rtl="0">
              <a:lnSpc>
                <a:spcPct val="100000"/>
              </a:lnSpc>
              <a:spcBef>
                <a:spcPts val="0"/>
              </a:spcBef>
              <a:spcAft>
                <a:spcPts val="0"/>
              </a:spcAft>
              <a:buClr>
                <a:schemeClr val="dk1"/>
              </a:buClr>
              <a:buSzPts val="3200"/>
              <a:buFont typeface="Heebo Black"/>
              <a:buNone/>
              <a:defRPr sz="3200" b="0" i="0" u="none" strike="noStrike" cap="none">
                <a:solidFill>
                  <a:schemeClr val="dk1"/>
                </a:solidFill>
                <a:latin typeface="Heebo Black"/>
                <a:ea typeface="Heebo Black"/>
                <a:cs typeface="Heebo Black"/>
                <a:sym typeface="Heebo Black"/>
              </a:defRPr>
            </a:lvl4pPr>
            <a:lvl5pPr marR="0" lvl="4" algn="ctr" rtl="0">
              <a:lnSpc>
                <a:spcPct val="100000"/>
              </a:lnSpc>
              <a:spcBef>
                <a:spcPts val="0"/>
              </a:spcBef>
              <a:spcAft>
                <a:spcPts val="0"/>
              </a:spcAft>
              <a:buClr>
                <a:schemeClr val="dk1"/>
              </a:buClr>
              <a:buSzPts val="3200"/>
              <a:buFont typeface="Heebo Black"/>
              <a:buNone/>
              <a:defRPr sz="3200" b="0" i="0" u="none" strike="noStrike" cap="none">
                <a:solidFill>
                  <a:schemeClr val="dk1"/>
                </a:solidFill>
                <a:latin typeface="Heebo Black"/>
                <a:ea typeface="Heebo Black"/>
                <a:cs typeface="Heebo Black"/>
                <a:sym typeface="Heebo Black"/>
              </a:defRPr>
            </a:lvl5pPr>
            <a:lvl6pPr marR="0" lvl="5" algn="ctr" rtl="0">
              <a:lnSpc>
                <a:spcPct val="100000"/>
              </a:lnSpc>
              <a:spcBef>
                <a:spcPts val="0"/>
              </a:spcBef>
              <a:spcAft>
                <a:spcPts val="0"/>
              </a:spcAft>
              <a:buClr>
                <a:schemeClr val="dk1"/>
              </a:buClr>
              <a:buSzPts val="3200"/>
              <a:buFont typeface="Heebo Black"/>
              <a:buNone/>
              <a:defRPr sz="3200" b="0" i="0" u="none" strike="noStrike" cap="none">
                <a:solidFill>
                  <a:schemeClr val="dk1"/>
                </a:solidFill>
                <a:latin typeface="Heebo Black"/>
                <a:ea typeface="Heebo Black"/>
                <a:cs typeface="Heebo Black"/>
                <a:sym typeface="Heebo Black"/>
              </a:defRPr>
            </a:lvl6pPr>
            <a:lvl7pPr marR="0" lvl="6" algn="ctr" rtl="0">
              <a:lnSpc>
                <a:spcPct val="100000"/>
              </a:lnSpc>
              <a:spcBef>
                <a:spcPts val="0"/>
              </a:spcBef>
              <a:spcAft>
                <a:spcPts val="0"/>
              </a:spcAft>
              <a:buClr>
                <a:schemeClr val="dk1"/>
              </a:buClr>
              <a:buSzPts val="3200"/>
              <a:buFont typeface="Heebo Black"/>
              <a:buNone/>
              <a:defRPr sz="3200" b="0" i="0" u="none" strike="noStrike" cap="none">
                <a:solidFill>
                  <a:schemeClr val="dk1"/>
                </a:solidFill>
                <a:latin typeface="Heebo Black"/>
                <a:ea typeface="Heebo Black"/>
                <a:cs typeface="Heebo Black"/>
                <a:sym typeface="Heebo Black"/>
              </a:defRPr>
            </a:lvl7pPr>
            <a:lvl8pPr marR="0" lvl="7" algn="ctr" rtl="0">
              <a:lnSpc>
                <a:spcPct val="100000"/>
              </a:lnSpc>
              <a:spcBef>
                <a:spcPts val="0"/>
              </a:spcBef>
              <a:spcAft>
                <a:spcPts val="0"/>
              </a:spcAft>
              <a:buClr>
                <a:schemeClr val="dk1"/>
              </a:buClr>
              <a:buSzPts val="3200"/>
              <a:buFont typeface="Heebo Black"/>
              <a:buNone/>
              <a:defRPr sz="3200" b="0" i="0" u="none" strike="noStrike" cap="none">
                <a:solidFill>
                  <a:schemeClr val="dk1"/>
                </a:solidFill>
                <a:latin typeface="Heebo Black"/>
                <a:ea typeface="Heebo Black"/>
                <a:cs typeface="Heebo Black"/>
                <a:sym typeface="Heebo Black"/>
              </a:defRPr>
            </a:lvl8pPr>
            <a:lvl9pPr marR="0" lvl="8" algn="ctr" rtl="0">
              <a:lnSpc>
                <a:spcPct val="100000"/>
              </a:lnSpc>
              <a:spcBef>
                <a:spcPts val="0"/>
              </a:spcBef>
              <a:spcAft>
                <a:spcPts val="0"/>
              </a:spcAft>
              <a:buClr>
                <a:schemeClr val="dk1"/>
              </a:buClr>
              <a:buSzPts val="3200"/>
              <a:buFont typeface="Heebo Black"/>
              <a:buNone/>
              <a:defRPr sz="3200" b="0" i="0" u="none" strike="noStrike" cap="none">
                <a:solidFill>
                  <a:schemeClr val="dk1"/>
                </a:solidFill>
                <a:latin typeface="Heebo Black"/>
                <a:ea typeface="Heebo Black"/>
                <a:cs typeface="Heebo Black"/>
                <a:sym typeface="Heebo Black"/>
              </a:defRPr>
            </a:lvl9pPr>
          </a:lstStyle>
          <a:p>
            <a:pPr algn="l"/>
            <a:r>
              <a:rPr lang="en-US" sz="2800" dirty="0">
                <a:solidFill>
                  <a:schemeClr val="tx1"/>
                </a:solidFill>
              </a:rPr>
              <a:t>After this lesson, students will be able to: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8"/>
        <p:cNvGrpSpPr/>
        <p:nvPr/>
      </p:nvGrpSpPr>
      <p:grpSpPr>
        <a:xfrm>
          <a:off x="0" y="0"/>
          <a:ext cx="0" cy="0"/>
          <a:chOff x="0" y="0"/>
          <a:chExt cx="0" cy="0"/>
        </a:xfrm>
      </p:grpSpPr>
      <p:grpSp>
        <p:nvGrpSpPr>
          <p:cNvPr id="2529" name="Google Shape;2529;p50"/>
          <p:cNvGrpSpPr/>
          <p:nvPr/>
        </p:nvGrpSpPr>
        <p:grpSpPr>
          <a:xfrm>
            <a:off x="5454271" y="1325893"/>
            <a:ext cx="3752033" cy="4316882"/>
            <a:chOff x="5184096" y="1756601"/>
            <a:chExt cx="4380146" cy="5039554"/>
          </a:xfrm>
        </p:grpSpPr>
        <p:grpSp>
          <p:nvGrpSpPr>
            <p:cNvPr id="2530" name="Google Shape;2530;p50"/>
            <p:cNvGrpSpPr/>
            <p:nvPr/>
          </p:nvGrpSpPr>
          <p:grpSpPr>
            <a:xfrm flipH="1">
              <a:off x="8054279" y="2185226"/>
              <a:ext cx="1509962" cy="4552943"/>
              <a:chOff x="4749600" y="2924725"/>
              <a:chExt cx="1313125" cy="3959425"/>
            </a:xfrm>
          </p:grpSpPr>
          <p:sp>
            <p:nvSpPr>
              <p:cNvPr id="2531" name="Google Shape;2531;p50"/>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0"/>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0"/>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0"/>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0"/>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6" name="Google Shape;2536;p50"/>
            <p:cNvGrpSpPr/>
            <p:nvPr/>
          </p:nvGrpSpPr>
          <p:grpSpPr>
            <a:xfrm flipH="1">
              <a:off x="5184096" y="2571738"/>
              <a:ext cx="1509934" cy="4224416"/>
              <a:chOff x="5789900" y="1448250"/>
              <a:chExt cx="1313100" cy="3673725"/>
            </a:xfrm>
          </p:grpSpPr>
          <p:sp>
            <p:nvSpPr>
              <p:cNvPr id="2537" name="Google Shape;2537;p50"/>
              <p:cNvSpPr/>
              <p:nvPr/>
            </p:nvSpPr>
            <p:spPr>
              <a:xfrm>
                <a:off x="5789900" y="1448250"/>
                <a:ext cx="1313100" cy="2963225"/>
              </a:xfrm>
              <a:custGeom>
                <a:avLst/>
                <a:gdLst/>
                <a:ahLst/>
                <a:cxnLst/>
                <a:rect l="l" t="t" r="r" b="b"/>
                <a:pathLst>
                  <a:path w="52524" h="118529" extrusionOk="0">
                    <a:moveTo>
                      <a:pt x="26262" y="1"/>
                    </a:moveTo>
                    <a:cubicBezTo>
                      <a:pt x="24856" y="1"/>
                      <a:pt x="23450" y="746"/>
                      <a:pt x="22554" y="2235"/>
                    </a:cubicBezTo>
                    <a:cubicBezTo>
                      <a:pt x="15319" y="14150"/>
                      <a:pt x="0" y="43877"/>
                      <a:pt x="0" y="81689"/>
                    </a:cubicBezTo>
                    <a:cubicBezTo>
                      <a:pt x="0" y="100990"/>
                      <a:pt x="10426" y="118528"/>
                      <a:pt x="26262" y="118528"/>
                    </a:cubicBezTo>
                    <a:cubicBezTo>
                      <a:pt x="42098" y="118528"/>
                      <a:pt x="52524" y="100990"/>
                      <a:pt x="52524" y="81689"/>
                    </a:cubicBezTo>
                    <a:cubicBezTo>
                      <a:pt x="52524" y="43877"/>
                      <a:pt x="37204" y="14150"/>
                      <a:pt x="29970" y="2235"/>
                    </a:cubicBezTo>
                    <a:cubicBezTo>
                      <a:pt x="29074" y="746"/>
                      <a:pt x="27668" y="1"/>
                      <a:pt x="26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0"/>
              <p:cNvSpPr/>
              <p:nvPr/>
            </p:nvSpPr>
            <p:spPr>
              <a:xfrm>
                <a:off x="6432750" y="1906100"/>
                <a:ext cx="28150" cy="3215875"/>
              </a:xfrm>
              <a:custGeom>
                <a:avLst/>
                <a:gdLst/>
                <a:ahLst/>
                <a:cxnLst/>
                <a:rect l="l" t="t" r="r" b="b"/>
                <a:pathLst>
                  <a:path w="1126" h="128635" extrusionOk="0">
                    <a:moveTo>
                      <a:pt x="1" y="0"/>
                    </a:moveTo>
                    <a:lnTo>
                      <a:pt x="1" y="128634"/>
                    </a:lnTo>
                    <a:lnTo>
                      <a:pt x="1125" y="128634"/>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0"/>
              <p:cNvSpPr/>
              <p:nvPr/>
            </p:nvSpPr>
            <p:spPr>
              <a:xfrm>
                <a:off x="6433525" y="2401550"/>
                <a:ext cx="158825" cy="290300"/>
              </a:xfrm>
              <a:custGeom>
                <a:avLst/>
                <a:gdLst/>
                <a:ahLst/>
                <a:cxnLst/>
                <a:rect l="l" t="t" r="r" b="b"/>
                <a:pathLst>
                  <a:path w="6353" h="11612" extrusionOk="0">
                    <a:moveTo>
                      <a:pt x="5350" y="0"/>
                    </a:moveTo>
                    <a:lnTo>
                      <a:pt x="0" y="11125"/>
                    </a:lnTo>
                    <a:lnTo>
                      <a:pt x="1034" y="11611"/>
                    </a:lnTo>
                    <a:lnTo>
                      <a:pt x="6353" y="486"/>
                    </a:lnTo>
                    <a:lnTo>
                      <a:pt x="5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0"/>
              <p:cNvSpPr/>
              <p:nvPr/>
            </p:nvSpPr>
            <p:spPr>
              <a:xfrm>
                <a:off x="6276975" y="2679650"/>
                <a:ext cx="182400" cy="326800"/>
              </a:xfrm>
              <a:custGeom>
                <a:avLst/>
                <a:gdLst/>
                <a:ahLst/>
                <a:cxnLst/>
                <a:rect l="l" t="t" r="r" b="b"/>
                <a:pathLst>
                  <a:path w="7296" h="13072" extrusionOk="0">
                    <a:moveTo>
                      <a:pt x="1034" y="1"/>
                    </a:moveTo>
                    <a:lnTo>
                      <a:pt x="1" y="487"/>
                    </a:lnTo>
                    <a:lnTo>
                      <a:pt x="6262" y="13071"/>
                    </a:lnTo>
                    <a:lnTo>
                      <a:pt x="7296" y="12585"/>
                    </a:lnTo>
                    <a:lnTo>
                      <a:pt x="10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0"/>
              <p:cNvSpPr/>
              <p:nvPr/>
            </p:nvSpPr>
            <p:spPr>
              <a:xfrm>
                <a:off x="6435800" y="3276925"/>
                <a:ext cx="424800" cy="521325"/>
              </a:xfrm>
              <a:custGeom>
                <a:avLst/>
                <a:gdLst/>
                <a:ahLst/>
                <a:cxnLst/>
                <a:rect l="l" t="t" r="r" b="b"/>
                <a:pathLst>
                  <a:path w="16992" h="20853" extrusionOk="0">
                    <a:moveTo>
                      <a:pt x="16110" y="1"/>
                    </a:moveTo>
                    <a:lnTo>
                      <a:pt x="0" y="20153"/>
                    </a:lnTo>
                    <a:lnTo>
                      <a:pt x="882" y="20852"/>
                    </a:lnTo>
                    <a:lnTo>
                      <a:pt x="16992" y="730"/>
                    </a:lnTo>
                    <a:lnTo>
                      <a:pt x="1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50"/>
            <p:cNvGrpSpPr/>
            <p:nvPr/>
          </p:nvGrpSpPr>
          <p:grpSpPr>
            <a:xfrm flipH="1">
              <a:off x="6544304" y="1756601"/>
              <a:ext cx="1509962" cy="4552943"/>
              <a:chOff x="4749600" y="2924725"/>
              <a:chExt cx="1313125" cy="3959425"/>
            </a:xfrm>
          </p:grpSpPr>
          <p:sp>
            <p:nvSpPr>
              <p:cNvPr id="2543" name="Google Shape;2543;p50"/>
              <p:cNvSpPr/>
              <p:nvPr/>
            </p:nvSpPr>
            <p:spPr>
              <a:xfrm>
                <a:off x="4749600" y="2924725"/>
                <a:ext cx="1313125" cy="2963225"/>
              </a:xfrm>
              <a:custGeom>
                <a:avLst/>
                <a:gdLst/>
                <a:ahLst/>
                <a:cxnLst/>
                <a:rect l="l" t="t" r="r" b="b"/>
                <a:pathLst>
                  <a:path w="52525" h="118529" extrusionOk="0">
                    <a:moveTo>
                      <a:pt x="26262" y="1"/>
                    </a:moveTo>
                    <a:cubicBezTo>
                      <a:pt x="24856" y="1"/>
                      <a:pt x="23451" y="745"/>
                      <a:pt x="22554" y="2235"/>
                    </a:cubicBezTo>
                    <a:cubicBezTo>
                      <a:pt x="15320" y="14150"/>
                      <a:pt x="0" y="43877"/>
                      <a:pt x="0" y="81689"/>
                    </a:cubicBezTo>
                    <a:cubicBezTo>
                      <a:pt x="0" y="100990"/>
                      <a:pt x="10426" y="118528"/>
                      <a:pt x="26262" y="118528"/>
                    </a:cubicBezTo>
                    <a:cubicBezTo>
                      <a:pt x="42098" y="118528"/>
                      <a:pt x="52524" y="100990"/>
                      <a:pt x="52524" y="81689"/>
                    </a:cubicBezTo>
                    <a:cubicBezTo>
                      <a:pt x="52524" y="43877"/>
                      <a:pt x="37205" y="14150"/>
                      <a:pt x="29970" y="2235"/>
                    </a:cubicBezTo>
                    <a:cubicBezTo>
                      <a:pt x="29074" y="745"/>
                      <a:pt x="27668" y="1"/>
                      <a:pt x="26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0"/>
              <p:cNvSpPr/>
              <p:nvPr/>
            </p:nvSpPr>
            <p:spPr>
              <a:xfrm>
                <a:off x="5392475" y="3382550"/>
                <a:ext cx="28125" cy="3501600"/>
              </a:xfrm>
              <a:custGeom>
                <a:avLst/>
                <a:gdLst/>
                <a:ahLst/>
                <a:cxnLst/>
                <a:rect l="l" t="t" r="r" b="b"/>
                <a:pathLst>
                  <a:path w="1125" h="140064" extrusionOk="0">
                    <a:moveTo>
                      <a:pt x="0" y="1"/>
                    </a:moveTo>
                    <a:lnTo>
                      <a:pt x="0" y="140064"/>
                    </a:lnTo>
                    <a:lnTo>
                      <a:pt x="1125" y="140064"/>
                    </a:ln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0"/>
              <p:cNvSpPr/>
              <p:nvPr/>
            </p:nvSpPr>
            <p:spPr>
              <a:xfrm>
                <a:off x="5393225" y="3878000"/>
                <a:ext cx="158850" cy="290300"/>
              </a:xfrm>
              <a:custGeom>
                <a:avLst/>
                <a:gdLst/>
                <a:ahLst/>
                <a:cxnLst/>
                <a:rect l="l" t="t" r="r" b="b"/>
                <a:pathLst>
                  <a:path w="6354" h="11612" extrusionOk="0">
                    <a:moveTo>
                      <a:pt x="5350" y="1"/>
                    </a:moveTo>
                    <a:lnTo>
                      <a:pt x="0" y="11126"/>
                    </a:lnTo>
                    <a:lnTo>
                      <a:pt x="1034" y="11612"/>
                    </a:lnTo>
                    <a:lnTo>
                      <a:pt x="6353" y="487"/>
                    </a:lnTo>
                    <a:lnTo>
                      <a:pt x="5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0"/>
              <p:cNvSpPr/>
              <p:nvPr/>
            </p:nvSpPr>
            <p:spPr>
              <a:xfrm>
                <a:off x="5237450" y="4155375"/>
                <a:ext cx="181625" cy="327525"/>
              </a:xfrm>
              <a:custGeom>
                <a:avLst/>
                <a:gdLst/>
                <a:ahLst/>
                <a:cxnLst/>
                <a:rect l="l" t="t" r="r" b="b"/>
                <a:pathLst>
                  <a:path w="7265" h="13101" extrusionOk="0">
                    <a:moveTo>
                      <a:pt x="1003" y="0"/>
                    </a:moveTo>
                    <a:lnTo>
                      <a:pt x="0" y="517"/>
                    </a:lnTo>
                    <a:lnTo>
                      <a:pt x="6262" y="13101"/>
                    </a:lnTo>
                    <a:lnTo>
                      <a:pt x="7265" y="12584"/>
                    </a:ln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0"/>
              <p:cNvSpPr/>
              <p:nvPr/>
            </p:nvSpPr>
            <p:spPr>
              <a:xfrm>
                <a:off x="5395500" y="4753400"/>
                <a:ext cx="424800" cy="521300"/>
              </a:xfrm>
              <a:custGeom>
                <a:avLst/>
                <a:gdLst/>
                <a:ahLst/>
                <a:cxnLst/>
                <a:rect l="l" t="t" r="r" b="b"/>
                <a:pathLst>
                  <a:path w="16992" h="20852" extrusionOk="0">
                    <a:moveTo>
                      <a:pt x="16110" y="0"/>
                    </a:moveTo>
                    <a:lnTo>
                      <a:pt x="1" y="20153"/>
                    </a:lnTo>
                    <a:lnTo>
                      <a:pt x="882" y="20852"/>
                    </a:lnTo>
                    <a:lnTo>
                      <a:pt x="16992" y="700"/>
                    </a:lnTo>
                    <a:lnTo>
                      <a:pt x="1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48" name="Google Shape;2548;p50"/>
          <p:cNvGrpSpPr/>
          <p:nvPr/>
        </p:nvGrpSpPr>
        <p:grpSpPr>
          <a:xfrm rot="-900165" flipH="1">
            <a:off x="634634" y="591510"/>
            <a:ext cx="615846" cy="522680"/>
            <a:chOff x="6064225" y="1470325"/>
            <a:chExt cx="1112500" cy="944200"/>
          </a:xfrm>
        </p:grpSpPr>
        <p:sp>
          <p:nvSpPr>
            <p:cNvPr id="2549" name="Google Shape;2549;p50"/>
            <p:cNvSpPr/>
            <p:nvPr/>
          </p:nvSpPr>
          <p:spPr>
            <a:xfrm>
              <a:off x="6064225" y="1470325"/>
              <a:ext cx="1112500" cy="792825"/>
            </a:xfrm>
            <a:custGeom>
              <a:avLst/>
              <a:gdLst/>
              <a:ahLst/>
              <a:cxnLst/>
              <a:rect l="l" t="t" r="r" b="b"/>
              <a:pathLst>
                <a:path w="44500" h="31713" extrusionOk="0">
                  <a:moveTo>
                    <a:pt x="21688" y="0"/>
                  </a:moveTo>
                  <a:cubicBezTo>
                    <a:pt x="15996" y="0"/>
                    <a:pt x="10670" y="508"/>
                    <a:pt x="7843" y="989"/>
                  </a:cubicBezTo>
                  <a:cubicBezTo>
                    <a:pt x="0" y="2326"/>
                    <a:pt x="2007" y="13816"/>
                    <a:pt x="1703" y="22083"/>
                  </a:cubicBezTo>
                  <a:cubicBezTo>
                    <a:pt x="1439" y="29759"/>
                    <a:pt x="13712" y="31713"/>
                    <a:pt x="24198" y="31713"/>
                  </a:cubicBezTo>
                  <a:cubicBezTo>
                    <a:pt x="29450" y="31713"/>
                    <a:pt x="34253" y="31223"/>
                    <a:pt x="36810" y="30715"/>
                  </a:cubicBezTo>
                  <a:cubicBezTo>
                    <a:pt x="44500" y="29165"/>
                    <a:pt x="44105" y="17676"/>
                    <a:pt x="43527" y="7888"/>
                  </a:cubicBezTo>
                  <a:cubicBezTo>
                    <a:pt x="43157" y="1617"/>
                    <a:pt x="31841" y="0"/>
                    <a:pt x="21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0"/>
            <p:cNvSpPr/>
            <p:nvPr/>
          </p:nvSpPr>
          <p:spPr>
            <a:xfrm>
              <a:off x="6321200" y="2185000"/>
              <a:ext cx="177075" cy="229525"/>
            </a:xfrm>
            <a:custGeom>
              <a:avLst/>
              <a:gdLst/>
              <a:ahLst/>
              <a:cxnLst/>
              <a:rect l="l" t="t" r="r" b="b"/>
              <a:pathLst>
                <a:path w="7083" h="9181" extrusionOk="0">
                  <a:moveTo>
                    <a:pt x="2098" y="1"/>
                  </a:moveTo>
                  <a:cubicBezTo>
                    <a:pt x="2098" y="1"/>
                    <a:pt x="0" y="9180"/>
                    <a:pt x="2098" y="9180"/>
                  </a:cubicBezTo>
                  <a:cubicBezTo>
                    <a:pt x="4225" y="9180"/>
                    <a:pt x="7082" y="943"/>
                    <a:pt x="7082" y="943"/>
                  </a:cubicBezTo>
                  <a:lnTo>
                    <a:pt x="20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1" name="Google Shape;2551;p50"/>
          <p:cNvSpPr txBox="1">
            <a:spLocks noGrp="1"/>
          </p:cNvSpPr>
          <p:nvPr>
            <p:ph type="title"/>
          </p:nvPr>
        </p:nvSpPr>
        <p:spPr>
          <a:xfrm>
            <a:off x="713364" y="2364575"/>
            <a:ext cx="3858600" cy="127605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accent2"/>
                </a:solidFill>
              </a:rPr>
              <a:t>LISTENING</a:t>
            </a:r>
            <a:endParaRPr dirty="0"/>
          </a:p>
        </p:txBody>
      </p:sp>
      <p:sp>
        <p:nvSpPr>
          <p:cNvPr id="2552" name="Google Shape;2552;p50"/>
          <p:cNvSpPr txBox="1">
            <a:spLocks noGrp="1"/>
          </p:cNvSpPr>
          <p:nvPr>
            <p:ph type="title" idx="2"/>
          </p:nvPr>
        </p:nvSpPr>
        <p:spPr>
          <a:xfrm>
            <a:off x="2759400" y="548050"/>
            <a:ext cx="1812600" cy="15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553" name="Google Shape;2553;p50"/>
          <p:cNvSpPr txBox="1">
            <a:spLocks noGrp="1"/>
          </p:cNvSpPr>
          <p:nvPr>
            <p:ph type="subTitle" idx="1"/>
          </p:nvPr>
        </p:nvSpPr>
        <p:spPr>
          <a:xfrm>
            <a:off x="713225" y="3949800"/>
            <a:ext cx="3858600" cy="420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You can enter a subtitle here if you need it</a:t>
            </a:r>
            <a:endParaRPr dirty="0"/>
          </a:p>
        </p:txBody>
      </p:sp>
      <p:grpSp>
        <p:nvGrpSpPr>
          <p:cNvPr id="2554" name="Google Shape;2554;p50"/>
          <p:cNvGrpSpPr/>
          <p:nvPr/>
        </p:nvGrpSpPr>
        <p:grpSpPr>
          <a:xfrm flipH="1">
            <a:off x="6413216" y="1397780"/>
            <a:ext cx="2082655" cy="3979471"/>
            <a:chOff x="-288500" y="2152175"/>
            <a:chExt cx="1608725" cy="3073900"/>
          </a:xfrm>
        </p:grpSpPr>
        <p:sp>
          <p:nvSpPr>
            <p:cNvPr id="2555" name="Google Shape;2555;p50"/>
            <p:cNvSpPr/>
            <p:nvPr/>
          </p:nvSpPr>
          <p:spPr>
            <a:xfrm>
              <a:off x="791325" y="3745775"/>
              <a:ext cx="480275" cy="705975"/>
            </a:xfrm>
            <a:custGeom>
              <a:avLst/>
              <a:gdLst/>
              <a:ahLst/>
              <a:cxnLst/>
              <a:rect l="l" t="t" r="r" b="b"/>
              <a:pathLst>
                <a:path w="19211" h="28239" extrusionOk="0">
                  <a:moveTo>
                    <a:pt x="4651" y="1"/>
                  </a:moveTo>
                  <a:cubicBezTo>
                    <a:pt x="4651" y="1"/>
                    <a:pt x="0" y="10487"/>
                    <a:pt x="730" y="28238"/>
                  </a:cubicBezTo>
                  <a:lnTo>
                    <a:pt x="18055" y="28238"/>
                  </a:lnTo>
                  <a:cubicBezTo>
                    <a:pt x="18055" y="28238"/>
                    <a:pt x="19210" y="7113"/>
                    <a:pt x="4651" y="1"/>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0"/>
            <p:cNvSpPr/>
            <p:nvPr/>
          </p:nvSpPr>
          <p:spPr>
            <a:xfrm>
              <a:off x="830825" y="4451725"/>
              <a:ext cx="389850" cy="774350"/>
            </a:xfrm>
            <a:custGeom>
              <a:avLst/>
              <a:gdLst/>
              <a:ahLst/>
              <a:cxnLst/>
              <a:rect l="l" t="t" r="r" b="b"/>
              <a:pathLst>
                <a:path w="15594" h="30974" extrusionOk="0">
                  <a:moveTo>
                    <a:pt x="1" y="0"/>
                  </a:moveTo>
                  <a:lnTo>
                    <a:pt x="1" y="30974"/>
                  </a:lnTo>
                  <a:lnTo>
                    <a:pt x="15594" y="30974"/>
                  </a:lnTo>
                  <a:lnTo>
                    <a:pt x="15594" y="0"/>
                  </a:ln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0"/>
            <p:cNvSpPr/>
            <p:nvPr/>
          </p:nvSpPr>
          <p:spPr>
            <a:xfrm>
              <a:off x="-222375" y="3610525"/>
              <a:ext cx="1306275" cy="1615550"/>
            </a:xfrm>
            <a:custGeom>
              <a:avLst/>
              <a:gdLst/>
              <a:ahLst/>
              <a:cxnLst/>
              <a:rect l="l" t="t" r="r" b="b"/>
              <a:pathLst>
                <a:path w="52251" h="64622" extrusionOk="0">
                  <a:moveTo>
                    <a:pt x="30031" y="1"/>
                  </a:moveTo>
                  <a:cubicBezTo>
                    <a:pt x="22523" y="1"/>
                    <a:pt x="8359" y="3040"/>
                    <a:pt x="4195" y="19788"/>
                  </a:cubicBezTo>
                  <a:cubicBezTo>
                    <a:pt x="0" y="36536"/>
                    <a:pt x="4195" y="64622"/>
                    <a:pt x="4195" y="64622"/>
                  </a:cubicBezTo>
                  <a:lnTo>
                    <a:pt x="52250" y="64622"/>
                  </a:lnTo>
                  <a:lnTo>
                    <a:pt x="52250" y="25411"/>
                  </a:lnTo>
                  <a:cubicBezTo>
                    <a:pt x="52250" y="16323"/>
                    <a:pt x="50670" y="1"/>
                    <a:pt x="30031" y="1"/>
                  </a:cubicBezTo>
                  <a:close/>
                </a:path>
              </a:pathLst>
            </a:custGeom>
            <a:solidFill>
              <a:srgbClr val="FFA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0"/>
            <p:cNvSpPr/>
            <p:nvPr/>
          </p:nvSpPr>
          <p:spPr>
            <a:xfrm>
              <a:off x="-247450" y="3737425"/>
              <a:ext cx="483300" cy="714325"/>
            </a:xfrm>
            <a:custGeom>
              <a:avLst/>
              <a:gdLst/>
              <a:ahLst/>
              <a:cxnLst/>
              <a:rect l="l" t="t" r="r" b="b"/>
              <a:pathLst>
                <a:path w="19332" h="28573" extrusionOk="0">
                  <a:moveTo>
                    <a:pt x="14590" y="1"/>
                  </a:moveTo>
                  <a:cubicBezTo>
                    <a:pt x="0" y="7144"/>
                    <a:pt x="1277" y="28572"/>
                    <a:pt x="1277" y="28572"/>
                  </a:cubicBezTo>
                  <a:lnTo>
                    <a:pt x="18602" y="28572"/>
                  </a:lnTo>
                  <a:cubicBezTo>
                    <a:pt x="19332" y="10821"/>
                    <a:pt x="14590" y="1"/>
                    <a:pt x="14590" y="1"/>
                  </a:cubicBezTo>
                  <a:close/>
                </a:path>
              </a:pathLst>
            </a:custGeom>
            <a:solidFill>
              <a:srgbClr val="FFD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0"/>
            <p:cNvSpPr/>
            <p:nvPr/>
          </p:nvSpPr>
          <p:spPr>
            <a:xfrm>
              <a:off x="-193500" y="4451725"/>
              <a:ext cx="389850" cy="774350"/>
            </a:xfrm>
            <a:custGeom>
              <a:avLst/>
              <a:gdLst/>
              <a:ahLst/>
              <a:cxnLst/>
              <a:rect l="l" t="t" r="r" b="b"/>
              <a:pathLst>
                <a:path w="15594" h="30974" extrusionOk="0">
                  <a:moveTo>
                    <a:pt x="0" y="0"/>
                  </a:moveTo>
                  <a:lnTo>
                    <a:pt x="0" y="30974"/>
                  </a:lnTo>
                  <a:lnTo>
                    <a:pt x="15593" y="30974"/>
                  </a:lnTo>
                  <a:lnTo>
                    <a:pt x="15593" y="0"/>
                  </a:ln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0"/>
            <p:cNvSpPr/>
            <p:nvPr/>
          </p:nvSpPr>
          <p:spPr>
            <a:xfrm>
              <a:off x="-288500" y="2152175"/>
              <a:ext cx="1608725" cy="1355875"/>
            </a:xfrm>
            <a:custGeom>
              <a:avLst/>
              <a:gdLst/>
              <a:ahLst/>
              <a:cxnLst/>
              <a:rect l="l" t="t" r="r" b="b"/>
              <a:pathLst>
                <a:path w="64349" h="54235" extrusionOk="0">
                  <a:moveTo>
                    <a:pt x="27533" y="0"/>
                  </a:moveTo>
                  <a:cubicBezTo>
                    <a:pt x="23881" y="0"/>
                    <a:pt x="22858" y="4443"/>
                    <a:pt x="22858" y="4443"/>
                  </a:cubicBezTo>
                  <a:cubicBezTo>
                    <a:pt x="22858" y="4443"/>
                    <a:pt x="21205" y="3673"/>
                    <a:pt x="19141" y="3673"/>
                  </a:cubicBezTo>
                  <a:cubicBezTo>
                    <a:pt x="17493" y="3673"/>
                    <a:pt x="15582" y="4164"/>
                    <a:pt x="14044" y="5933"/>
                  </a:cubicBezTo>
                  <a:cubicBezTo>
                    <a:pt x="10609" y="9854"/>
                    <a:pt x="13800" y="15021"/>
                    <a:pt x="13800" y="15021"/>
                  </a:cubicBezTo>
                  <a:cubicBezTo>
                    <a:pt x="13800" y="15021"/>
                    <a:pt x="13462" y="14962"/>
                    <a:pt x="12940" y="14962"/>
                  </a:cubicBezTo>
                  <a:cubicBezTo>
                    <a:pt x="11962" y="14962"/>
                    <a:pt x="10338" y="15169"/>
                    <a:pt x="9089" y="16358"/>
                  </a:cubicBezTo>
                  <a:cubicBezTo>
                    <a:pt x="7174" y="18212"/>
                    <a:pt x="8238" y="20614"/>
                    <a:pt x="8238" y="20614"/>
                  </a:cubicBezTo>
                  <a:cubicBezTo>
                    <a:pt x="8238" y="20614"/>
                    <a:pt x="1065" y="21222"/>
                    <a:pt x="487" y="29763"/>
                  </a:cubicBezTo>
                  <a:cubicBezTo>
                    <a:pt x="1" y="36814"/>
                    <a:pt x="7083" y="38851"/>
                    <a:pt x="7083" y="38851"/>
                  </a:cubicBezTo>
                  <a:cubicBezTo>
                    <a:pt x="7083" y="38851"/>
                    <a:pt x="5350" y="41769"/>
                    <a:pt x="7083" y="44565"/>
                  </a:cubicBezTo>
                  <a:cubicBezTo>
                    <a:pt x="7959" y="45979"/>
                    <a:pt x="9518" y="46328"/>
                    <a:pt x="10846" y="46328"/>
                  </a:cubicBezTo>
                  <a:cubicBezTo>
                    <a:pt x="12145" y="46328"/>
                    <a:pt x="13223" y="45994"/>
                    <a:pt x="13223" y="45994"/>
                  </a:cubicBezTo>
                  <a:lnTo>
                    <a:pt x="13223" y="45994"/>
                  </a:lnTo>
                  <a:cubicBezTo>
                    <a:pt x="13223" y="45994"/>
                    <a:pt x="12159" y="51131"/>
                    <a:pt x="16597" y="53441"/>
                  </a:cubicBezTo>
                  <a:cubicBezTo>
                    <a:pt x="17706" y="54018"/>
                    <a:pt x="18797" y="54235"/>
                    <a:pt x="19808" y="54235"/>
                  </a:cubicBezTo>
                  <a:cubicBezTo>
                    <a:pt x="22843" y="54235"/>
                    <a:pt x="25168" y="52286"/>
                    <a:pt x="25168" y="52286"/>
                  </a:cubicBezTo>
                  <a:cubicBezTo>
                    <a:pt x="25168" y="52286"/>
                    <a:pt x="25655" y="52300"/>
                    <a:pt x="26518" y="52300"/>
                  </a:cubicBezTo>
                  <a:cubicBezTo>
                    <a:pt x="30606" y="52300"/>
                    <a:pt x="43145" y="51989"/>
                    <a:pt x="52555" y="48426"/>
                  </a:cubicBezTo>
                  <a:cubicBezTo>
                    <a:pt x="63984" y="44079"/>
                    <a:pt x="59060" y="35781"/>
                    <a:pt x="59060" y="35781"/>
                  </a:cubicBezTo>
                  <a:cubicBezTo>
                    <a:pt x="59060" y="35781"/>
                    <a:pt x="64348" y="33684"/>
                    <a:pt x="63680" y="25234"/>
                  </a:cubicBezTo>
                  <a:cubicBezTo>
                    <a:pt x="62981" y="16753"/>
                    <a:pt x="56841" y="15507"/>
                    <a:pt x="56841" y="15507"/>
                  </a:cubicBezTo>
                  <a:cubicBezTo>
                    <a:pt x="56841" y="15507"/>
                    <a:pt x="58482" y="11951"/>
                    <a:pt x="55291" y="7422"/>
                  </a:cubicBezTo>
                  <a:cubicBezTo>
                    <a:pt x="53836" y="5358"/>
                    <a:pt x="51694" y="4797"/>
                    <a:pt x="49793" y="4797"/>
                  </a:cubicBezTo>
                  <a:cubicBezTo>
                    <a:pt x="47522" y="4797"/>
                    <a:pt x="45594" y="5598"/>
                    <a:pt x="45594" y="5598"/>
                  </a:cubicBezTo>
                  <a:cubicBezTo>
                    <a:pt x="45594" y="5598"/>
                    <a:pt x="45655" y="2711"/>
                    <a:pt x="40853" y="887"/>
                  </a:cubicBezTo>
                  <a:cubicBezTo>
                    <a:pt x="39923" y="528"/>
                    <a:pt x="39047" y="383"/>
                    <a:pt x="38240" y="383"/>
                  </a:cubicBezTo>
                  <a:cubicBezTo>
                    <a:pt x="34881" y="383"/>
                    <a:pt x="32707" y="2893"/>
                    <a:pt x="32707" y="2893"/>
                  </a:cubicBezTo>
                  <a:cubicBezTo>
                    <a:pt x="32707" y="2893"/>
                    <a:pt x="31612" y="188"/>
                    <a:pt x="27752" y="5"/>
                  </a:cubicBezTo>
                  <a:cubicBezTo>
                    <a:pt x="27678" y="2"/>
                    <a:pt x="27605" y="0"/>
                    <a:pt x="27533"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0"/>
            <p:cNvSpPr/>
            <p:nvPr/>
          </p:nvSpPr>
          <p:spPr>
            <a:xfrm>
              <a:off x="340700" y="2466125"/>
              <a:ext cx="711275" cy="1304125"/>
            </a:xfrm>
            <a:custGeom>
              <a:avLst/>
              <a:gdLst/>
              <a:ahLst/>
              <a:cxnLst/>
              <a:rect l="l" t="t" r="r" b="b"/>
              <a:pathLst>
                <a:path w="28451" h="52165" extrusionOk="0">
                  <a:moveTo>
                    <a:pt x="13861" y="1"/>
                  </a:moveTo>
                  <a:cubicBezTo>
                    <a:pt x="4317" y="1"/>
                    <a:pt x="0" y="7964"/>
                    <a:pt x="0" y="11278"/>
                  </a:cubicBezTo>
                  <a:lnTo>
                    <a:pt x="0" y="47357"/>
                  </a:lnTo>
                  <a:cubicBezTo>
                    <a:pt x="0" y="50439"/>
                    <a:pt x="6265" y="52165"/>
                    <a:pt x="10701" y="52165"/>
                  </a:cubicBezTo>
                  <a:cubicBezTo>
                    <a:pt x="13133" y="52165"/>
                    <a:pt x="15016" y="51646"/>
                    <a:pt x="15016" y="50549"/>
                  </a:cubicBezTo>
                  <a:lnTo>
                    <a:pt x="15016" y="42251"/>
                  </a:lnTo>
                  <a:cubicBezTo>
                    <a:pt x="15401" y="42268"/>
                    <a:pt x="15776" y="42276"/>
                    <a:pt x="16143" y="42276"/>
                  </a:cubicBezTo>
                  <a:cubicBezTo>
                    <a:pt x="24840" y="42276"/>
                    <a:pt x="28451" y="37568"/>
                    <a:pt x="28451" y="34652"/>
                  </a:cubicBezTo>
                  <a:lnTo>
                    <a:pt x="28451" y="13284"/>
                  </a:lnTo>
                  <a:cubicBezTo>
                    <a:pt x="28451" y="6353"/>
                    <a:pt x="23375" y="1"/>
                    <a:pt x="13861" y="1"/>
                  </a:cubicBez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0"/>
            <p:cNvSpPr/>
            <p:nvPr/>
          </p:nvSpPr>
          <p:spPr>
            <a:xfrm>
              <a:off x="182675" y="2394375"/>
              <a:ext cx="1000000" cy="576350"/>
            </a:xfrm>
            <a:custGeom>
              <a:avLst/>
              <a:gdLst/>
              <a:ahLst/>
              <a:cxnLst/>
              <a:rect l="l" t="t" r="r" b="b"/>
              <a:pathLst>
                <a:path w="40000" h="23054" extrusionOk="0">
                  <a:moveTo>
                    <a:pt x="20709" y="1"/>
                  </a:moveTo>
                  <a:cubicBezTo>
                    <a:pt x="4457" y="1"/>
                    <a:pt x="0" y="12352"/>
                    <a:pt x="6321" y="23053"/>
                  </a:cubicBezTo>
                  <a:cubicBezTo>
                    <a:pt x="6321" y="23053"/>
                    <a:pt x="12583" y="21686"/>
                    <a:pt x="10364" y="15455"/>
                  </a:cubicBezTo>
                  <a:lnTo>
                    <a:pt x="10364" y="15455"/>
                  </a:lnTo>
                  <a:cubicBezTo>
                    <a:pt x="10364" y="15455"/>
                    <a:pt x="11975" y="16143"/>
                    <a:pt x="13910" y="16143"/>
                  </a:cubicBezTo>
                  <a:cubicBezTo>
                    <a:pt x="16373" y="16143"/>
                    <a:pt x="19361" y="15027"/>
                    <a:pt x="20212" y="9953"/>
                  </a:cubicBezTo>
                  <a:cubicBezTo>
                    <a:pt x="20212" y="9953"/>
                    <a:pt x="23784" y="13032"/>
                    <a:pt x="27153" y="13032"/>
                  </a:cubicBezTo>
                  <a:cubicBezTo>
                    <a:pt x="28212" y="13032"/>
                    <a:pt x="29250" y="12728"/>
                    <a:pt x="30152" y="11929"/>
                  </a:cubicBezTo>
                  <a:cubicBezTo>
                    <a:pt x="30152" y="11929"/>
                    <a:pt x="32259" y="17710"/>
                    <a:pt x="35454" y="17710"/>
                  </a:cubicBezTo>
                  <a:cubicBezTo>
                    <a:pt x="35648" y="17710"/>
                    <a:pt x="35846" y="17688"/>
                    <a:pt x="36048" y="17643"/>
                  </a:cubicBezTo>
                  <a:cubicBezTo>
                    <a:pt x="36048" y="17643"/>
                    <a:pt x="40000" y="895"/>
                    <a:pt x="22401" y="44"/>
                  </a:cubicBezTo>
                  <a:cubicBezTo>
                    <a:pt x="21823" y="15"/>
                    <a:pt x="21259" y="1"/>
                    <a:pt x="20709"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0"/>
            <p:cNvSpPr/>
            <p:nvPr/>
          </p:nvSpPr>
          <p:spPr>
            <a:xfrm>
              <a:off x="1047800" y="2958450"/>
              <a:ext cx="88900" cy="28325"/>
            </a:xfrm>
            <a:custGeom>
              <a:avLst/>
              <a:gdLst/>
              <a:ahLst/>
              <a:cxnLst/>
              <a:rect l="l" t="t" r="r" b="b"/>
              <a:pathLst>
                <a:path w="3556" h="1133" extrusionOk="0">
                  <a:moveTo>
                    <a:pt x="3101" y="0"/>
                  </a:moveTo>
                  <a:cubicBezTo>
                    <a:pt x="3086" y="0"/>
                    <a:pt x="3070" y="1"/>
                    <a:pt x="3054" y="4"/>
                  </a:cubicBezTo>
                  <a:cubicBezTo>
                    <a:pt x="2143" y="156"/>
                    <a:pt x="1261" y="308"/>
                    <a:pt x="349" y="460"/>
                  </a:cubicBezTo>
                  <a:cubicBezTo>
                    <a:pt x="0" y="518"/>
                    <a:pt x="152" y="1133"/>
                    <a:pt x="485" y="1133"/>
                  </a:cubicBezTo>
                  <a:cubicBezTo>
                    <a:pt x="500" y="1133"/>
                    <a:pt x="516" y="1131"/>
                    <a:pt x="532" y="1129"/>
                  </a:cubicBezTo>
                  <a:cubicBezTo>
                    <a:pt x="1413" y="977"/>
                    <a:pt x="2325" y="825"/>
                    <a:pt x="3206" y="673"/>
                  </a:cubicBezTo>
                  <a:cubicBezTo>
                    <a:pt x="3555" y="615"/>
                    <a:pt x="3431" y="0"/>
                    <a:pt x="3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0"/>
            <p:cNvSpPr/>
            <p:nvPr/>
          </p:nvSpPr>
          <p:spPr>
            <a:xfrm>
              <a:off x="827025" y="2823750"/>
              <a:ext cx="82525" cy="281500"/>
            </a:xfrm>
            <a:custGeom>
              <a:avLst/>
              <a:gdLst/>
              <a:ahLst/>
              <a:cxnLst/>
              <a:rect l="l" t="t" r="r" b="b"/>
              <a:pathLst>
                <a:path w="3301" h="11260" extrusionOk="0">
                  <a:moveTo>
                    <a:pt x="3000" y="1"/>
                  </a:moveTo>
                  <a:cubicBezTo>
                    <a:pt x="2951" y="1"/>
                    <a:pt x="2901" y="22"/>
                    <a:pt x="2858" y="73"/>
                  </a:cubicBezTo>
                  <a:cubicBezTo>
                    <a:pt x="1733" y="1501"/>
                    <a:pt x="335" y="3325"/>
                    <a:pt x="791" y="5271"/>
                  </a:cubicBezTo>
                  <a:cubicBezTo>
                    <a:pt x="1034" y="6304"/>
                    <a:pt x="1885" y="7064"/>
                    <a:pt x="2128" y="8067"/>
                  </a:cubicBezTo>
                  <a:cubicBezTo>
                    <a:pt x="2493" y="9526"/>
                    <a:pt x="1794" y="10681"/>
                    <a:pt x="274" y="10803"/>
                  </a:cubicBezTo>
                  <a:cubicBezTo>
                    <a:pt x="9" y="10832"/>
                    <a:pt x="1" y="11260"/>
                    <a:pt x="249" y="11260"/>
                  </a:cubicBezTo>
                  <a:cubicBezTo>
                    <a:pt x="257" y="11260"/>
                    <a:pt x="265" y="11259"/>
                    <a:pt x="274" y="11258"/>
                  </a:cubicBezTo>
                  <a:cubicBezTo>
                    <a:pt x="2220" y="11076"/>
                    <a:pt x="3071" y="9465"/>
                    <a:pt x="2463" y="7672"/>
                  </a:cubicBezTo>
                  <a:cubicBezTo>
                    <a:pt x="2037" y="6486"/>
                    <a:pt x="1004" y="5696"/>
                    <a:pt x="1186" y="4298"/>
                  </a:cubicBezTo>
                  <a:cubicBezTo>
                    <a:pt x="1338" y="2778"/>
                    <a:pt x="2250" y="1562"/>
                    <a:pt x="3162" y="407"/>
                  </a:cubicBezTo>
                  <a:cubicBezTo>
                    <a:pt x="3301" y="222"/>
                    <a:pt x="3157" y="1"/>
                    <a:pt x="3000"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0"/>
            <p:cNvSpPr/>
            <p:nvPr/>
          </p:nvSpPr>
          <p:spPr>
            <a:xfrm>
              <a:off x="770025" y="3115825"/>
              <a:ext cx="107175" cy="68100"/>
            </a:xfrm>
            <a:custGeom>
              <a:avLst/>
              <a:gdLst/>
              <a:ahLst/>
              <a:cxnLst/>
              <a:rect l="l" t="t" r="r" b="b"/>
              <a:pathLst>
                <a:path w="4287" h="2724" extrusionOk="0">
                  <a:moveTo>
                    <a:pt x="62" y="1"/>
                  </a:moveTo>
                  <a:lnTo>
                    <a:pt x="62" y="1"/>
                  </a:lnTo>
                  <a:cubicBezTo>
                    <a:pt x="1" y="852"/>
                    <a:pt x="275" y="1855"/>
                    <a:pt x="1004" y="2372"/>
                  </a:cubicBezTo>
                  <a:cubicBezTo>
                    <a:pt x="1339" y="2611"/>
                    <a:pt x="1720" y="2723"/>
                    <a:pt x="2103" y="2723"/>
                  </a:cubicBezTo>
                  <a:cubicBezTo>
                    <a:pt x="2693" y="2723"/>
                    <a:pt x="3285" y="2456"/>
                    <a:pt x="3709" y="1977"/>
                  </a:cubicBezTo>
                  <a:cubicBezTo>
                    <a:pt x="3952" y="1734"/>
                    <a:pt x="4287" y="1369"/>
                    <a:pt x="4256" y="1095"/>
                  </a:cubicBezTo>
                  <a:cubicBezTo>
                    <a:pt x="2919" y="487"/>
                    <a:pt x="1490" y="153"/>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0"/>
            <p:cNvSpPr/>
            <p:nvPr/>
          </p:nvSpPr>
          <p:spPr>
            <a:xfrm>
              <a:off x="935700" y="2955500"/>
              <a:ext cx="42575" cy="82100"/>
            </a:xfrm>
            <a:custGeom>
              <a:avLst/>
              <a:gdLst/>
              <a:ahLst/>
              <a:cxnLst/>
              <a:rect l="l" t="t" r="r" b="b"/>
              <a:pathLst>
                <a:path w="1703" h="3284" extrusionOk="0">
                  <a:moveTo>
                    <a:pt x="851" y="1"/>
                  </a:moveTo>
                  <a:cubicBezTo>
                    <a:pt x="395" y="1"/>
                    <a:pt x="0" y="730"/>
                    <a:pt x="0" y="1642"/>
                  </a:cubicBezTo>
                  <a:cubicBezTo>
                    <a:pt x="0" y="2554"/>
                    <a:pt x="395" y="3283"/>
                    <a:pt x="851" y="3283"/>
                  </a:cubicBezTo>
                  <a:cubicBezTo>
                    <a:pt x="1338" y="3283"/>
                    <a:pt x="1702" y="2523"/>
                    <a:pt x="1702" y="1642"/>
                  </a:cubicBezTo>
                  <a:cubicBezTo>
                    <a:pt x="1702" y="730"/>
                    <a:pt x="1338" y="1"/>
                    <a:pt x="851" y="1"/>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0"/>
            <p:cNvSpPr/>
            <p:nvPr/>
          </p:nvSpPr>
          <p:spPr>
            <a:xfrm>
              <a:off x="692525" y="2963100"/>
              <a:ext cx="42575" cy="82100"/>
            </a:xfrm>
            <a:custGeom>
              <a:avLst/>
              <a:gdLst/>
              <a:ahLst/>
              <a:cxnLst/>
              <a:rect l="l" t="t" r="r" b="b"/>
              <a:pathLst>
                <a:path w="1703" h="3284" extrusionOk="0">
                  <a:moveTo>
                    <a:pt x="852" y="0"/>
                  </a:moveTo>
                  <a:cubicBezTo>
                    <a:pt x="365" y="0"/>
                    <a:pt x="1" y="730"/>
                    <a:pt x="1" y="1642"/>
                  </a:cubicBezTo>
                  <a:cubicBezTo>
                    <a:pt x="1" y="2554"/>
                    <a:pt x="365" y="3283"/>
                    <a:pt x="852" y="3283"/>
                  </a:cubicBezTo>
                  <a:cubicBezTo>
                    <a:pt x="1308" y="3283"/>
                    <a:pt x="1703" y="2554"/>
                    <a:pt x="1703" y="1642"/>
                  </a:cubicBezTo>
                  <a:cubicBezTo>
                    <a:pt x="1703" y="730"/>
                    <a:pt x="1308" y="0"/>
                    <a:pt x="852"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0"/>
            <p:cNvSpPr/>
            <p:nvPr/>
          </p:nvSpPr>
          <p:spPr>
            <a:xfrm>
              <a:off x="931900" y="2798775"/>
              <a:ext cx="160350" cy="84000"/>
            </a:xfrm>
            <a:custGeom>
              <a:avLst/>
              <a:gdLst/>
              <a:ahLst/>
              <a:cxnLst/>
              <a:rect l="l" t="t" r="r" b="b"/>
              <a:pathLst>
                <a:path w="6414" h="3360" extrusionOk="0">
                  <a:moveTo>
                    <a:pt x="2254" y="0"/>
                  </a:moveTo>
                  <a:cubicBezTo>
                    <a:pt x="1178" y="0"/>
                    <a:pt x="337" y="355"/>
                    <a:pt x="183" y="950"/>
                  </a:cubicBezTo>
                  <a:cubicBezTo>
                    <a:pt x="0" y="1801"/>
                    <a:pt x="1186" y="2774"/>
                    <a:pt x="2857" y="3200"/>
                  </a:cubicBezTo>
                  <a:cubicBezTo>
                    <a:pt x="3309" y="3308"/>
                    <a:pt x="3751" y="3359"/>
                    <a:pt x="4160" y="3359"/>
                  </a:cubicBezTo>
                  <a:cubicBezTo>
                    <a:pt x="5236" y="3359"/>
                    <a:pt x="6077" y="3004"/>
                    <a:pt x="6231" y="2409"/>
                  </a:cubicBezTo>
                  <a:cubicBezTo>
                    <a:pt x="6414" y="1558"/>
                    <a:pt x="5228" y="586"/>
                    <a:pt x="3557" y="160"/>
                  </a:cubicBezTo>
                  <a:cubicBezTo>
                    <a:pt x="3105" y="51"/>
                    <a:pt x="2663" y="0"/>
                    <a:pt x="2254"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0"/>
            <p:cNvSpPr/>
            <p:nvPr/>
          </p:nvSpPr>
          <p:spPr>
            <a:xfrm>
              <a:off x="593750" y="2802700"/>
              <a:ext cx="160350" cy="84025"/>
            </a:xfrm>
            <a:custGeom>
              <a:avLst/>
              <a:gdLst/>
              <a:ahLst/>
              <a:cxnLst/>
              <a:rect l="l" t="t" r="r" b="b"/>
              <a:pathLst>
                <a:path w="6414" h="3361" extrusionOk="0">
                  <a:moveTo>
                    <a:pt x="4240" y="0"/>
                  </a:moveTo>
                  <a:cubicBezTo>
                    <a:pt x="3803" y="0"/>
                    <a:pt x="3321" y="60"/>
                    <a:pt x="2827" y="185"/>
                  </a:cubicBezTo>
                  <a:cubicBezTo>
                    <a:pt x="1186" y="581"/>
                    <a:pt x="0" y="1584"/>
                    <a:pt x="213" y="2435"/>
                  </a:cubicBezTo>
                  <a:cubicBezTo>
                    <a:pt x="365" y="3022"/>
                    <a:pt x="1171" y="3360"/>
                    <a:pt x="2230" y="3360"/>
                  </a:cubicBezTo>
                  <a:cubicBezTo>
                    <a:pt x="2651" y="3360"/>
                    <a:pt x="3112" y="3307"/>
                    <a:pt x="3587" y="3195"/>
                  </a:cubicBezTo>
                  <a:cubicBezTo>
                    <a:pt x="5228" y="2769"/>
                    <a:pt x="6414" y="1766"/>
                    <a:pt x="6201" y="915"/>
                  </a:cubicBezTo>
                  <a:cubicBezTo>
                    <a:pt x="6072" y="337"/>
                    <a:pt x="5281" y="0"/>
                    <a:pt x="4240" y="0"/>
                  </a:cubicBezTo>
                  <a:close/>
                </a:path>
              </a:pathLst>
            </a:custGeom>
            <a:solidFill>
              <a:srgbClr val="3A2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0"/>
            <p:cNvSpPr/>
            <p:nvPr/>
          </p:nvSpPr>
          <p:spPr>
            <a:xfrm>
              <a:off x="880225" y="2835450"/>
              <a:ext cx="254575" cy="297900"/>
            </a:xfrm>
            <a:custGeom>
              <a:avLst/>
              <a:gdLst/>
              <a:ahLst/>
              <a:cxnLst/>
              <a:rect l="l" t="t" r="r" b="b"/>
              <a:pathLst>
                <a:path w="10183" h="11916" extrusionOk="0">
                  <a:moveTo>
                    <a:pt x="5076" y="730"/>
                  </a:moveTo>
                  <a:cubicBezTo>
                    <a:pt x="7478" y="730"/>
                    <a:pt x="9423" y="3070"/>
                    <a:pt x="9423" y="5958"/>
                  </a:cubicBezTo>
                  <a:cubicBezTo>
                    <a:pt x="9423" y="8845"/>
                    <a:pt x="7478" y="11186"/>
                    <a:pt x="5076" y="11186"/>
                  </a:cubicBezTo>
                  <a:cubicBezTo>
                    <a:pt x="2675" y="11186"/>
                    <a:pt x="730" y="8845"/>
                    <a:pt x="730" y="5958"/>
                  </a:cubicBezTo>
                  <a:cubicBezTo>
                    <a:pt x="730" y="3070"/>
                    <a:pt x="2675" y="730"/>
                    <a:pt x="5076" y="730"/>
                  </a:cubicBezTo>
                  <a:close/>
                  <a:moveTo>
                    <a:pt x="5076" y="0"/>
                  </a:moveTo>
                  <a:cubicBezTo>
                    <a:pt x="2280" y="0"/>
                    <a:pt x="0" y="2675"/>
                    <a:pt x="0" y="5958"/>
                  </a:cubicBezTo>
                  <a:cubicBezTo>
                    <a:pt x="0" y="9240"/>
                    <a:pt x="2280" y="11915"/>
                    <a:pt x="5076" y="11915"/>
                  </a:cubicBezTo>
                  <a:cubicBezTo>
                    <a:pt x="7903" y="11915"/>
                    <a:pt x="10183" y="9240"/>
                    <a:pt x="10183" y="5958"/>
                  </a:cubicBezTo>
                  <a:cubicBezTo>
                    <a:pt x="10183" y="2675"/>
                    <a:pt x="7903" y="0"/>
                    <a:pt x="5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0"/>
            <p:cNvSpPr/>
            <p:nvPr/>
          </p:nvSpPr>
          <p:spPr>
            <a:xfrm>
              <a:off x="526875" y="2838475"/>
              <a:ext cx="283450" cy="305500"/>
            </a:xfrm>
            <a:custGeom>
              <a:avLst/>
              <a:gdLst/>
              <a:ahLst/>
              <a:cxnLst/>
              <a:rect l="l" t="t" r="r" b="b"/>
              <a:pathLst>
                <a:path w="11338" h="12220" extrusionOk="0">
                  <a:moveTo>
                    <a:pt x="5654" y="791"/>
                  </a:moveTo>
                  <a:cubicBezTo>
                    <a:pt x="8359" y="791"/>
                    <a:pt x="10517" y="3162"/>
                    <a:pt x="10517" y="6110"/>
                  </a:cubicBezTo>
                  <a:cubicBezTo>
                    <a:pt x="10517" y="9028"/>
                    <a:pt x="8359" y="11429"/>
                    <a:pt x="5654" y="11429"/>
                  </a:cubicBezTo>
                  <a:cubicBezTo>
                    <a:pt x="2979" y="11429"/>
                    <a:pt x="791" y="9028"/>
                    <a:pt x="791" y="6110"/>
                  </a:cubicBezTo>
                  <a:cubicBezTo>
                    <a:pt x="791" y="3162"/>
                    <a:pt x="2979" y="791"/>
                    <a:pt x="5654" y="791"/>
                  </a:cubicBezTo>
                  <a:close/>
                  <a:moveTo>
                    <a:pt x="5654" y="1"/>
                  </a:moveTo>
                  <a:cubicBezTo>
                    <a:pt x="2554" y="1"/>
                    <a:pt x="0" y="2736"/>
                    <a:pt x="0" y="6110"/>
                  </a:cubicBezTo>
                  <a:cubicBezTo>
                    <a:pt x="0" y="9484"/>
                    <a:pt x="2554" y="12220"/>
                    <a:pt x="5654" y="12220"/>
                  </a:cubicBezTo>
                  <a:cubicBezTo>
                    <a:pt x="8785" y="12220"/>
                    <a:pt x="11338" y="9454"/>
                    <a:pt x="11338" y="6110"/>
                  </a:cubicBezTo>
                  <a:cubicBezTo>
                    <a:pt x="11338" y="2736"/>
                    <a:pt x="8785" y="1"/>
                    <a:pt x="5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0"/>
            <p:cNvSpPr/>
            <p:nvPr/>
          </p:nvSpPr>
          <p:spPr>
            <a:xfrm>
              <a:off x="796625" y="2942575"/>
              <a:ext cx="102825" cy="57025"/>
            </a:xfrm>
            <a:custGeom>
              <a:avLst/>
              <a:gdLst/>
              <a:ahLst/>
              <a:cxnLst/>
              <a:rect l="l" t="t" r="r" b="b"/>
              <a:pathLst>
                <a:path w="4113" h="2281" extrusionOk="0">
                  <a:moveTo>
                    <a:pt x="1939" y="1"/>
                  </a:moveTo>
                  <a:cubicBezTo>
                    <a:pt x="1194" y="1"/>
                    <a:pt x="457" y="350"/>
                    <a:pt x="1" y="1004"/>
                  </a:cubicBezTo>
                  <a:cubicBezTo>
                    <a:pt x="153" y="1369"/>
                    <a:pt x="183" y="1794"/>
                    <a:pt x="62" y="2189"/>
                  </a:cubicBezTo>
                  <a:cubicBezTo>
                    <a:pt x="31" y="2220"/>
                    <a:pt x="31" y="2250"/>
                    <a:pt x="31" y="2280"/>
                  </a:cubicBezTo>
                  <a:cubicBezTo>
                    <a:pt x="153" y="2280"/>
                    <a:pt x="305" y="2220"/>
                    <a:pt x="335" y="2037"/>
                  </a:cubicBezTo>
                  <a:cubicBezTo>
                    <a:pt x="532" y="1196"/>
                    <a:pt x="1235" y="713"/>
                    <a:pt x="1954" y="713"/>
                  </a:cubicBezTo>
                  <a:cubicBezTo>
                    <a:pt x="2455" y="713"/>
                    <a:pt x="2964" y="948"/>
                    <a:pt x="3314" y="1460"/>
                  </a:cubicBezTo>
                  <a:cubicBezTo>
                    <a:pt x="3388" y="1580"/>
                    <a:pt x="3499" y="1630"/>
                    <a:pt x="3609" y="1630"/>
                  </a:cubicBezTo>
                  <a:cubicBezTo>
                    <a:pt x="3861" y="1630"/>
                    <a:pt x="4112" y="1370"/>
                    <a:pt x="3922" y="1095"/>
                  </a:cubicBezTo>
                  <a:cubicBezTo>
                    <a:pt x="3436" y="350"/>
                    <a:pt x="2683" y="1"/>
                    <a:pt x="1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0"/>
            <p:cNvSpPr/>
            <p:nvPr/>
          </p:nvSpPr>
          <p:spPr>
            <a:xfrm>
              <a:off x="238700" y="2962325"/>
              <a:ext cx="310225" cy="87450"/>
            </a:xfrm>
            <a:custGeom>
              <a:avLst/>
              <a:gdLst/>
              <a:ahLst/>
              <a:cxnLst/>
              <a:rect l="l" t="t" r="r" b="b"/>
              <a:pathLst>
                <a:path w="12409" h="3498" extrusionOk="0">
                  <a:moveTo>
                    <a:pt x="4069" y="0"/>
                  </a:moveTo>
                  <a:cubicBezTo>
                    <a:pt x="4012" y="0"/>
                    <a:pt x="3955" y="0"/>
                    <a:pt x="3898" y="1"/>
                  </a:cubicBezTo>
                  <a:cubicBezTo>
                    <a:pt x="1801" y="31"/>
                    <a:pt x="828" y="1126"/>
                    <a:pt x="99" y="3010"/>
                  </a:cubicBezTo>
                  <a:cubicBezTo>
                    <a:pt x="0" y="3286"/>
                    <a:pt x="245" y="3497"/>
                    <a:pt x="480" y="3497"/>
                  </a:cubicBezTo>
                  <a:cubicBezTo>
                    <a:pt x="608" y="3497"/>
                    <a:pt x="733" y="3434"/>
                    <a:pt x="798" y="3284"/>
                  </a:cubicBezTo>
                  <a:cubicBezTo>
                    <a:pt x="1385" y="1690"/>
                    <a:pt x="2126" y="739"/>
                    <a:pt x="3851" y="739"/>
                  </a:cubicBezTo>
                  <a:cubicBezTo>
                    <a:pt x="4001" y="739"/>
                    <a:pt x="4158" y="746"/>
                    <a:pt x="4324" y="761"/>
                  </a:cubicBezTo>
                  <a:cubicBezTo>
                    <a:pt x="5205" y="852"/>
                    <a:pt x="6087" y="913"/>
                    <a:pt x="6938" y="1065"/>
                  </a:cubicBezTo>
                  <a:cubicBezTo>
                    <a:pt x="8701" y="1338"/>
                    <a:pt x="10433" y="1703"/>
                    <a:pt x="12135" y="2190"/>
                  </a:cubicBezTo>
                  <a:cubicBezTo>
                    <a:pt x="12196" y="1946"/>
                    <a:pt x="12287" y="1703"/>
                    <a:pt x="12409" y="1490"/>
                  </a:cubicBezTo>
                  <a:cubicBezTo>
                    <a:pt x="9728" y="716"/>
                    <a:pt x="6844" y="0"/>
                    <a:pt x="4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0"/>
            <p:cNvSpPr/>
            <p:nvPr/>
          </p:nvSpPr>
          <p:spPr>
            <a:xfrm>
              <a:off x="146325" y="2970200"/>
              <a:ext cx="194400" cy="236025"/>
            </a:xfrm>
            <a:custGeom>
              <a:avLst/>
              <a:gdLst/>
              <a:ahLst/>
              <a:cxnLst/>
              <a:rect l="l" t="t" r="r" b="b"/>
              <a:pathLst>
                <a:path w="7776" h="9441" extrusionOk="0">
                  <a:moveTo>
                    <a:pt x="5104" y="1"/>
                  </a:moveTo>
                  <a:cubicBezTo>
                    <a:pt x="3990" y="1"/>
                    <a:pt x="2749" y="520"/>
                    <a:pt x="1848" y="2361"/>
                  </a:cubicBezTo>
                  <a:cubicBezTo>
                    <a:pt x="0" y="6133"/>
                    <a:pt x="2938" y="9441"/>
                    <a:pt x="5973" y="9441"/>
                  </a:cubicBezTo>
                  <a:cubicBezTo>
                    <a:pt x="6583" y="9441"/>
                    <a:pt x="7196" y="9307"/>
                    <a:pt x="7775" y="9018"/>
                  </a:cubicBezTo>
                  <a:lnTo>
                    <a:pt x="7775" y="872"/>
                  </a:lnTo>
                  <a:cubicBezTo>
                    <a:pt x="7775" y="872"/>
                    <a:pt x="6546" y="1"/>
                    <a:pt x="5104" y="1"/>
                  </a:cubicBezTo>
                  <a:close/>
                </a:path>
              </a:pathLst>
            </a:custGeom>
            <a:solidFill>
              <a:srgbClr val="AB6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50"/>
          <p:cNvGrpSpPr/>
          <p:nvPr/>
        </p:nvGrpSpPr>
        <p:grpSpPr>
          <a:xfrm flipH="1">
            <a:off x="5242549" y="338929"/>
            <a:ext cx="1529611" cy="1260577"/>
            <a:chOff x="1273075" y="970275"/>
            <a:chExt cx="1112525" cy="916850"/>
          </a:xfrm>
        </p:grpSpPr>
        <p:sp>
          <p:nvSpPr>
            <p:cNvPr id="2576" name="Google Shape;2576;p50"/>
            <p:cNvSpPr/>
            <p:nvPr/>
          </p:nvSpPr>
          <p:spPr>
            <a:xfrm>
              <a:off x="1273075" y="970275"/>
              <a:ext cx="1112525" cy="793175"/>
            </a:xfrm>
            <a:custGeom>
              <a:avLst/>
              <a:gdLst/>
              <a:ahLst/>
              <a:cxnLst/>
              <a:rect l="l" t="t" r="r" b="b"/>
              <a:pathLst>
                <a:path w="44501" h="31727" extrusionOk="0">
                  <a:moveTo>
                    <a:pt x="21696" y="1"/>
                  </a:moveTo>
                  <a:cubicBezTo>
                    <a:pt x="16009" y="1"/>
                    <a:pt x="10690" y="509"/>
                    <a:pt x="7873" y="989"/>
                  </a:cubicBezTo>
                  <a:cubicBezTo>
                    <a:pt x="1" y="2326"/>
                    <a:pt x="2037" y="13816"/>
                    <a:pt x="1734" y="22083"/>
                  </a:cubicBezTo>
                  <a:cubicBezTo>
                    <a:pt x="1450" y="29759"/>
                    <a:pt x="13716" y="31727"/>
                    <a:pt x="24199" y="31727"/>
                  </a:cubicBezTo>
                  <a:cubicBezTo>
                    <a:pt x="29450" y="31727"/>
                    <a:pt x="34254" y="31233"/>
                    <a:pt x="36810" y="30716"/>
                  </a:cubicBezTo>
                  <a:cubicBezTo>
                    <a:pt x="44500" y="29196"/>
                    <a:pt x="44105" y="17676"/>
                    <a:pt x="43528" y="7889"/>
                  </a:cubicBezTo>
                  <a:cubicBezTo>
                    <a:pt x="43158" y="1617"/>
                    <a:pt x="31841" y="1"/>
                    <a:pt x="21696" y="1"/>
                  </a:cubicBezTo>
                  <a:close/>
                </a:path>
              </a:pathLst>
            </a:custGeom>
            <a:solidFill>
              <a:srgbClr val="53C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0"/>
            <p:cNvSpPr/>
            <p:nvPr/>
          </p:nvSpPr>
          <p:spPr>
            <a:xfrm>
              <a:off x="1512450" y="1656850"/>
              <a:ext cx="177850" cy="230275"/>
            </a:xfrm>
            <a:custGeom>
              <a:avLst/>
              <a:gdLst/>
              <a:ahLst/>
              <a:cxnLst/>
              <a:rect l="l" t="t" r="r" b="b"/>
              <a:pathLst>
                <a:path w="7114" h="9211" extrusionOk="0">
                  <a:moveTo>
                    <a:pt x="2128" y="0"/>
                  </a:moveTo>
                  <a:cubicBezTo>
                    <a:pt x="2128" y="0"/>
                    <a:pt x="1" y="9210"/>
                    <a:pt x="2128" y="9210"/>
                  </a:cubicBezTo>
                  <a:cubicBezTo>
                    <a:pt x="4226" y="9210"/>
                    <a:pt x="7113" y="943"/>
                    <a:pt x="7113" y="943"/>
                  </a:cubicBezTo>
                  <a:lnTo>
                    <a:pt x="2128" y="0"/>
                  </a:lnTo>
                  <a:close/>
                </a:path>
              </a:pathLst>
            </a:custGeom>
            <a:solidFill>
              <a:srgbClr val="53C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8" name="Google Shape;2578;p50"/>
          <p:cNvSpPr/>
          <p:nvPr/>
        </p:nvSpPr>
        <p:spPr>
          <a:xfrm>
            <a:off x="5545926" y="721754"/>
            <a:ext cx="941422" cy="317999"/>
          </a:xfrm>
          <a:prstGeom prst="rect">
            <a:avLst/>
          </a:prstGeom>
        </p:spPr>
        <p:txBody>
          <a:bodyPr>
            <a:prstTxWarp prst="textPlain">
              <a:avLst/>
            </a:prstTxWarp>
          </a:bodyPr>
          <a:lstStyle/>
          <a:p>
            <a:pPr lvl="0" algn="ctr"/>
            <a:r>
              <a:rPr b="1" i="0" dirty="0">
                <a:ln>
                  <a:noFill/>
                </a:ln>
                <a:solidFill>
                  <a:schemeClr val="accent6"/>
                </a:solidFill>
                <a:latin typeface="Heebo"/>
              </a:rPr>
              <a:t>Hallo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7486D9-2A0D-7F78-247D-4CE6BF54AB86}"/>
            </a:ext>
          </a:extLst>
        </p:cNvPr>
        <p:cNvGrpSpPr/>
        <p:nvPr/>
      </p:nvGrpSpPr>
      <p:grpSpPr>
        <a:xfrm>
          <a:off x="0" y="0"/>
          <a:ext cx="0" cy="0"/>
          <a:chOff x="0" y="0"/>
          <a:chExt cx="0" cy="0"/>
        </a:xfrm>
      </p:grpSpPr>
      <p:sp>
        <p:nvSpPr>
          <p:cNvPr id="15" name="Google Shape;1881;p31">
            <a:extLst>
              <a:ext uri="{FF2B5EF4-FFF2-40B4-BE49-F238E27FC236}">
                <a16:creationId xmlns:a16="http://schemas.microsoft.com/office/drawing/2014/main" xmlns="" id="{4E6BB094-4BA2-E149-0031-C4264C66D6AB}"/>
              </a:ext>
            </a:extLst>
          </p:cNvPr>
          <p:cNvSpPr txBox="1">
            <a:spLocks/>
          </p:cNvSpPr>
          <p:nvPr/>
        </p:nvSpPr>
        <p:spPr>
          <a:xfrm>
            <a:off x="540898" y="1223037"/>
            <a:ext cx="3321596" cy="67843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685800">
              <a:spcBef>
                <a:spcPts val="750"/>
              </a:spcBef>
              <a:buClrTx/>
              <a:buNone/>
              <a:defRPr/>
            </a:pPr>
            <a:r>
              <a:rPr lang="en-US" sz="3600" b="1" dirty="0" smtClean="0">
                <a:solidFill>
                  <a:schemeClr val="accent5"/>
                </a:solidFill>
                <a:latin typeface="DM Sans" pitchFamily="2" charset="0"/>
              </a:rPr>
              <a:t>Carrier pigeon</a:t>
            </a:r>
            <a:endParaRPr lang="en-US" sz="3600" b="1" dirty="0">
              <a:solidFill>
                <a:schemeClr val="accent5"/>
              </a:solidFill>
              <a:latin typeface="DM Sans" pitchFamily="2" charset="0"/>
            </a:endParaRPr>
          </a:p>
        </p:txBody>
      </p:sp>
      <p:sp>
        <p:nvSpPr>
          <p:cNvPr id="16" name="Rectangle 15">
            <a:extLst>
              <a:ext uri="{FF2B5EF4-FFF2-40B4-BE49-F238E27FC236}">
                <a16:creationId xmlns:a16="http://schemas.microsoft.com/office/drawing/2014/main" xmlns="" id="{CC706A29-2B6F-D9A7-DE42-4F494FABF5B4}"/>
              </a:ext>
            </a:extLst>
          </p:cNvPr>
          <p:cNvSpPr/>
          <p:nvPr/>
        </p:nvSpPr>
        <p:spPr>
          <a:xfrm>
            <a:off x="540898" y="3111202"/>
            <a:ext cx="3411670" cy="615553"/>
          </a:xfrm>
          <a:prstGeom prst="rect">
            <a:avLst/>
          </a:prstGeom>
        </p:spPr>
        <p:txBody>
          <a:bodyPr wrap="square">
            <a:spAutoFit/>
          </a:bodyPr>
          <a:lstStyle/>
          <a:p>
            <a:pPr lvl="0" algn="ctr" defTabSz="685800">
              <a:buClrTx/>
              <a:defRPr/>
            </a:pPr>
            <a:r>
              <a:rPr lang="en-US" sz="3400" kern="1200" dirty="0" err="1" smtClean="0">
                <a:solidFill>
                  <a:prstClr val="black"/>
                </a:solidFill>
                <a:latin typeface="+mj-lt"/>
                <a:ea typeface="+mn-ea"/>
              </a:rPr>
              <a:t>Bồ</a:t>
            </a:r>
            <a:r>
              <a:rPr lang="en-US" sz="3400" kern="1200" dirty="0" smtClean="0">
                <a:solidFill>
                  <a:prstClr val="black"/>
                </a:solidFill>
                <a:latin typeface="+mj-lt"/>
                <a:ea typeface="+mn-ea"/>
              </a:rPr>
              <a:t> </a:t>
            </a:r>
            <a:r>
              <a:rPr lang="en-US" sz="3400" kern="1200" dirty="0" err="1" smtClean="0">
                <a:solidFill>
                  <a:prstClr val="black"/>
                </a:solidFill>
                <a:latin typeface="+mj-lt"/>
                <a:ea typeface="+mn-ea"/>
              </a:rPr>
              <a:t>câu</a:t>
            </a:r>
            <a:r>
              <a:rPr lang="en-US" sz="3400" kern="1200" dirty="0" smtClean="0">
                <a:solidFill>
                  <a:prstClr val="black"/>
                </a:solidFill>
                <a:latin typeface="+mj-lt"/>
                <a:ea typeface="+mn-ea"/>
              </a:rPr>
              <a:t> </a:t>
            </a:r>
            <a:r>
              <a:rPr lang="en-US" sz="3400" kern="1200" dirty="0" err="1" smtClean="0">
                <a:solidFill>
                  <a:prstClr val="black"/>
                </a:solidFill>
                <a:latin typeface="+mj-lt"/>
                <a:ea typeface="+mn-ea"/>
              </a:rPr>
              <a:t>đưa</a:t>
            </a:r>
            <a:r>
              <a:rPr lang="en-US" sz="3400" kern="1200" dirty="0" smtClean="0">
                <a:solidFill>
                  <a:prstClr val="black"/>
                </a:solidFill>
                <a:latin typeface="+mj-lt"/>
                <a:ea typeface="+mn-ea"/>
              </a:rPr>
              <a:t> </a:t>
            </a:r>
            <a:r>
              <a:rPr lang="en-US" sz="3400" kern="1200" dirty="0" err="1" smtClean="0">
                <a:solidFill>
                  <a:prstClr val="black"/>
                </a:solidFill>
                <a:latin typeface="+mj-lt"/>
                <a:ea typeface="+mn-ea"/>
              </a:rPr>
              <a:t>thư</a:t>
            </a:r>
            <a:endParaRPr lang="en-US" sz="3400" kern="1200" dirty="0">
              <a:solidFill>
                <a:prstClr val="black"/>
              </a:solidFill>
              <a:latin typeface="+mj-lt"/>
              <a:ea typeface="+mn-ea"/>
            </a:endParaRPr>
          </a:p>
        </p:txBody>
      </p:sp>
      <p:sp>
        <p:nvSpPr>
          <p:cNvPr id="17" name="Rectangle 16">
            <a:extLst>
              <a:ext uri="{FF2B5EF4-FFF2-40B4-BE49-F238E27FC236}">
                <a16:creationId xmlns:a16="http://schemas.microsoft.com/office/drawing/2014/main" xmlns="" id="{05C7EE29-DE1E-4369-6A72-8997A42695B2}"/>
              </a:ext>
            </a:extLst>
          </p:cNvPr>
          <p:cNvSpPr/>
          <p:nvPr/>
        </p:nvSpPr>
        <p:spPr>
          <a:xfrm>
            <a:off x="0" y="2392474"/>
            <a:ext cx="4326194" cy="615553"/>
          </a:xfrm>
          <a:prstGeom prst="rect">
            <a:avLst/>
          </a:prstGeom>
        </p:spPr>
        <p:txBody>
          <a:bodyPr wrap="square">
            <a:spAutoFit/>
          </a:bodyPr>
          <a:lstStyle/>
          <a:p>
            <a:pPr lvl="0" algn="ctr" defTabSz="685800">
              <a:buClrTx/>
              <a:defRPr/>
            </a:pPr>
            <a:r>
              <a:rPr lang="en-US" sz="3400" b="1" kern="1200" dirty="0" smtClean="0">
                <a:solidFill>
                  <a:schemeClr val="accent4"/>
                </a:solidFill>
                <a:latin typeface="DM Sans" pitchFamily="2" charset="0"/>
                <a:ea typeface="+mn-ea"/>
              </a:rPr>
              <a:t>/</a:t>
            </a:r>
            <a:r>
              <a:rPr lang="en-US" sz="3400" b="1" kern="1200" dirty="0">
                <a:solidFill>
                  <a:schemeClr val="accent4"/>
                </a:solidFill>
                <a:latin typeface="DM Sans" pitchFamily="2" charset="0"/>
                <a:ea typeface="+mn-ea"/>
              </a:rPr>
              <a:t>ˈ</a:t>
            </a:r>
            <a:r>
              <a:rPr lang="en-US" sz="3400" b="1" kern="1200" dirty="0" err="1">
                <a:solidFill>
                  <a:schemeClr val="accent4"/>
                </a:solidFill>
                <a:latin typeface="DM Sans" pitchFamily="2" charset="0"/>
                <a:ea typeface="+mn-ea"/>
              </a:rPr>
              <a:t>kær.i.ə</a:t>
            </a:r>
            <a:r>
              <a:rPr lang="en-US" sz="3400" b="1" kern="1200" dirty="0">
                <a:solidFill>
                  <a:schemeClr val="accent4"/>
                </a:solidFill>
                <a:latin typeface="DM Sans" pitchFamily="2" charset="0"/>
                <a:ea typeface="+mn-ea"/>
              </a:rPr>
              <a:t> ˌ</a:t>
            </a:r>
            <a:r>
              <a:rPr lang="en-US" sz="3400" b="1" kern="1200" dirty="0" err="1">
                <a:solidFill>
                  <a:schemeClr val="accent4"/>
                </a:solidFill>
                <a:latin typeface="DM Sans" pitchFamily="2" charset="0"/>
                <a:ea typeface="+mn-ea"/>
              </a:rPr>
              <a:t>pɪdʒ.ən</a:t>
            </a:r>
            <a:r>
              <a:rPr lang="en-US" sz="3400" b="1" kern="1200" dirty="0" smtClean="0">
                <a:solidFill>
                  <a:schemeClr val="accent4"/>
                </a:solidFill>
                <a:latin typeface="DM Sans" pitchFamily="2" charset="0"/>
                <a:ea typeface="+mn-ea"/>
              </a:rPr>
              <a:t>/</a:t>
            </a:r>
            <a:endParaRPr lang="en-US" sz="3400" b="1" kern="1200" dirty="0">
              <a:solidFill>
                <a:schemeClr val="accent4"/>
              </a:solidFill>
              <a:latin typeface="DM Sans" pitchFamily="2" charset="0"/>
              <a:ea typeface="+mn-ea"/>
            </a:endParaRPr>
          </a:p>
        </p:txBody>
      </p:sp>
      <p:pic>
        <p:nvPicPr>
          <p:cNvPr id="6" name="Carrier pige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4632" y="3811848"/>
            <a:ext cx="609600" cy="609600"/>
          </a:xfrm>
          <a:prstGeom prst="rect">
            <a:avLst/>
          </a:prstGeom>
        </p:spPr>
      </p:pic>
      <p:pic>
        <p:nvPicPr>
          <p:cNvPr id="7" name="Picture 6" descr="A white bird with a blue background&#10;&#10;Description automatically generated with low confidence">
            <a:extLst>
              <a:ext uri="{FF2B5EF4-FFF2-40B4-BE49-F238E27FC236}">
                <a16:creationId xmlns:a16="http://schemas.microsoft.com/office/drawing/2014/main" xmlns="" id="{90FF7C12-B5D0-0041-5223-2DB693497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5459" y="1406638"/>
            <a:ext cx="4195481" cy="2320117"/>
          </a:xfrm>
          <a:prstGeom prst="rect">
            <a:avLst/>
          </a:prstGeom>
          <a:ln>
            <a:solidFill>
              <a:schemeClr val="bg1">
                <a:lumMod val="65000"/>
              </a:schemeClr>
            </a:solidFill>
          </a:ln>
        </p:spPr>
      </p:pic>
    </p:spTree>
    <p:extLst>
      <p:ext uri="{BB962C8B-B14F-4D97-AF65-F5344CB8AC3E}">
        <p14:creationId xmlns:p14="http://schemas.microsoft.com/office/powerpoint/2010/main" val="361983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392" fill="hold"/>
                                        <p:tgtEl>
                                          <p:spTgt spid="6"/>
                                        </p:tgtEl>
                                      </p:cBhvr>
                                    </p:cmd>
                                  </p:childTnLst>
                                </p:cTn>
                              </p:par>
                            </p:childTnLst>
                          </p:cTn>
                        </p:par>
                      </p:childTnLst>
                    </p:cTn>
                  </p:par>
                </p:childTnLst>
              </p:cTn>
              <p:nextCondLst>
                <p:cond evt="onClick" delay="0">
                  <p:tgtEl>
                    <p:spTgt spid="6"/>
                  </p:tgtEl>
                </p:cond>
              </p:nextCondLst>
            </p:seq>
            <p:audio>
              <p:cMediaNode vol="80000">
                <p:cTn id="23" fill="hold" display="0">
                  <p:stCondLst>
                    <p:cond delay="indefinite"/>
                  </p:stCondLst>
                  <p:endCondLst>
                    <p:cond evt="onStopAudio" delay="0">
                      <p:tgtEl>
                        <p:sldTgt/>
                      </p:tgtEl>
                    </p:cond>
                  </p:endCondLst>
                </p:cTn>
                <p:tgtEl>
                  <p:spTgt spid="6"/>
                </p:tgtEl>
              </p:cMediaNode>
            </p:audio>
          </p:childTnLst>
        </p:cTn>
      </p:par>
    </p:tnLst>
    <p:bldLst>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7486D9-2A0D-7F78-247D-4CE6BF54AB86}"/>
            </a:ext>
          </a:extLst>
        </p:cNvPr>
        <p:cNvGrpSpPr/>
        <p:nvPr/>
      </p:nvGrpSpPr>
      <p:grpSpPr>
        <a:xfrm>
          <a:off x="0" y="0"/>
          <a:ext cx="0" cy="0"/>
          <a:chOff x="0" y="0"/>
          <a:chExt cx="0" cy="0"/>
        </a:xfrm>
      </p:grpSpPr>
      <p:sp>
        <p:nvSpPr>
          <p:cNvPr id="15" name="Google Shape;1881;p31">
            <a:extLst>
              <a:ext uri="{FF2B5EF4-FFF2-40B4-BE49-F238E27FC236}">
                <a16:creationId xmlns:a16="http://schemas.microsoft.com/office/drawing/2014/main" xmlns="" id="{4E6BB094-4BA2-E149-0031-C4264C66D6AB}"/>
              </a:ext>
            </a:extLst>
          </p:cNvPr>
          <p:cNvSpPr txBox="1">
            <a:spLocks/>
          </p:cNvSpPr>
          <p:nvPr/>
        </p:nvSpPr>
        <p:spPr>
          <a:xfrm>
            <a:off x="540898" y="1223037"/>
            <a:ext cx="3321596" cy="67843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685800">
              <a:spcBef>
                <a:spcPts val="750"/>
              </a:spcBef>
              <a:buClrTx/>
              <a:buNone/>
              <a:defRPr/>
            </a:pPr>
            <a:r>
              <a:rPr lang="en-US" sz="3600" b="1">
                <a:solidFill>
                  <a:schemeClr val="accent5"/>
                </a:solidFill>
                <a:latin typeface="DM Sans" pitchFamily="2" charset="0"/>
              </a:rPr>
              <a:t>holography</a:t>
            </a:r>
            <a:endParaRPr lang="en-US" sz="3600" b="1" dirty="0">
              <a:solidFill>
                <a:schemeClr val="accent5"/>
              </a:solidFill>
              <a:latin typeface="DM Sans" pitchFamily="2" charset="0"/>
            </a:endParaRPr>
          </a:p>
        </p:txBody>
      </p:sp>
      <p:sp>
        <p:nvSpPr>
          <p:cNvPr id="16" name="Rectangle 15">
            <a:extLst>
              <a:ext uri="{FF2B5EF4-FFF2-40B4-BE49-F238E27FC236}">
                <a16:creationId xmlns:a16="http://schemas.microsoft.com/office/drawing/2014/main" xmlns="" id="{CC706A29-2B6F-D9A7-DE42-4F494FABF5B4}"/>
              </a:ext>
            </a:extLst>
          </p:cNvPr>
          <p:cNvSpPr/>
          <p:nvPr/>
        </p:nvSpPr>
        <p:spPr>
          <a:xfrm>
            <a:off x="832008" y="3111202"/>
            <a:ext cx="3494186" cy="1661993"/>
          </a:xfrm>
          <a:prstGeom prst="rect">
            <a:avLst/>
          </a:prstGeom>
        </p:spPr>
        <p:txBody>
          <a:bodyPr wrap="square">
            <a:spAutoFit/>
          </a:bodyPr>
          <a:lstStyle/>
          <a:p>
            <a:pPr lvl="0" algn="ctr" defTabSz="685800">
              <a:buClrTx/>
              <a:defRPr/>
            </a:pPr>
            <a:r>
              <a:rPr lang="en-US" sz="3400" kern="1200" dirty="0" err="1" smtClean="0">
                <a:solidFill>
                  <a:prstClr val="black"/>
                </a:solidFill>
                <a:latin typeface="+mj-lt"/>
                <a:ea typeface="+mn-ea"/>
              </a:rPr>
              <a:t>Giao</a:t>
            </a:r>
            <a:r>
              <a:rPr lang="en-US" sz="3400" kern="1200" dirty="0" smtClean="0">
                <a:solidFill>
                  <a:prstClr val="black"/>
                </a:solidFill>
                <a:latin typeface="+mj-lt"/>
                <a:ea typeface="+mn-ea"/>
              </a:rPr>
              <a:t> </a:t>
            </a:r>
            <a:r>
              <a:rPr lang="en-US" sz="3400" kern="1200" dirty="0" err="1" smtClean="0">
                <a:solidFill>
                  <a:prstClr val="black"/>
                </a:solidFill>
                <a:latin typeface="+mj-lt"/>
                <a:ea typeface="+mn-ea"/>
              </a:rPr>
              <a:t>tiếp</a:t>
            </a:r>
            <a:r>
              <a:rPr lang="en-US" sz="3400" kern="1200" dirty="0" smtClean="0">
                <a:solidFill>
                  <a:prstClr val="black"/>
                </a:solidFill>
                <a:latin typeface="+mj-lt"/>
                <a:ea typeface="+mn-ea"/>
              </a:rPr>
              <a:t> </a:t>
            </a:r>
            <a:r>
              <a:rPr lang="en-US" sz="3400" kern="1200" dirty="0" err="1" smtClean="0">
                <a:solidFill>
                  <a:prstClr val="black"/>
                </a:solidFill>
                <a:latin typeface="+mj-lt"/>
                <a:ea typeface="+mn-ea"/>
              </a:rPr>
              <a:t>bằng</a:t>
            </a:r>
            <a:r>
              <a:rPr lang="en-US" sz="3400" kern="1200" dirty="0" smtClean="0">
                <a:solidFill>
                  <a:prstClr val="black"/>
                </a:solidFill>
                <a:latin typeface="+mj-lt"/>
                <a:ea typeface="+mn-ea"/>
              </a:rPr>
              <a:t> </a:t>
            </a:r>
            <a:r>
              <a:rPr lang="en-US" sz="3400" kern="1200" dirty="0" err="1" smtClean="0">
                <a:solidFill>
                  <a:prstClr val="black"/>
                </a:solidFill>
                <a:latin typeface="+mj-lt"/>
                <a:ea typeface="+mn-ea"/>
              </a:rPr>
              <a:t>ảnh</a:t>
            </a:r>
            <a:r>
              <a:rPr lang="en-US" sz="3400" kern="1200" dirty="0" smtClean="0">
                <a:solidFill>
                  <a:prstClr val="black"/>
                </a:solidFill>
                <a:latin typeface="+mj-lt"/>
                <a:ea typeface="+mn-ea"/>
              </a:rPr>
              <a:t> </a:t>
            </a:r>
            <a:r>
              <a:rPr lang="en-US" sz="3400" kern="1200" dirty="0" err="1" smtClean="0">
                <a:solidFill>
                  <a:prstClr val="black"/>
                </a:solidFill>
                <a:latin typeface="+mj-lt"/>
                <a:ea typeface="+mn-ea"/>
              </a:rPr>
              <a:t>không</a:t>
            </a:r>
            <a:r>
              <a:rPr lang="en-US" sz="3400" kern="1200" dirty="0" smtClean="0">
                <a:solidFill>
                  <a:prstClr val="black"/>
                </a:solidFill>
                <a:latin typeface="+mj-lt"/>
                <a:ea typeface="+mn-ea"/>
              </a:rPr>
              <a:t> </a:t>
            </a:r>
            <a:r>
              <a:rPr lang="en-US" sz="3400" kern="1200" dirty="0" err="1" smtClean="0">
                <a:solidFill>
                  <a:prstClr val="black"/>
                </a:solidFill>
                <a:latin typeface="+mj-lt"/>
                <a:ea typeface="+mn-ea"/>
              </a:rPr>
              <a:t>gian</a:t>
            </a:r>
            <a:r>
              <a:rPr lang="en-US" sz="3400" kern="1200" dirty="0" smtClean="0">
                <a:solidFill>
                  <a:prstClr val="black"/>
                </a:solidFill>
                <a:latin typeface="+mj-lt"/>
                <a:ea typeface="+mn-ea"/>
              </a:rPr>
              <a:t> 3 </a:t>
            </a:r>
            <a:r>
              <a:rPr lang="en-US" sz="3400" kern="1200" dirty="0" err="1" smtClean="0">
                <a:solidFill>
                  <a:prstClr val="black"/>
                </a:solidFill>
                <a:latin typeface="+mj-lt"/>
                <a:ea typeface="+mn-ea"/>
              </a:rPr>
              <a:t>chiều</a:t>
            </a:r>
            <a:endParaRPr lang="en-US" sz="3400" kern="1200" dirty="0">
              <a:solidFill>
                <a:prstClr val="black"/>
              </a:solidFill>
              <a:latin typeface="+mj-lt"/>
              <a:ea typeface="+mn-ea"/>
            </a:endParaRPr>
          </a:p>
        </p:txBody>
      </p:sp>
      <p:sp>
        <p:nvSpPr>
          <p:cNvPr id="17" name="Rectangle 16">
            <a:extLst>
              <a:ext uri="{FF2B5EF4-FFF2-40B4-BE49-F238E27FC236}">
                <a16:creationId xmlns:a16="http://schemas.microsoft.com/office/drawing/2014/main" xmlns="" id="{05C7EE29-DE1E-4369-6A72-8997A42695B2}"/>
              </a:ext>
            </a:extLst>
          </p:cNvPr>
          <p:cNvSpPr/>
          <p:nvPr/>
        </p:nvSpPr>
        <p:spPr>
          <a:xfrm>
            <a:off x="365301" y="2392474"/>
            <a:ext cx="3595080" cy="615553"/>
          </a:xfrm>
          <a:prstGeom prst="rect">
            <a:avLst/>
          </a:prstGeom>
        </p:spPr>
        <p:txBody>
          <a:bodyPr wrap="square">
            <a:spAutoFit/>
          </a:bodyPr>
          <a:lstStyle/>
          <a:p>
            <a:pPr lvl="0" algn="ctr" defTabSz="685800">
              <a:buClrTx/>
              <a:defRPr/>
            </a:pPr>
            <a:r>
              <a:rPr lang="en-US" sz="3400" b="1" kern="1200" dirty="0" smtClean="0">
                <a:solidFill>
                  <a:schemeClr val="accent4"/>
                </a:solidFill>
                <a:latin typeface="DM Sans" pitchFamily="2" charset="0"/>
                <a:ea typeface="+mn-ea"/>
              </a:rPr>
              <a:t>/</a:t>
            </a:r>
            <a:r>
              <a:rPr lang="en-US" sz="3400" b="1" kern="1200" dirty="0">
                <a:solidFill>
                  <a:schemeClr val="accent4"/>
                </a:solidFill>
                <a:latin typeface="DM Sans" pitchFamily="2" charset="0"/>
                <a:ea typeface="+mn-ea"/>
              </a:rPr>
              <a:t>hɒlˈɒɡ.rə.fi</a:t>
            </a:r>
            <a:r>
              <a:rPr lang="en-US" sz="3400" b="1" kern="1200" dirty="0" smtClean="0">
                <a:solidFill>
                  <a:schemeClr val="accent4"/>
                </a:solidFill>
                <a:latin typeface="DM Sans" pitchFamily="2" charset="0"/>
                <a:ea typeface="+mn-ea"/>
              </a:rPr>
              <a:t>/</a:t>
            </a:r>
            <a:endParaRPr lang="en-US" sz="3400" b="1" kern="1200" dirty="0">
              <a:solidFill>
                <a:schemeClr val="accent4"/>
              </a:solidFill>
              <a:latin typeface="DM Sans" pitchFamily="2" charset="0"/>
              <a:ea typeface="+mn-ea"/>
            </a:endParaRPr>
          </a:p>
        </p:txBody>
      </p:sp>
      <p:pic>
        <p:nvPicPr>
          <p:cNvPr id="7" name="Picture 4" descr="Picture: 123RF/OSTAPENKO">
            <a:extLst>
              <a:ext uri="{FF2B5EF4-FFF2-40B4-BE49-F238E27FC236}">
                <a16:creationId xmlns:a16="http://schemas.microsoft.com/office/drawing/2014/main" xmlns="" id="{887D31A7-CF74-7669-5154-32D5037F6F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66" b="10553"/>
          <a:stretch/>
        </p:blipFill>
        <p:spPr bwMode="auto">
          <a:xfrm>
            <a:off x="4552335" y="1081548"/>
            <a:ext cx="4168877" cy="357726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 name="holograph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4138" y="4163595"/>
            <a:ext cx="609600" cy="609600"/>
          </a:xfrm>
          <a:prstGeom prst="rect">
            <a:avLst/>
          </a:prstGeom>
        </p:spPr>
      </p:pic>
    </p:spTree>
    <p:extLst>
      <p:ext uri="{BB962C8B-B14F-4D97-AF65-F5344CB8AC3E}">
        <p14:creationId xmlns:p14="http://schemas.microsoft.com/office/powerpoint/2010/main" val="58305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72"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9BBFEDC-2D75-22D6-CB8A-65A87C693DC9}"/>
              </a:ext>
            </a:extLst>
          </p:cNvPr>
          <p:cNvSpPr>
            <a:spLocks noGrp="1"/>
          </p:cNvSpPr>
          <p:nvPr>
            <p:ph type="title"/>
          </p:nvPr>
        </p:nvSpPr>
        <p:spPr>
          <a:xfrm>
            <a:off x="319609" y="91384"/>
            <a:ext cx="5978245" cy="572700"/>
          </a:xfrm>
        </p:spPr>
        <p:txBody>
          <a:bodyPr/>
          <a:lstStyle/>
          <a:p>
            <a:pPr algn="l"/>
            <a:r>
              <a:rPr lang="en-US" sz="2400" dirty="0"/>
              <a:t>1 (p.110) Look at the pictures. Complete the word / phrase for each picture. </a:t>
            </a:r>
            <a:br>
              <a:rPr lang="en-US" sz="2400" dirty="0"/>
            </a:br>
            <a:endParaRPr lang="en-US" sz="2400" dirty="0"/>
          </a:p>
        </p:txBody>
      </p:sp>
      <p:sp>
        <p:nvSpPr>
          <p:cNvPr id="11" name="TextBox 10">
            <a:extLst>
              <a:ext uri="{FF2B5EF4-FFF2-40B4-BE49-F238E27FC236}">
                <a16:creationId xmlns:a16="http://schemas.microsoft.com/office/drawing/2014/main" xmlns="" id="{4B762BA3-5846-49A1-A041-93C20AA09C52}"/>
              </a:ext>
            </a:extLst>
          </p:cNvPr>
          <p:cNvSpPr txBox="1"/>
          <p:nvPr/>
        </p:nvSpPr>
        <p:spPr>
          <a:xfrm>
            <a:off x="767884" y="2527976"/>
            <a:ext cx="3362054" cy="663643"/>
          </a:xfrm>
          <a:prstGeom prst="rect">
            <a:avLst/>
          </a:prstGeom>
          <a:noFill/>
        </p:spPr>
        <p:txBody>
          <a:bodyPr wrap="square">
            <a:spAutoFit/>
          </a:bodyPr>
          <a:lstStyle/>
          <a:p>
            <a:pPr algn="ctr" defTabSz="685800">
              <a:lnSpc>
                <a:spcPct val="150000"/>
              </a:lnSpc>
              <a:buClrTx/>
            </a:pPr>
            <a:r>
              <a:rPr lang="en-US" sz="2700" kern="1200" dirty="0">
                <a:solidFill>
                  <a:srgbClr val="C00000"/>
                </a:solidFill>
                <a:latin typeface="Catamaran Medium" panose="020B0604020202020204" charset="0"/>
                <a:ea typeface="+mn-ea"/>
                <a:cs typeface="Catamaran Medium" panose="020B0604020202020204" charset="0"/>
              </a:rPr>
              <a:t>1. </a:t>
            </a:r>
            <a:r>
              <a:rPr lang="en-US" sz="2700" kern="1200" dirty="0">
                <a:solidFill>
                  <a:prstClr val="black"/>
                </a:solidFill>
                <a:latin typeface="Catamaran Medium" panose="020B0604020202020204" charset="0"/>
                <a:ea typeface="+mn-ea"/>
                <a:cs typeface="Catamaran Medium" panose="020B0604020202020204" charset="0"/>
              </a:rPr>
              <a:t>c_____ pigeon</a:t>
            </a:r>
          </a:p>
        </p:txBody>
      </p:sp>
      <p:pic>
        <p:nvPicPr>
          <p:cNvPr id="6" name="Picture 5" descr="A white bird with a blue background&#10;&#10;Description automatically generated with low confidence">
            <a:extLst>
              <a:ext uri="{FF2B5EF4-FFF2-40B4-BE49-F238E27FC236}">
                <a16:creationId xmlns:a16="http://schemas.microsoft.com/office/drawing/2014/main" xmlns="" id="{90FF7C12-B5D0-0041-5223-2DB693497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344" y="1025959"/>
            <a:ext cx="2750594" cy="1623301"/>
          </a:xfrm>
          <a:prstGeom prst="rect">
            <a:avLst/>
          </a:prstGeom>
          <a:ln>
            <a:solidFill>
              <a:schemeClr val="bg1">
                <a:lumMod val="65000"/>
              </a:schemeClr>
            </a:solidFill>
          </a:ln>
        </p:spPr>
      </p:pic>
      <p:pic>
        <p:nvPicPr>
          <p:cNvPr id="1026" name="Picture 2">
            <a:extLst>
              <a:ext uri="{FF2B5EF4-FFF2-40B4-BE49-F238E27FC236}">
                <a16:creationId xmlns:a16="http://schemas.microsoft.com/office/drawing/2014/main" xmlns="" id="{0FEAFEFD-2BA7-A867-1CF1-4D66C0F4F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711" y="484690"/>
            <a:ext cx="1252897" cy="21645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0C97930-B215-CBFB-A2B3-0BF21B8AC748}"/>
              </a:ext>
            </a:extLst>
          </p:cNvPr>
          <p:cNvSpPr txBox="1"/>
          <p:nvPr/>
        </p:nvSpPr>
        <p:spPr>
          <a:xfrm>
            <a:off x="5014064" y="2544970"/>
            <a:ext cx="2968184" cy="600164"/>
          </a:xfrm>
          <a:prstGeom prst="rect">
            <a:avLst/>
          </a:prstGeom>
          <a:noFill/>
        </p:spPr>
        <p:txBody>
          <a:bodyPr wrap="square">
            <a:spAutoFit/>
          </a:bodyPr>
          <a:lstStyle/>
          <a:p>
            <a:pPr algn="ctr" defTabSz="685800">
              <a:lnSpc>
                <a:spcPct val="150000"/>
              </a:lnSpc>
              <a:buClrTx/>
            </a:pPr>
            <a:r>
              <a:rPr lang="en-US" sz="2400" kern="1200" dirty="0">
                <a:solidFill>
                  <a:srgbClr val="C00000"/>
                </a:solidFill>
                <a:latin typeface="Catamaran Medium" panose="020B0604020202020204" charset="0"/>
                <a:ea typeface="+mn-ea"/>
                <a:cs typeface="Catamaran Medium" panose="020B0604020202020204" charset="0"/>
              </a:rPr>
              <a:t>2.  </a:t>
            </a:r>
            <a:r>
              <a:rPr lang="en-US" sz="2400" kern="1200" dirty="0">
                <a:solidFill>
                  <a:prstClr val="black"/>
                </a:solidFill>
                <a:latin typeface="Catamaran Medium" panose="020B0604020202020204" charset="0"/>
                <a:ea typeface="+mn-ea"/>
                <a:cs typeface="Catamaran Medium" panose="020B0604020202020204" charset="0"/>
              </a:rPr>
              <a:t>s____________</a:t>
            </a:r>
          </a:p>
        </p:txBody>
      </p:sp>
      <p:sp>
        <p:nvSpPr>
          <p:cNvPr id="13" name="TextBox 12">
            <a:extLst>
              <a:ext uri="{FF2B5EF4-FFF2-40B4-BE49-F238E27FC236}">
                <a16:creationId xmlns:a16="http://schemas.microsoft.com/office/drawing/2014/main" xmlns="" id="{DF646CFB-D305-1406-F36A-93483237940C}"/>
              </a:ext>
            </a:extLst>
          </p:cNvPr>
          <p:cNvSpPr txBox="1"/>
          <p:nvPr/>
        </p:nvSpPr>
        <p:spPr>
          <a:xfrm>
            <a:off x="1655551" y="2637303"/>
            <a:ext cx="1257207" cy="507831"/>
          </a:xfrm>
          <a:prstGeom prst="rect">
            <a:avLst/>
          </a:prstGeom>
          <a:noFill/>
        </p:spPr>
        <p:txBody>
          <a:bodyPr wrap="square" rtlCol="0">
            <a:spAutoFit/>
          </a:bodyPr>
          <a:lstStyle/>
          <a:p>
            <a:pPr defTabSz="685800">
              <a:buClrTx/>
            </a:pPr>
            <a:r>
              <a:rPr lang="x-none" sz="2700" kern="1200" dirty="0">
                <a:solidFill>
                  <a:schemeClr val="accent2"/>
                </a:solidFill>
                <a:latin typeface="Catamaran Medium" panose="020B0604020202020204" charset="0"/>
                <a:ea typeface="+mn-ea"/>
                <a:cs typeface="Catamaran Medium" panose="020B0604020202020204" charset="0"/>
              </a:rPr>
              <a:t>arrier</a:t>
            </a:r>
          </a:p>
        </p:txBody>
      </p:sp>
      <p:sp>
        <p:nvSpPr>
          <p:cNvPr id="14" name="TextBox 13">
            <a:extLst>
              <a:ext uri="{FF2B5EF4-FFF2-40B4-BE49-F238E27FC236}">
                <a16:creationId xmlns:a16="http://schemas.microsoft.com/office/drawing/2014/main" xmlns="" id="{19C9399E-2F15-021A-302D-1BCC482664C8}"/>
              </a:ext>
            </a:extLst>
          </p:cNvPr>
          <p:cNvSpPr txBox="1"/>
          <p:nvPr/>
        </p:nvSpPr>
        <p:spPr>
          <a:xfrm>
            <a:off x="5860731" y="2632387"/>
            <a:ext cx="2458820" cy="461665"/>
          </a:xfrm>
          <a:prstGeom prst="rect">
            <a:avLst/>
          </a:prstGeom>
          <a:noFill/>
        </p:spPr>
        <p:txBody>
          <a:bodyPr wrap="square" rtlCol="0">
            <a:spAutoFit/>
          </a:bodyPr>
          <a:lstStyle/>
          <a:p>
            <a:pPr defTabSz="685800">
              <a:buClrTx/>
            </a:pPr>
            <a:r>
              <a:rPr lang="x-none" sz="2400" kern="1200" dirty="0">
                <a:solidFill>
                  <a:schemeClr val="accent2"/>
                </a:solidFill>
                <a:latin typeface="Catamaran Medium" panose="020B0604020202020204" charset="0"/>
                <a:ea typeface="+mn-ea"/>
                <a:cs typeface="Catamaran Medium" panose="020B0604020202020204" charset="0"/>
              </a:rPr>
              <a:t>martwatch</a:t>
            </a:r>
          </a:p>
        </p:txBody>
      </p:sp>
      <p:pic>
        <p:nvPicPr>
          <p:cNvPr id="8" name="Picture 7" descr="Graphical user interface, text, application&#10;&#10;Description automatically generated">
            <a:extLst>
              <a:ext uri="{FF2B5EF4-FFF2-40B4-BE49-F238E27FC236}">
                <a16:creationId xmlns:a16="http://schemas.microsoft.com/office/drawing/2014/main" xmlns="" id="{94C20D62-B224-AEB7-7613-FFB00DF9F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343" y="3081095"/>
            <a:ext cx="2750595" cy="1610104"/>
          </a:xfrm>
          <a:prstGeom prst="rect">
            <a:avLst/>
          </a:prstGeom>
        </p:spPr>
      </p:pic>
      <p:pic>
        <p:nvPicPr>
          <p:cNvPr id="1028" name="Picture 4" descr="Picture: 123RF/OSTAPENKO">
            <a:extLst>
              <a:ext uri="{FF2B5EF4-FFF2-40B4-BE49-F238E27FC236}">
                <a16:creationId xmlns:a16="http://schemas.microsoft.com/office/drawing/2014/main" xmlns="" id="{887D31A7-CF74-7669-5154-32D5037F6F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466" b="10553"/>
          <a:stretch/>
        </p:blipFill>
        <p:spPr bwMode="auto">
          <a:xfrm>
            <a:off x="5350876" y="3145134"/>
            <a:ext cx="2585862" cy="151367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4AAE68C6-94DD-5171-0606-AB70E29F95DF}"/>
              </a:ext>
            </a:extLst>
          </p:cNvPr>
          <p:cNvSpPr txBox="1"/>
          <p:nvPr/>
        </p:nvSpPr>
        <p:spPr>
          <a:xfrm>
            <a:off x="1016791" y="4503544"/>
            <a:ext cx="3712101" cy="715581"/>
          </a:xfrm>
          <a:prstGeom prst="rect">
            <a:avLst/>
          </a:prstGeom>
          <a:noFill/>
        </p:spPr>
        <p:txBody>
          <a:bodyPr wrap="square">
            <a:spAutoFit/>
          </a:bodyPr>
          <a:lstStyle/>
          <a:p>
            <a:pPr algn="ctr" defTabSz="685800">
              <a:lnSpc>
                <a:spcPct val="150000"/>
              </a:lnSpc>
              <a:buClrTx/>
            </a:pPr>
            <a:r>
              <a:rPr lang="en-US" sz="2700" kern="1200" dirty="0">
                <a:solidFill>
                  <a:srgbClr val="C00000"/>
                </a:solidFill>
                <a:latin typeface="Catamaran Medium" panose="020B0604020202020204" charset="0"/>
                <a:ea typeface="+mn-ea"/>
                <a:cs typeface="Catamaran Medium" panose="020B0604020202020204" charset="0"/>
              </a:rPr>
              <a:t>3. </a:t>
            </a:r>
            <a:r>
              <a:rPr lang="en-US" sz="2700" kern="1200" dirty="0">
                <a:solidFill>
                  <a:prstClr val="black"/>
                </a:solidFill>
                <a:latin typeface="Catamaran Medium" panose="020B0604020202020204" charset="0"/>
                <a:ea typeface="+mn-ea"/>
                <a:cs typeface="Catamaran Medium" panose="020B0604020202020204" charset="0"/>
              </a:rPr>
              <a:t>t_________ </a:t>
            </a:r>
            <a:r>
              <a:rPr lang="en-US" sz="2700" kern="1200" dirty="0" smtClean="0">
                <a:solidFill>
                  <a:prstClr val="black"/>
                </a:solidFill>
                <a:latin typeface="Catamaran Medium" panose="020B0604020202020204" charset="0"/>
                <a:ea typeface="+mn-ea"/>
                <a:cs typeface="Catamaran Medium" panose="020B0604020202020204" charset="0"/>
              </a:rPr>
              <a:t>  machine</a:t>
            </a:r>
            <a:endParaRPr lang="en-US" sz="2700" kern="1200" dirty="0">
              <a:solidFill>
                <a:prstClr val="black"/>
              </a:solidFill>
              <a:latin typeface="Catamaran Medium" panose="020B0604020202020204" charset="0"/>
              <a:ea typeface="+mn-ea"/>
              <a:cs typeface="Catamaran Medium" panose="020B0604020202020204" charset="0"/>
            </a:endParaRPr>
          </a:p>
        </p:txBody>
      </p:sp>
      <p:sp>
        <p:nvSpPr>
          <p:cNvPr id="10" name="TextBox 9">
            <a:extLst>
              <a:ext uri="{FF2B5EF4-FFF2-40B4-BE49-F238E27FC236}">
                <a16:creationId xmlns:a16="http://schemas.microsoft.com/office/drawing/2014/main" xmlns="" id="{98E55BC5-7DAF-D215-D416-970075953520}"/>
              </a:ext>
            </a:extLst>
          </p:cNvPr>
          <p:cNvSpPr txBox="1"/>
          <p:nvPr/>
        </p:nvSpPr>
        <p:spPr>
          <a:xfrm>
            <a:off x="4762369" y="4531527"/>
            <a:ext cx="3257579" cy="663643"/>
          </a:xfrm>
          <a:prstGeom prst="rect">
            <a:avLst/>
          </a:prstGeom>
          <a:noFill/>
        </p:spPr>
        <p:txBody>
          <a:bodyPr wrap="square">
            <a:spAutoFit/>
          </a:bodyPr>
          <a:lstStyle/>
          <a:p>
            <a:pPr algn="ctr" defTabSz="685800">
              <a:lnSpc>
                <a:spcPct val="150000"/>
              </a:lnSpc>
              <a:buClrTx/>
            </a:pPr>
            <a:r>
              <a:rPr lang="en-US" sz="2700" kern="1200" dirty="0">
                <a:solidFill>
                  <a:srgbClr val="C00000"/>
                </a:solidFill>
                <a:latin typeface="Catamaran Medium" panose="020B0604020202020204" charset="0"/>
                <a:ea typeface="+mn-ea"/>
                <a:cs typeface="Catamaran Medium" panose="020B0604020202020204" charset="0"/>
              </a:rPr>
              <a:t>4. </a:t>
            </a:r>
            <a:r>
              <a:rPr lang="en-US" sz="2700" kern="1200" dirty="0">
                <a:solidFill>
                  <a:prstClr val="black"/>
                </a:solidFill>
                <a:latin typeface="Catamaran Medium" panose="020B0604020202020204" charset="0"/>
                <a:ea typeface="+mn-ea"/>
                <a:cs typeface="Catamaran Medium" panose="020B0604020202020204" charset="0"/>
              </a:rPr>
              <a:t>h_________</a:t>
            </a:r>
          </a:p>
        </p:txBody>
      </p:sp>
      <p:sp>
        <p:nvSpPr>
          <p:cNvPr id="15" name="TextBox 14">
            <a:extLst>
              <a:ext uri="{FF2B5EF4-FFF2-40B4-BE49-F238E27FC236}">
                <a16:creationId xmlns:a16="http://schemas.microsoft.com/office/drawing/2014/main" xmlns="" id="{399AA11A-9253-620E-E6E8-D6D176AE5555}"/>
              </a:ext>
            </a:extLst>
          </p:cNvPr>
          <p:cNvSpPr txBox="1"/>
          <p:nvPr/>
        </p:nvSpPr>
        <p:spPr>
          <a:xfrm>
            <a:off x="1554480" y="4635669"/>
            <a:ext cx="1645919" cy="507831"/>
          </a:xfrm>
          <a:prstGeom prst="rect">
            <a:avLst/>
          </a:prstGeom>
          <a:noFill/>
        </p:spPr>
        <p:txBody>
          <a:bodyPr wrap="square" rtlCol="0">
            <a:spAutoFit/>
          </a:bodyPr>
          <a:lstStyle/>
          <a:p>
            <a:pPr defTabSz="685800">
              <a:buClrTx/>
            </a:pPr>
            <a:r>
              <a:rPr lang="en-US" sz="2700" kern="1200" dirty="0" err="1" smtClean="0">
                <a:solidFill>
                  <a:schemeClr val="accent2"/>
                </a:solidFill>
                <a:latin typeface="Catamaran Medium" panose="020B0604020202020204" charset="0"/>
                <a:ea typeface="+mn-ea"/>
                <a:cs typeface="Catamaran Medium" panose="020B0604020202020204" charset="0"/>
              </a:rPr>
              <a:t>ranslation</a:t>
            </a:r>
            <a:endParaRPr lang="x-none" sz="2700" kern="1200" dirty="0">
              <a:solidFill>
                <a:schemeClr val="accent2"/>
              </a:solidFill>
              <a:latin typeface="Catamaran Medium" panose="020B0604020202020204" charset="0"/>
              <a:ea typeface="+mn-ea"/>
              <a:cs typeface="Catamaran Medium" panose="020B0604020202020204" charset="0"/>
            </a:endParaRPr>
          </a:p>
        </p:txBody>
      </p:sp>
      <p:sp>
        <p:nvSpPr>
          <p:cNvPr id="22" name="TextBox 21">
            <a:extLst>
              <a:ext uri="{FF2B5EF4-FFF2-40B4-BE49-F238E27FC236}">
                <a16:creationId xmlns:a16="http://schemas.microsoft.com/office/drawing/2014/main" xmlns="" id="{7CCF20F5-E4EF-DC68-568A-7674A617FD84}"/>
              </a:ext>
            </a:extLst>
          </p:cNvPr>
          <p:cNvSpPr txBox="1"/>
          <p:nvPr/>
        </p:nvSpPr>
        <p:spPr>
          <a:xfrm>
            <a:off x="5877158" y="4646853"/>
            <a:ext cx="1762046" cy="507831"/>
          </a:xfrm>
          <a:prstGeom prst="rect">
            <a:avLst/>
          </a:prstGeom>
          <a:noFill/>
        </p:spPr>
        <p:txBody>
          <a:bodyPr wrap="square" rtlCol="0">
            <a:spAutoFit/>
          </a:bodyPr>
          <a:lstStyle/>
          <a:p>
            <a:pPr defTabSz="685800">
              <a:buClrTx/>
            </a:pPr>
            <a:r>
              <a:rPr lang="x-none" sz="2700" kern="1200" dirty="0">
                <a:solidFill>
                  <a:schemeClr val="accent2"/>
                </a:solidFill>
                <a:latin typeface="Catamaran Medium" panose="020B0604020202020204" charset="0"/>
                <a:ea typeface="+mn-ea"/>
                <a:cs typeface="Catamaran Medium" panose="020B0604020202020204" charset="0"/>
              </a:rPr>
              <a:t>olographs</a:t>
            </a:r>
          </a:p>
        </p:txBody>
      </p:sp>
    </p:spTree>
    <p:extLst>
      <p:ext uri="{BB962C8B-B14F-4D97-AF65-F5344CB8AC3E}">
        <p14:creationId xmlns:p14="http://schemas.microsoft.com/office/powerpoint/2010/main" val="39945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dissolv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dissolve">
                                      <p:cBhvr>
                                        <p:cTn id="2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BDCD1-EFBC-1394-FD66-DC0457023819}"/>
              </a:ext>
            </a:extLst>
          </p:cNvPr>
          <p:cNvSpPr>
            <a:spLocks noGrp="1"/>
          </p:cNvSpPr>
          <p:nvPr>
            <p:ph type="title"/>
          </p:nvPr>
        </p:nvSpPr>
        <p:spPr>
          <a:xfrm>
            <a:off x="101606" y="85328"/>
            <a:ext cx="8939448" cy="572700"/>
          </a:xfrm>
        </p:spPr>
        <p:txBody>
          <a:bodyPr/>
          <a:lstStyle/>
          <a:p>
            <a:pPr algn="l"/>
            <a:r>
              <a:rPr lang="en-US" sz="2400" dirty="0">
                <a:highlight>
                  <a:srgbClr val="FFFFFF"/>
                </a:highlight>
              </a:rPr>
              <a:t>2 (p.111) Listen to an announcement about an exhibition. Complete each gap in the agenda with </a:t>
            </a:r>
            <a:r>
              <a:rPr lang="en-US" sz="2400" dirty="0">
                <a:solidFill>
                  <a:schemeClr val="accent2"/>
                </a:solidFill>
                <a:highlight>
                  <a:srgbClr val="FFFFFF"/>
                </a:highlight>
              </a:rPr>
              <a:t>ONE</a:t>
            </a:r>
            <a:r>
              <a:rPr lang="en-US" sz="2400" dirty="0">
                <a:highlight>
                  <a:srgbClr val="FFFFFF"/>
                </a:highlight>
              </a:rPr>
              <a:t> word or a number. </a:t>
            </a:r>
            <a:br>
              <a:rPr lang="en-US" sz="2400" dirty="0">
                <a:highlight>
                  <a:srgbClr val="FFFFFF"/>
                </a:highlight>
              </a:rPr>
            </a:br>
            <a:endParaRPr lang="en-US" sz="2400" dirty="0">
              <a:highlight>
                <a:srgbClr val="FFFFFF"/>
              </a:highlight>
            </a:endParaRPr>
          </a:p>
        </p:txBody>
      </p:sp>
      <p:graphicFrame>
        <p:nvGraphicFramePr>
          <p:cNvPr id="3" name="Table 2">
            <a:extLst>
              <a:ext uri="{FF2B5EF4-FFF2-40B4-BE49-F238E27FC236}">
                <a16:creationId xmlns:a16="http://schemas.microsoft.com/office/drawing/2014/main" xmlns="" id="{E6EAC70A-0770-B8A0-981E-A89DC5C2DC09}"/>
              </a:ext>
            </a:extLst>
          </p:cNvPr>
          <p:cNvGraphicFramePr>
            <a:graphicFrameLocks noGrp="1"/>
          </p:cNvGraphicFramePr>
          <p:nvPr>
            <p:extLst>
              <p:ext uri="{D42A27DB-BD31-4B8C-83A1-F6EECF244321}">
                <p14:modId xmlns:p14="http://schemas.microsoft.com/office/powerpoint/2010/main" val="2768792927"/>
              </p:ext>
            </p:extLst>
          </p:nvPr>
        </p:nvGraphicFramePr>
        <p:xfrm>
          <a:off x="235162" y="988603"/>
          <a:ext cx="8719653" cy="2522985"/>
        </p:xfrm>
        <a:graphic>
          <a:graphicData uri="http://schemas.openxmlformats.org/drawingml/2006/table">
            <a:tbl>
              <a:tblPr firstRow="1" bandRow="1">
                <a:tableStyleId>{17292A2E-F333-43FB-9621-5CBBE7FDCDCB}</a:tableStyleId>
              </a:tblPr>
              <a:tblGrid>
                <a:gridCol w="2906551">
                  <a:extLst>
                    <a:ext uri="{9D8B030D-6E8A-4147-A177-3AD203B41FA5}">
                      <a16:colId xmlns:a16="http://schemas.microsoft.com/office/drawing/2014/main" xmlns="" val="1089273248"/>
                    </a:ext>
                  </a:extLst>
                </a:gridCol>
                <a:gridCol w="2906551">
                  <a:extLst>
                    <a:ext uri="{9D8B030D-6E8A-4147-A177-3AD203B41FA5}">
                      <a16:colId xmlns:a16="http://schemas.microsoft.com/office/drawing/2014/main" xmlns="" val="3171357307"/>
                    </a:ext>
                  </a:extLst>
                </a:gridCol>
                <a:gridCol w="2906551">
                  <a:extLst>
                    <a:ext uri="{9D8B030D-6E8A-4147-A177-3AD203B41FA5}">
                      <a16:colId xmlns:a16="http://schemas.microsoft.com/office/drawing/2014/main" xmlns="" val="622199100"/>
                    </a:ext>
                  </a:extLst>
                </a:gridCol>
              </a:tblGrid>
              <a:tr h="504597">
                <a:tc>
                  <a:txBody>
                    <a:bodyPr/>
                    <a:lstStyle/>
                    <a:p>
                      <a:pPr algn="ctr"/>
                      <a:r>
                        <a:rPr lang="en-US" sz="2400" dirty="0">
                          <a:solidFill>
                            <a:schemeClr val="accent6"/>
                          </a:solidFill>
                          <a:latin typeface="Catamaran Medium" panose="020B0604020202020204" charset="0"/>
                          <a:cs typeface="Catamaran Medium" panose="020B0604020202020204" charset="0"/>
                        </a:rPr>
                        <a:t>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2400" dirty="0">
                          <a:solidFill>
                            <a:schemeClr val="accent6"/>
                          </a:solidFill>
                          <a:latin typeface="Catamaran Medium" panose="020B0604020202020204" charset="0"/>
                          <a:cs typeface="Catamaran Medium" panose="020B0604020202020204" charset="0"/>
                        </a:rPr>
                        <a:t>Where to 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2400" dirty="0">
                          <a:solidFill>
                            <a:schemeClr val="accent6"/>
                          </a:solidFill>
                          <a:latin typeface="Catamaran Medium" panose="020B0604020202020204" charset="0"/>
                          <a:cs typeface="Catamaran Medium" panose="020B0604020202020204" charset="0"/>
                        </a:rPr>
                        <a:t>When to meet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xmlns="" val="805609151"/>
                  </a:ext>
                </a:extLst>
              </a:tr>
              <a:tr h="504597">
                <a:tc>
                  <a:txBody>
                    <a:bodyPr/>
                    <a:lstStyle/>
                    <a:p>
                      <a:pPr algn="l"/>
                      <a:r>
                        <a:rPr lang="en-US" sz="2000" dirty="0">
                          <a:latin typeface="Catamaran Medium" panose="020B0604020202020204" charset="0"/>
                          <a:cs typeface="Catamaran Medium" panose="020B0604020202020204" charset="0"/>
                        </a:rPr>
                        <a:t>Opening ceremony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Main 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By (1) __________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5675365"/>
                  </a:ext>
                </a:extLst>
              </a:tr>
              <a:tr h="504597">
                <a:tc>
                  <a:txBody>
                    <a:bodyPr/>
                    <a:lstStyle/>
                    <a:p>
                      <a:pPr algn="l"/>
                      <a:r>
                        <a:rPr lang="en-US" sz="2000" dirty="0">
                          <a:latin typeface="Catamaran Medium" panose="020B0604020202020204" charset="0"/>
                          <a:cs typeface="Catamaran Medium" panose="020B0604020202020204" charset="0"/>
                        </a:rPr>
                        <a:t>History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(2) __________ floor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9:15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07673654"/>
                  </a:ext>
                </a:extLst>
              </a:tr>
              <a:tr h="504597">
                <a:tc>
                  <a:txBody>
                    <a:bodyPr/>
                    <a:lstStyle/>
                    <a:p>
                      <a:pPr algn="l"/>
                      <a:r>
                        <a:rPr lang="en-US" sz="2000" dirty="0">
                          <a:latin typeface="Catamaran Medium" panose="020B0604020202020204" charset="0"/>
                          <a:cs typeface="Catamaran Medium" panose="020B0604020202020204" charset="0"/>
                        </a:rPr>
                        <a:t>(3) __________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Tech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(4) __________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2502308"/>
                  </a:ext>
                </a:extLst>
              </a:tr>
              <a:tr h="504597">
                <a:tc>
                  <a:txBody>
                    <a:bodyPr/>
                    <a:lstStyle/>
                    <a:p>
                      <a:pPr algn="l"/>
                      <a:r>
                        <a:rPr lang="en-US" sz="2000" dirty="0">
                          <a:latin typeface="Catamaran Medium" panose="020B0604020202020204" charset="0"/>
                          <a:cs typeface="Catamaran Medium" panose="020B0604020202020204" charset="0"/>
                        </a:rPr>
                        <a:t>Animated film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(5) __________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11:30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0707406"/>
                  </a:ext>
                </a:extLst>
              </a:tr>
            </a:tbl>
          </a:graphicData>
        </a:graphic>
      </p:graphicFrame>
      <p:pic>
        <p:nvPicPr>
          <p:cNvPr id="4" name="Track 66.mp3">
            <a:hlinkClick r:id="" action="ppaction://media"/>
            <a:extLst>
              <a:ext uri="{FF2B5EF4-FFF2-40B4-BE49-F238E27FC236}">
                <a16:creationId xmlns:a16="http://schemas.microsoft.com/office/drawing/2014/main" xmlns="" id="{CA09472D-6BD0-8793-464F-54E0F89B00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79899" y="85328"/>
            <a:ext cx="379486" cy="379486"/>
          </a:xfrm>
          <a:prstGeom prst="rect">
            <a:avLst/>
          </a:prstGeom>
        </p:spPr>
      </p:pic>
      <p:sp>
        <p:nvSpPr>
          <p:cNvPr id="10" name="TextBox 9">
            <a:extLst>
              <a:ext uri="{FF2B5EF4-FFF2-40B4-BE49-F238E27FC236}">
                <a16:creationId xmlns:a16="http://schemas.microsoft.com/office/drawing/2014/main" xmlns="" id="{C3462B86-1434-E354-3EA1-A06FE8E29FB4}"/>
              </a:ext>
            </a:extLst>
          </p:cNvPr>
          <p:cNvSpPr txBox="1"/>
          <p:nvPr/>
        </p:nvSpPr>
        <p:spPr>
          <a:xfrm>
            <a:off x="6920300" y="1421983"/>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time</a:t>
            </a:r>
            <a:endParaRPr lang="x-none" sz="2400" b="1" kern="1200" dirty="0">
              <a:solidFill>
                <a:schemeClr val="accent2"/>
              </a:solidFill>
              <a:latin typeface="Calibri" panose="020F0502020204030204"/>
              <a:ea typeface="+mn-ea"/>
              <a:cs typeface="+mn-cs"/>
            </a:endParaRPr>
          </a:p>
        </p:txBody>
      </p:sp>
      <p:sp>
        <p:nvSpPr>
          <p:cNvPr id="11" name="TextBox 10">
            <a:extLst>
              <a:ext uri="{FF2B5EF4-FFF2-40B4-BE49-F238E27FC236}">
                <a16:creationId xmlns:a16="http://schemas.microsoft.com/office/drawing/2014/main" xmlns="" id="{918CADE1-AEA4-A5BC-3243-A1553805605C}"/>
              </a:ext>
            </a:extLst>
          </p:cNvPr>
          <p:cNvSpPr txBox="1"/>
          <p:nvPr/>
        </p:nvSpPr>
        <p:spPr>
          <a:xfrm>
            <a:off x="6732562" y="2422465"/>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time</a:t>
            </a:r>
            <a:endParaRPr lang="x-none" sz="2400" b="1" kern="1200" dirty="0">
              <a:solidFill>
                <a:schemeClr val="accent2"/>
              </a:solidFill>
              <a:latin typeface="Calibri" panose="020F0502020204030204"/>
              <a:ea typeface="+mn-ea"/>
              <a:cs typeface="+mn-cs"/>
            </a:endParaRPr>
          </a:p>
        </p:txBody>
      </p:sp>
      <p:sp>
        <p:nvSpPr>
          <p:cNvPr id="12" name="TextBox 11">
            <a:extLst>
              <a:ext uri="{FF2B5EF4-FFF2-40B4-BE49-F238E27FC236}">
                <a16:creationId xmlns:a16="http://schemas.microsoft.com/office/drawing/2014/main" xmlns="" id="{32968CF9-6BD2-0634-98D7-D44B11DCA4D5}"/>
              </a:ext>
            </a:extLst>
          </p:cNvPr>
          <p:cNvSpPr txBox="1"/>
          <p:nvPr/>
        </p:nvSpPr>
        <p:spPr>
          <a:xfrm>
            <a:off x="786943" y="2422465"/>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Adj</a:t>
            </a:r>
            <a:endParaRPr lang="x-none" sz="2400" b="1" kern="1200" dirty="0">
              <a:solidFill>
                <a:schemeClr val="accent2"/>
              </a:solidFill>
              <a:latin typeface="Calibri" panose="020F0502020204030204"/>
              <a:ea typeface="+mn-ea"/>
              <a:cs typeface="+mn-cs"/>
            </a:endParaRPr>
          </a:p>
        </p:txBody>
      </p:sp>
      <p:sp>
        <p:nvSpPr>
          <p:cNvPr id="13" name="TextBox 12">
            <a:extLst>
              <a:ext uri="{FF2B5EF4-FFF2-40B4-BE49-F238E27FC236}">
                <a16:creationId xmlns:a16="http://schemas.microsoft.com/office/drawing/2014/main" xmlns="" id="{6CB470EA-0C66-6709-517E-F579CF7C7140}"/>
              </a:ext>
            </a:extLst>
          </p:cNvPr>
          <p:cNvSpPr txBox="1"/>
          <p:nvPr/>
        </p:nvSpPr>
        <p:spPr>
          <a:xfrm>
            <a:off x="3550152" y="1932876"/>
            <a:ext cx="1264956"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number</a:t>
            </a:r>
            <a:endParaRPr lang="x-none" sz="2400" b="1" kern="1200" dirty="0">
              <a:solidFill>
                <a:schemeClr val="accent2"/>
              </a:solidFill>
              <a:latin typeface="Calibri" panose="020F0502020204030204"/>
              <a:ea typeface="+mn-ea"/>
              <a:cs typeface="+mn-cs"/>
            </a:endParaRPr>
          </a:p>
        </p:txBody>
      </p:sp>
      <p:sp>
        <p:nvSpPr>
          <p:cNvPr id="14" name="TextBox 13">
            <a:extLst>
              <a:ext uri="{FF2B5EF4-FFF2-40B4-BE49-F238E27FC236}">
                <a16:creationId xmlns:a16="http://schemas.microsoft.com/office/drawing/2014/main" xmlns="" id="{2447D699-D653-F94F-F5CC-F8A408992B9E}"/>
              </a:ext>
            </a:extLst>
          </p:cNvPr>
          <p:cNvSpPr txBox="1"/>
          <p:nvPr/>
        </p:nvSpPr>
        <p:spPr>
          <a:xfrm>
            <a:off x="3793931" y="2944028"/>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Adj</a:t>
            </a:r>
            <a:endParaRPr lang="x-none" sz="2400" b="1" kern="1200" dirty="0">
              <a:solidFill>
                <a:schemeClr val="accent2"/>
              </a:solidFill>
              <a:latin typeface="Calibri" panose="020F0502020204030204"/>
              <a:ea typeface="+mn-ea"/>
              <a:cs typeface="+mn-cs"/>
            </a:endParaRPr>
          </a:p>
        </p:txBody>
      </p:sp>
    </p:spTree>
    <p:extLst>
      <p:ext uri="{BB962C8B-B14F-4D97-AF65-F5344CB8AC3E}">
        <p14:creationId xmlns:p14="http://schemas.microsoft.com/office/powerpoint/2010/main" val="35803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083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BDCD1-EFBC-1394-FD66-DC0457023819}"/>
              </a:ext>
            </a:extLst>
          </p:cNvPr>
          <p:cNvSpPr>
            <a:spLocks noGrp="1"/>
          </p:cNvSpPr>
          <p:nvPr>
            <p:ph type="title"/>
          </p:nvPr>
        </p:nvSpPr>
        <p:spPr>
          <a:xfrm>
            <a:off x="101606" y="85328"/>
            <a:ext cx="8939448" cy="572700"/>
          </a:xfrm>
        </p:spPr>
        <p:txBody>
          <a:bodyPr/>
          <a:lstStyle/>
          <a:p>
            <a:pPr algn="l"/>
            <a:r>
              <a:rPr lang="en-US" sz="2400" dirty="0">
                <a:highlight>
                  <a:srgbClr val="FFFFFF"/>
                </a:highlight>
              </a:rPr>
              <a:t>2 (p.111) Listen to an announcement about an exhibition. Complete each gap in the agenda with </a:t>
            </a:r>
            <a:r>
              <a:rPr lang="en-US" sz="2400" dirty="0">
                <a:solidFill>
                  <a:schemeClr val="accent2"/>
                </a:solidFill>
                <a:highlight>
                  <a:srgbClr val="FFFFFF"/>
                </a:highlight>
              </a:rPr>
              <a:t>ONE</a:t>
            </a:r>
            <a:r>
              <a:rPr lang="en-US" sz="2400" dirty="0">
                <a:highlight>
                  <a:srgbClr val="FFFFFF"/>
                </a:highlight>
              </a:rPr>
              <a:t> word or a number. </a:t>
            </a:r>
            <a:br>
              <a:rPr lang="en-US" sz="2400" dirty="0">
                <a:highlight>
                  <a:srgbClr val="FFFFFF"/>
                </a:highlight>
              </a:rPr>
            </a:br>
            <a:endParaRPr lang="en-US" sz="2400" dirty="0">
              <a:highlight>
                <a:srgbClr val="FFFFFF"/>
              </a:highlight>
            </a:endParaRPr>
          </a:p>
        </p:txBody>
      </p:sp>
      <p:graphicFrame>
        <p:nvGraphicFramePr>
          <p:cNvPr id="3" name="Table 2">
            <a:extLst>
              <a:ext uri="{FF2B5EF4-FFF2-40B4-BE49-F238E27FC236}">
                <a16:creationId xmlns:a16="http://schemas.microsoft.com/office/drawing/2014/main" xmlns="" id="{E6EAC70A-0770-B8A0-981E-A89DC5C2DC09}"/>
              </a:ext>
            </a:extLst>
          </p:cNvPr>
          <p:cNvGraphicFramePr>
            <a:graphicFrameLocks noGrp="1"/>
          </p:cNvGraphicFramePr>
          <p:nvPr/>
        </p:nvGraphicFramePr>
        <p:xfrm>
          <a:off x="235162" y="988603"/>
          <a:ext cx="8719653" cy="2522985"/>
        </p:xfrm>
        <a:graphic>
          <a:graphicData uri="http://schemas.openxmlformats.org/drawingml/2006/table">
            <a:tbl>
              <a:tblPr firstRow="1" bandRow="1">
                <a:tableStyleId>{17292A2E-F333-43FB-9621-5CBBE7FDCDCB}</a:tableStyleId>
              </a:tblPr>
              <a:tblGrid>
                <a:gridCol w="2906551">
                  <a:extLst>
                    <a:ext uri="{9D8B030D-6E8A-4147-A177-3AD203B41FA5}">
                      <a16:colId xmlns:a16="http://schemas.microsoft.com/office/drawing/2014/main" xmlns="" val="1089273248"/>
                    </a:ext>
                  </a:extLst>
                </a:gridCol>
                <a:gridCol w="2906551">
                  <a:extLst>
                    <a:ext uri="{9D8B030D-6E8A-4147-A177-3AD203B41FA5}">
                      <a16:colId xmlns:a16="http://schemas.microsoft.com/office/drawing/2014/main" xmlns="" val="3171357307"/>
                    </a:ext>
                  </a:extLst>
                </a:gridCol>
                <a:gridCol w="2906551">
                  <a:extLst>
                    <a:ext uri="{9D8B030D-6E8A-4147-A177-3AD203B41FA5}">
                      <a16:colId xmlns:a16="http://schemas.microsoft.com/office/drawing/2014/main" xmlns="" val="622199100"/>
                    </a:ext>
                  </a:extLst>
                </a:gridCol>
              </a:tblGrid>
              <a:tr h="504597">
                <a:tc>
                  <a:txBody>
                    <a:bodyPr/>
                    <a:lstStyle/>
                    <a:p>
                      <a:pPr algn="ctr"/>
                      <a:r>
                        <a:rPr lang="en-US" sz="2400" dirty="0">
                          <a:solidFill>
                            <a:schemeClr val="accent6"/>
                          </a:solidFill>
                          <a:latin typeface="Catamaran Medium" panose="020B0604020202020204" charset="0"/>
                          <a:cs typeface="Catamaran Medium" panose="020B0604020202020204" charset="0"/>
                        </a:rPr>
                        <a:t>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2400" dirty="0">
                          <a:solidFill>
                            <a:schemeClr val="accent6"/>
                          </a:solidFill>
                          <a:latin typeface="Catamaran Medium" panose="020B0604020202020204" charset="0"/>
                          <a:cs typeface="Catamaran Medium" panose="020B0604020202020204" charset="0"/>
                        </a:rPr>
                        <a:t>Where to 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2400" dirty="0">
                          <a:solidFill>
                            <a:schemeClr val="accent6"/>
                          </a:solidFill>
                          <a:latin typeface="Catamaran Medium" panose="020B0604020202020204" charset="0"/>
                          <a:cs typeface="Catamaran Medium" panose="020B0604020202020204" charset="0"/>
                        </a:rPr>
                        <a:t>When to meet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xmlns="" val="805609151"/>
                  </a:ext>
                </a:extLst>
              </a:tr>
              <a:tr h="504597">
                <a:tc>
                  <a:txBody>
                    <a:bodyPr/>
                    <a:lstStyle/>
                    <a:p>
                      <a:pPr algn="l"/>
                      <a:r>
                        <a:rPr lang="en-US" sz="2000" dirty="0">
                          <a:latin typeface="Catamaran Medium" panose="020B0604020202020204" charset="0"/>
                          <a:cs typeface="Catamaran Medium" panose="020B0604020202020204" charset="0"/>
                        </a:rPr>
                        <a:t>Opening ceremony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Main 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By (1) __________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5675365"/>
                  </a:ext>
                </a:extLst>
              </a:tr>
              <a:tr h="504597">
                <a:tc>
                  <a:txBody>
                    <a:bodyPr/>
                    <a:lstStyle/>
                    <a:p>
                      <a:pPr algn="l"/>
                      <a:r>
                        <a:rPr lang="en-US" sz="2000" dirty="0">
                          <a:latin typeface="Catamaran Medium" panose="020B0604020202020204" charset="0"/>
                          <a:cs typeface="Catamaran Medium" panose="020B0604020202020204" charset="0"/>
                        </a:rPr>
                        <a:t>History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(2) __________ floor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9:15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07673654"/>
                  </a:ext>
                </a:extLst>
              </a:tr>
              <a:tr h="504597">
                <a:tc>
                  <a:txBody>
                    <a:bodyPr/>
                    <a:lstStyle/>
                    <a:p>
                      <a:pPr algn="l"/>
                      <a:r>
                        <a:rPr lang="en-US" sz="2000" dirty="0">
                          <a:latin typeface="Catamaran Medium" panose="020B0604020202020204" charset="0"/>
                          <a:cs typeface="Catamaran Medium" panose="020B0604020202020204" charset="0"/>
                        </a:rPr>
                        <a:t>(3) __________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Tech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(4) __________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2502308"/>
                  </a:ext>
                </a:extLst>
              </a:tr>
              <a:tr h="504597">
                <a:tc>
                  <a:txBody>
                    <a:bodyPr/>
                    <a:lstStyle/>
                    <a:p>
                      <a:pPr algn="l"/>
                      <a:r>
                        <a:rPr lang="en-US" sz="2000" dirty="0">
                          <a:latin typeface="Catamaran Medium" panose="020B0604020202020204" charset="0"/>
                          <a:cs typeface="Catamaran Medium" panose="020B0604020202020204" charset="0"/>
                        </a:rPr>
                        <a:t>Animated film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(5) __________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Catamaran Medium" panose="020B0604020202020204" charset="0"/>
                          <a:cs typeface="Catamaran Medium" panose="020B0604020202020204" charset="0"/>
                        </a:rPr>
                        <a:t>11:30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0707406"/>
                  </a:ext>
                </a:extLst>
              </a:tr>
            </a:tbl>
          </a:graphicData>
        </a:graphic>
      </p:graphicFrame>
      <p:sp>
        <p:nvSpPr>
          <p:cNvPr id="10" name="TextBox 9">
            <a:extLst>
              <a:ext uri="{FF2B5EF4-FFF2-40B4-BE49-F238E27FC236}">
                <a16:creationId xmlns:a16="http://schemas.microsoft.com/office/drawing/2014/main" xmlns="" id="{C3462B86-1434-E354-3EA1-A06FE8E29FB4}"/>
              </a:ext>
            </a:extLst>
          </p:cNvPr>
          <p:cNvSpPr txBox="1"/>
          <p:nvPr/>
        </p:nvSpPr>
        <p:spPr>
          <a:xfrm>
            <a:off x="6925875" y="1421983"/>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8:20</a:t>
            </a:r>
          </a:p>
        </p:txBody>
      </p:sp>
      <p:sp>
        <p:nvSpPr>
          <p:cNvPr id="11" name="TextBox 10">
            <a:extLst>
              <a:ext uri="{FF2B5EF4-FFF2-40B4-BE49-F238E27FC236}">
                <a16:creationId xmlns:a16="http://schemas.microsoft.com/office/drawing/2014/main" xmlns="" id="{918CADE1-AEA4-A5BC-3243-A1553805605C}"/>
              </a:ext>
            </a:extLst>
          </p:cNvPr>
          <p:cNvSpPr txBox="1"/>
          <p:nvPr/>
        </p:nvSpPr>
        <p:spPr>
          <a:xfrm>
            <a:off x="6732562" y="2422465"/>
            <a:ext cx="777399" cy="461665"/>
          </a:xfrm>
          <a:prstGeom prst="rect">
            <a:avLst/>
          </a:prstGeom>
          <a:noFill/>
        </p:spPr>
        <p:txBody>
          <a:bodyPr wrap="square" rtlCol="0">
            <a:spAutoFit/>
          </a:bodyPr>
          <a:lstStyle/>
          <a:p>
            <a:pPr defTabSz="685800">
              <a:buClrTx/>
            </a:pPr>
            <a:r>
              <a:rPr lang="en-US" sz="2400" b="1" kern="1200" dirty="0">
                <a:solidFill>
                  <a:schemeClr val="tx1"/>
                </a:solidFill>
                <a:latin typeface="Calibri" panose="020F0502020204030204"/>
                <a:ea typeface="+mn-ea"/>
                <a:cs typeface="+mn-cs"/>
              </a:rPr>
              <a:t>time</a:t>
            </a:r>
            <a:endParaRPr lang="x-none" sz="2400" b="1" kern="1200" dirty="0">
              <a:solidFill>
                <a:schemeClr val="tx1"/>
              </a:solidFill>
              <a:latin typeface="Calibri" panose="020F0502020204030204"/>
              <a:ea typeface="+mn-ea"/>
              <a:cs typeface="+mn-cs"/>
            </a:endParaRPr>
          </a:p>
        </p:txBody>
      </p:sp>
      <p:sp>
        <p:nvSpPr>
          <p:cNvPr id="12" name="TextBox 11">
            <a:extLst>
              <a:ext uri="{FF2B5EF4-FFF2-40B4-BE49-F238E27FC236}">
                <a16:creationId xmlns:a16="http://schemas.microsoft.com/office/drawing/2014/main" xmlns="" id="{32968CF9-6BD2-0634-98D7-D44B11DCA4D5}"/>
              </a:ext>
            </a:extLst>
          </p:cNvPr>
          <p:cNvSpPr txBox="1"/>
          <p:nvPr/>
        </p:nvSpPr>
        <p:spPr>
          <a:xfrm>
            <a:off x="786943" y="2422465"/>
            <a:ext cx="777399" cy="461665"/>
          </a:xfrm>
          <a:prstGeom prst="rect">
            <a:avLst/>
          </a:prstGeom>
          <a:noFill/>
        </p:spPr>
        <p:txBody>
          <a:bodyPr wrap="square" rtlCol="0">
            <a:spAutoFit/>
          </a:bodyPr>
          <a:lstStyle/>
          <a:p>
            <a:pPr defTabSz="685800">
              <a:buClrTx/>
            </a:pPr>
            <a:r>
              <a:rPr lang="en-US" sz="2400" b="1" kern="1200" dirty="0">
                <a:solidFill>
                  <a:schemeClr val="tx1"/>
                </a:solidFill>
                <a:latin typeface="Calibri" panose="020F0502020204030204"/>
                <a:ea typeface="+mn-ea"/>
                <a:cs typeface="+mn-cs"/>
              </a:rPr>
              <a:t>Adj</a:t>
            </a:r>
            <a:endParaRPr lang="x-none" sz="2400" b="1" kern="1200" dirty="0">
              <a:solidFill>
                <a:schemeClr val="tx1"/>
              </a:solidFill>
              <a:latin typeface="Calibri" panose="020F0502020204030204"/>
              <a:ea typeface="+mn-ea"/>
              <a:cs typeface="+mn-cs"/>
            </a:endParaRPr>
          </a:p>
        </p:txBody>
      </p:sp>
      <p:sp>
        <p:nvSpPr>
          <p:cNvPr id="13" name="TextBox 12">
            <a:extLst>
              <a:ext uri="{FF2B5EF4-FFF2-40B4-BE49-F238E27FC236}">
                <a16:creationId xmlns:a16="http://schemas.microsoft.com/office/drawing/2014/main" xmlns="" id="{6CB470EA-0C66-6709-517E-F579CF7C7140}"/>
              </a:ext>
            </a:extLst>
          </p:cNvPr>
          <p:cNvSpPr txBox="1"/>
          <p:nvPr/>
        </p:nvSpPr>
        <p:spPr>
          <a:xfrm>
            <a:off x="3550152" y="1932876"/>
            <a:ext cx="1264956" cy="461665"/>
          </a:xfrm>
          <a:prstGeom prst="rect">
            <a:avLst/>
          </a:prstGeom>
          <a:noFill/>
        </p:spPr>
        <p:txBody>
          <a:bodyPr wrap="square" rtlCol="0">
            <a:spAutoFit/>
          </a:bodyPr>
          <a:lstStyle/>
          <a:p>
            <a:pPr defTabSz="685800">
              <a:buClrTx/>
            </a:pPr>
            <a:r>
              <a:rPr lang="en-US" sz="2400" b="1" kern="1200" dirty="0">
                <a:solidFill>
                  <a:schemeClr val="tx1"/>
                </a:solidFill>
                <a:latin typeface="Calibri" panose="020F0502020204030204"/>
                <a:ea typeface="+mn-ea"/>
                <a:cs typeface="+mn-cs"/>
              </a:rPr>
              <a:t>number</a:t>
            </a:r>
            <a:endParaRPr lang="x-none" sz="2400" b="1" kern="1200" dirty="0">
              <a:solidFill>
                <a:schemeClr val="tx1"/>
              </a:solidFill>
              <a:latin typeface="Calibri" panose="020F0502020204030204"/>
              <a:ea typeface="+mn-ea"/>
              <a:cs typeface="+mn-cs"/>
            </a:endParaRPr>
          </a:p>
        </p:txBody>
      </p:sp>
      <p:sp>
        <p:nvSpPr>
          <p:cNvPr id="14" name="TextBox 13">
            <a:extLst>
              <a:ext uri="{FF2B5EF4-FFF2-40B4-BE49-F238E27FC236}">
                <a16:creationId xmlns:a16="http://schemas.microsoft.com/office/drawing/2014/main" xmlns="" id="{2447D699-D653-F94F-F5CC-F8A408992B9E}"/>
              </a:ext>
            </a:extLst>
          </p:cNvPr>
          <p:cNvSpPr txBox="1"/>
          <p:nvPr/>
        </p:nvSpPr>
        <p:spPr>
          <a:xfrm>
            <a:off x="3793931" y="2944028"/>
            <a:ext cx="777399" cy="461665"/>
          </a:xfrm>
          <a:prstGeom prst="rect">
            <a:avLst/>
          </a:prstGeom>
          <a:noFill/>
        </p:spPr>
        <p:txBody>
          <a:bodyPr wrap="square" rtlCol="0">
            <a:spAutoFit/>
          </a:bodyPr>
          <a:lstStyle/>
          <a:p>
            <a:pPr defTabSz="685800">
              <a:buClrTx/>
            </a:pPr>
            <a:r>
              <a:rPr lang="en-US" sz="2400" b="1" kern="1200" dirty="0">
                <a:solidFill>
                  <a:schemeClr val="tx1"/>
                </a:solidFill>
                <a:latin typeface="Calibri" panose="020F0502020204030204"/>
                <a:ea typeface="+mn-ea"/>
                <a:cs typeface="+mn-cs"/>
              </a:rPr>
              <a:t>Adj</a:t>
            </a:r>
            <a:endParaRPr lang="x-none" sz="2400" b="1" kern="1200" dirty="0">
              <a:solidFill>
                <a:schemeClr val="tx1"/>
              </a:solidFill>
              <a:latin typeface="Calibri" panose="020F0502020204030204"/>
              <a:ea typeface="+mn-ea"/>
              <a:cs typeface="+mn-cs"/>
            </a:endParaRPr>
          </a:p>
        </p:txBody>
      </p:sp>
      <p:sp>
        <p:nvSpPr>
          <p:cNvPr id="5" name="TextBox 4">
            <a:extLst>
              <a:ext uri="{FF2B5EF4-FFF2-40B4-BE49-F238E27FC236}">
                <a16:creationId xmlns:a16="http://schemas.microsoft.com/office/drawing/2014/main" xmlns="" id="{941B4227-4BF7-19B6-5F72-61580E9C461E}"/>
              </a:ext>
            </a:extLst>
          </p:cNvPr>
          <p:cNvSpPr txBox="1"/>
          <p:nvPr/>
        </p:nvSpPr>
        <p:spPr>
          <a:xfrm>
            <a:off x="6920300" y="1421983"/>
            <a:ext cx="777399" cy="461665"/>
          </a:xfrm>
          <a:prstGeom prst="rect">
            <a:avLst/>
          </a:prstGeom>
          <a:noFill/>
        </p:spPr>
        <p:txBody>
          <a:bodyPr wrap="square" rtlCol="0">
            <a:spAutoFit/>
          </a:bodyPr>
          <a:lstStyle/>
          <a:p>
            <a:pPr defTabSz="685800">
              <a:buClrTx/>
            </a:pPr>
            <a:r>
              <a:rPr lang="en-US" sz="2400" b="1" kern="1200" dirty="0">
                <a:solidFill>
                  <a:schemeClr val="accent2"/>
                </a:solidFill>
                <a:latin typeface="Calibri" panose="020F0502020204030204"/>
                <a:ea typeface="+mn-ea"/>
                <a:cs typeface="+mn-cs"/>
              </a:rPr>
              <a:t>time</a:t>
            </a:r>
            <a:endParaRPr lang="x-none" sz="2400" b="1" kern="1200" dirty="0">
              <a:solidFill>
                <a:schemeClr val="accent2"/>
              </a:solidFill>
              <a:latin typeface="Calibri" panose="020F0502020204030204"/>
              <a:ea typeface="+mn-ea"/>
              <a:cs typeface="+mn-cs"/>
            </a:endParaRPr>
          </a:p>
        </p:txBody>
      </p:sp>
      <p:sp>
        <p:nvSpPr>
          <p:cNvPr id="6" name="TextBox 5">
            <a:extLst>
              <a:ext uri="{FF2B5EF4-FFF2-40B4-BE49-F238E27FC236}">
                <a16:creationId xmlns:a16="http://schemas.microsoft.com/office/drawing/2014/main" xmlns="" id="{6E067813-C3F0-0E47-22DE-1DA5E202BD9C}"/>
              </a:ext>
            </a:extLst>
          </p:cNvPr>
          <p:cNvSpPr txBox="1"/>
          <p:nvPr/>
        </p:nvSpPr>
        <p:spPr>
          <a:xfrm>
            <a:off x="235162" y="3689132"/>
            <a:ext cx="8719653" cy="1323439"/>
          </a:xfrm>
          <a:prstGeom prst="rect">
            <a:avLst/>
          </a:prstGeom>
          <a:solidFill>
            <a:schemeClr val="accent3"/>
          </a:solidFill>
        </p:spPr>
        <p:txBody>
          <a:bodyPr wrap="square" rtlCol="0">
            <a:spAutoFit/>
          </a:bodyPr>
          <a:lstStyle/>
          <a:p>
            <a:r>
              <a:rPr lang="en-US" sz="2000" dirty="0">
                <a:latin typeface="Catamaran Medium" panose="020B0604020202020204" charset="0"/>
                <a:cs typeface="Catamaran Medium" panose="020B0604020202020204" charset="0"/>
              </a:rPr>
              <a:t>Hi students! Here's our plan for the exhibition tomorrow morning. First, the opening ceremony is at the Main Hall. We'll listen to Dr Lam introduce the exhibition. The ceremony starts at 8:30 a.m., so remember to </a:t>
            </a:r>
            <a:r>
              <a:rPr lang="en-US" sz="2000" b="1" i="1" dirty="0">
                <a:solidFill>
                  <a:schemeClr val="accent2"/>
                </a:solidFill>
                <a:latin typeface="Catamaran Medium" panose="020B0604020202020204" charset="0"/>
                <a:cs typeface="Catamaran Medium" panose="020B0604020202020204" charset="0"/>
              </a:rPr>
              <a:t>meet me at the Main Hall by</a:t>
            </a:r>
            <a:r>
              <a:rPr lang="en-US" sz="2000" i="1" dirty="0">
                <a:latin typeface="Catamaran Medium" panose="020B0604020202020204" charset="0"/>
                <a:cs typeface="Catamaran Medium" panose="020B0604020202020204" charset="0"/>
              </a:rPr>
              <a:t> </a:t>
            </a:r>
            <a:r>
              <a:rPr lang="en-US" sz="2000" b="1" i="1" dirty="0">
                <a:solidFill>
                  <a:schemeClr val="accent2"/>
                </a:solidFill>
                <a:latin typeface="Catamaran Medium" panose="020B0604020202020204" charset="0"/>
                <a:cs typeface="Catamaran Medium" panose="020B0604020202020204" charset="0"/>
              </a:rPr>
              <a:t>8:20</a:t>
            </a:r>
            <a:r>
              <a:rPr lang="en-US" sz="2000" i="1" dirty="0">
                <a:latin typeface="Catamaran Medium" panose="020B0604020202020204" charset="0"/>
                <a:cs typeface="Catamaran Medium" panose="020B0604020202020204" charset="0"/>
              </a:rPr>
              <a:t>. </a:t>
            </a:r>
          </a:p>
        </p:txBody>
      </p:sp>
      <p:pic>
        <p:nvPicPr>
          <p:cNvPr id="4" name="Track 66.mp3">
            <a:hlinkClick r:id="" action="ppaction://media"/>
            <a:extLst>
              <a:ext uri="{FF2B5EF4-FFF2-40B4-BE49-F238E27FC236}">
                <a16:creationId xmlns:a16="http://schemas.microsoft.com/office/drawing/2014/main" xmlns="" id="{1995C5A7-3802-9B3B-3CB4-A8AF99FD7C4E}"/>
              </a:ext>
            </a:extLst>
          </p:cNvPr>
          <p:cNvPicPr>
            <a:picLocks noChangeAspect="1"/>
          </p:cNvPicPr>
          <p:nvPr>
            <a:audioFile r:link="rId1"/>
            <p:extLst>
              <p:ext uri="{DAA4B4D4-6D71-4841-9C94-3DE7FCFB9230}">
                <p14:media xmlns:p14="http://schemas.microsoft.com/office/powerpoint/2010/main" r:embed="rId2">
                  <p14:trim st="19743" end="56833.7959"/>
                </p14:media>
              </p:ext>
            </p:extLst>
          </p:nvPr>
        </p:nvPicPr>
        <p:blipFill>
          <a:blip r:embed="rId4"/>
          <a:stretch>
            <a:fillRect/>
          </a:stretch>
        </p:blipFill>
        <p:spPr>
          <a:xfrm>
            <a:off x="8479899" y="85328"/>
            <a:ext cx="379486" cy="379486"/>
          </a:xfrm>
          <a:prstGeom prst="rect">
            <a:avLst/>
          </a:prstGeom>
        </p:spPr>
      </p:pic>
    </p:spTree>
    <p:extLst>
      <p:ext uri="{BB962C8B-B14F-4D97-AF65-F5344CB8AC3E}">
        <p14:creationId xmlns:p14="http://schemas.microsoft.com/office/powerpoint/2010/main" val="15305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31753"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10" grpId="0"/>
      <p:bldP spid="5" grpId="0"/>
      <p:bldP spid="6" grpId="0" animBg="1"/>
    </p:bldLst>
  </p:timing>
</p:sld>
</file>

<file path=ppt/theme/theme1.xml><?xml version="1.0" encoding="utf-8"?>
<a:theme xmlns:a="http://schemas.openxmlformats.org/drawingml/2006/main" name="Human Language by Slidesgo">
  <a:themeElements>
    <a:clrScheme name="Simple Light">
      <a:dk1>
        <a:srgbClr val="3A204F"/>
      </a:dk1>
      <a:lt1>
        <a:srgbClr val="5831B1"/>
      </a:lt1>
      <a:dk2>
        <a:srgbClr val="53C8C0"/>
      </a:dk2>
      <a:lt2>
        <a:srgbClr val="E7FDFB"/>
      </a:lt2>
      <a:accent1>
        <a:srgbClr val="AB3853"/>
      </a:accent1>
      <a:accent2>
        <a:srgbClr val="FF4E5F"/>
      </a:accent2>
      <a:accent3>
        <a:srgbClr val="FFF3F4"/>
      </a:accent3>
      <a:accent4>
        <a:srgbClr val="FFA432"/>
      </a:accent4>
      <a:accent5>
        <a:srgbClr val="FFD232"/>
      </a:accent5>
      <a:accent6>
        <a:srgbClr val="FFFFFF"/>
      </a:accent6>
      <a:hlink>
        <a:srgbClr val="3A20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6976</TotalTime>
  <Words>2145</Words>
  <Application>Microsoft Office PowerPoint</Application>
  <PresentationFormat>On-screen Show (16:9)</PresentationFormat>
  <Paragraphs>337</Paragraphs>
  <Slides>25</Slides>
  <Notes>8</Notes>
  <HiddenSlides>0</HiddenSlides>
  <MMClips>7</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Montserrat</vt:lpstr>
      <vt:lpstr>Heebo Black</vt:lpstr>
      <vt:lpstr>Wingdings</vt:lpstr>
      <vt:lpstr>DM Sans</vt:lpstr>
      <vt:lpstr>Heebo</vt:lpstr>
      <vt:lpstr>Catamaran Medium</vt:lpstr>
      <vt:lpstr>Abhaya Libre</vt:lpstr>
      <vt:lpstr>Calibri</vt:lpstr>
      <vt:lpstr>Human Language by Slidesgo</vt:lpstr>
      <vt:lpstr>HOT SEAT</vt:lpstr>
      <vt:lpstr>UNIT 10 COMMUNICATION IN THE FUTURE</vt:lpstr>
      <vt:lpstr>OBJECTIVES</vt:lpstr>
      <vt:lpstr>LISTENING</vt:lpstr>
      <vt:lpstr>PowerPoint Presentation</vt:lpstr>
      <vt:lpstr>PowerPoint Presentation</vt:lpstr>
      <vt:lpstr>1 (p.110) Look at the pictures. Complete the word / phrase for each picture.  </vt:lpstr>
      <vt:lpstr>2 (p.111) Listen to an announcement about an exhibition. Complete each gap in the agenda with ONE word or a number.  </vt:lpstr>
      <vt:lpstr>2 (p.111) Listen to an announcement about an exhibition. Complete each gap in the agenda with ONE word or a number.  </vt:lpstr>
      <vt:lpstr>2 (p.111) Listen to an announcement about an exhibition. Complete each gap in the agenda with ONE word or a number.  </vt:lpstr>
      <vt:lpstr>2 (p.111) Listen to an announcement about an exhibition. Complete each gap in the agenda with ONE word or a number.  </vt:lpstr>
      <vt:lpstr>2 (p.111) Listen to an announcement about an exhibition. Complete each gap in the agenda with ONE word or a number.  </vt:lpstr>
      <vt:lpstr>3 (p.111) Listen again. Circle the correct answer A, B, or C. </vt:lpstr>
      <vt:lpstr>3 (p.111) Listen again. Circle the correct answer A, B, or C. </vt:lpstr>
      <vt:lpstr>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Swap. Let’s check</vt:lpstr>
      <vt:lpstr>WRAP UP</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 COMMUNICATION IN THE FUTURE</dc:title>
  <dc:creator>User</dc:creator>
  <cp:lastModifiedBy>Welcome</cp:lastModifiedBy>
  <cp:revision>31</cp:revision>
  <dcterms:modified xsi:type="dcterms:W3CDTF">2024-04-01T02:29:26Z</dcterms:modified>
</cp:coreProperties>
</file>