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28" r:id="rId2"/>
    <p:sldId id="3332" r:id="rId3"/>
    <p:sldId id="3329" r:id="rId4"/>
    <p:sldId id="3330" r:id="rId5"/>
    <p:sldId id="3333" r:id="rId6"/>
    <p:sldId id="3342" r:id="rId7"/>
    <p:sldId id="3315" r:id="rId8"/>
    <p:sldId id="3319" r:id="rId9"/>
    <p:sldId id="3320" r:id="rId10"/>
    <p:sldId id="3321" r:id="rId11"/>
    <p:sldId id="3322" r:id="rId12"/>
    <p:sldId id="3323" r:id="rId13"/>
    <p:sldId id="3324" r:id="rId14"/>
    <p:sldId id="3325" r:id="rId15"/>
    <p:sldId id="3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5D3C6-04F1-4FA4-AE21-96D2401B02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1E4EA2-6F2B-489A-825E-75121014868D}">
      <dgm:prSet phldrT="[Text]" custT="1"/>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800" dirty="0" err="1">
              <a:solidFill>
                <a:srgbClr val="C00000"/>
              </a:solidFill>
            </a:rPr>
            <a:t>Xác</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đề</a:t>
          </a:r>
          <a:r>
            <a:rPr lang="en-US" sz="2800" dirty="0">
              <a:solidFill>
                <a:srgbClr val="C00000"/>
              </a:solidFill>
            </a:rPr>
            <a:t> </a:t>
          </a:r>
          <a:r>
            <a:rPr lang="en-US" sz="2800" dirty="0" err="1">
              <a:solidFill>
                <a:srgbClr val="C00000"/>
              </a:solidFill>
            </a:rPr>
            <a:t>tài</a:t>
          </a:r>
          <a:r>
            <a:rPr lang="en-US" sz="2800" dirty="0">
              <a:solidFill>
                <a:srgbClr val="C00000"/>
              </a:solidFill>
            </a:rPr>
            <a:t>, </a:t>
          </a:r>
          <a:r>
            <a:rPr lang="en-US" sz="2800" dirty="0" err="1">
              <a:solidFill>
                <a:srgbClr val="C00000"/>
              </a:solidFill>
            </a:rPr>
            <a:t>mục</a:t>
          </a:r>
          <a:r>
            <a:rPr lang="en-US" sz="2800" dirty="0">
              <a:solidFill>
                <a:srgbClr val="C00000"/>
              </a:solidFill>
            </a:rPr>
            <a:t> </a:t>
          </a:r>
          <a:r>
            <a:rPr lang="en-US" sz="2800" dirty="0" err="1">
              <a:solidFill>
                <a:srgbClr val="C00000"/>
              </a:solidFill>
            </a:rPr>
            <a:t>đích</a:t>
          </a:r>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nghe</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p>
      </dgm:t>
    </dgm:pt>
    <dgm:pt modelId="{26A7D8E4-C463-4032-88C4-52C9AC46706A}" type="parTrans" cxnId="{12579827-075C-4787-8373-C975FA4D5564}">
      <dgm:prSet/>
      <dgm:spPr/>
      <dgm:t>
        <a:bodyPr/>
        <a:lstStyle/>
        <a:p>
          <a:endParaRPr lang="en-US"/>
        </a:p>
      </dgm:t>
    </dgm:pt>
    <dgm:pt modelId="{8335D32F-43AC-4A4B-8D58-2BDA56B9442E}" type="sibTrans" cxnId="{12579827-075C-4787-8373-C975FA4D5564}">
      <dgm:prSet/>
      <dgm:spPr/>
      <dgm:t>
        <a:bodyPr/>
        <a:lstStyle/>
        <a:p>
          <a:endParaRPr lang="en-US"/>
        </a:p>
      </dgm:t>
    </dgm:pt>
    <dgm:pt modelId="{78027B3A-82D2-4451-B93B-717127049B7F}">
      <dgm:prSet phldrT="[Tex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Chuẩn</a:t>
          </a:r>
          <a:r>
            <a:rPr lang="en-US" sz="3200" dirty="0">
              <a:solidFill>
                <a:srgbClr val="C00000"/>
              </a:solidFill>
            </a:rPr>
            <a:t> </a:t>
          </a:r>
          <a:r>
            <a:rPr lang="en-US" sz="3200" dirty="0" err="1">
              <a:solidFill>
                <a:srgbClr val="C00000"/>
              </a:solidFill>
            </a:rPr>
            <a:t>bị</a:t>
          </a:r>
          <a:r>
            <a:rPr lang="en-US" sz="3200" dirty="0">
              <a:solidFill>
                <a:srgbClr val="C00000"/>
              </a:solidFill>
            </a:rPr>
            <a:t> </a:t>
          </a:r>
          <a:r>
            <a:rPr lang="en-US" sz="3200" dirty="0" err="1">
              <a:solidFill>
                <a:srgbClr val="C00000"/>
              </a:solidFill>
            </a:rPr>
            <a:t>nội</a:t>
          </a:r>
          <a:r>
            <a:rPr lang="en-US" sz="3200" dirty="0">
              <a:solidFill>
                <a:srgbClr val="C00000"/>
              </a:solidFill>
            </a:rPr>
            <a:t> dung </a:t>
          </a:r>
          <a:r>
            <a:rPr lang="en-US" sz="3200" dirty="0" err="1">
              <a:solidFill>
                <a:srgbClr val="C00000"/>
              </a:solidFill>
            </a:rPr>
            <a:t>bài</a:t>
          </a:r>
          <a:r>
            <a:rPr lang="en-US" sz="3200" dirty="0">
              <a:solidFill>
                <a:srgbClr val="C00000"/>
              </a:solidFill>
            </a:rPr>
            <a:t> </a:t>
          </a:r>
          <a:r>
            <a:rPr lang="en-US" sz="3200" dirty="0" err="1">
              <a:solidFill>
                <a:srgbClr val="C00000"/>
              </a:solidFill>
            </a:rPr>
            <a:t>nói</a:t>
          </a:r>
          <a:endParaRPr lang="en-US" sz="3200" dirty="0">
            <a:solidFill>
              <a:srgbClr val="C00000"/>
            </a:solidFill>
          </a:endParaRPr>
        </a:p>
      </dgm:t>
    </dgm:pt>
    <dgm:pt modelId="{C48BBC6C-F11E-41E1-82CD-AE804CBAFEE9}" type="parTrans" cxnId="{1123FCE6-DBE7-4E7B-80F4-C3A705C672AD}">
      <dgm:prSet/>
      <dgm:spPr/>
      <dgm:t>
        <a:bodyPr/>
        <a:lstStyle/>
        <a:p>
          <a:endParaRPr lang="en-US"/>
        </a:p>
      </dgm:t>
    </dgm:pt>
    <dgm:pt modelId="{13E45C37-DD63-4A46-A03E-424B5BF2466A}" type="sibTrans" cxnId="{1123FCE6-DBE7-4E7B-80F4-C3A705C672AD}">
      <dgm:prSet/>
      <dgm:spPr/>
      <dgm:t>
        <a:bodyPr/>
        <a:lstStyle/>
        <a:p>
          <a:endParaRPr lang="en-US"/>
        </a:p>
      </dgm:t>
    </dgm:pt>
    <dgm:pt modelId="{446F19A1-6976-49B7-B139-0599DC9241B9}">
      <dgm:prSet phldrT="[Text]" custT="1"/>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Luyện</a:t>
          </a:r>
          <a:r>
            <a:rPr lang="en-US" sz="3200" dirty="0">
              <a:solidFill>
                <a:srgbClr val="C00000"/>
              </a:solidFill>
            </a:rPr>
            <a:t> </a:t>
          </a:r>
          <a:r>
            <a:rPr lang="en-US" sz="3200" dirty="0" err="1">
              <a:solidFill>
                <a:srgbClr val="C00000"/>
              </a:solidFill>
            </a:rPr>
            <a:t>tập</a:t>
          </a:r>
          <a:endParaRPr lang="en-US" sz="3200" dirty="0">
            <a:solidFill>
              <a:srgbClr val="C00000"/>
            </a:solidFill>
          </a:endParaRPr>
        </a:p>
      </dgm:t>
    </dgm:pt>
    <dgm:pt modelId="{14E5F242-F772-4998-A685-97C04E01A7AD}" type="parTrans" cxnId="{529C1FA4-9E8B-4E0D-B314-732FA840D46D}">
      <dgm:prSet/>
      <dgm:spPr/>
      <dgm:t>
        <a:bodyPr/>
        <a:lstStyle/>
        <a:p>
          <a:endParaRPr lang="en-US"/>
        </a:p>
      </dgm:t>
    </dgm:pt>
    <dgm:pt modelId="{E9A0CDCB-93AC-46AC-B934-4EE93C32F69C}" type="sibTrans" cxnId="{529C1FA4-9E8B-4E0D-B314-732FA840D46D}">
      <dgm:prSet/>
      <dgm:spPr/>
      <dgm:t>
        <a:bodyPr/>
        <a:lstStyle/>
        <a:p>
          <a:endParaRPr lang="en-US"/>
        </a:p>
      </dgm:t>
    </dgm:pt>
    <dgm:pt modelId="{F583128F-684C-4B24-B9AF-9C634B3875E9}" type="pres">
      <dgm:prSet presAssocID="{B625D3C6-04F1-4FA4-AE21-96D2401B027E}" presName="Name0" presStyleCnt="0">
        <dgm:presLayoutVars>
          <dgm:chMax val="7"/>
          <dgm:chPref val="7"/>
          <dgm:dir/>
        </dgm:presLayoutVars>
      </dgm:prSet>
      <dgm:spPr/>
    </dgm:pt>
    <dgm:pt modelId="{460D8739-5338-418C-91CD-A54061E9E5F0}" type="pres">
      <dgm:prSet presAssocID="{B625D3C6-04F1-4FA4-AE21-96D2401B027E}" presName="Name1" presStyleCnt="0"/>
      <dgm:spPr/>
    </dgm:pt>
    <dgm:pt modelId="{4204F588-826D-4F77-81C3-A9542A80BF8A}" type="pres">
      <dgm:prSet presAssocID="{B625D3C6-04F1-4FA4-AE21-96D2401B027E}" presName="cycle" presStyleCnt="0"/>
      <dgm:spPr/>
    </dgm:pt>
    <dgm:pt modelId="{F8C53ED0-0413-4CEC-A0BA-2C13ADCFF6AD}" type="pres">
      <dgm:prSet presAssocID="{B625D3C6-04F1-4FA4-AE21-96D2401B027E}" presName="srcNode" presStyleLbl="node1" presStyleIdx="0" presStyleCnt="3"/>
      <dgm:spPr/>
    </dgm:pt>
    <dgm:pt modelId="{EA028F19-32C7-4379-BD4C-1CD258D30738}" type="pres">
      <dgm:prSet presAssocID="{B625D3C6-04F1-4FA4-AE21-96D2401B027E}" presName="conn" presStyleLbl="parChTrans1D2" presStyleIdx="0" presStyleCnt="1"/>
      <dgm:spPr/>
    </dgm:pt>
    <dgm:pt modelId="{3D723900-DC10-47E4-BCC3-83B74D12696A}" type="pres">
      <dgm:prSet presAssocID="{B625D3C6-04F1-4FA4-AE21-96D2401B027E}" presName="extraNode" presStyleLbl="node1" presStyleIdx="0" presStyleCnt="3"/>
      <dgm:spPr/>
    </dgm:pt>
    <dgm:pt modelId="{D57F3E3E-F45F-4138-A2F4-1C567D995449}" type="pres">
      <dgm:prSet presAssocID="{B625D3C6-04F1-4FA4-AE21-96D2401B027E}" presName="dstNode" presStyleLbl="node1" presStyleIdx="0" presStyleCnt="3"/>
      <dgm:spPr/>
    </dgm:pt>
    <dgm:pt modelId="{BEDFA5F7-B861-4584-AC56-D4729740DFED}" type="pres">
      <dgm:prSet presAssocID="{251E4EA2-6F2B-489A-825E-75121014868D}" presName="text_1" presStyleLbl="node1" presStyleIdx="0" presStyleCnt="3">
        <dgm:presLayoutVars>
          <dgm:bulletEnabled val="1"/>
        </dgm:presLayoutVars>
      </dgm:prSet>
      <dgm:spPr/>
    </dgm:pt>
    <dgm:pt modelId="{349915AA-360A-4BF8-944E-4173317BF566}" type="pres">
      <dgm:prSet presAssocID="{251E4EA2-6F2B-489A-825E-75121014868D}" presName="accent_1" presStyleCnt="0"/>
      <dgm:spPr/>
    </dgm:pt>
    <dgm:pt modelId="{8F6A41C5-FDCD-4136-8FDE-DCB80351973C}" type="pres">
      <dgm:prSet presAssocID="{251E4EA2-6F2B-489A-825E-75121014868D}" presName="accentRepeatNode" presStyleLbl="solidFgAcc1" presStyleIdx="0" presStyleCnt="3" custLinFactNeighborX="-174" custLinFactNeighborY="1126"/>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ABA0277-8E67-4D8C-8412-BB185994D560}" type="pres">
      <dgm:prSet presAssocID="{78027B3A-82D2-4451-B93B-717127049B7F}" presName="text_2" presStyleLbl="node1" presStyleIdx="1" presStyleCnt="3">
        <dgm:presLayoutVars>
          <dgm:bulletEnabled val="1"/>
        </dgm:presLayoutVars>
      </dgm:prSet>
      <dgm:spPr/>
    </dgm:pt>
    <dgm:pt modelId="{0DE9D067-804F-4450-A655-F017C86BDB27}" type="pres">
      <dgm:prSet presAssocID="{78027B3A-82D2-4451-B93B-717127049B7F}" presName="accent_2" presStyleCnt="0"/>
      <dgm:spPr/>
    </dgm:pt>
    <dgm:pt modelId="{80A28C46-606F-4E3B-BC41-C20B4F5FEC6C}" type="pres">
      <dgm:prSet presAssocID="{78027B3A-82D2-4451-B93B-717127049B7F}" presName="accentRepeatNode" presStyleLbl="solidFgAcc1" presStyleIdx="1" presStyleCnt="3" custLinFactNeighborX="-7677" custLinFactNeighborY="-597"/>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B40771E-0CD0-4783-8044-6BA4415EB808}" type="pres">
      <dgm:prSet presAssocID="{446F19A1-6976-49B7-B139-0599DC9241B9}" presName="text_3" presStyleLbl="node1" presStyleIdx="2" presStyleCnt="3">
        <dgm:presLayoutVars>
          <dgm:bulletEnabled val="1"/>
        </dgm:presLayoutVars>
      </dgm:prSet>
      <dgm:spPr/>
    </dgm:pt>
    <dgm:pt modelId="{6E713C26-7525-4DA2-B3F5-BD823EF2BCDE}" type="pres">
      <dgm:prSet presAssocID="{446F19A1-6976-49B7-B139-0599DC9241B9}" presName="accent_3" presStyleCnt="0"/>
      <dgm:spPr/>
    </dgm:pt>
    <dgm:pt modelId="{19823969-9A61-43F2-9E83-DB82E100062A}" type="pres">
      <dgm:prSet presAssocID="{446F19A1-6976-49B7-B139-0599DC9241B9}" presName="accentRepeatNode" presStyleLbl="solidFgAcc1" presStyleIdx="2" presStyleCnt="3"/>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F3241707-5795-4A1D-B2D8-73C41D68DC20}" type="presOf" srcId="{B625D3C6-04F1-4FA4-AE21-96D2401B027E}" destId="{F583128F-684C-4B24-B9AF-9C634B3875E9}" srcOrd="0" destOrd="0" presId="urn:microsoft.com/office/officeart/2008/layout/VerticalCurvedList"/>
    <dgm:cxn modelId="{F87EE418-25DD-406A-98ED-9E6024451EDA}" type="presOf" srcId="{251E4EA2-6F2B-489A-825E-75121014868D}" destId="{BEDFA5F7-B861-4584-AC56-D4729740DFED}" srcOrd="0" destOrd="0" presId="urn:microsoft.com/office/officeart/2008/layout/VerticalCurvedList"/>
    <dgm:cxn modelId="{12579827-075C-4787-8373-C975FA4D5564}" srcId="{B625D3C6-04F1-4FA4-AE21-96D2401B027E}" destId="{251E4EA2-6F2B-489A-825E-75121014868D}" srcOrd="0" destOrd="0" parTransId="{26A7D8E4-C463-4032-88C4-52C9AC46706A}" sibTransId="{8335D32F-43AC-4A4B-8D58-2BDA56B9442E}"/>
    <dgm:cxn modelId="{6A1B3C83-C3AB-4AF6-BD1E-19C6B54936CF}" type="presOf" srcId="{8335D32F-43AC-4A4B-8D58-2BDA56B9442E}" destId="{EA028F19-32C7-4379-BD4C-1CD258D30738}" srcOrd="0" destOrd="0" presId="urn:microsoft.com/office/officeart/2008/layout/VerticalCurvedList"/>
    <dgm:cxn modelId="{C682268E-63A4-4489-A67D-8C03360920DD}" type="presOf" srcId="{78027B3A-82D2-4451-B93B-717127049B7F}" destId="{2ABA0277-8E67-4D8C-8412-BB185994D560}" srcOrd="0" destOrd="0" presId="urn:microsoft.com/office/officeart/2008/layout/VerticalCurvedList"/>
    <dgm:cxn modelId="{529C1FA4-9E8B-4E0D-B314-732FA840D46D}" srcId="{B625D3C6-04F1-4FA4-AE21-96D2401B027E}" destId="{446F19A1-6976-49B7-B139-0599DC9241B9}" srcOrd="2" destOrd="0" parTransId="{14E5F242-F772-4998-A685-97C04E01A7AD}" sibTransId="{E9A0CDCB-93AC-46AC-B934-4EE93C32F69C}"/>
    <dgm:cxn modelId="{FF2A1CBD-A731-4950-8A48-C93B8BA31FC4}" type="presOf" srcId="{446F19A1-6976-49B7-B139-0599DC9241B9}" destId="{EB40771E-0CD0-4783-8044-6BA4415EB808}" srcOrd="0" destOrd="0" presId="urn:microsoft.com/office/officeart/2008/layout/VerticalCurvedList"/>
    <dgm:cxn modelId="{1123FCE6-DBE7-4E7B-80F4-C3A705C672AD}" srcId="{B625D3C6-04F1-4FA4-AE21-96D2401B027E}" destId="{78027B3A-82D2-4451-B93B-717127049B7F}" srcOrd="1" destOrd="0" parTransId="{C48BBC6C-F11E-41E1-82CD-AE804CBAFEE9}" sibTransId="{13E45C37-DD63-4A46-A03E-424B5BF2466A}"/>
    <dgm:cxn modelId="{1403DBB5-6804-4C2A-9545-B70CF9329044}" type="presParOf" srcId="{F583128F-684C-4B24-B9AF-9C634B3875E9}" destId="{460D8739-5338-418C-91CD-A54061E9E5F0}" srcOrd="0" destOrd="0" presId="urn:microsoft.com/office/officeart/2008/layout/VerticalCurvedList"/>
    <dgm:cxn modelId="{05661057-1ED9-4891-8D62-6C3E3CCA749B}" type="presParOf" srcId="{460D8739-5338-418C-91CD-A54061E9E5F0}" destId="{4204F588-826D-4F77-81C3-A9542A80BF8A}" srcOrd="0" destOrd="0" presId="urn:microsoft.com/office/officeart/2008/layout/VerticalCurvedList"/>
    <dgm:cxn modelId="{C6453255-D089-4361-A7D5-343BA394287C}" type="presParOf" srcId="{4204F588-826D-4F77-81C3-A9542A80BF8A}" destId="{F8C53ED0-0413-4CEC-A0BA-2C13ADCFF6AD}" srcOrd="0" destOrd="0" presId="urn:microsoft.com/office/officeart/2008/layout/VerticalCurvedList"/>
    <dgm:cxn modelId="{C16EE8EC-4CCF-48B8-B018-43E765D898B5}" type="presParOf" srcId="{4204F588-826D-4F77-81C3-A9542A80BF8A}" destId="{EA028F19-32C7-4379-BD4C-1CD258D30738}" srcOrd="1" destOrd="0" presId="urn:microsoft.com/office/officeart/2008/layout/VerticalCurvedList"/>
    <dgm:cxn modelId="{9AB334CE-924D-4ADB-9A14-751BD7C86C50}" type="presParOf" srcId="{4204F588-826D-4F77-81C3-A9542A80BF8A}" destId="{3D723900-DC10-47E4-BCC3-83B74D12696A}" srcOrd="2" destOrd="0" presId="urn:microsoft.com/office/officeart/2008/layout/VerticalCurvedList"/>
    <dgm:cxn modelId="{F2C14D36-7A2F-4BD4-9DF6-CDCDD0BCBC5B}" type="presParOf" srcId="{4204F588-826D-4F77-81C3-A9542A80BF8A}" destId="{D57F3E3E-F45F-4138-A2F4-1C567D995449}" srcOrd="3" destOrd="0" presId="urn:microsoft.com/office/officeart/2008/layout/VerticalCurvedList"/>
    <dgm:cxn modelId="{A9DD7A85-85EB-4AC1-BE0F-D8EC04DA9E0F}" type="presParOf" srcId="{460D8739-5338-418C-91CD-A54061E9E5F0}" destId="{BEDFA5F7-B861-4584-AC56-D4729740DFED}" srcOrd="1" destOrd="0" presId="urn:microsoft.com/office/officeart/2008/layout/VerticalCurvedList"/>
    <dgm:cxn modelId="{2E6D4043-11F7-4F87-A1F0-68C7682587AC}" type="presParOf" srcId="{460D8739-5338-418C-91CD-A54061E9E5F0}" destId="{349915AA-360A-4BF8-944E-4173317BF566}" srcOrd="2" destOrd="0" presId="urn:microsoft.com/office/officeart/2008/layout/VerticalCurvedList"/>
    <dgm:cxn modelId="{97BB677B-DBD2-4999-A142-47039B869CE8}" type="presParOf" srcId="{349915AA-360A-4BF8-944E-4173317BF566}" destId="{8F6A41C5-FDCD-4136-8FDE-DCB80351973C}" srcOrd="0" destOrd="0" presId="urn:microsoft.com/office/officeart/2008/layout/VerticalCurvedList"/>
    <dgm:cxn modelId="{4A69C741-BC2A-4E9A-A77F-08A2FAFC2CE0}" type="presParOf" srcId="{460D8739-5338-418C-91CD-A54061E9E5F0}" destId="{2ABA0277-8E67-4D8C-8412-BB185994D560}" srcOrd="3" destOrd="0" presId="urn:microsoft.com/office/officeart/2008/layout/VerticalCurvedList"/>
    <dgm:cxn modelId="{166E8F3A-0852-4ADC-82AA-6FAC21B8EEA0}" type="presParOf" srcId="{460D8739-5338-418C-91CD-A54061E9E5F0}" destId="{0DE9D067-804F-4450-A655-F017C86BDB27}" srcOrd="4" destOrd="0" presId="urn:microsoft.com/office/officeart/2008/layout/VerticalCurvedList"/>
    <dgm:cxn modelId="{11B45A7A-3E88-4F02-9883-3D8054481220}" type="presParOf" srcId="{0DE9D067-804F-4450-A655-F017C86BDB27}" destId="{80A28C46-606F-4E3B-BC41-C20B4F5FEC6C}" srcOrd="0" destOrd="0" presId="urn:microsoft.com/office/officeart/2008/layout/VerticalCurvedList"/>
    <dgm:cxn modelId="{195A402E-0D88-4A40-816D-8C3FCDEA6F60}" type="presParOf" srcId="{460D8739-5338-418C-91CD-A54061E9E5F0}" destId="{EB40771E-0CD0-4783-8044-6BA4415EB808}" srcOrd="5" destOrd="0" presId="urn:microsoft.com/office/officeart/2008/layout/VerticalCurvedList"/>
    <dgm:cxn modelId="{980014C2-C950-4483-ADA2-56C30EF61967}" type="presParOf" srcId="{460D8739-5338-418C-91CD-A54061E9E5F0}" destId="{6E713C26-7525-4DA2-B3F5-BD823EF2BCDE}" srcOrd="6" destOrd="0" presId="urn:microsoft.com/office/officeart/2008/layout/VerticalCurvedList"/>
    <dgm:cxn modelId="{5ECA1A7C-B6F3-4A82-8D4A-EF404E0A14EF}" type="presParOf" srcId="{6E713C26-7525-4DA2-B3F5-BD823EF2BCDE}" destId="{19823969-9A61-43F2-9E83-DB82E10006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03C8-7C0E-4326-B6E1-120497CF8853}"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EF3FCB0D-7DE0-4C2C-B944-2EDAC43EE0B4}">
      <dgm:prSet phldrT="[Text]" custT="1"/>
      <dgm:spPr/>
      <dgm:t>
        <a:bodyPr/>
        <a:lstStyle/>
        <a:p>
          <a:r>
            <a:rPr lang="en-US" sz="2800" dirty="0" err="1"/>
            <a:t>Cấu</a:t>
          </a:r>
          <a:r>
            <a:rPr lang="en-US" sz="2800" dirty="0"/>
            <a:t> </a:t>
          </a:r>
          <a:r>
            <a:rPr lang="en-US" sz="2800" dirty="0" err="1"/>
            <a:t>trúc</a:t>
          </a:r>
          <a:endParaRPr lang="en-US" sz="2800" dirty="0"/>
        </a:p>
      </dgm:t>
    </dgm:pt>
    <dgm:pt modelId="{16A85795-47D7-49D0-AE08-2C92227AF2F9}" type="parTrans" cxnId="{C234F144-2EC5-42C2-90D2-9D5FF0F608AF}">
      <dgm:prSet/>
      <dgm:spPr/>
      <dgm:t>
        <a:bodyPr/>
        <a:lstStyle/>
        <a:p>
          <a:endParaRPr lang="en-US" sz="2000"/>
        </a:p>
      </dgm:t>
    </dgm:pt>
    <dgm:pt modelId="{BCAFC33E-E07E-4E39-8BC8-5FF3466ADFC3}" type="sibTrans" cxnId="{C234F144-2EC5-42C2-90D2-9D5FF0F608AF}">
      <dgm:prSet/>
      <dgm:spPr/>
      <dgm:t>
        <a:bodyPr/>
        <a:lstStyle/>
        <a:p>
          <a:endParaRPr lang="en-US" sz="2000"/>
        </a:p>
      </dgm:t>
    </dgm:pt>
    <dgm:pt modelId="{7F94AC5C-4D62-4B6B-94B1-25DAE80ADE21}">
      <dgm:prSet phldrT="[Text]" custT="1"/>
      <dgm:spPr/>
      <dgm:t>
        <a:bodyPr/>
        <a:lstStyle/>
        <a:p>
          <a:r>
            <a:rPr lang="en-US" sz="2800" dirty="0" err="1"/>
            <a:t>Mở</a:t>
          </a:r>
          <a:r>
            <a:rPr lang="en-US" sz="2800" dirty="0"/>
            <a:t> </a:t>
          </a:r>
          <a:r>
            <a:rPr lang="en-US" sz="2800" dirty="0" err="1"/>
            <a:t>đầu</a:t>
          </a:r>
          <a:endParaRPr lang="en-US" sz="2800" dirty="0"/>
        </a:p>
      </dgm:t>
    </dgm:pt>
    <dgm:pt modelId="{1790BEB5-E93E-4B3F-8CB5-72CCEEE4C892}" type="parTrans" cxnId="{8FE4638C-6F93-4762-82ED-09C0BA5D0117}">
      <dgm:prSet/>
      <dgm:spPr/>
      <dgm:t>
        <a:bodyPr/>
        <a:lstStyle/>
        <a:p>
          <a:endParaRPr lang="en-US" sz="2000"/>
        </a:p>
      </dgm:t>
    </dgm:pt>
    <dgm:pt modelId="{CBE51E56-3C04-47C4-9911-5C59498442BA}" type="sibTrans" cxnId="{8FE4638C-6F93-4762-82ED-09C0BA5D0117}">
      <dgm:prSet/>
      <dgm:spPr/>
      <dgm:t>
        <a:bodyPr/>
        <a:lstStyle/>
        <a:p>
          <a:endParaRPr lang="en-US" sz="2000"/>
        </a:p>
      </dgm:t>
    </dgm:pt>
    <dgm:pt modelId="{FFA600DB-78F3-41AA-8ACA-CD3C0CA9C353}">
      <dgm:prSet phldrT="[Text]" custT="1"/>
      <dgm:spPr/>
      <dgm:t>
        <a:bodyPr/>
        <a:lstStyle/>
        <a:p>
          <a:r>
            <a:rPr lang="en-US" sz="2800" dirty="0" err="1"/>
            <a:t>Nội</a:t>
          </a:r>
          <a:r>
            <a:rPr lang="en-US" sz="2800" dirty="0"/>
            <a:t> dung</a:t>
          </a:r>
        </a:p>
      </dgm:t>
    </dgm:pt>
    <dgm:pt modelId="{33C015DB-7C9B-4043-B04A-497187EF4AD7}" type="parTrans" cxnId="{F4F9A4FA-79C2-454C-A4D0-7089CA5111A4}">
      <dgm:prSet/>
      <dgm:spPr/>
      <dgm:t>
        <a:bodyPr/>
        <a:lstStyle/>
        <a:p>
          <a:endParaRPr lang="en-US" sz="2000"/>
        </a:p>
      </dgm:t>
    </dgm:pt>
    <dgm:pt modelId="{42FB75E2-3BAC-4B8F-A9FC-C89F288CA091}" type="sibTrans" cxnId="{F4F9A4FA-79C2-454C-A4D0-7089CA5111A4}">
      <dgm:prSet/>
      <dgm:spPr/>
      <dgm:t>
        <a:bodyPr/>
        <a:lstStyle/>
        <a:p>
          <a:endParaRPr lang="en-US" sz="2000"/>
        </a:p>
      </dgm:t>
    </dgm:pt>
    <dgm:pt modelId="{FC41171B-DE36-4A43-9D0C-BECD29DD1002}">
      <dgm:prSet phldrT="[Text]" custT="1"/>
      <dgm:spPr/>
      <dgm:t>
        <a:bodyPr/>
        <a:lstStyle/>
        <a:p>
          <a:r>
            <a:rPr lang="en-US" sz="2800" dirty="0" err="1"/>
            <a:t>Kết</a:t>
          </a:r>
          <a:r>
            <a:rPr lang="en-US" sz="2800" dirty="0"/>
            <a:t> </a:t>
          </a:r>
          <a:r>
            <a:rPr lang="en-US" sz="2800" dirty="0" err="1"/>
            <a:t>thúc</a:t>
          </a:r>
          <a:endParaRPr lang="en-US" sz="2800" dirty="0"/>
        </a:p>
      </dgm:t>
    </dgm:pt>
    <dgm:pt modelId="{4A74CED9-751B-45DA-94D3-2E1526D0579D}" type="parTrans" cxnId="{B03B6DB2-4E06-4FFC-806E-BB83426BB9B5}">
      <dgm:prSet/>
      <dgm:spPr/>
      <dgm:t>
        <a:bodyPr/>
        <a:lstStyle/>
        <a:p>
          <a:endParaRPr lang="en-US" sz="2000"/>
        </a:p>
      </dgm:t>
    </dgm:pt>
    <dgm:pt modelId="{3F630F0C-73C9-41B2-938E-541B86962B05}" type="sibTrans" cxnId="{B03B6DB2-4E06-4FFC-806E-BB83426BB9B5}">
      <dgm:prSet/>
      <dgm:spPr/>
      <dgm:t>
        <a:bodyPr/>
        <a:lstStyle/>
        <a:p>
          <a:endParaRPr lang="en-US" sz="2000"/>
        </a:p>
      </dgm:t>
    </dgm:pt>
    <dgm:pt modelId="{4DBD9F21-2C4A-42DE-A392-D1D6F73C72D3}" type="pres">
      <dgm:prSet presAssocID="{58A303C8-7C0E-4326-B6E1-120497CF8853}" presName="hierChild1" presStyleCnt="0">
        <dgm:presLayoutVars>
          <dgm:orgChart val="1"/>
          <dgm:chPref val="1"/>
          <dgm:dir/>
          <dgm:animOne val="branch"/>
          <dgm:animLvl val="lvl"/>
          <dgm:resizeHandles/>
        </dgm:presLayoutVars>
      </dgm:prSet>
      <dgm:spPr/>
    </dgm:pt>
    <dgm:pt modelId="{E4B9C695-9BBF-4BB6-AC65-8F69A6FC7D5A}" type="pres">
      <dgm:prSet presAssocID="{EF3FCB0D-7DE0-4C2C-B944-2EDAC43EE0B4}" presName="hierRoot1" presStyleCnt="0">
        <dgm:presLayoutVars>
          <dgm:hierBranch val="init"/>
        </dgm:presLayoutVars>
      </dgm:prSet>
      <dgm:spPr/>
    </dgm:pt>
    <dgm:pt modelId="{02E25A75-BF27-441C-A446-2F20A5D0C193}" type="pres">
      <dgm:prSet presAssocID="{EF3FCB0D-7DE0-4C2C-B944-2EDAC43EE0B4}" presName="rootComposite1" presStyleCnt="0"/>
      <dgm:spPr/>
    </dgm:pt>
    <dgm:pt modelId="{4E501EBF-A5C6-485F-8587-3F1C16E3297C}" type="pres">
      <dgm:prSet presAssocID="{EF3FCB0D-7DE0-4C2C-B944-2EDAC43EE0B4}" presName="rootText1" presStyleLbl="node0" presStyleIdx="0" presStyleCnt="1">
        <dgm:presLayoutVars>
          <dgm:chPref val="3"/>
        </dgm:presLayoutVars>
      </dgm:prSet>
      <dgm:spPr/>
    </dgm:pt>
    <dgm:pt modelId="{9BF54EA1-7C58-4C2D-9D4C-103CC65DD9AD}" type="pres">
      <dgm:prSet presAssocID="{EF3FCB0D-7DE0-4C2C-B944-2EDAC43EE0B4}" presName="rootConnector1" presStyleLbl="node1" presStyleIdx="0" presStyleCnt="0"/>
      <dgm:spPr/>
    </dgm:pt>
    <dgm:pt modelId="{81D680CD-26BA-4174-9655-48B234779FF4}" type="pres">
      <dgm:prSet presAssocID="{EF3FCB0D-7DE0-4C2C-B944-2EDAC43EE0B4}" presName="hierChild2" presStyleCnt="0"/>
      <dgm:spPr/>
    </dgm:pt>
    <dgm:pt modelId="{6E72D4BB-25A5-4FC0-ADFB-5D73579EDEF5}" type="pres">
      <dgm:prSet presAssocID="{1790BEB5-E93E-4B3F-8CB5-72CCEEE4C892}" presName="Name37" presStyleLbl="parChTrans1D2" presStyleIdx="0" presStyleCnt="3"/>
      <dgm:spPr/>
    </dgm:pt>
    <dgm:pt modelId="{C6E31810-B619-4EB1-B799-454CE4970BC4}" type="pres">
      <dgm:prSet presAssocID="{7F94AC5C-4D62-4B6B-94B1-25DAE80ADE21}" presName="hierRoot2" presStyleCnt="0">
        <dgm:presLayoutVars>
          <dgm:hierBranch val="init"/>
        </dgm:presLayoutVars>
      </dgm:prSet>
      <dgm:spPr/>
    </dgm:pt>
    <dgm:pt modelId="{72C6AD15-E988-4843-B468-CFE92AB13B94}" type="pres">
      <dgm:prSet presAssocID="{7F94AC5C-4D62-4B6B-94B1-25DAE80ADE21}" presName="rootComposite" presStyleCnt="0"/>
      <dgm:spPr/>
    </dgm:pt>
    <dgm:pt modelId="{A77AC645-796A-486A-995E-21295488918F}" type="pres">
      <dgm:prSet presAssocID="{7F94AC5C-4D62-4B6B-94B1-25DAE80ADE21}" presName="rootText" presStyleLbl="node2" presStyleIdx="0" presStyleCnt="3">
        <dgm:presLayoutVars>
          <dgm:chPref val="3"/>
        </dgm:presLayoutVars>
      </dgm:prSet>
      <dgm:spPr/>
    </dgm:pt>
    <dgm:pt modelId="{CAACC29C-C64C-408A-BE33-10ECE85B03AF}" type="pres">
      <dgm:prSet presAssocID="{7F94AC5C-4D62-4B6B-94B1-25DAE80ADE21}" presName="rootConnector" presStyleLbl="node2" presStyleIdx="0" presStyleCnt="3"/>
      <dgm:spPr/>
    </dgm:pt>
    <dgm:pt modelId="{FD1A2BB7-7275-4D13-9CAA-EBF638ACCC26}" type="pres">
      <dgm:prSet presAssocID="{7F94AC5C-4D62-4B6B-94B1-25DAE80ADE21}" presName="hierChild4" presStyleCnt="0"/>
      <dgm:spPr/>
    </dgm:pt>
    <dgm:pt modelId="{3A4F2933-0F84-4975-B96A-7C532B82EFD8}" type="pres">
      <dgm:prSet presAssocID="{7F94AC5C-4D62-4B6B-94B1-25DAE80ADE21}" presName="hierChild5" presStyleCnt="0"/>
      <dgm:spPr/>
    </dgm:pt>
    <dgm:pt modelId="{9F771F5A-E2B4-4537-9852-FF1B5A66147E}" type="pres">
      <dgm:prSet presAssocID="{33C015DB-7C9B-4043-B04A-497187EF4AD7}" presName="Name37" presStyleLbl="parChTrans1D2" presStyleIdx="1" presStyleCnt="3"/>
      <dgm:spPr/>
    </dgm:pt>
    <dgm:pt modelId="{136903DE-D78E-4C78-86F7-61A9FD6C7472}" type="pres">
      <dgm:prSet presAssocID="{FFA600DB-78F3-41AA-8ACA-CD3C0CA9C353}" presName="hierRoot2" presStyleCnt="0">
        <dgm:presLayoutVars>
          <dgm:hierBranch val="init"/>
        </dgm:presLayoutVars>
      </dgm:prSet>
      <dgm:spPr/>
    </dgm:pt>
    <dgm:pt modelId="{589A85FC-414D-4E23-8621-0CAE377769A4}" type="pres">
      <dgm:prSet presAssocID="{FFA600DB-78F3-41AA-8ACA-CD3C0CA9C353}" presName="rootComposite" presStyleCnt="0"/>
      <dgm:spPr/>
    </dgm:pt>
    <dgm:pt modelId="{4787DA68-D878-494A-BDE7-76645239A1D0}" type="pres">
      <dgm:prSet presAssocID="{FFA600DB-78F3-41AA-8ACA-CD3C0CA9C353}" presName="rootText" presStyleLbl="node2" presStyleIdx="1" presStyleCnt="3">
        <dgm:presLayoutVars>
          <dgm:chPref val="3"/>
        </dgm:presLayoutVars>
      </dgm:prSet>
      <dgm:spPr/>
    </dgm:pt>
    <dgm:pt modelId="{870861E7-BDA3-4F3A-9CD2-9686842DA001}" type="pres">
      <dgm:prSet presAssocID="{FFA600DB-78F3-41AA-8ACA-CD3C0CA9C353}" presName="rootConnector" presStyleLbl="node2" presStyleIdx="1" presStyleCnt="3"/>
      <dgm:spPr/>
    </dgm:pt>
    <dgm:pt modelId="{2A84B1D9-23D1-4985-8400-93A5FB09A892}" type="pres">
      <dgm:prSet presAssocID="{FFA600DB-78F3-41AA-8ACA-CD3C0CA9C353}" presName="hierChild4" presStyleCnt="0"/>
      <dgm:spPr/>
    </dgm:pt>
    <dgm:pt modelId="{0B9C1209-B580-49E7-BC23-39E66EB8A7C6}" type="pres">
      <dgm:prSet presAssocID="{FFA600DB-78F3-41AA-8ACA-CD3C0CA9C353}" presName="hierChild5" presStyleCnt="0"/>
      <dgm:spPr/>
    </dgm:pt>
    <dgm:pt modelId="{3EFBEF51-5711-4A50-9DA6-EC70C232BFAC}" type="pres">
      <dgm:prSet presAssocID="{4A74CED9-751B-45DA-94D3-2E1526D0579D}" presName="Name37" presStyleLbl="parChTrans1D2" presStyleIdx="2" presStyleCnt="3"/>
      <dgm:spPr/>
    </dgm:pt>
    <dgm:pt modelId="{F4103E31-38B8-48D2-9F97-356BF98FF695}" type="pres">
      <dgm:prSet presAssocID="{FC41171B-DE36-4A43-9D0C-BECD29DD1002}" presName="hierRoot2" presStyleCnt="0">
        <dgm:presLayoutVars>
          <dgm:hierBranch val="init"/>
        </dgm:presLayoutVars>
      </dgm:prSet>
      <dgm:spPr/>
    </dgm:pt>
    <dgm:pt modelId="{101FAFCD-BFB7-4F91-A926-CAAC2231EB86}" type="pres">
      <dgm:prSet presAssocID="{FC41171B-DE36-4A43-9D0C-BECD29DD1002}" presName="rootComposite" presStyleCnt="0"/>
      <dgm:spPr/>
    </dgm:pt>
    <dgm:pt modelId="{71FAA029-3B91-4B07-917D-D2B535DF45EF}" type="pres">
      <dgm:prSet presAssocID="{FC41171B-DE36-4A43-9D0C-BECD29DD1002}" presName="rootText" presStyleLbl="node2" presStyleIdx="2" presStyleCnt="3">
        <dgm:presLayoutVars>
          <dgm:chPref val="3"/>
        </dgm:presLayoutVars>
      </dgm:prSet>
      <dgm:spPr/>
    </dgm:pt>
    <dgm:pt modelId="{31886711-DA19-4CD3-9712-54BC3E46977C}" type="pres">
      <dgm:prSet presAssocID="{FC41171B-DE36-4A43-9D0C-BECD29DD1002}" presName="rootConnector" presStyleLbl="node2" presStyleIdx="2" presStyleCnt="3"/>
      <dgm:spPr/>
    </dgm:pt>
    <dgm:pt modelId="{D6791B71-FD2D-49F7-9402-A9826580102C}" type="pres">
      <dgm:prSet presAssocID="{FC41171B-DE36-4A43-9D0C-BECD29DD1002}" presName="hierChild4" presStyleCnt="0"/>
      <dgm:spPr/>
    </dgm:pt>
    <dgm:pt modelId="{EB3BD9A0-8357-4398-95D6-E841AC871504}" type="pres">
      <dgm:prSet presAssocID="{FC41171B-DE36-4A43-9D0C-BECD29DD1002}" presName="hierChild5" presStyleCnt="0"/>
      <dgm:spPr/>
    </dgm:pt>
    <dgm:pt modelId="{D4B0FC49-6A02-489D-B5C4-230A6AB890B7}" type="pres">
      <dgm:prSet presAssocID="{EF3FCB0D-7DE0-4C2C-B944-2EDAC43EE0B4}" presName="hierChild3" presStyleCnt="0"/>
      <dgm:spPr/>
    </dgm:pt>
  </dgm:ptLst>
  <dgm:cxnLst>
    <dgm:cxn modelId="{A1EE0306-7513-45A3-8417-64A52507BA9B}" type="presOf" srcId="{7F94AC5C-4D62-4B6B-94B1-25DAE80ADE21}" destId="{CAACC29C-C64C-408A-BE33-10ECE85B03AF}" srcOrd="1" destOrd="0" presId="urn:microsoft.com/office/officeart/2005/8/layout/orgChart1"/>
    <dgm:cxn modelId="{7A2A8123-87FB-4985-9A4F-DCB3765C16AC}" type="presOf" srcId="{33C015DB-7C9B-4043-B04A-497187EF4AD7}" destId="{9F771F5A-E2B4-4537-9852-FF1B5A66147E}" srcOrd="0" destOrd="0" presId="urn:microsoft.com/office/officeart/2005/8/layout/orgChart1"/>
    <dgm:cxn modelId="{79F9EE30-3AB5-4393-A356-FAFE2AC57601}" type="presOf" srcId="{58A303C8-7C0E-4326-B6E1-120497CF8853}" destId="{4DBD9F21-2C4A-42DE-A392-D1D6F73C72D3}" srcOrd="0" destOrd="0" presId="urn:microsoft.com/office/officeart/2005/8/layout/orgChart1"/>
    <dgm:cxn modelId="{70712C34-9A0F-43F7-97C5-7C582E83A94F}" type="presOf" srcId="{FC41171B-DE36-4A43-9D0C-BECD29DD1002}" destId="{31886711-DA19-4CD3-9712-54BC3E46977C}" srcOrd="1" destOrd="0" presId="urn:microsoft.com/office/officeart/2005/8/layout/orgChart1"/>
    <dgm:cxn modelId="{C234F144-2EC5-42C2-90D2-9D5FF0F608AF}" srcId="{58A303C8-7C0E-4326-B6E1-120497CF8853}" destId="{EF3FCB0D-7DE0-4C2C-B944-2EDAC43EE0B4}" srcOrd="0" destOrd="0" parTransId="{16A85795-47D7-49D0-AE08-2C92227AF2F9}" sibTransId="{BCAFC33E-E07E-4E39-8BC8-5FF3466ADFC3}"/>
    <dgm:cxn modelId="{15AF607C-88DA-47D4-A445-A86F1D65B4B2}" type="presOf" srcId="{FFA600DB-78F3-41AA-8ACA-CD3C0CA9C353}" destId="{4787DA68-D878-494A-BDE7-76645239A1D0}" srcOrd="0" destOrd="0" presId="urn:microsoft.com/office/officeart/2005/8/layout/orgChart1"/>
    <dgm:cxn modelId="{0AE97D82-120B-488C-982E-A328C9468832}" type="presOf" srcId="{EF3FCB0D-7DE0-4C2C-B944-2EDAC43EE0B4}" destId="{9BF54EA1-7C58-4C2D-9D4C-103CC65DD9AD}" srcOrd="1" destOrd="0" presId="urn:microsoft.com/office/officeart/2005/8/layout/orgChart1"/>
    <dgm:cxn modelId="{8FE4638C-6F93-4762-82ED-09C0BA5D0117}" srcId="{EF3FCB0D-7DE0-4C2C-B944-2EDAC43EE0B4}" destId="{7F94AC5C-4D62-4B6B-94B1-25DAE80ADE21}" srcOrd="0" destOrd="0" parTransId="{1790BEB5-E93E-4B3F-8CB5-72CCEEE4C892}" sibTransId="{CBE51E56-3C04-47C4-9911-5C59498442BA}"/>
    <dgm:cxn modelId="{9A07CCA4-0D0F-4C81-A050-7A96A06B2E52}" type="presOf" srcId="{FFA600DB-78F3-41AA-8ACA-CD3C0CA9C353}" destId="{870861E7-BDA3-4F3A-9CD2-9686842DA001}" srcOrd="1" destOrd="0" presId="urn:microsoft.com/office/officeart/2005/8/layout/orgChart1"/>
    <dgm:cxn modelId="{B03B6DB2-4E06-4FFC-806E-BB83426BB9B5}" srcId="{EF3FCB0D-7DE0-4C2C-B944-2EDAC43EE0B4}" destId="{FC41171B-DE36-4A43-9D0C-BECD29DD1002}" srcOrd="2" destOrd="0" parTransId="{4A74CED9-751B-45DA-94D3-2E1526D0579D}" sibTransId="{3F630F0C-73C9-41B2-938E-541B86962B05}"/>
    <dgm:cxn modelId="{91F937B5-DB20-4BA6-A627-C625C6C90032}" type="presOf" srcId="{FC41171B-DE36-4A43-9D0C-BECD29DD1002}" destId="{71FAA029-3B91-4B07-917D-D2B535DF45EF}" srcOrd="0" destOrd="0" presId="urn:microsoft.com/office/officeart/2005/8/layout/orgChart1"/>
    <dgm:cxn modelId="{E1FB2BB7-9AE1-43AC-BD98-54B4A61CE560}" type="presOf" srcId="{1790BEB5-E93E-4B3F-8CB5-72CCEEE4C892}" destId="{6E72D4BB-25A5-4FC0-ADFB-5D73579EDEF5}" srcOrd="0" destOrd="0" presId="urn:microsoft.com/office/officeart/2005/8/layout/orgChart1"/>
    <dgm:cxn modelId="{44F363B8-BBBF-4D31-A5D3-C5CF66D2B3FA}" type="presOf" srcId="{4A74CED9-751B-45DA-94D3-2E1526D0579D}" destId="{3EFBEF51-5711-4A50-9DA6-EC70C232BFAC}" srcOrd="0" destOrd="0" presId="urn:microsoft.com/office/officeart/2005/8/layout/orgChart1"/>
    <dgm:cxn modelId="{D1859BC4-4370-4912-94B0-0375798F0CEE}" type="presOf" srcId="{7F94AC5C-4D62-4B6B-94B1-25DAE80ADE21}" destId="{A77AC645-796A-486A-995E-21295488918F}" srcOrd="0" destOrd="0" presId="urn:microsoft.com/office/officeart/2005/8/layout/orgChart1"/>
    <dgm:cxn modelId="{F4F9A4FA-79C2-454C-A4D0-7089CA5111A4}" srcId="{EF3FCB0D-7DE0-4C2C-B944-2EDAC43EE0B4}" destId="{FFA600DB-78F3-41AA-8ACA-CD3C0CA9C353}" srcOrd="1" destOrd="0" parTransId="{33C015DB-7C9B-4043-B04A-497187EF4AD7}" sibTransId="{42FB75E2-3BAC-4B8F-A9FC-C89F288CA091}"/>
    <dgm:cxn modelId="{8F9EAAFF-3CBF-48F7-8CEC-B065523E7F53}" type="presOf" srcId="{EF3FCB0D-7DE0-4C2C-B944-2EDAC43EE0B4}" destId="{4E501EBF-A5C6-485F-8587-3F1C16E3297C}" srcOrd="0" destOrd="0" presId="urn:microsoft.com/office/officeart/2005/8/layout/orgChart1"/>
    <dgm:cxn modelId="{30073577-4513-40D5-A006-24C1728266C3}" type="presParOf" srcId="{4DBD9F21-2C4A-42DE-A392-D1D6F73C72D3}" destId="{E4B9C695-9BBF-4BB6-AC65-8F69A6FC7D5A}" srcOrd="0" destOrd="0" presId="urn:microsoft.com/office/officeart/2005/8/layout/orgChart1"/>
    <dgm:cxn modelId="{EED8F492-01C8-499F-A707-48E4C7D90264}" type="presParOf" srcId="{E4B9C695-9BBF-4BB6-AC65-8F69A6FC7D5A}" destId="{02E25A75-BF27-441C-A446-2F20A5D0C193}" srcOrd="0" destOrd="0" presId="urn:microsoft.com/office/officeart/2005/8/layout/orgChart1"/>
    <dgm:cxn modelId="{7ABE97F6-22B3-4B85-B172-E69B543354AC}" type="presParOf" srcId="{02E25A75-BF27-441C-A446-2F20A5D0C193}" destId="{4E501EBF-A5C6-485F-8587-3F1C16E3297C}" srcOrd="0" destOrd="0" presId="urn:microsoft.com/office/officeart/2005/8/layout/orgChart1"/>
    <dgm:cxn modelId="{BA83CA39-1031-4DC5-8BEF-2FBF281270CA}" type="presParOf" srcId="{02E25A75-BF27-441C-A446-2F20A5D0C193}" destId="{9BF54EA1-7C58-4C2D-9D4C-103CC65DD9AD}" srcOrd="1" destOrd="0" presId="urn:microsoft.com/office/officeart/2005/8/layout/orgChart1"/>
    <dgm:cxn modelId="{4741EE7E-904A-44DB-8236-39E40F745C81}" type="presParOf" srcId="{E4B9C695-9BBF-4BB6-AC65-8F69A6FC7D5A}" destId="{81D680CD-26BA-4174-9655-48B234779FF4}" srcOrd="1" destOrd="0" presId="urn:microsoft.com/office/officeart/2005/8/layout/orgChart1"/>
    <dgm:cxn modelId="{44D5BCB2-B345-497A-9D54-D84DE1AA3BDC}" type="presParOf" srcId="{81D680CD-26BA-4174-9655-48B234779FF4}" destId="{6E72D4BB-25A5-4FC0-ADFB-5D73579EDEF5}" srcOrd="0" destOrd="0" presId="urn:microsoft.com/office/officeart/2005/8/layout/orgChart1"/>
    <dgm:cxn modelId="{E396C55E-0D98-45BF-B72F-76AE693BEF92}" type="presParOf" srcId="{81D680CD-26BA-4174-9655-48B234779FF4}" destId="{C6E31810-B619-4EB1-B799-454CE4970BC4}" srcOrd="1" destOrd="0" presId="urn:microsoft.com/office/officeart/2005/8/layout/orgChart1"/>
    <dgm:cxn modelId="{86B59FFA-E737-421F-BCD2-6F90303BF6A4}" type="presParOf" srcId="{C6E31810-B619-4EB1-B799-454CE4970BC4}" destId="{72C6AD15-E988-4843-B468-CFE92AB13B94}" srcOrd="0" destOrd="0" presId="urn:microsoft.com/office/officeart/2005/8/layout/orgChart1"/>
    <dgm:cxn modelId="{272BFB0F-4C4D-4CA2-98C8-7FC8057BDA45}" type="presParOf" srcId="{72C6AD15-E988-4843-B468-CFE92AB13B94}" destId="{A77AC645-796A-486A-995E-21295488918F}" srcOrd="0" destOrd="0" presId="urn:microsoft.com/office/officeart/2005/8/layout/orgChart1"/>
    <dgm:cxn modelId="{536BB7B8-8EB3-430A-9951-EAB0C39A8C97}" type="presParOf" srcId="{72C6AD15-E988-4843-B468-CFE92AB13B94}" destId="{CAACC29C-C64C-408A-BE33-10ECE85B03AF}" srcOrd="1" destOrd="0" presId="urn:microsoft.com/office/officeart/2005/8/layout/orgChart1"/>
    <dgm:cxn modelId="{335EC42A-67E5-46C3-B040-B6C976E5CA4E}" type="presParOf" srcId="{C6E31810-B619-4EB1-B799-454CE4970BC4}" destId="{FD1A2BB7-7275-4D13-9CAA-EBF638ACCC26}" srcOrd="1" destOrd="0" presId="urn:microsoft.com/office/officeart/2005/8/layout/orgChart1"/>
    <dgm:cxn modelId="{6B5C8A06-4D84-429C-B457-46EFFC464DF0}" type="presParOf" srcId="{C6E31810-B619-4EB1-B799-454CE4970BC4}" destId="{3A4F2933-0F84-4975-B96A-7C532B82EFD8}" srcOrd="2" destOrd="0" presId="urn:microsoft.com/office/officeart/2005/8/layout/orgChart1"/>
    <dgm:cxn modelId="{55E57435-F1A6-4A8D-A024-CA01FA3E1737}" type="presParOf" srcId="{81D680CD-26BA-4174-9655-48B234779FF4}" destId="{9F771F5A-E2B4-4537-9852-FF1B5A66147E}" srcOrd="2" destOrd="0" presId="urn:microsoft.com/office/officeart/2005/8/layout/orgChart1"/>
    <dgm:cxn modelId="{CF96D034-CF8C-4F02-A774-4DB48975FE29}" type="presParOf" srcId="{81D680CD-26BA-4174-9655-48B234779FF4}" destId="{136903DE-D78E-4C78-86F7-61A9FD6C7472}" srcOrd="3" destOrd="0" presId="urn:microsoft.com/office/officeart/2005/8/layout/orgChart1"/>
    <dgm:cxn modelId="{6DA13129-ED24-49BB-90AC-D2590BFFECFA}" type="presParOf" srcId="{136903DE-D78E-4C78-86F7-61A9FD6C7472}" destId="{589A85FC-414D-4E23-8621-0CAE377769A4}" srcOrd="0" destOrd="0" presId="urn:microsoft.com/office/officeart/2005/8/layout/orgChart1"/>
    <dgm:cxn modelId="{45AE8532-EA30-454A-81C2-50EA1F2ECF70}" type="presParOf" srcId="{589A85FC-414D-4E23-8621-0CAE377769A4}" destId="{4787DA68-D878-494A-BDE7-76645239A1D0}" srcOrd="0" destOrd="0" presId="urn:microsoft.com/office/officeart/2005/8/layout/orgChart1"/>
    <dgm:cxn modelId="{07760798-77A2-4ACF-A9C9-1DD6523CFD3C}" type="presParOf" srcId="{589A85FC-414D-4E23-8621-0CAE377769A4}" destId="{870861E7-BDA3-4F3A-9CD2-9686842DA001}" srcOrd="1" destOrd="0" presId="urn:microsoft.com/office/officeart/2005/8/layout/orgChart1"/>
    <dgm:cxn modelId="{30A5A731-DE33-449F-B2B6-89B017094654}" type="presParOf" srcId="{136903DE-D78E-4C78-86F7-61A9FD6C7472}" destId="{2A84B1D9-23D1-4985-8400-93A5FB09A892}" srcOrd="1" destOrd="0" presId="urn:microsoft.com/office/officeart/2005/8/layout/orgChart1"/>
    <dgm:cxn modelId="{A4585897-3C0F-4084-8AF4-DC3ED8DD551A}" type="presParOf" srcId="{136903DE-D78E-4C78-86F7-61A9FD6C7472}" destId="{0B9C1209-B580-49E7-BC23-39E66EB8A7C6}" srcOrd="2" destOrd="0" presId="urn:microsoft.com/office/officeart/2005/8/layout/orgChart1"/>
    <dgm:cxn modelId="{A406E578-958C-4DE4-8A9A-D43F3FCCAB13}" type="presParOf" srcId="{81D680CD-26BA-4174-9655-48B234779FF4}" destId="{3EFBEF51-5711-4A50-9DA6-EC70C232BFAC}" srcOrd="4" destOrd="0" presId="urn:microsoft.com/office/officeart/2005/8/layout/orgChart1"/>
    <dgm:cxn modelId="{9FF87175-7F08-4612-B53E-B7C8CA527B98}" type="presParOf" srcId="{81D680CD-26BA-4174-9655-48B234779FF4}" destId="{F4103E31-38B8-48D2-9F97-356BF98FF695}" srcOrd="5" destOrd="0" presId="urn:microsoft.com/office/officeart/2005/8/layout/orgChart1"/>
    <dgm:cxn modelId="{D346E3FA-3CA2-433B-8DAC-108E17BA767B}" type="presParOf" srcId="{F4103E31-38B8-48D2-9F97-356BF98FF695}" destId="{101FAFCD-BFB7-4F91-A926-CAAC2231EB86}" srcOrd="0" destOrd="0" presId="urn:microsoft.com/office/officeart/2005/8/layout/orgChart1"/>
    <dgm:cxn modelId="{E0579E83-4E2B-418A-BC7A-9B3E04BD3AED}" type="presParOf" srcId="{101FAFCD-BFB7-4F91-A926-CAAC2231EB86}" destId="{71FAA029-3B91-4B07-917D-D2B535DF45EF}" srcOrd="0" destOrd="0" presId="urn:microsoft.com/office/officeart/2005/8/layout/orgChart1"/>
    <dgm:cxn modelId="{A0EFF955-031D-4A85-A949-08B26D83E8EA}" type="presParOf" srcId="{101FAFCD-BFB7-4F91-A926-CAAC2231EB86}" destId="{31886711-DA19-4CD3-9712-54BC3E46977C}" srcOrd="1" destOrd="0" presId="urn:microsoft.com/office/officeart/2005/8/layout/orgChart1"/>
    <dgm:cxn modelId="{1DEC18CC-4616-4181-8974-9B3776B8CD62}" type="presParOf" srcId="{F4103E31-38B8-48D2-9F97-356BF98FF695}" destId="{D6791B71-FD2D-49F7-9402-A9826580102C}" srcOrd="1" destOrd="0" presId="urn:microsoft.com/office/officeart/2005/8/layout/orgChart1"/>
    <dgm:cxn modelId="{2C3F8D84-9A2F-466B-B845-1A7C92DF0E2D}" type="presParOf" srcId="{F4103E31-38B8-48D2-9F97-356BF98FF695}" destId="{EB3BD9A0-8357-4398-95D6-E841AC871504}" srcOrd="2" destOrd="0" presId="urn:microsoft.com/office/officeart/2005/8/layout/orgChart1"/>
    <dgm:cxn modelId="{DA44E115-63DD-499A-A41F-1A0AB3A3CA7A}" type="presParOf" srcId="{E4B9C695-9BBF-4BB6-AC65-8F69A6FC7D5A}" destId="{D4B0FC49-6A02-489D-B5C4-230A6AB890B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8F19-32C7-4379-BD4C-1CD258D30738}">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FA5F7-B861-4584-AC56-D4729740DFED}">
      <dsp:nvSpPr>
        <dsp:cNvPr id="0" name=""/>
        <dsp:cNvSpPr/>
      </dsp:nvSpPr>
      <dsp:spPr>
        <a:xfrm>
          <a:off x="752110" y="541866"/>
          <a:ext cx="7301111" cy="1083733"/>
        </a:xfrm>
        <a:prstGeom prst="rect">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00000"/>
              </a:solidFill>
            </a:rPr>
            <a:t>Xác</a:t>
          </a:r>
          <a:r>
            <a:rPr lang="en-US" sz="2800" kern="1200" dirty="0">
              <a:solidFill>
                <a:srgbClr val="C00000"/>
              </a:solidFill>
            </a:rPr>
            <a:t> </a:t>
          </a:r>
          <a:r>
            <a:rPr lang="en-US" sz="2800" kern="1200" dirty="0" err="1">
              <a:solidFill>
                <a:srgbClr val="C00000"/>
              </a:solidFill>
            </a:rPr>
            <a:t>định</a:t>
          </a:r>
          <a:r>
            <a:rPr lang="en-US" sz="2800" kern="1200" dirty="0">
              <a:solidFill>
                <a:srgbClr val="C00000"/>
              </a:solidFill>
            </a:rPr>
            <a:t> </a:t>
          </a:r>
          <a:r>
            <a:rPr lang="en-US" sz="2800" kern="1200" dirty="0" err="1">
              <a:solidFill>
                <a:srgbClr val="C00000"/>
              </a:solidFill>
            </a:rPr>
            <a:t>đề</a:t>
          </a:r>
          <a:r>
            <a:rPr lang="en-US" sz="2800" kern="1200" dirty="0">
              <a:solidFill>
                <a:srgbClr val="C00000"/>
              </a:solidFill>
            </a:rPr>
            <a:t> </a:t>
          </a:r>
          <a:r>
            <a:rPr lang="en-US" sz="2800" kern="1200" dirty="0" err="1">
              <a:solidFill>
                <a:srgbClr val="C00000"/>
              </a:solidFill>
            </a:rPr>
            <a:t>tài</a:t>
          </a:r>
          <a:r>
            <a:rPr lang="en-US" sz="2800" kern="1200" dirty="0">
              <a:solidFill>
                <a:srgbClr val="C00000"/>
              </a:solidFill>
            </a:rPr>
            <a:t>, </a:t>
          </a:r>
          <a:r>
            <a:rPr lang="en-US" sz="2800" kern="1200" dirty="0" err="1">
              <a:solidFill>
                <a:srgbClr val="C00000"/>
              </a:solidFill>
            </a:rPr>
            <a:t>mục</a:t>
          </a:r>
          <a:r>
            <a:rPr lang="en-US" sz="2800" kern="1200" dirty="0">
              <a:solidFill>
                <a:srgbClr val="C00000"/>
              </a:solidFill>
            </a:rPr>
            <a:t> </a:t>
          </a:r>
          <a:r>
            <a:rPr lang="en-US" sz="2800" kern="1200" dirty="0" err="1">
              <a:solidFill>
                <a:srgbClr val="C00000"/>
              </a:solidFill>
            </a:rPr>
            <a:t>đích</a:t>
          </a:r>
          <a:r>
            <a:rPr lang="en-US" sz="2800" kern="1200" dirty="0">
              <a:solidFill>
                <a:srgbClr val="C00000"/>
              </a:solidFill>
            </a:rPr>
            <a:t>, </a:t>
          </a:r>
          <a:r>
            <a:rPr lang="en-US" sz="2800" kern="1200" dirty="0" err="1">
              <a:solidFill>
                <a:srgbClr val="C00000"/>
              </a:solidFill>
            </a:rPr>
            <a:t>người</a:t>
          </a:r>
          <a:r>
            <a:rPr lang="en-US" sz="2800" kern="1200" dirty="0">
              <a:solidFill>
                <a:srgbClr val="C00000"/>
              </a:solidFill>
            </a:rPr>
            <a:t> </a:t>
          </a:r>
          <a:r>
            <a:rPr lang="en-US" sz="2800" kern="1200" dirty="0" err="1">
              <a:solidFill>
                <a:srgbClr val="C00000"/>
              </a:solidFill>
            </a:rPr>
            <a:t>nghe</a:t>
          </a:r>
          <a:r>
            <a:rPr lang="en-US" sz="2800" kern="1200" dirty="0">
              <a:solidFill>
                <a:srgbClr val="C00000"/>
              </a:solidFill>
            </a:rPr>
            <a:t>, </a:t>
          </a:r>
          <a:r>
            <a:rPr lang="en-US" sz="2800" kern="1200" dirty="0" err="1">
              <a:solidFill>
                <a:srgbClr val="C00000"/>
              </a:solidFill>
            </a:rPr>
            <a:t>không</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r>
            <a:rPr lang="en-US" sz="2800" kern="1200" dirty="0" err="1">
              <a:solidFill>
                <a:srgbClr val="C00000"/>
              </a:solidFill>
            </a:rPr>
            <a:t>thời</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p>
      </dsp:txBody>
      <dsp:txXfrm>
        <a:off x="752110" y="541866"/>
        <a:ext cx="7301111" cy="1083733"/>
      </dsp:txXfrm>
    </dsp:sp>
    <dsp:sp modelId="{8F6A41C5-FDCD-4136-8FDE-DCB80351973C}">
      <dsp:nvSpPr>
        <dsp:cNvPr id="0" name=""/>
        <dsp:cNvSpPr/>
      </dsp:nvSpPr>
      <dsp:spPr>
        <a:xfrm>
          <a:off x="72420" y="421653"/>
          <a:ext cx="1354666" cy="1354666"/>
        </a:xfrm>
        <a:prstGeom prst="ellipse">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2ABA0277-8E67-4D8C-8412-BB185994D560}">
      <dsp:nvSpPr>
        <dsp:cNvPr id="0" name=""/>
        <dsp:cNvSpPr/>
      </dsp:nvSpPr>
      <dsp:spPr>
        <a:xfrm>
          <a:off x="1146048" y="2167466"/>
          <a:ext cx="6907174" cy="1083733"/>
        </a:xfrm>
        <a:prstGeom prst="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rgbClr val="C00000"/>
              </a:solidFill>
            </a:rPr>
            <a:t>Chuẩn</a:t>
          </a:r>
          <a:r>
            <a:rPr lang="en-US" sz="3200" kern="1200" dirty="0">
              <a:solidFill>
                <a:srgbClr val="C00000"/>
              </a:solidFill>
            </a:rPr>
            <a:t> </a:t>
          </a:r>
          <a:r>
            <a:rPr lang="en-US" sz="3200" kern="1200" dirty="0" err="1">
              <a:solidFill>
                <a:srgbClr val="C00000"/>
              </a:solidFill>
            </a:rPr>
            <a:t>bị</a:t>
          </a:r>
          <a:r>
            <a:rPr lang="en-US" sz="3200" kern="1200" dirty="0">
              <a:solidFill>
                <a:srgbClr val="C00000"/>
              </a:solidFill>
            </a:rPr>
            <a:t> </a:t>
          </a:r>
          <a:r>
            <a:rPr lang="en-US" sz="3200" kern="1200" dirty="0" err="1">
              <a:solidFill>
                <a:srgbClr val="C00000"/>
              </a:solidFill>
            </a:rPr>
            <a:t>nội</a:t>
          </a:r>
          <a:r>
            <a:rPr lang="en-US" sz="3200" kern="1200" dirty="0">
              <a:solidFill>
                <a:srgbClr val="C00000"/>
              </a:solidFill>
            </a:rPr>
            <a:t> dung </a:t>
          </a:r>
          <a:r>
            <a:rPr lang="en-US" sz="3200" kern="1200" dirty="0" err="1">
              <a:solidFill>
                <a:srgbClr val="C00000"/>
              </a:solidFill>
            </a:rPr>
            <a:t>bài</a:t>
          </a:r>
          <a:r>
            <a:rPr lang="en-US" sz="3200" kern="1200" dirty="0">
              <a:solidFill>
                <a:srgbClr val="C00000"/>
              </a:solidFill>
            </a:rPr>
            <a:t> </a:t>
          </a:r>
          <a:r>
            <a:rPr lang="en-US" sz="3200" kern="1200" dirty="0" err="1">
              <a:solidFill>
                <a:srgbClr val="C00000"/>
              </a:solidFill>
            </a:rPr>
            <a:t>nói</a:t>
          </a:r>
          <a:endParaRPr lang="en-US" sz="3200" kern="1200" dirty="0">
            <a:solidFill>
              <a:srgbClr val="C00000"/>
            </a:solidFill>
          </a:endParaRPr>
        </a:p>
      </dsp:txBody>
      <dsp:txXfrm>
        <a:off x="1146048" y="2167466"/>
        <a:ext cx="6907174" cy="1083733"/>
      </dsp:txXfrm>
    </dsp:sp>
    <dsp:sp modelId="{80A28C46-606F-4E3B-BC41-C20B4F5FEC6C}">
      <dsp:nvSpPr>
        <dsp:cNvPr id="0" name=""/>
        <dsp:cNvSpPr/>
      </dsp:nvSpPr>
      <dsp:spPr>
        <a:xfrm>
          <a:off x="364716" y="2023912"/>
          <a:ext cx="1354666" cy="1354666"/>
        </a:xfrm>
        <a:prstGeom prst="ellipse">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B40771E-0CD0-4783-8044-6BA4415EB808}">
      <dsp:nvSpPr>
        <dsp:cNvPr id="0" name=""/>
        <dsp:cNvSpPr/>
      </dsp:nvSpPr>
      <dsp:spPr>
        <a:xfrm>
          <a:off x="752110" y="3793066"/>
          <a:ext cx="7301111" cy="1083733"/>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rgbClr val="C00000"/>
              </a:solidFill>
            </a:rPr>
            <a:t>Luyện</a:t>
          </a:r>
          <a:r>
            <a:rPr lang="en-US" sz="3200" kern="1200" dirty="0">
              <a:solidFill>
                <a:srgbClr val="C00000"/>
              </a:solidFill>
            </a:rPr>
            <a:t> </a:t>
          </a:r>
          <a:r>
            <a:rPr lang="en-US" sz="3200" kern="1200" dirty="0" err="1">
              <a:solidFill>
                <a:srgbClr val="C00000"/>
              </a:solidFill>
            </a:rPr>
            <a:t>tập</a:t>
          </a:r>
          <a:endParaRPr lang="en-US" sz="3200" kern="1200" dirty="0">
            <a:solidFill>
              <a:srgbClr val="C00000"/>
            </a:solidFill>
          </a:endParaRPr>
        </a:p>
      </dsp:txBody>
      <dsp:txXfrm>
        <a:off x="752110" y="3793066"/>
        <a:ext cx="7301111" cy="1083733"/>
      </dsp:txXfrm>
    </dsp:sp>
    <dsp:sp modelId="{19823969-9A61-43F2-9E83-DB82E100062A}">
      <dsp:nvSpPr>
        <dsp:cNvPr id="0" name=""/>
        <dsp:cNvSpPr/>
      </dsp:nvSpPr>
      <dsp:spPr>
        <a:xfrm>
          <a:off x="74777" y="3657600"/>
          <a:ext cx="1354666" cy="1354666"/>
        </a:xfrm>
        <a:prstGeom prst="ellipse">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EF51-5711-4A50-9DA6-EC70C232BFAC}">
      <dsp:nvSpPr>
        <dsp:cNvPr id="0" name=""/>
        <dsp:cNvSpPr/>
      </dsp:nvSpPr>
      <dsp:spPr>
        <a:xfrm>
          <a:off x="2436828" y="1899912"/>
          <a:ext cx="1724073" cy="299219"/>
        </a:xfrm>
        <a:custGeom>
          <a:avLst/>
          <a:gdLst/>
          <a:ahLst/>
          <a:cxnLst/>
          <a:rect l="0" t="0" r="0" b="0"/>
          <a:pathLst>
            <a:path>
              <a:moveTo>
                <a:pt x="0" y="0"/>
              </a:moveTo>
              <a:lnTo>
                <a:pt x="0" y="149609"/>
              </a:lnTo>
              <a:lnTo>
                <a:pt x="1724073" y="149609"/>
              </a:lnTo>
              <a:lnTo>
                <a:pt x="1724073"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771F5A-E2B4-4537-9852-FF1B5A66147E}">
      <dsp:nvSpPr>
        <dsp:cNvPr id="0" name=""/>
        <dsp:cNvSpPr/>
      </dsp:nvSpPr>
      <dsp:spPr>
        <a:xfrm>
          <a:off x="2391107" y="1899912"/>
          <a:ext cx="91440" cy="299219"/>
        </a:xfrm>
        <a:custGeom>
          <a:avLst/>
          <a:gdLst/>
          <a:ahLst/>
          <a:cxnLst/>
          <a:rect l="0" t="0" r="0" b="0"/>
          <a:pathLst>
            <a:path>
              <a:moveTo>
                <a:pt x="45720" y="0"/>
              </a:moveTo>
              <a:lnTo>
                <a:pt x="4572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72D4BB-25A5-4FC0-ADFB-5D73579EDEF5}">
      <dsp:nvSpPr>
        <dsp:cNvPr id="0" name=""/>
        <dsp:cNvSpPr/>
      </dsp:nvSpPr>
      <dsp:spPr>
        <a:xfrm>
          <a:off x="712754" y="1899912"/>
          <a:ext cx="1724073" cy="299219"/>
        </a:xfrm>
        <a:custGeom>
          <a:avLst/>
          <a:gdLst/>
          <a:ahLst/>
          <a:cxnLst/>
          <a:rect l="0" t="0" r="0" b="0"/>
          <a:pathLst>
            <a:path>
              <a:moveTo>
                <a:pt x="1724073" y="0"/>
              </a:moveTo>
              <a:lnTo>
                <a:pt x="1724073" y="149609"/>
              </a:lnTo>
              <a:lnTo>
                <a:pt x="0" y="149609"/>
              </a:lnTo>
              <a:lnTo>
                <a:pt x="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501EBF-A5C6-485F-8587-3F1C16E3297C}">
      <dsp:nvSpPr>
        <dsp:cNvPr id="0" name=""/>
        <dsp:cNvSpPr/>
      </dsp:nvSpPr>
      <dsp:spPr>
        <a:xfrm>
          <a:off x="1724400" y="1187485"/>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Cấu</a:t>
          </a:r>
          <a:r>
            <a:rPr lang="en-US" sz="2800" kern="1200" dirty="0"/>
            <a:t> </a:t>
          </a:r>
          <a:r>
            <a:rPr lang="en-US" sz="2800" kern="1200" dirty="0" err="1"/>
            <a:t>trúc</a:t>
          </a:r>
          <a:endParaRPr lang="en-US" sz="2800" kern="1200" dirty="0"/>
        </a:p>
      </dsp:txBody>
      <dsp:txXfrm>
        <a:off x="1724400" y="1187485"/>
        <a:ext cx="1424854" cy="712427"/>
      </dsp:txXfrm>
    </dsp:sp>
    <dsp:sp modelId="{A77AC645-796A-486A-995E-21295488918F}">
      <dsp:nvSpPr>
        <dsp:cNvPr id="0" name=""/>
        <dsp:cNvSpPr/>
      </dsp:nvSpPr>
      <dsp:spPr>
        <a:xfrm>
          <a:off x="327"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Mở</a:t>
          </a:r>
          <a:r>
            <a:rPr lang="en-US" sz="2800" kern="1200" dirty="0"/>
            <a:t> </a:t>
          </a:r>
          <a:r>
            <a:rPr lang="en-US" sz="2800" kern="1200" dirty="0" err="1"/>
            <a:t>đầu</a:t>
          </a:r>
          <a:endParaRPr lang="en-US" sz="2800" kern="1200" dirty="0"/>
        </a:p>
      </dsp:txBody>
      <dsp:txXfrm>
        <a:off x="327" y="2199132"/>
        <a:ext cx="1424854" cy="712427"/>
      </dsp:txXfrm>
    </dsp:sp>
    <dsp:sp modelId="{4787DA68-D878-494A-BDE7-76645239A1D0}">
      <dsp:nvSpPr>
        <dsp:cNvPr id="0" name=""/>
        <dsp:cNvSpPr/>
      </dsp:nvSpPr>
      <dsp:spPr>
        <a:xfrm>
          <a:off x="1724400"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Nội</a:t>
          </a:r>
          <a:r>
            <a:rPr lang="en-US" sz="2800" kern="1200" dirty="0"/>
            <a:t> dung</a:t>
          </a:r>
        </a:p>
      </dsp:txBody>
      <dsp:txXfrm>
        <a:off x="1724400" y="2199132"/>
        <a:ext cx="1424854" cy="712427"/>
      </dsp:txXfrm>
    </dsp:sp>
    <dsp:sp modelId="{71FAA029-3B91-4B07-917D-D2B535DF45EF}">
      <dsp:nvSpPr>
        <dsp:cNvPr id="0" name=""/>
        <dsp:cNvSpPr/>
      </dsp:nvSpPr>
      <dsp:spPr>
        <a:xfrm>
          <a:off x="3448474"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Kết</a:t>
          </a:r>
          <a:r>
            <a:rPr lang="en-US" sz="2800" kern="1200" dirty="0"/>
            <a:t> </a:t>
          </a:r>
          <a:r>
            <a:rPr lang="en-US" sz="2800" kern="1200" dirty="0" err="1"/>
            <a:t>thúc</a:t>
          </a:r>
          <a:endParaRPr lang="en-US" sz="2800" kern="1200" dirty="0"/>
        </a:p>
      </dsp:txBody>
      <dsp:txXfrm>
        <a:off x="3448474" y="2199132"/>
        <a:ext cx="1424854" cy="7124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4A883-F627-40DE-88F0-0AD0BB86EAE8}" type="datetimeFigureOut">
              <a:rPr lang="en-US" smtClean="0"/>
              <a:t>4/1/2024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B2753-4BF1-49C5-A6A0-AAE1E3FC2DE4}" type="slidenum">
              <a:rPr lang="en-US" smtClean="0"/>
              <a:t>‹#›</a:t>
            </a:fld>
            <a:endParaRPr lang="en-US"/>
          </a:p>
        </p:txBody>
      </p:sp>
    </p:spTree>
    <p:extLst>
      <p:ext uri="{BB962C8B-B14F-4D97-AF65-F5344CB8AC3E}">
        <p14:creationId xmlns:p14="http://schemas.microsoft.com/office/powerpoint/2010/main" val="344280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92546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92546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4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9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5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Text and subtitle">
  <p:cSld name="BigText and subtitle">
    <p:spTree>
      <p:nvGrpSpPr>
        <p:cNvPr id="1" name="Shape 502"/>
        <p:cNvGrpSpPr/>
        <p:nvPr/>
      </p:nvGrpSpPr>
      <p:grpSpPr>
        <a:xfrm>
          <a:off x="0" y="0"/>
          <a:ext cx="0" cy="0"/>
          <a:chOff x="0" y="0"/>
          <a:chExt cx="0" cy="0"/>
        </a:xfrm>
      </p:grpSpPr>
      <p:sp>
        <p:nvSpPr>
          <p:cNvPr id="503" name="Google Shape;503;p33"/>
          <p:cNvSpPr/>
          <p:nvPr/>
        </p:nvSpPr>
        <p:spPr>
          <a:xfrm>
            <a:off x="620732" y="7887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834900" y="2536900"/>
            <a:ext cx="5126400" cy="1056800"/>
          </a:xfrm>
          <a:prstGeom prst="rect">
            <a:avLst/>
          </a:prstGeom>
        </p:spPr>
        <p:txBody>
          <a:bodyPr spcFirstLastPara="1" wrap="square" lIns="121897" tIns="121897" rIns="121897" bIns="121897" anchor="ctr" anchorCtr="0">
            <a:noAutofit/>
          </a:bodyPr>
          <a:lstStyle>
            <a:lvl1pPr lvl="0" rtl="0">
              <a:spcBef>
                <a:spcPts val="0"/>
              </a:spcBef>
              <a:spcAft>
                <a:spcPts val="0"/>
              </a:spcAft>
              <a:buClr>
                <a:srgbClr val="3C78D8"/>
              </a:buClr>
              <a:buSzPts val="6000"/>
              <a:buNone/>
              <a:defRPr sz="8000">
                <a:solidFill>
                  <a:srgbClr val="3C78D8"/>
                </a:solidFill>
              </a:defRPr>
            </a:lvl1pPr>
            <a:lvl2pPr lvl="1" algn="ctr" rtl="0">
              <a:spcBef>
                <a:spcPts val="0"/>
              </a:spcBef>
              <a:spcAft>
                <a:spcPts val="0"/>
              </a:spcAft>
              <a:buClr>
                <a:srgbClr val="3C78D8"/>
              </a:buClr>
              <a:buSzPts val="6000"/>
              <a:buNone/>
              <a:defRPr sz="8000">
                <a:solidFill>
                  <a:srgbClr val="3C78D8"/>
                </a:solidFill>
              </a:defRPr>
            </a:lvl2pPr>
            <a:lvl3pPr lvl="2" algn="ctr" rtl="0">
              <a:spcBef>
                <a:spcPts val="0"/>
              </a:spcBef>
              <a:spcAft>
                <a:spcPts val="0"/>
              </a:spcAft>
              <a:buClr>
                <a:srgbClr val="3C78D8"/>
              </a:buClr>
              <a:buSzPts val="6000"/>
              <a:buNone/>
              <a:defRPr sz="8000">
                <a:solidFill>
                  <a:srgbClr val="3C78D8"/>
                </a:solidFill>
              </a:defRPr>
            </a:lvl3pPr>
            <a:lvl4pPr lvl="3" algn="ctr" rtl="0">
              <a:spcBef>
                <a:spcPts val="0"/>
              </a:spcBef>
              <a:spcAft>
                <a:spcPts val="0"/>
              </a:spcAft>
              <a:buClr>
                <a:srgbClr val="3C78D8"/>
              </a:buClr>
              <a:buSzPts val="6000"/>
              <a:buNone/>
              <a:defRPr sz="8000">
                <a:solidFill>
                  <a:srgbClr val="3C78D8"/>
                </a:solidFill>
              </a:defRPr>
            </a:lvl4pPr>
            <a:lvl5pPr lvl="4" algn="ctr" rtl="0">
              <a:spcBef>
                <a:spcPts val="0"/>
              </a:spcBef>
              <a:spcAft>
                <a:spcPts val="0"/>
              </a:spcAft>
              <a:buClr>
                <a:srgbClr val="3C78D8"/>
              </a:buClr>
              <a:buSzPts val="6000"/>
              <a:buNone/>
              <a:defRPr sz="8000">
                <a:solidFill>
                  <a:srgbClr val="3C78D8"/>
                </a:solidFill>
              </a:defRPr>
            </a:lvl5pPr>
            <a:lvl6pPr lvl="5" algn="ctr" rtl="0">
              <a:spcBef>
                <a:spcPts val="0"/>
              </a:spcBef>
              <a:spcAft>
                <a:spcPts val="0"/>
              </a:spcAft>
              <a:buClr>
                <a:srgbClr val="3C78D8"/>
              </a:buClr>
              <a:buSzPts val="6000"/>
              <a:buNone/>
              <a:defRPr sz="8000">
                <a:solidFill>
                  <a:srgbClr val="3C78D8"/>
                </a:solidFill>
              </a:defRPr>
            </a:lvl6pPr>
            <a:lvl7pPr lvl="6" algn="ctr" rtl="0">
              <a:spcBef>
                <a:spcPts val="0"/>
              </a:spcBef>
              <a:spcAft>
                <a:spcPts val="0"/>
              </a:spcAft>
              <a:buClr>
                <a:srgbClr val="3C78D8"/>
              </a:buClr>
              <a:buSzPts val="6000"/>
              <a:buNone/>
              <a:defRPr sz="8000">
                <a:solidFill>
                  <a:srgbClr val="3C78D8"/>
                </a:solidFill>
              </a:defRPr>
            </a:lvl7pPr>
            <a:lvl8pPr lvl="7" algn="ctr" rtl="0">
              <a:spcBef>
                <a:spcPts val="0"/>
              </a:spcBef>
              <a:spcAft>
                <a:spcPts val="0"/>
              </a:spcAft>
              <a:buClr>
                <a:srgbClr val="3C78D8"/>
              </a:buClr>
              <a:buSzPts val="6000"/>
              <a:buNone/>
              <a:defRPr sz="8000">
                <a:solidFill>
                  <a:srgbClr val="3C78D8"/>
                </a:solidFill>
              </a:defRPr>
            </a:lvl8pPr>
            <a:lvl9pPr lvl="8" algn="ctr" rtl="0">
              <a:spcBef>
                <a:spcPts val="0"/>
              </a:spcBef>
              <a:spcAft>
                <a:spcPts val="0"/>
              </a:spcAft>
              <a:buClr>
                <a:srgbClr val="3C78D8"/>
              </a:buClr>
              <a:buSzPts val="6000"/>
              <a:buNone/>
              <a:defRPr sz="8000">
                <a:solidFill>
                  <a:srgbClr val="3C78D8"/>
                </a:solidFill>
              </a:defRPr>
            </a:lvl9pPr>
          </a:lstStyle>
          <a:p>
            <a:endParaRPr/>
          </a:p>
        </p:txBody>
      </p:sp>
      <p:sp>
        <p:nvSpPr>
          <p:cNvPr id="505" name="Google Shape;505;p33"/>
          <p:cNvSpPr txBox="1">
            <a:spLocks noGrp="1"/>
          </p:cNvSpPr>
          <p:nvPr>
            <p:ph type="subTitle" idx="1"/>
          </p:nvPr>
        </p:nvSpPr>
        <p:spPr>
          <a:xfrm>
            <a:off x="834867" y="3695300"/>
            <a:ext cx="5126400" cy="1581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506" name="Google Shape;506;p33"/>
          <p:cNvSpPr/>
          <p:nvPr/>
        </p:nvSpPr>
        <p:spPr>
          <a:xfrm>
            <a:off x="425103" y="41888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7" name="Google Shape;507;p33"/>
          <p:cNvSpPr/>
          <p:nvPr/>
        </p:nvSpPr>
        <p:spPr>
          <a:xfrm>
            <a:off x="3666399" y="59989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45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 name="Google Shape;11;p2"/>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 name="Google Shape;12;p2"/>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3" name="Google Shape;13;p2"/>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 name="Google Shape;14;p2"/>
          <p:cNvSpPr/>
          <p:nvPr/>
        </p:nvSpPr>
        <p:spPr>
          <a:xfrm>
            <a:off x="2634051" y="420622"/>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5" name="Google Shape;15;p2"/>
          <p:cNvSpPr/>
          <p:nvPr/>
        </p:nvSpPr>
        <p:spPr>
          <a:xfrm>
            <a:off x="8345049" y="1229635"/>
            <a:ext cx="1233671" cy="416783"/>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6" name="Google Shape;16;p2"/>
          <p:cNvSpPr/>
          <p:nvPr/>
        </p:nvSpPr>
        <p:spPr>
          <a:xfrm>
            <a:off x="10247590" y="2420471"/>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 name="Google Shape;17;p2"/>
          <p:cNvSpPr/>
          <p:nvPr/>
        </p:nvSpPr>
        <p:spPr>
          <a:xfrm>
            <a:off x="620732" y="1981114"/>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655260" y="659477"/>
            <a:ext cx="2088672" cy="931259"/>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4595974" y="5982859"/>
            <a:ext cx="3003121" cy="328245"/>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2" name="Google Shape;32;p2"/>
          <p:cNvSpPr/>
          <p:nvPr/>
        </p:nvSpPr>
        <p:spPr>
          <a:xfrm>
            <a:off x="4605614" y="5755035"/>
            <a:ext cx="2993481" cy="515789"/>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 name="Google Shape;33;p2"/>
          <p:cNvSpPr/>
          <p:nvPr/>
        </p:nvSpPr>
        <p:spPr>
          <a:xfrm>
            <a:off x="6007681" y="6079915"/>
            <a:ext cx="131593" cy="190915"/>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 name="Google Shape;34;p2"/>
          <p:cNvSpPr/>
          <p:nvPr/>
        </p:nvSpPr>
        <p:spPr>
          <a:xfrm>
            <a:off x="6100713" y="5986822"/>
            <a:ext cx="328955" cy="15891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2"/>
          <p:cNvSpPr/>
          <p:nvPr/>
        </p:nvSpPr>
        <p:spPr>
          <a:xfrm>
            <a:off x="6111952" y="6091094"/>
            <a:ext cx="197361" cy="93151"/>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2"/>
          <p:cNvSpPr/>
          <p:nvPr/>
        </p:nvSpPr>
        <p:spPr>
          <a:xfrm>
            <a:off x="6116742" y="6161712"/>
            <a:ext cx="125207" cy="52992"/>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2"/>
          <p:cNvSpPr/>
          <p:nvPr/>
        </p:nvSpPr>
        <p:spPr>
          <a:xfrm>
            <a:off x="7119409" y="5945125"/>
            <a:ext cx="460431" cy="170096"/>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8" name="Google Shape;38;p2"/>
          <p:cNvSpPr/>
          <p:nvPr/>
        </p:nvSpPr>
        <p:spPr>
          <a:xfrm>
            <a:off x="7390524" y="6059037"/>
            <a:ext cx="192571" cy="94688"/>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9" name="Google Shape;39;p2"/>
          <p:cNvSpPr/>
          <p:nvPr/>
        </p:nvSpPr>
        <p:spPr>
          <a:xfrm>
            <a:off x="7307073" y="6095943"/>
            <a:ext cx="284007" cy="123551"/>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0" name="Google Shape;40;p2"/>
          <p:cNvSpPr/>
          <p:nvPr/>
        </p:nvSpPr>
        <p:spPr>
          <a:xfrm>
            <a:off x="4620046" y="5954766"/>
            <a:ext cx="248697" cy="125207"/>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1" name="Google Shape;41;p2"/>
          <p:cNvSpPr/>
          <p:nvPr/>
        </p:nvSpPr>
        <p:spPr>
          <a:xfrm>
            <a:off x="4612002" y="6115166"/>
            <a:ext cx="155665" cy="78660"/>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2" name="Google Shape;42;p2"/>
          <p:cNvSpPr/>
          <p:nvPr/>
        </p:nvSpPr>
        <p:spPr>
          <a:xfrm>
            <a:off x="4615195" y="5975643"/>
            <a:ext cx="463684" cy="162053"/>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3" name="Google Shape;43;p2"/>
          <p:cNvSpPr/>
          <p:nvPr/>
        </p:nvSpPr>
        <p:spPr>
          <a:xfrm>
            <a:off x="5730176" y="5937141"/>
            <a:ext cx="296781" cy="184527"/>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4" name="Google Shape;44;p2"/>
          <p:cNvSpPr/>
          <p:nvPr/>
        </p:nvSpPr>
        <p:spPr>
          <a:xfrm>
            <a:off x="9621965" y="5428558"/>
            <a:ext cx="309675" cy="157263"/>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2"/>
          <p:cNvSpPr/>
          <p:nvPr/>
        </p:nvSpPr>
        <p:spPr>
          <a:xfrm>
            <a:off x="9740667" y="4182090"/>
            <a:ext cx="882360" cy="174384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2"/>
          <p:cNvSpPr/>
          <p:nvPr/>
        </p:nvSpPr>
        <p:spPr>
          <a:xfrm>
            <a:off x="9864219" y="5791114"/>
            <a:ext cx="357759" cy="134847"/>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2"/>
          <p:cNvSpPr/>
          <p:nvPr/>
        </p:nvSpPr>
        <p:spPr>
          <a:xfrm>
            <a:off x="9987711" y="4706700"/>
            <a:ext cx="635317" cy="899984"/>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8" name="Google Shape;48;p2"/>
          <p:cNvSpPr/>
          <p:nvPr/>
        </p:nvSpPr>
        <p:spPr>
          <a:xfrm>
            <a:off x="10101623" y="4901167"/>
            <a:ext cx="588831" cy="536667"/>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9" name="Google Shape;49;p2"/>
          <p:cNvSpPr/>
          <p:nvPr/>
        </p:nvSpPr>
        <p:spPr>
          <a:xfrm>
            <a:off x="10260425" y="5032350"/>
            <a:ext cx="272769" cy="272769"/>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 name="Google Shape;50;p2"/>
          <p:cNvSpPr/>
          <p:nvPr/>
        </p:nvSpPr>
        <p:spPr>
          <a:xfrm>
            <a:off x="10343877" y="5117341"/>
            <a:ext cx="104329" cy="104329"/>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1" name="Google Shape;51;p2"/>
          <p:cNvSpPr/>
          <p:nvPr/>
        </p:nvSpPr>
        <p:spPr>
          <a:xfrm>
            <a:off x="8954645" y="5632311"/>
            <a:ext cx="399455" cy="10592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2" name="Google Shape;52;p2"/>
          <p:cNvSpPr/>
          <p:nvPr/>
        </p:nvSpPr>
        <p:spPr>
          <a:xfrm>
            <a:off x="9092568" y="5696481"/>
            <a:ext cx="107581" cy="258339"/>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3" name="Google Shape;53;p2"/>
          <p:cNvSpPr/>
          <p:nvPr/>
        </p:nvSpPr>
        <p:spPr>
          <a:xfrm>
            <a:off x="8835883" y="5897041"/>
            <a:ext cx="1968408" cy="389873"/>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4" name="Google Shape;54;p2"/>
          <p:cNvSpPr/>
          <p:nvPr/>
        </p:nvSpPr>
        <p:spPr>
          <a:xfrm>
            <a:off x="8835883" y="6102331"/>
            <a:ext cx="1968408" cy="184587"/>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5" name="Google Shape;55;p2"/>
          <p:cNvSpPr/>
          <p:nvPr/>
        </p:nvSpPr>
        <p:spPr>
          <a:xfrm>
            <a:off x="8928977" y="5168678"/>
            <a:ext cx="670567" cy="532645"/>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2"/>
          <p:cNvSpPr/>
          <p:nvPr/>
        </p:nvSpPr>
        <p:spPr>
          <a:xfrm>
            <a:off x="8906502" y="5029156"/>
            <a:ext cx="835813" cy="667373"/>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2"/>
          <p:cNvSpPr/>
          <p:nvPr/>
        </p:nvSpPr>
        <p:spPr>
          <a:xfrm>
            <a:off x="9052468" y="5131771"/>
            <a:ext cx="160515" cy="170156"/>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2"/>
          <p:cNvSpPr/>
          <p:nvPr/>
        </p:nvSpPr>
        <p:spPr>
          <a:xfrm>
            <a:off x="9293126" y="5305064"/>
            <a:ext cx="449193" cy="391469"/>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9" name="Google Shape;59;p2"/>
          <p:cNvSpPr/>
          <p:nvPr/>
        </p:nvSpPr>
        <p:spPr>
          <a:xfrm>
            <a:off x="10061524" y="3748975"/>
            <a:ext cx="399513" cy="401111"/>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0" name="Google Shape;60;p2"/>
          <p:cNvSpPr/>
          <p:nvPr/>
        </p:nvSpPr>
        <p:spPr>
          <a:xfrm>
            <a:off x="10061523" y="3748975"/>
            <a:ext cx="255144" cy="29684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1" name="Google Shape;61;p2"/>
          <p:cNvSpPr/>
          <p:nvPr/>
        </p:nvSpPr>
        <p:spPr>
          <a:xfrm>
            <a:off x="10061523" y="3906181"/>
            <a:ext cx="269575" cy="243907"/>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2" name="Google Shape;62;p2"/>
          <p:cNvSpPr/>
          <p:nvPr/>
        </p:nvSpPr>
        <p:spPr>
          <a:xfrm>
            <a:off x="10140126" y="3816340"/>
            <a:ext cx="274365" cy="308077"/>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3" name="Google Shape;63;p2"/>
          <p:cNvSpPr/>
          <p:nvPr/>
        </p:nvSpPr>
        <p:spPr>
          <a:xfrm>
            <a:off x="9516098" y="3931850"/>
            <a:ext cx="802161" cy="86307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4" name="Google Shape;64;p2"/>
          <p:cNvSpPr/>
          <p:nvPr/>
        </p:nvSpPr>
        <p:spPr>
          <a:xfrm>
            <a:off x="9516097" y="3931850"/>
            <a:ext cx="582384" cy="68346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5" name="Google Shape;65;p2"/>
          <p:cNvSpPr/>
          <p:nvPr/>
        </p:nvSpPr>
        <p:spPr>
          <a:xfrm>
            <a:off x="9682943" y="4068178"/>
            <a:ext cx="635317" cy="726753"/>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6" name="Google Shape;66;p2"/>
          <p:cNvSpPr/>
          <p:nvPr/>
        </p:nvSpPr>
        <p:spPr>
          <a:xfrm>
            <a:off x="9426258" y="4669795"/>
            <a:ext cx="312868" cy="227643"/>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7" name="Google Shape;67;p2"/>
          <p:cNvSpPr/>
          <p:nvPr/>
        </p:nvSpPr>
        <p:spPr>
          <a:xfrm>
            <a:off x="9386160" y="4490114"/>
            <a:ext cx="482905" cy="452447"/>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8" name="Google Shape;68;p2"/>
          <p:cNvSpPr/>
          <p:nvPr/>
        </p:nvSpPr>
        <p:spPr>
          <a:xfrm>
            <a:off x="9386160" y="4490114"/>
            <a:ext cx="207001" cy="22787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9" name="Google Shape;69;p2"/>
          <p:cNvSpPr/>
          <p:nvPr/>
        </p:nvSpPr>
        <p:spPr>
          <a:xfrm>
            <a:off x="9599491" y="4666601"/>
            <a:ext cx="221432" cy="237460"/>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0" name="Google Shape;70;p2"/>
          <p:cNvSpPr/>
          <p:nvPr/>
        </p:nvSpPr>
        <p:spPr>
          <a:xfrm>
            <a:off x="9477595" y="4570313"/>
            <a:ext cx="182931" cy="202211"/>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1" name="Google Shape;71;p2"/>
          <p:cNvSpPr/>
          <p:nvPr/>
        </p:nvSpPr>
        <p:spPr>
          <a:xfrm>
            <a:off x="9963641" y="3917419"/>
            <a:ext cx="369055" cy="343327"/>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2" name="Google Shape;72;p2"/>
          <p:cNvSpPr/>
          <p:nvPr/>
        </p:nvSpPr>
        <p:spPr>
          <a:xfrm>
            <a:off x="10043897" y="3984784"/>
            <a:ext cx="136384" cy="152472"/>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3" name="Google Shape;73;p2"/>
          <p:cNvSpPr/>
          <p:nvPr/>
        </p:nvSpPr>
        <p:spPr>
          <a:xfrm>
            <a:off x="10151363" y="4077817"/>
            <a:ext cx="181333" cy="182931"/>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4" name="Google Shape;74;p2"/>
          <p:cNvSpPr/>
          <p:nvPr/>
        </p:nvSpPr>
        <p:spPr>
          <a:xfrm>
            <a:off x="8069084" y="4886382"/>
            <a:ext cx="250353" cy="1307423"/>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5" name="Google Shape;75;p2"/>
          <p:cNvSpPr/>
          <p:nvPr/>
        </p:nvSpPr>
        <p:spPr>
          <a:xfrm>
            <a:off x="8195829" y="4886382"/>
            <a:ext cx="123609" cy="1296244"/>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6" name="Google Shape;76;p2"/>
          <p:cNvSpPr/>
          <p:nvPr/>
        </p:nvSpPr>
        <p:spPr>
          <a:xfrm>
            <a:off x="8235927" y="6099138"/>
            <a:ext cx="80257" cy="19340"/>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7" name="Google Shape;77;p2"/>
          <p:cNvSpPr/>
          <p:nvPr/>
        </p:nvSpPr>
        <p:spPr>
          <a:xfrm>
            <a:off x="8150938" y="4958538"/>
            <a:ext cx="93092" cy="20937"/>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8" name="Google Shape;78;p2"/>
          <p:cNvSpPr/>
          <p:nvPr/>
        </p:nvSpPr>
        <p:spPr>
          <a:xfrm>
            <a:off x="8158922" y="5045185"/>
            <a:ext cx="91495" cy="1928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9" name="Google Shape;79;p2"/>
          <p:cNvSpPr/>
          <p:nvPr/>
        </p:nvSpPr>
        <p:spPr>
          <a:xfrm>
            <a:off x="8165369" y="5133428"/>
            <a:ext cx="89897" cy="1928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0" name="Google Shape;80;p2"/>
          <p:cNvSpPr/>
          <p:nvPr/>
        </p:nvSpPr>
        <p:spPr>
          <a:xfrm>
            <a:off x="8170159" y="5221613"/>
            <a:ext cx="91495" cy="19340"/>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1" name="Google Shape;81;p2"/>
          <p:cNvSpPr/>
          <p:nvPr/>
        </p:nvSpPr>
        <p:spPr>
          <a:xfrm>
            <a:off x="8176606" y="5309855"/>
            <a:ext cx="89839" cy="17743"/>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 name="Google Shape;82;p2"/>
          <p:cNvSpPr/>
          <p:nvPr/>
        </p:nvSpPr>
        <p:spPr>
          <a:xfrm>
            <a:off x="8184591" y="5398099"/>
            <a:ext cx="88301" cy="17684"/>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 name="Google Shape;83;p2"/>
          <p:cNvSpPr/>
          <p:nvPr/>
        </p:nvSpPr>
        <p:spPr>
          <a:xfrm>
            <a:off x="8191037" y="5486342"/>
            <a:ext cx="85048" cy="17684"/>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 name="Google Shape;84;p2"/>
          <p:cNvSpPr/>
          <p:nvPr/>
        </p:nvSpPr>
        <p:spPr>
          <a:xfrm>
            <a:off x="8195828" y="5572989"/>
            <a:ext cx="86704" cy="17684"/>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 name="Google Shape;85;p2"/>
          <p:cNvSpPr/>
          <p:nvPr/>
        </p:nvSpPr>
        <p:spPr>
          <a:xfrm>
            <a:off x="8202215" y="5661173"/>
            <a:ext cx="86704" cy="17743"/>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 name="Google Shape;86;p2"/>
          <p:cNvSpPr/>
          <p:nvPr/>
        </p:nvSpPr>
        <p:spPr>
          <a:xfrm>
            <a:off x="8210259" y="5749417"/>
            <a:ext cx="85107" cy="17684"/>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 name="Google Shape;87;p2"/>
          <p:cNvSpPr/>
          <p:nvPr/>
        </p:nvSpPr>
        <p:spPr>
          <a:xfrm>
            <a:off x="8216706" y="5837661"/>
            <a:ext cx="81855" cy="17684"/>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 name="Google Shape;88;p2"/>
          <p:cNvSpPr/>
          <p:nvPr/>
        </p:nvSpPr>
        <p:spPr>
          <a:xfrm>
            <a:off x="8223094" y="5922650"/>
            <a:ext cx="81855" cy="19340"/>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 name="Google Shape;89;p2"/>
          <p:cNvSpPr/>
          <p:nvPr/>
        </p:nvSpPr>
        <p:spPr>
          <a:xfrm>
            <a:off x="8229540" y="6010894"/>
            <a:ext cx="81855" cy="19340"/>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 name="Google Shape;90;p2"/>
          <p:cNvSpPr/>
          <p:nvPr/>
        </p:nvSpPr>
        <p:spPr>
          <a:xfrm>
            <a:off x="8337005" y="4898447"/>
            <a:ext cx="231073" cy="1321263"/>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 name="Google Shape;91;p2"/>
          <p:cNvSpPr/>
          <p:nvPr/>
        </p:nvSpPr>
        <p:spPr>
          <a:xfrm>
            <a:off x="8370657" y="4910393"/>
            <a:ext cx="195824" cy="1309315"/>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2"/>
          <p:cNvSpPr/>
          <p:nvPr/>
        </p:nvSpPr>
        <p:spPr>
          <a:xfrm>
            <a:off x="8337005" y="4898448"/>
            <a:ext cx="229476" cy="1120529"/>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2"/>
          <p:cNvSpPr/>
          <p:nvPr/>
        </p:nvSpPr>
        <p:spPr>
          <a:xfrm>
            <a:off x="8436484" y="4910394"/>
            <a:ext cx="129997" cy="1108583"/>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2"/>
          <p:cNvSpPr/>
          <p:nvPr/>
        </p:nvSpPr>
        <p:spPr>
          <a:xfrm>
            <a:off x="8332214" y="5022710"/>
            <a:ext cx="129997" cy="986629"/>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5" name="Google Shape;95;p2"/>
          <p:cNvSpPr/>
          <p:nvPr/>
        </p:nvSpPr>
        <p:spPr>
          <a:xfrm>
            <a:off x="8328960" y="4990652"/>
            <a:ext cx="110776" cy="1018685"/>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6" name="Google Shape;96;p2"/>
          <p:cNvSpPr/>
          <p:nvPr/>
        </p:nvSpPr>
        <p:spPr>
          <a:xfrm>
            <a:off x="8394730" y="5005084"/>
            <a:ext cx="133249" cy="1009104"/>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7" name="Google Shape;97;p2"/>
          <p:cNvSpPr/>
          <p:nvPr/>
        </p:nvSpPr>
        <p:spPr>
          <a:xfrm>
            <a:off x="8433233" y="4900517"/>
            <a:ext cx="133249" cy="139873"/>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8" name="Google Shape;98;p2"/>
          <p:cNvSpPr/>
          <p:nvPr/>
        </p:nvSpPr>
        <p:spPr>
          <a:xfrm>
            <a:off x="8537503" y="4910393"/>
            <a:ext cx="28980" cy="1284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9" name="Google Shape;99;p2"/>
          <p:cNvSpPr/>
          <p:nvPr/>
        </p:nvSpPr>
        <p:spPr>
          <a:xfrm>
            <a:off x="8354630" y="6138646"/>
            <a:ext cx="51396" cy="8416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0" name="Google Shape;100;p2"/>
          <p:cNvSpPr/>
          <p:nvPr/>
        </p:nvSpPr>
        <p:spPr>
          <a:xfrm>
            <a:off x="8425247" y="4980007"/>
            <a:ext cx="136384" cy="97291"/>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1" name="Google Shape;101;p2"/>
          <p:cNvSpPr/>
          <p:nvPr/>
        </p:nvSpPr>
        <p:spPr>
          <a:xfrm>
            <a:off x="8537503" y="4992249"/>
            <a:ext cx="25728" cy="85048"/>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2" name="Google Shape;102;p2"/>
          <p:cNvSpPr/>
          <p:nvPr/>
        </p:nvSpPr>
        <p:spPr>
          <a:xfrm>
            <a:off x="8450916" y="4913943"/>
            <a:ext cx="54589" cy="49503"/>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3" name="Google Shape;103;p2"/>
          <p:cNvSpPr/>
          <p:nvPr/>
        </p:nvSpPr>
        <p:spPr>
          <a:xfrm>
            <a:off x="8370657" y="6144087"/>
            <a:ext cx="33771" cy="75644"/>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4" name="Google Shape;104;p2"/>
          <p:cNvSpPr/>
          <p:nvPr/>
        </p:nvSpPr>
        <p:spPr>
          <a:xfrm>
            <a:off x="7863735" y="4898980"/>
            <a:ext cx="263188" cy="1316353"/>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5" name="Google Shape;105;p2"/>
          <p:cNvSpPr/>
          <p:nvPr/>
        </p:nvSpPr>
        <p:spPr>
          <a:xfrm>
            <a:off x="7891000" y="4898979"/>
            <a:ext cx="235923" cy="1302868"/>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6" name="Google Shape;106;p2"/>
          <p:cNvSpPr/>
          <p:nvPr/>
        </p:nvSpPr>
        <p:spPr>
          <a:xfrm>
            <a:off x="7862138" y="5094924"/>
            <a:ext cx="264785" cy="1120411"/>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7" name="Google Shape;107;p2"/>
          <p:cNvSpPr/>
          <p:nvPr/>
        </p:nvSpPr>
        <p:spPr>
          <a:xfrm>
            <a:off x="7963215" y="5094925"/>
            <a:ext cx="163709" cy="1106927"/>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8" name="Google Shape;108;p2"/>
          <p:cNvSpPr/>
          <p:nvPr/>
        </p:nvSpPr>
        <p:spPr>
          <a:xfrm>
            <a:off x="7863735" y="5110953"/>
            <a:ext cx="158919" cy="983436"/>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9" name="Google Shape;109;p2"/>
          <p:cNvSpPr/>
          <p:nvPr/>
        </p:nvSpPr>
        <p:spPr>
          <a:xfrm>
            <a:off x="7857347" y="5109355"/>
            <a:ext cx="141235" cy="101389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0" name="Google Shape;110;p2"/>
          <p:cNvSpPr/>
          <p:nvPr/>
        </p:nvSpPr>
        <p:spPr>
          <a:xfrm>
            <a:off x="7924712" y="5104506"/>
            <a:ext cx="163709" cy="1004313"/>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1" name="Google Shape;111;p2"/>
          <p:cNvSpPr/>
          <p:nvPr/>
        </p:nvSpPr>
        <p:spPr>
          <a:xfrm>
            <a:off x="7993674" y="6073468"/>
            <a:ext cx="134847" cy="14188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2" name="Google Shape;112;p2"/>
          <p:cNvSpPr/>
          <p:nvPr/>
        </p:nvSpPr>
        <p:spPr>
          <a:xfrm>
            <a:off x="8096349" y="6073468"/>
            <a:ext cx="30577" cy="1284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3" name="Google Shape;113;p2"/>
          <p:cNvSpPr/>
          <p:nvPr/>
        </p:nvSpPr>
        <p:spPr>
          <a:xfrm>
            <a:off x="7878166" y="4895904"/>
            <a:ext cx="49799" cy="83273"/>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4" name="Google Shape;114;p2"/>
          <p:cNvSpPr/>
          <p:nvPr/>
        </p:nvSpPr>
        <p:spPr>
          <a:xfrm>
            <a:off x="7984092" y="6034966"/>
            <a:ext cx="137981" cy="99005"/>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5" name="Google Shape;115;p2"/>
          <p:cNvSpPr/>
          <p:nvPr/>
        </p:nvSpPr>
        <p:spPr>
          <a:xfrm>
            <a:off x="8094751" y="6034965"/>
            <a:ext cx="27324" cy="85107"/>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6" name="Google Shape;116;p2"/>
          <p:cNvSpPr/>
          <p:nvPr/>
        </p:nvSpPr>
        <p:spPr>
          <a:xfrm>
            <a:off x="8014552" y="6151894"/>
            <a:ext cx="54589" cy="47492"/>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7" name="Google Shape;117;p2"/>
          <p:cNvSpPr/>
          <p:nvPr/>
        </p:nvSpPr>
        <p:spPr>
          <a:xfrm>
            <a:off x="7892657" y="4898979"/>
            <a:ext cx="35308" cy="74048"/>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8" name="Google Shape;118;p2"/>
          <p:cNvSpPr/>
          <p:nvPr/>
        </p:nvSpPr>
        <p:spPr>
          <a:xfrm>
            <a:off x="7961618" y="6208259"/>
            <a:ext cx="503783" cy="7866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9" name="Google Shape;119;p2"/>
          <p:cNvSpPr/>
          <p:nvPr/>
        </p:nvSpPr>
        <p:spPr>
          <a:xfrm>
            <a:off x="7847707" y="5289037"/>
            <a:ext cx="731603" cy="928847"/>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37882" y="5195588"/>
            <a:ext cx="2108005" cy="1094523"/>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2311599" y="5653130"/>
            <a:ext cx="259935" cy="192629"/>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7" name="Google Shape;187;p2"/>
          <p:cNvSpPr/>
          <p:nvPr/>
        </p:nvSpPr>
        <p:spPr>
          <a:xfrm>
            <a:off x="2345251" y="5419805"/>
            <a:ext cx="118760" cy="340903"/>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8" name="Google Shape;188;p2"/>
          <p:cNvSpPr/>
          <p:nvPr/>
        </p:nvSpPr>
        <p:spPr>
          <a:xfrm>
            <a:off x="2066151" y="5673416"/>
            <a:ext cx="745975" cy="615387"/>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9" name="Google Shape;189;p2"/>
          <p:cNvSpPr/>
          <p:nvPr/>
        </p:nvSpPr>
        <p:spPr>
          <a:xfrm>
            <a:off x="2066151" y="5673416"/>
            <a:ext cx="622484" cy="615387"/>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0" name="Google Shape;190;p2"/>
          <p:cNvSpPr/>
          <p:nvPr/>
        </p:nvSpPr>
        <p:spPr>
          <a:xfrm>
            <a:off x="2462357" y="6182590"/>
            <a:ext cx="27324" cy="34303"/>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1" name="Google Shape;191;p2"/>
          <p:cNvSpPr/>
          <p:nvPr/>
        </p:nvSpPr>
        <p:spPr>
          <a:xfrm>
            <a:off x="2326030" y="5733743"/>
            <a:ext cx="96285" cy="3176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2" name="Google Shape;192;p2"/>
          <p:cNvSpPr/>
          <p:nvPr/>
        </p:nvSpPr>
        <p:spPr>
          <a:xfrm>
            <a:off x="2372989" y="5773902"/>
            <a:ext cx="50923" cy="31287"/>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3" name="Google Shape;193;p2"/>
          <p:cNvSpPr/>
          <p:nvPr/>
        </p:nvSpPr>
        <p:spPr>
          <a:xfrm>
            <a:off x="2449521" y="5754207"/>
            <a:ext cx="77064" cy="35368"/>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4" name="Google Shape;194;p2"/>
          <p:cNvSpPr/>
          <p:nvPr/>
        </p:nvSpPr>
        <p:spPr>
          <a:xfrm>
            <a:off x="2496068" y="5719548"/>
            <a:ext cx="35368" cy="14904"/>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5" name="Google Shape;195;p2"/>
          <p:cNvSpPr/>
          <p:nvPr/>
        </p:nvSpPr>
        <p:spPr>
          <a:xfrm>
            <a:off x="2613174" y="5758821"/>
            <a:ext cx="104565" cy="89247"/>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6" name="Google Shape;196;p2"/>
          <p:cNvSpPr/>
          <p:nvPr/>
        </p:nvSpPr>
        <p:spPr>
          <a:xfrm>
            <a:off x="2651676" y="5895858"/>
            <a:ext cx="96285" cy="190973"/>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7" name="Google Shape;197;p2"/>
          <p:cNvSpPr/>
          <p:nvPr/>
        </p:nvSpPr>
        <p:spPr>
          <a:xfrm>
            <a:off x="3060715" y="5216820"/>
            <a:ext cx="916071" cy="1070435"/>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8" name="Google Shape;198;p2"/>
          <p:cNvSpPr/>
          <p:nvPr/>
        </p:nvSpPr>
        <p:spPr>
          <a:xfrm>
            <a:off x="3384765" y="5216820"/>
            <a:ext cx="213448" cy="10912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9" name="Google Shape;199;p2"/>
          <p:cNvSpPr/>
          <p:nvPr/>
        </p:nvSpPr>
        <p:spPr>
          <a:xfrm>
            <a:off x="3317400" y="5152650"/>
            <a:ext cx="353027" cy="88301"/>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0" name="Google Shape;200;p2"/>
          <p:cNvSpPr/>
          <p:nvPr/>
        </p:nvSpPr>
        <p:spPr>
          <a:xfrm>
            <a:off x="3140974" y="5933887"/>
            <a:ext cx="713919" cy="280812"/>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1" name="Google Shape;201;p2"/>
          <p:cNvSpPr/>
          <p:nvPr/>
        </p:nvSpPr>
        <p:spPr>
          <a:xfrm>
            <a:off x="3140974" y="5933887"/>
            <a:ext cx="304825" cy="280812"/>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2" name="Google Shape;202;p2"/>
          <p:cNvSpPr/>
          <p:nvPr/>
        </p:nvSpPr>
        <p:spPr>
          <a:xfrm>
            <a:off x="3627019" y="5993150"/>
            <a:ext cx="73871" cy="69375"/>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3" name="Google Shape;203;p2"/>
          <p:cNvSpPr/>
          <p:nvPr/>
        </p:nvSpPr>
        <p:spPr>
          <a:xfrm>
            <a:off x="3716858" y="6102627"/>
            <a:ext cx="49799" cy="41755"/>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4" name="Google Shape;204;p2"/>
          <p:cNvSpPr/>
          <p:nvPr/>
        </p:nvSpPr>
        <p:spPr>
          <a:xfrm>
            <a:off x="3291732" y="5990075"/>
            <a:ext cx="109179" cy="75408"/>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5" name="Google Shape;205;p2"/>
          <p:cNvSpPr/>
          <p:nvPr/>
        </p:nvSpPr>
        <p:spPr>
          <a:xfrm>
            <a:off x="3432909" y="6111971"/>
            <a:ext cx="40159" cy="35368"/>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675767" y="3982033"/>
            <a:ext cx="6840400" cy="105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207" name="Google Shape;207;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08" name="Google Shape;208;p2"/>
          <p:cNvSpPr/>
          <p:nvPr/>
        </p:nvSpPr>
        <p:spPr>
          <a:xfrm>
            <a:off x="10789300" y="-508067"/>
            <a:ext cx="2012000" cy="2012000"/>
          </a:xfrm>
          <a:prstGeom prst="ellipse">
            <a:avLst/>
          </a:prstGeom>
          <a:solidFill>
            <a:srgbClr val="F1C2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675904" y="1249047"/>
            <a:ext cx="6840400" cy="27368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8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Tree>
    <p:extLst>
      <p:ext uri="{BB962C8B-B14F-4D97-AF65-F5344CB8AC3E}">
        <p14:creationId xmlns:p14="http://schemas.microsoft.com/office/powerpoint/2010/main" val="39854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4"/>
        <p:cNvGrpSpPr/>
        <p:nvPr/>
      </p:nvGrpSpPr>
      <p:grpSpPr>
        <a:xfrm>
          <a:off x="0" y="0"/>
          <a:ext cx="0" cy="0"/>
          <a:chOff x="0" y="0"/>
          <a:chExt cx="0" cy="0"/>
        </a:xfrm>
      </p:grpSpPr>
      <p:sp>
        <p:nvSpPr>
          <p:cNvPr id="275" name="Google Shape;275;p10"/>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6" name="Google Shape;276;p10"/>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7" name="Google Shape;277;p10"/>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8" name="Google Shape;278;p10"/>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80" name="Google Shape;280;p10"/>
          <p:cNvSpPr txBox="1">
            <a:spLocks noGrp="1"/>
          </p:cNvSpPr>
          <p:nvPr>
            <p:ph type="subTitle" idx="1"/>
          </p:nvPr>
        </p:nvSpPr>
        <p:spPr>
          <a:xfrm>
            <a:off x="2504184" y="2190133"/>
            <a:ext cx="7183600" cy="1649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7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3700"/>
            </a:lvl2pPr>
            <a:lvl3pPr lvl="2" rtl="0">
              <a:lnSpc>
                <a:spcPct val="100000"/>
              </a:lnSpc>
              <a:spcBef>
                <a:spcPts val="0"/>
              </a:spcBef>
              <a:spcAft>
                <a:spcPts val="0"/>
              </a:spcAft>
              <a:buSzPts val="2800"/>
              <a:buNone/>
              <a:defRPr sz="3700"/>
            </a:lvl3pPr>
            <a:lvl4pPr lvl="3" rtl="0">
              <a:lnSpc>
                <a:spcPct val="100000"/>
              </a:lnSpc>
              <a:spcBef>
                <a:spcPts val="0"/>
              </a:spcBef>
              <a:spcAft>
                <a:spcPts val="0"/>
              </a:spcAft>
              <a:buSzPts val="2800"/>
              <a:buNone/>
              <a:defRPr sz="3700"/>
            </a:lvl4pPr>
            <a:lvl5pPr lvl="4" rtl="0">
              <a:lnSpc>
                <a:spcPct val="100000"/>
              </a:lnSpc>
              <a:spcBef>
                <a:spcPts val="0"/>
              </a:spcBef>
              <a:spcAft>
                <a:spcPts val="0"/>
              </a:spcAft>
              <a:buSzPts val="2800"/>
              <a:buNone/>
              <a:defRPr sz="3700"/>
            </a:lvl5pPr>
            <a:lvl6pPr lvl="5" rtl="0">
              <a:lnSpc>
                <a:spcPct val="100000"/>
              </a:lnSpc>
              <a:spcBef>
                <a:spcPts val="0"/>
              </a:spcBef>
              <a:spcAft>
                <a:spcPts val="0"/>
              </a:spcAft>
              <a:buSzPts val="2800"/>
              <a:buNone/>
              <a:defRPr sz="3700"/>
            </a:lvl6pPr>
            <a:lvl7pPr lvl="6" rtl="0">
              <a:lnSpc>
                <a:spcPct val="100000"/>
              </a:lnSpc>
              <a:spcBef>
                <a:spcPts val="0"/>
              </a:spcBef>
              <a:spcAft>
                <a:spcPts val="0"/>
              </a:spcAft>
              <a:buSzPts val="2800"/>
              <a:buNone/>
              <a:defRPr sz="3700"/>
            </a:lvl7pPr>
            <a:lvl8pPr lvl="7" rtl="0">
              <a:lnSpc>
                <a:spcPct val="100000"/>
              </a:lnSpc>
              <a:spcBef>
                <a:spcPts val="0"/>
              </a:spcBef>
              <a:spcAft>
                <a:spcPts val="0"/>
              </a:spcAft>
              <a:buSzPts val="2800"/>
              <a:buNone/>
              <a:defRPr sz="3700"/>
            </a:lvl8pPr>
            <a:lvl9pPr lvl="8" rtl="0">
              <a:lnSpc>
                <a:spcPct val="100000"/>
              </a:lnSpc>
              <a:spcBef>
                <a:spcPts val="0"/>
              </a:spcBef>
              <a:spcAft>
                <a:spcPts val="0"/>
              </a:spcAft>
              <a:buSzPts val="2800"/>
              <a:buNone/>
              <a:defRPr sz="3700"/>
            </a:lvl9pPr>
          </a:lstStyle>
          <a:p>
            <a:endParaRPr/>
          </a:p>
        </p:txBody>
      </p:sp>
      <p:sp>
        <p:nvSpPr>
          <p:cNvPr id="281" name="Google Shape;281;p10"/>
          <p:cNvSpPr txBox="1">
            <a:spLocks noGrp="1"/>
          </p:cNvSpPr>
          <p:nvPr>
            <p:ph type="title"/>
          </p:nvPr>
        </p:nvSpPr>
        <p:spPr>
          <a:xfrm>
            <a:off x="2504184" y="3681067"/>
            <a:ext cx="7183600" cy="806800"/>
          </a:xfrm>
          <a:prstGeom prst="rect">
            <a:avLst/>
          </a:prstGeom>
        </p:spPr>
        <p:txBody>
          <a:bodyPr spcFirstLastPara="1" wrap="square" lIns="121897" tIns="121897" rIns="121897" bIns="121897" anchor="ctr" anchorCtr="0">
            <a:noAutofit/>
          </a:bodyPr>
          <a:lstStyle>
            <a:lvl1pPr lvl="0" algn="r" rtl="0">
              <a:spcBef>
                <a:spcPts val="0"/>
              </a:spcBef>
              <a:spcAft>
                <a:spcPts val="0"/>
              </a:spcAft>
              <a:buClr>
                <a:schemeClr val="accent4"/>
              </a:buClr>
              <a:buSzPts val="1600"/>
              <a:buNone/>
              <a:defRPr sz="2100">
                <a:solidFill>
                  <a:schemeClr val="accent4"/>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83847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2"/>
        <p:cNvGrpSpPr/>
        <p:nvPr/>
      </p:nvGrpSpPr>
      <p:grpSpPr>
        <a:xfrm>
          <a:off x="0" y="0"/>
          <a:ext cx="0" cy="0"/>
          <a:chOff x="0" y="0"/>
          <a:chExt cx="0" cy="0"/>
        </a:xfrm>
      </p:grpSpPr>
      <p:sp>
        <p:nvSpPr>
          <p:cNvPr id="293" name="Google Shape;293;p13"/>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4" name="Google Shape;294;p13"/>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 name="Google Shape;295;p13"/>
          <p:cNvSpPr/>
          <p:nvPr/>
        </p:nvSpPr>
        <p:spPr>
          <a:xfrm>
            <a:off x="859186" y="46862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 name="Google Shape;296;p13"/>
          <p:cNvSpPr/>
          <p:nvPr/>
        </p:nvSpPr>
        <p:spPr>
          <a:xfrm>
            <a:off x="9961132" y="52577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956233" y="733867"/>
            <a:ext cx="5139600" cy="950400"/>
          </a:xfrm>
          <a:prstGeom prst="rect">
            <a:avLst/>
          </a:prstGeom>
        </p:spPr>
        <p:txBody>
          <a:bodyPr spcFirstLastPara="1" wrap="square" lIns="121897" tIns="121897" rIns="121897" bIns="121897"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542600" y="2210933"/>
            <a:ext cx="2274400" cy="757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852633" y="5399933"/>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3329700" y="5395584"/>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852633" y="3123051"/>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4199500"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6749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41995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2475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ower">
  <p:cSld name="Text tower">
    <p:spTree>
      <p:nvGrpSpPr>
        <p:cNvPr id="1" name="Shape 458"/>
        <p:cNvGrpSpPr/>
        <p:nvPr/>
      </p:nvGrpSpPr>
      <p:grpSpPr>
        <a:xfrm>
          <a:off x="0" y="0"/>
          <a:ext cx="0" cy="0"/>
          <a:chOff x="0" y="0"/>
          <a:chExt cx="0" cy="0"/>
        </a:xfrm>
      </p:grpSpPr>
      <p:sp>
        <p:nvSpPr>
          <p:cNvPr id="459" name="Google Shape;459;p28"/>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0" name="Google Shape;460;p28"/>
          <p:cNvSpPr/>
          <p:nvPr/>
        </p:nvSpPr>
        <p:spPr>
          <a:xfrm>
            <a:off x="5856508" y="2032004"/>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1" name="Google Shape;461;p28"/>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2" name="Google Shape;462;p28"/>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3" name="Google Shape;463;p28"/>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6748235" y="1761733"/>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6" name="Google Shape;466;p28"/>
          <p:cNvSpPr txBox="1">
            <a:spLocks noGrp="1"/>
          </p:cNvSpPr>
          <p:nvPr>
            <p:ph type="subTitle" idx="2"/>
          </p:nvPr>
        </p:nvSpPr>
        <p:spPr>
          <a:xfrm>
            <a:off x="6748235" y="3264217"/>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7" name="Google Shape;467;p28"/>
          <p:cNvSpPr txBox="1">
            <a:spLocks noGrp="1"/>
          </p:cNvSpPr>
          <p:nvPr>
            <p:ph type="subTitle" idx="3"/>
          </p:nvPr>
        </p:nvSpPr>
        <p:spPr>
          <a:xfrm>
            <a:off x="6748235" y="4766700"/>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25305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DCE74D3-9E86-F741-801B-8E753FD8B727}"/>
              </a:ext>
            </a:extLst>
          </p:cNvPr>
          <p:cNvSpPr/>
          <p:nvPr userDrawn="1"/>
        </p:nvSpPr>
        <p:spPr>
          <a:xfrm>
            <a:off x="11071697" y="369230"/>
            <a:ext cx="350966" cy="350875"/>
          </a:xfrm>
          <a:prstGeom prst="ellipse">
            <a:avLst/>
          </a:prstGeom>
          <a:solidFill>
            <a:srgbClr val="FF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0964745" y="347859"/>
            <a:ext cx="579761" cy="389513"/>
          </a:xfrm>
          <a:prstGeom prst="ellipse">
            <a:avLst/>
          </a:prstGeom>
          <a:noFill/>
          <a:ln>
            <a:noFill/>
          </a:ln>
        </p:spPr>
        <p:txBody>
          <a:bodyPr wrap="none" rtlCol="0" anchor="ctr">
            <a:spAutoFit/>
          </a:bodyPr>
          <a:lstStyle/>
          <a:p>
            <a:pPr algn="ctr"/>
            <a:fld id="{C2130A1F-96FE-9345-9E91-FD9BE4197128}" type="slidenum">
              <a:rPr lang="en-US" sz="12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830164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80">
          <p15:clr>
            <a:srgbClr val="A4A3A4"/>
          </p15:clr>
        </p15:guide>
        <p15:guide id="4" pos="1439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p:nvPr/>
        </p:nvSpPr>
        <p:spPr>
          <a:xfrm>
            <a:off x="3610248" y="966417"/>
            <a:ext cx="763600" cy="763600"/>
          </a:xfrm>
          <a:prstGeom prst="ellipse">
            <a:avLst/>
          </a:prstGeom>
          <a:solidFill>
            <a:srgbClr val="F1C232"/>
          </a:solidFill>
          <a:ln>
            <a:noFill/>
          </a:ln>
        </p:spPr>
        <p:txBody>
          <a:bodyPr spcFirstLastPara="1" wrap="square" lIns="121897" tIns="121897" rIns="121897" bIns="121897" anchor="ctr" anchorCtr="0">
            <a:noAutofit/>
          </a:bodyPr>
          <a:lstStyle/>
          <a:p>
            <a:endParaRPr/>
          </a:p>
        </p:txBody>
      </p:sp>
      <p:sp>
        <p:nvSpPr>
          <p:cNvPr id="612" name="Google Shape;612;p46"/>
          <p:cNvSpPr txBox="1">
            <a:spLocks noGrp="1"/>
          </p:cNvSpPr>
          <p:nvPr>
            <p:ph type="title"/>
          </p:nvPr>
        </p:nvSpPr>
        <p:spPr>
          <a:xfrm>
            <a:off x="653651" y="2511141"/>
            <a:ext cx="5743235" cy="1751765"/>
          </a:xfrm>
          <a:prstGeom prst="rect">
            <a:avLst/>
          </a:prstGeom>
        </p:spPr>
        <p:txBody>
          <a:bodyPr spcFirstLastPara="1" wrap="square" lIns="121897" tIns="121897" rIns="121897" bIns="121897" anchor="ctr" anchorCtr="0">
            <a:noAutofit/>
          </a:bodyPr>
          <a:lstStyle/>
          <a:p>
            <a:pPr algn="ct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khởi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r>
              <a:rPr lang="vi-VN" sz="3600" dirty="0">
                <a:solidFill>
                  <a:srgbClr val="FF0000"/>
                </a:solidFill>
                <a:latin typeface="Times New Roman" pitchFamily="18" charset="0"/>
                <a:cs typeface="Times New Roman" pitchFamily="18" charset="0"/>
              </a:rPr>
              <a:t>BẠN GẶP KHÓ KHĂN GÌ KHI TRÌNH BÀY BÀI NÓI TRƯỚC LỚP?</a:t>
            </a:r>
            <a:endParaRPr sz="3600" dirty="0">
              <a:solidFill>
                <a:srgbClr val="FF0000"/>
              </a:solidFill>
              <a:latin typeface="Times New Roman" pitchFamily="18" charset="0"/>
              <a:cs typeface="Times New Roman" pitchFamily="18" charset="0"/>
            </a:endParaRPr>
          </a:p>
        </p:txBody>
      </p:sp>
      <p:sp>
        <p:nvSpPr>
          <p:cNvPr id="615" name="Google Shape;615;p46"/>
          <p:cNvSpPr/>
          <p:nvPr/>
        </p:nvSpPr>
        <p:spPr>
          <a:xfrm>
            <a:off x="5780051" y="1545255"/>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pic>
        <p:nvPicPr>
          <p:cNvPr id="8" name="Google Shape;694;p49"/>
          <p:cNvPicPr preferRelativeResize="0"/>
          <p:nvPr/>
        </p:nvPicPr>
        <p:blipFill rotWithShape="1">
          <a:blip r:embed="rId3">
            <a:alphaModFix/>
          </a:blip>
          <a:srcRect l="32074" r="28284"/>
          <a:stretch/>
        </p:blipFill>
        <p:spPr>
          <a:xfrm rot="14">
            <a:off x="7013722" y="21704"/>
            <a:ext cx="5178278" cy="6836298"/>
          </a:xfrm>
          <a:prstGeom prst="rect">
            <a:avLst/>
          </a:prstGeom>
          <a:noFill/>
          <a:ln>
            <a:noFill/>
          </a:ln>
        </p:spPr>
      </p:pic>
    </p:spTree>
    <p:extLst>
      <p:ext uri="{BB962C8B-B14F-4D97-AF65-F5344CB8AC3E}">
        <p14:creationId xmlns:p14="http://schemas.microsoft.com/office/powerpoint/2010/main" val="250811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E85E98-22EE-421C-B50A-B745DEC34289}"/>
              </a:ext>
            </a:extLst>
          </p:cNvPr>
          <p:cNvGraphicFramePr>
            <a:graphicFrameLocks noGrp="1"/>
          </p:cNvGraphicFramePr>
          <p:nvPr>
            <p:extLst>
              <p:ext uri="{D42A27DB-BD31-4B8C-83A1-F6EECF244321}">
                <p14:modId xmlns:p14="http://schemas.microsoft.com/office/powerpoint/2010/main" val="1741387614"/>
              </p:ext>
            </p:extLst>
          </p:nvPr>
        </p:nvGraphicFramePr>
        <p:xfrm>
          <a:off x="386366" y="1628329"/>
          <a:ext cx="11011437" cy="5014869"/>
        </p:xfrm>
        <a:graphic>
          <a:graphicData uri="http://schemas.openxmlformats.org/drawingml/2006/table">
            <a:tbl>
              <a:tblPr firstRow="1" firstCol="1" bandRow="1"/>
              <a:tblGrid>
                <a:gridCol w="4739426">
                  <a:extLst>
                    <a:ext uri="{9D8B030D-6E8A-4147-A177-3AD203B41FA5}">
                      <a16:colId xmlns:a16="http://schemas.microsoft.com/office/drawing/2014/main" val="3566437316"/>
                    </a:ext>
                  </a:extLst>
                </a:gridCol>
                <a:gridCol w="6272011">
                  <a:extLst>
                    <a:ext uri="{9D8B030D-6E8A-4147-A177-3AD203B41FA5}">
                      <a16:colId xmlns:a16="http://schemas.microsoft.com/office/drawing/2014/main" val="3192049187"/>
                    </a:ext>
                  </a:extLst>
                </a:gridCol>
              </a:tblGrid>
              <a:tr h="717976">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ĐIỀU CHỈNH GIỌNG NÓI </a:t>
                      </a:r>
                      <a:endParaRPr lang="en-US" sz="2000" b="1" dirty="0">
                        <a:solidFill>
                          <a:srgbClr val="FF0000"/>
                        </a:solidFill>
                        <a:effectLst/>
                        <a:latin typeface="Times New Roman" pitchFamily="18" charset="0"/>
                        <a:ea typeface="Calibri" panose="020F0502020204030204" pitchFamily="34" charset="0"/>
                        <a:cs typeface="Times New Roman" pitchFamily="18" charset="0"/>
                      </a:endParaRPr>
                    </a:p>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VÀ TỐC ĐỘ NÓI</a:t>
                      </a:r>
                      <a:endParaRPr lang="en-US" sz="1600" dirty="0">
                        <a:solidFill>
                          <a:srgbClr val="FF0000"/>
                        </a:solidFill>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SỬ DỤNG CỬ CHỈ, ĐIỆU BỘ</a:t>
                      </a:r>
                      <a:endParaRPr lang="en-US" sz="1600" dirty="0">
                        <a:solidFill>
                          <a:srgbClr val="FF0000"/>
                        </a:solidFill>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608352227"/>
                  </a:ext>
                </a:extLst>
              </a:tr>
              <a:tr h="71797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Âm lượng: to hay nhỏ</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Ánh mắt: luôn có sự kết nối với người nghe</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862844547"/>
                  </a:ext>
                </a:extLst>
              </a:tr>
              <a:tr h="1088891">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Tốc độ: nhanh hay chậm</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Gương mặt: vui, buồn, tươi cười, ngạc nhiên, hài hước... phù hợp với nội </a:t>
                      </a:r>
                      <a:r>
                        <a:rPr lang="vi-VN" sz="2400">
                          <a:solidFill>
                            <a:schemeClr val="bg1"/>
                          </a:solidFill>
                          <a:effectLst/>
                          <a:latin typeface="Times New Roman" pitchFamily="18" charset="0"/>
                          <a:ea typeface="Calibri" panose="020F0502020204030204" pitchFamily="34" charset="0"/>
                          <a:cs typeface="Times New Roman" pitchFamily="18" charset="0"/>
                        </a:rPr>
                        <a:t>dung </a:t>
                      </a:r>
                      <a:r>
                        <a:rPr lang="en-US" sz="2400">
                          <a:solidFill>
                            <a:schemeClr val="bg1"/>
                          </a:solidFill>
                          <a:effectLst/>
                          <a:latin typeface="Times New Roman" pitchFamily="18" charset="0"/>
                          <a:ea typeface="Calibri" panose="020F0502020204030204" pitchFamily="34" charset="0"/>
                          <a:cs typeface="Times New Roman" pitchFamily="18" charset="0"/>
                        </a:rPr>
                        <a:t>bài</a:t>
                      </a:r>
                      <a:r>
                        <a:rPr lang="en-US" sz="2400" baseline="0">
                          <a:solidFill>
                            <a:schemeClr val="bg1"/>
                          </a:solidFill>
                          <a:effectLst/>
                          <a:latin typeface="Times New Roman" pitchFamily="18" charset="0"/>
                          <a:ea typeface="Calibri" panose="020F0502020204030204" pitchFamily="34" charset="0"/>
                          <a:cs typeface="Times New Roman" pitchFamily="18" charset="0"/>
                        </a:rPr>
                        <a:t> nói</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46252837"/>
                  </a:ext>
                </a:extLst>
              </a:tr>
              <a:tr h="145980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Cao độ: cách lên giọng, xuống giọng</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Cử chỉ: giơ tay lên, đưa tay xuống, đặt tay lên ngực... phù hợp với nội </a:t>
                      </a:r>
                      <a:r>
                        <a:rPr lang="vi-VN" sz="2400">
                          <a:solidFill>
                            <a:schemeClr val="bg1"/>
                          </a:solidFill>
                          <a:effectLst/>
                          <a:latin typeface="Times New Roman" pitchFamily="18" charset="0"/>
                          <a:ea typeface="Calibri" panose="020F0502020204030204" pitchFamily="34" charset="0"/>
                          <a:cs typeface="Times New Roman" pitchFamily="18" charset="0"/>
                        </a:rPr>
                        <a:t>dung </a:t>
                      </a:r>
                      <a:r>
                        <a:rPr lang="en-US" sz="2400">
                          <a:solidFill>
                            <a:schemeClr val="bg1"/>
                          </a:solidFill>
                          <a:effectLst/>
                          <a:latin typeface="Times New Roman" pitchFamily="18" charset="0"/>
                          <a:ea typeface="Calibri" panose="020F0502020204030204" pitchFamily="34" charset="0"/>
                          <a:cs typeface="Times New Roman" pitchFamily="18" charset="0"/>
                        </a:rPr>
                        <a:t>bài</a:t>
                      </a:r>
                      <a:r>
                        <a:rPr lang="en-US" sz="2400" baseline="0">
                          <a:solidFill>
                            <a:schemeClr val="bg1"/>
                          </a:solidFill>
                          <a:effectLst/>
                          <a:latin typeface="Times New Roman" pitchFamily="18" charset="0"/>
                          <a:ea typeface="Calibri" panose="020F0502020204030204" pitchFamily="34" charset="0"/>
                          <a:cs typeface="Times New Roman" pitchFamily="18" charset="0"/>
                        </a:rPr>
                        <a:t> nói</a:t>
                      </a:r>
                      <a:r>
                        <a:rPr lang="vi-VN" sz="2400">
                          <a:solidFill>
                            <a:schemeClr val="bg1"/>
                          </a:solidFill>
                          <a:effectLst/>
                          <a:latin typeface="Times New Roman" pitchFamily="18" charset="0"/>
                          <a:ea typeface="Calibri" panose="020F0502020204030204" pitchFamily="34" charset="0"/>
                          <a:cs typeface="Times New Roman" pitchFamily="18" charset="0"/>
                        </a:rPr>
                        <a:t>; </a:t>
                      </a:r>
                      <a:r>
                        <a:rPr lang="vi-VN" sz="2400" dirty="0">
                          <a:solidFill>
                            <a:schemeClr val="bg1"/>
                          </a:solidFill>
                          <a:effectLst/>
                          <a:latin typeface="Times New Roman" pitchFamily="18" charset="0"/>
                          <a:ea typeface="Calibri" panose="020F0502020204030204" pitchFamily="34" charset="0"/>
                          <a:cs typeface="Times New Roman" pitchFamily="18" charset="0"/>
                        </a:rPr>
                        <a:t>không nên cử động nhiều nhưng cũng không nên đứng bất động. </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684470998"/>
                  </a:ext>
                </a:extLst>
              </a:tr>
              <a:tr h="717976">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Sắc thái biểu cảm: vui hay buồn, sôi nổi hay suy tư</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Dáng người đứng thẳng, không nghiêm hay lom khom</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138453688"/>
                  </a:ext>
                </a:extLst>
              </a:tr>
            </a:tbl>
          </a:graphicData>
        </a:graphic>
      </p:graphicFrame>
      <p:sp>
        <p:nvSpPr>
          <p:cNvPr id="10" name="Rectangle: Single Corner Snipped 9">
            <a:extLst>
              <a:ext uri="{FF2B5EF4-FFF2-40B4-BE49-F238E27FC236}">
                <a16:creationId xmlns:a16="http://schemas.microsoft.com/office/drawing/2014/main" id="{6FE08999-6F3C-4E6E-8D06-F021EC03F8D3}"/>
              </a:ext>
            </a:extLst>
          </p:cNvPr>
          <p:cNvSpPr/>
          <p:nvPr/>
        </p:nvSpPr>
        <p:spPr>
          <a:xfrm>
            <a:off x="7169122" y="269468"/>
            <a:ext cx="4228681" cy="90251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Người</a:t>
            </a:r>
            <a:r>
              <a:rPr kumimoji="0" lang="en-US" sz="4800" b="1" i="0" u="none" strike="noStrike" kern="1200" cap="none" spc="0" normalizeH="0" noProof="0" dirty="0">
                <a:ln>
                  <a:noFill/>
                </a:ln>
                <a:solidFill>
                  <a:srgbClr val="FFFF00"/>
                </a:solidFill>
                <a:effectLst/>
                <a:uLnTx/>
                <a:uFillTx/>
                <a:latin typeface="Times New Roman" pitchFamily="18" charset="0"/>
                <a:cs typeface="Times New Roman" pitchFamily="18" charset="0"/>
              </a:rPr>
              <a:t> </a:t>
            </a:r>
            <a:r>
              <a:rPr kumimoji="0" lang="en-US" sz="4800" b="1" i="0" u="none" strike="noStrike" kern="1200" cap="none" spc="0" normalizeH="0" noProof="0" dirty="0" err="1">
                <a:ln>
                  <a:noFill/>
                </a:ln>
                <a:solidFill>
                  <a:srgbClr val="FFFF00"/>
                </a:solidFill>
                <a:effectLst/>
                <a:uLnTx/>
                <a:uFillTx/>
                <a:latin typeface="Times New Roman" pitchFamily="18" charset="0"/>
                <a:cs typeface="Times New Roman" pitchFamily="18" charset="0"/>
              </a:rPr>
              <a:t>nói</a:t>
            </a:r>
            <a:endParaRPr kumimoji="0" lang="en-US" sz="48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99715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FE08999-6F3C-4E6E-8D06-F021EC03F8D3}"/>
              </a:ext>
            </a:extLst>
          </p:cNvPr>
          <p:cNvSpPr/>
          <p:nvPr/>
        </p:nvSpPr>
        <p:spPr>
          <a:xfrm>
            <a:off x="7169123" y="527045"/>
            <a:ext cx="4833988" cy="125984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Trình</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bày</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bài</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CA0D401-B935-412B-AA55-27CA50A47180}"/>
              </a:ext>
            </a:extLst>
          </p:cNvPr>
          <p:cNvSpPr/>
          <p:nvPr/>
        </p:nvSpPr>
        <p:spPr>
          <a:xfrm>
            <a:off x="128340" y="1377454"/>
            <a:ext cx="4360489"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nghe</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3" name="Picture 2">
            <a:extLst>
              <a:ext uri="{FF2B5EF4-FFF2-40B4-BE49-F238E27FC236}">
                <a16:creationId xmlns:a16="http://schemas.microsoft.com/office/drawing/2014/main" id="{5D9F11EB-8990-4C45-80C2-06B9DD2F35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28340" y="3008715"/>
            <a:ext cx="3505007" cy="2377563"/>
          </a:xfrm>
          <a:prstGeom prst="rect">
            <a:avLst/>
          </a:prstGeom>
        </p:spPr>
      </p:pic>
      <p:sp>
        <p:nvSpPr>
          <p:cNvPr id="4" name="Flowchart: Alternate Process 3">
            <a:extLst>
              <a:ext uri="{FF2B5EF4-FFF2-40B4-BE49-F238E27FC236}">
                <a16:creationId xmlns:a16="http://schemas.microsoft.com/office/drawing/2014/main" id="{E52C4A20-CF5C-45D4-BD65-1EBB13741A83}"/>
              </a:ext>
            </a:extLst>
          </p:cNvPr>
          <p:cNvSpPr/>
          <p:nvPr/>
        </p:nvSpPr>
        <p:spPr>
          <a:xfrm>
            <a:off x="4562573" y="2579719"/>
            <a:ext cx="6700294" cy="843476"/>
          </a:xfrm>
          <a:prstGeom prst="flowChartAlternateProcess">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Lắng nghe chăm chú để hiểu thông tin được chia sẻ, thể hiện sự tôn trọng người nói</a:t>
            </a:r>
            <a:endParaRPr lang="en-US" sz="2800" b="1" dirty="0">
              <a:solidFill>
                <a:schemeClr val="tx2"/>
              </a:solidFill>
            </a:endParaRPr>
          </a:p>
        </p:txBody>
      </p:sp>
      <p:sp>
        <p:nvSpPr>
          <p:cNvPr id="8" name="Flowchart: Alternate Process 7">
            <a:extLst>
              <a:ext uri="{FF2B5EF4-FFF2-40B4-BE49-F238E27FC236}">
                <a16:creationId xmlns:a16="http://schemas.microsoft.com/office/drawing/2014/main" id="{F85FF381-D76D-418D-A148-08AF4C4D6701}"/>
              </a:ext>
            </a:extLst>
          </p:cNvPr>
          <p:cNvSpPr/>
          <p:nvPr/>
        </p:nvSpPr>
        <p:spPr>
          <a:xfrm>
            <a:off x="4565715" y="3909698"/>
            <a:ext cx="6700294" cy="843476"/>
          </a:xfrm>
          <a:prstGeom prst="flowChartAlternateProcess">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Sử dụng cử chỉ, ánh mắt, nét mặt để khích lệ </a:t>
            </a:r>
            <a:endParaRPr kumimoji="0" lang="en-US"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endParaRPr>
          </a:p>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người nói</a:t>
            </a:r>
            <a:endParaRPr lang="en-US" sz="3600" b="1" dirty="0">
              <a:solidFill>
                <a:schemeClr val="tx2"/>
              </a:solidFill>
            </a:endParaRPr>
          </a:p>
        </p:txBody>
      </p:sp>
      <p:sp>
        <p:nvSpPr>
          <p:cNvPr id="9" name="Flowchart: Alternate Process 8">
            <a:extLst>
              <a:ext uri="{FF2B5EF4-FFF2-40B4-BE49-F238E27FC236}">
                <a16:creationId xmlns:a16="http://schemas.microsoft.com/office/drawing/2014/main" id="{FD894DDC-D450-4602-9BCC-C6B0EEB1B1E0}"/>
              </a:ext>
            </a:extLst>
          </p:cNvPr>
          <p:cNvSpPr/>
          <p:nvPr/>
        </p:nvSpPr>
        <p:spPr>
          <a:xfrm>
            <a:off x="4597138" y="5198748"/>
            <a:ext cx="6700294" cy="843476"/>
          </a:xfrm>
          <a:prstGeom prst="flowChartAlternateProcess">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Nêu câu hỏi để được người nói chia sẻ thêm về </a:t>
            </a:r>
            <a:endParaRPr kumimoji="0" lang="en-US"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endParaRPr>
          </a:p>
          <a:p>
            <a:pPr algn="ctr"/>
            <a:r>
              <a:rPr kumimoji="0" lang="en-US" sz="2000" b="1" i="0" u="none" strike="noStrike" kern="1200" cap="none" spc="0" normalizeH="0" baseline="0" noProof="0">
                <a:ln>
                  <a:noFill/>
                </a:ln>
                <a:solidFill>
                  <a:schemeClr val="tx2"/>
                </a:solidFill>
                <a:effectLst/>
                <a:uLnTx/>
                <a:uFillTx/>
                <a:ea typeface="Calibri" panose="020F0502020204030204" pitchFamily="34" charset="0"/>
                <a:cs typeface="Times New Roman" panose="02020603050405020304" pitchFamily="18" charset="0"/>
              </a:rPr>
              <a:t>Bài</a:t>
            </a:r>
            <a:r>
              <a:rPr kumimoji="0" lang="en-US" sz="2000" b="1" i="0" u="none" strike="noStrike" kern="1200" cap="none" spc="0" normalizeH="0" noProof="0">
                <a:ln>
                  <a:noFill/>
                </a:ln>
                <a:solidFill>
                  <a:schemeClr val="tx2"/>
                </a:solidFill>
                <a:effectLst/>
                <a:uLnTx/>
                <a:uFillTx/>
                <a:ea typeface="Calibri" panose="020F0502020204030204" pitchFamily="34" charset="0"/>
                <a:cs typeface="Times New Roman" panose="02020603050405020304" pitchFamily="18" charset="0"/>
              </a:rPr>
              <a:t> nói</a:t>
            </a:r>
            <a:endParaRPr lang="en-US" sz="4400" b="1" dirty="0">
              <a:solidFill>
                <a:schemeClr val="tx2"/>
              </a:solidFill>
            </a:endParaRPr>
          </a:p>
        </p:txBody>
      </p:sp>
      <p:pic>
        <p:nvPicPr>
          <p:cNvPr id="11" name="Picture 10">
            <a:extLst>
              <a:ext uri="{FF2B5EF4-FFF2-40B4-BE49-F238E27FC236}">
                <a16:creationId xmlns:a16="http://schemas.microsoft.com/office/drawing/2014/main" id="{5D9F11EB-8990-4C45-80C2-06B9DD2F35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280740" y="3161115"/>
            <a:ext cx="3505007" cy="2377563"/>
          </a:xfrm>
          <a:prstGeom prst="rect">
            <a:avLst/>
          </a:prstGeom>
        </p:spPr>
      </p:pic>
    </p:spTree>
    <p:extLst>
      <p:ext uri="{BB962C8B-B14F-4D97-AF65-F5344CB8AC3E}">
        <p14:creationId xmlns:p14="http://schemas.microsoft.com/office/powerpoint/2010/main" val="29543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3C2781-F559-41BC-BD8B-514F69EBD2BF}"/>
              </a:ext>
            </a:extLst>
          </p:cNvPr>
          <p:cNvGraphicFramePr>
            <a:graphicFrameLocks noGrp="1"/>
          </p:cNvGraphicFramePr>
          <p:nvPr>
            <p:extLst>
              <p:ext uri="{D42A27DB-BD31-4B8C-83A1-F6EECF244321}">
                <p14:modId xmlns:p14="http://schemas.microsoft.com/office/powerpoint/2010/main" val="1427462244"/>
              </p:ext>
            </p:extLst>
          </p:nvPr>
        </p:nvGraphicFramePr>
        <p:xfrm>
          <a:off x="91441" y="809898"/>
          <a:ext cx="11978639" cy="6048102"/>
        </p:xfrm>
        <a:graphic>
          <a:graphicData uri="http://schemas.openxmlformats.org/drawingml/2006/table">
            <a:tbl>
              <a:tblPr firstRow="1" firstCol="1" bandRow="1"/>
              <a:tblGrid>
                <a:gridCol w="6505302">
                  <a:extLst>
                    <a:ext uri="{9D8B030D-6E8A-4147-A177-3AD203B41FA5}">
                      <a16:colId xmlns:a16="http://schemas.microsoft.com/office/drawing/2014/main" val="232087737"/>
                    </a:ext>
                  </a:extLst>
                </a:gridCol>
                <a:gridCol w="5473337">
                  <a:extLst>
                    <a:ext uri="{9D8B030D-6E8A-4147-A177-3AD203B41FA5}">
                      <a16:colId xmlns:a16="http://schemas.microsoft.com/office/drawing/2014/main" val="4084623136"/>
                    </a:ext>
                  </a:extLst>
                </a:gridCol>
              </a:tblGrid>
              <a:tr h="608616">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pitchFamily="34" charset="0"/>
                          <a:cs typeface="Times New Roman" panose="02020603050405020304" pitchFamily="18" charset="0"/>
                        </a:rPr>
                        <a:t>NGƯỜI NGHE</a:t>
                      </a:r>
                      <a:endParaRPr lang="en-US" sz="2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pitchFamily="34" charset="0"/>
                          <a:cs typeface="Times New Roman" panose="02020603050405020304" pitchFamily="18" charset="0"/>
                        </a:rPr>
                        <a:t>NGƯỜI NÓI</a:t>
                      </a:r>
                      <a:endParaRPr lang="en-US" sz="2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925679021"/>
                  </a:ext>
                </a:extLst>
              </a:tr>
              <a:tr h="5439486">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3362202"/>
                  </a:ext>
                </a:extLst>
              </a:tr>
            </a:tbl>
          </a:graphicData>
        </a:graphic>
      </p:graphicFrame>
      <p:sp>
        <p:nvSpPr>
          <p:cNvPr id="4" name="TextBox 3">
            <a:extLst>
              <a:ext uri="{FF2B5EF4-FFF2-40B4-BE49-F238E27FC236}">
                <a16:creationId xmlns:a16="http://schemas.microsoft.com/office/drawing/2014/main" id="{0F3C8050-C3ED-4E02-85FF-0C9C7AEFB54E}"/>
              </a:ext>
            </a:extLst>
          </p:cNvPr>
          <p:cNvSpPr txBox="1"/>
          <p:nvPr/>
        </p:nvSpPr>
        <p:spPr>
          <a:xfrm>
            <a:off x="195943" y="1395507"/>
            <a:ext cx="6217920" cy="5170646"/>
          </a:xfrm>
          <a:prstGeom prst="rect">
            <a:avLst/>
          </a:prstGeom>
          <a:noFill/>
        </p:spPr>
        <p:txBody>
          <a:bodyPr wrap="square" rtlCol="0">
            <a:spAutoFit/>
          </a:bodyPr>
          <a:lstStyle/>
          <a:p>
            <a:pPr algn="just"/>
            <a:r>
              <a:rPr lang="en-US" sz="2200" b="1">
                <a:solidFill>
                  <a:schemeClr val="bg1"/>
                </a:solidFill>
                <a:latin typeface="Times New Roman" panose="02020603050405020304" pitchFamily="18" charset="0"/>
                <a:cs typeface="Times New Roman" panose="02020603050405020304" pitchFamily="18" charset="0"/>
              </a:rPr>
              <a:t>a. Trình bày vấn đề</a:t>
            </a:r>
          </a:p>
          <a:p>
            <a:pPr algn="just"/>
            <a:r>
              <a:rPr lang="en-US" sz="2200" b="1">
                <a:solidFill>
                  <a:schemeClr val="bg1"/>
                </a:solidFill>
                <a:latin typeface="Times New Roman" panose="02020603050405020304" pitchFamily="18" charset="0"/>
                <a:cs typeface="Times New Roman" panose="02020603050405020304" pitchFamily="18" charset="0"/>
              </a:rPr>
              <a:t>- Nêu vấn đề, nói rõ tầm quan trọng của việc sử dụng công nghệ trong đời sống.</a:t>
            </a:r>
          </a:p>
          <a:p>
            <a:pPr algn="just"/>
            <a:r>
              <a:rPr lang="en-US" sz="2200" b="1">
                <a:solidFill>
                  <a:schemeClr val="bg1"/>
                </a:solidFill>
                <a:latin typeface="Times New Roman" panose="02020603050405020304" pitchFamily="18" charset="0"/>
                <a:cs typeface="Times New Roman" panose="02020603050405020304" pitchFamily="18" charset="0"/>
              </a:rPr>
              <a:t>- Trình bày lợi ích và tác hại của công nghệ trong đời sống.</a:t>
            </a:r>
          </a:p>
          <a:p>
            <a:pPr marL="285750" indent="-285750" algn="just">
              <a:buFontTx/>
              <a:buChar char="-"/>
            </a:pPr>
            <a:r>
              <a:rPr lang="en-US" sz="2200" b="1">
                <a:solidFill>
                  <a:schemeClr val="bg1"/>
                </a:solidFill>
                <a:latin typeface="Times New Roman" panose="02020603050405020304" pitchFamily="18" charset="0"/>
                <a:cs typeface="Times New Roman" panose="02020603050405020304" pitchFamily="18" charset="0"/>
              </a:rPr>
              <a:t>Nêu ý kiến của bản thân về việc sử dụng công nghệ trong đời sống</a:t>
            </a:r>
          </a:p>
          <a:p>
            <a:pPr algn="just"/>
            <a:r>
              <a:rPr lang="en-US" sz="2200" b="1">
                <a:solidFill>
                  <a:schemeClr val="bg1"/>
                </a:solidFill>
                <a:latin typeface="Times New Roman" panose="02020603050405020304" pitchFamily="18" charset="0"/>
                <a:cs typeface="Times New Roman" panose="02020603050405020304" pitchFamily="18" charset="0"/>
              </a:rPr>
              <a:t>b. Bảo vệ ý kiến trước sự phản bác của người khác:</a:t>
            </a:r>
          </a:p>
          <a:p>
            <a:pPr algn="just"/>
            <a:r>
              <a:rPr lang="en-US" sz="2200" b="1">
                <a:solidFill>
                  <a:schemeClr val="bg1"/>
                </a:solidFill>
                <a:latin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p>
          <a:p>
            <a:pPr algn="just"/>
            <a:r>
              <a:rPr lang="en-US" sz="2200" b="1">
                <a:solidFill>
                  <a:schemeClr val="bg1"/>
                </a:solidFill>
                <a:latin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vi-VN" sz="2200" b="1" dirty="0">
              <a:solidFill>
                <a:schemeClr val="bg1"/>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4B60CB54-C5C4-4581-9B5F-E4261EF4A8C7}"/>
              </a:ext>
            </a:extLst>
          </p:cNvPr>
          <p:cNvSpPr txBox="1"/>
          <p:nvPr/>
        </p:nvSpPr>
        <p:spPr>
          <a:xfrm>
            <a:off x="6923314" y="1395507"/>
            <a:ext cx="4976950" cy="5170646"/>
          </a:xfrm>
          <a:prstGeom prst="rect">
            <a:avLst/>
          </a:prstGeom>
          <a:noFill/>
        </p:spPr>
        <p:txBody>
          <a:bodyPr wrap="square" rtlCol="0">
            <a:spAutoFit/>
          </a:bodyPr>
          <a:lstStyle/>
          <a:p>
            <a:pPr algn="just"/>
            <a:r>
              <a:rPr lang="en-US" sz="2200" b="1">
                <a:solidFill>
                  <a:schemeClr val="bg1"/>
                </a:solidFill>
                <a:latin typeface="Times New Roman" panose="02020603050405020304" pitchFamily="18" charset="0"/>
                <a:cs typeface="Times New Roman" panose="02020603050405020304" pitchFamily="18" charset="0"/>
              </a:rPr>
              <a:t>a. Tiếp nhận và suy nghĩ về ý kiến của người nói:</a:t>
            </a:r>
          </a:p>
          <a:p>
            <a:pPr algn="just"/>
            <a:r>
              <a:rPr lang="en-US" sz="2200" b="1">
                <a:solidFill>
                  <a:schemeClr val="bg1"/>
                </a:solidFill>
                <a:latin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những chỗ khác biệt trong ý kiến.</a:t>
            </a:r>
          </a:p>
          <a:p>
            <a:pPr marL="285750" indent="-285750" algn="just">
              <a:buFontTx/>
              <a:buChar char="-"/>
            </a:pPr>
            <a:r>
              <a:rPr lang="en-US" sz="2200" b="1">
                <a:solidFill>
                  <a:schemeClr val="bg1"/>
                </a:solidFill>
                <a:latin typeface="Times New Roman" panose="02020603050405020304" pitchFamily="18" charset="0"/>
                <a:cs typeface="Times New Roman" panose="02020603050405020304" pitchFamily="18" charset="0"/>
              </a:rPr>
              <a:t>Ghi nhanh ý kiến trao đổi</a:t>
            </a:r>
          </a:p>
          <a:p>
            <a:pPr algn="just"/>
            <a:r>
              <a:rPr lang="en-US" sz="2200" b="1">
                <a:solidFill>
                  <a:schemeClr val="bg1"/>
                </a:solidFill>
                <a:latin typeface="Times New Roman" panose="02020603050405020304" pitchFamily="18" charset="0"/>
                <a:cs typeface="Times New Roman" panose="02020603050405020304" pitchFamily="18" charset="0"/>
              </a:rPr>
              <a:t>b. Nêu ý kiến trao đổi:</a:t>
            </a:r>
          </a:p>
          <a:p>
            <a:pPr algn="just"/>
            <a:r>
              <a:rPr lang="en-US" sz="2200" b="1">
                <a:solidFill>
                  <a:schemeClr val="bg1"/>
                </a:solidFill>
                <a:latin typeface="Times New Roman" panose="02020603050405020304" pitchFamily="18" charset="0"/>
                <a:cs typeface="Times New Roman" panose="02020603050405020304" pitchFamily="18" charset="0"/>
              </a:rPr>
              <a:t>- Ý kiến cần trình bày ngắn gọn, rõ ràng bằng câu khẳng định hoặc câu hỏi.</a:t>
            </a:r>
          </a:p>
          <a:p>
            <a:pPr algn="just"/>
            <a:r>
              <a:rPr lang="en-US" sz="2200" b="1">
                <a:solidFill>
                  <a:schemeClr val="bg1"/>
                </a:solidFill>
                <a:latin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vi-VN" sz="2200" b="1" dirty="0">
              <a:solidFill>
                <a:schemeClr val="bg1"/>
              </a:solidFill>
              <a:latin typeface="Times New Roman" pitchFamily="18" charset="0"/>
              <a:cs typeface="Times New Roman" pitchFamily="18" charset="0"/>
            </a:endParaRPr>
          </a:p>
        </p:txBody>
      </p:sp>
      <p:sp>
        <p:nvSpPr>
          <p:cNvPr id="10" name="Rectangle: Single Corner Snipped 9">
            <a:extLst>
              <a:ext uri="{FF2B5EF4-FFF2-40B4-BE49-F238E27FC236}">
                <a16:creationId xmlns:a16="http://schemas.microsoft.com/office/drawing/2014/main" id="{6FE08999-6F3C-4E6E-8D06-F021EC03F8D3}"/>
              </a:ext>
            </a:extLst>
          </p:cNvPr>
          <p:cNvSpPr/>
          <p:nvPr/>
        </p:nvSpPr>
        <p:spPr>
          <a:xfrm>
            <a:off x="5290457" y="237070"/>
            <a:ext cx="2767302" cy="298507"/>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Sau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khi</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558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FE08999-6F3C-4E6E-8D06-F021EC03F8D3}"/>
              </a:ext>
            </a:extLst>
          </p:cNvPr>
          <p:cNvSpPr/>
          <p:nvPr/>
        </p:nvSpPr>
        <p:spPr>
          <a:xfrm>
            <a:off x="7315201" y="284617"/>
            <a:ext cx="4876799" cy="606591"/>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Rubric </a:t>
            </a:r>
            <a:r>
              <a:rPr kumimoji="0" lang="en-US" sz="32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đánh</a:t>
            </a:r>
            <a:r>
              <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giá</a:t>
            </a:r>
            <a:endPar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3448874"/>
              </p:ext>
            </p:extLst>
          </p:nvPr>
        </p:nvGraphicFramePr>
        <p:xfrm>
          <a:off x="2" y="1201784"/>
          <a:ext cx="12070078" cy="5509913"/>
        </p:xfrm>
        <a:graphic>
          <a:graphicData uri="http://schemas.openxmlformats.org/drawingml/2006/table">
            <a:tbl>
              <a:tblPr firstRow="1" firstCol="1" bandRow="1">
                <a:tableStyleId>{5C22544A-7EE6-4342-B048-85BDC9FD1C3A}</a:tableStyleId>
              </a:tblPr>
              <a:tblGrid>
                <a:gridCol w="906284">
                  <a:extLst>
                    <a:ext uri="{9D8B030D-6E8A-4147-A177-3AD203B41FA5}">
                      <a16:colId xmlns:a16="http://schemas.microsoft.com/office/drawing/2014/main" val="178875922"/>
                    </a:ext>
                  </a:extLst>
                </a:gridCol>
                <a:gridCol w="2200863">
                  <a:extLst>
                    <a:ext uri="{9D8B030D-6E8A-4147-A177-3AD203B41FA5}">
                      <a16:colId xmlns:a16="http://schemas.microsoft.com/office/drawing/2014/main" val="3568002459"/>
                    </a:ext>
                  </a:extLst>
                </a:gridCol>
                <a:gridCol w="2861139">
                  <a:extLst>
                    <a:ext uri="{9D8B030D-6E8A-4147-A177-3AD203B41FA5}">
                      <a16:colId xmlns:a16="http://schemas.microsoft.com/office/drawing/2014/main" val="1733331038"/>
                    </a:ext>
                  </a:extLst>
                </a:gridCol>
                <a:gridCol w="3050896">
                  <a:extLst>
                    <a:ext uri="{9D8B030D-6E8A-4147-A177-3AD203B41FA5}">
                      <a16:colId xmlns:a16="http://schemas.microsoft.com/office/drawing/2014/main" val="414188612"/>
                    </a:ext>
                  </a:extLst>
                </a:gridCol>
                <a:gridCol w="3050896">
                  <a:extLst>
                    <a:ext uri="{9D8B030D-6E8A-4147-A177-3AD203B41FA5}">
                      <a16:colId xmlns:a16="http://schemas.microsoft.com/office/drawing/2014/main" val="131338898"/>
                    </a:ext>
                  </a:extLst>
                </a:gridCol>
              </a:tblGrid>
              <a:tr h="360535">
                <a:tc gridSpan="5">
                  <a:txBody>
                    <a:bodyPr/>
                    <a:lstStyle/>
                    <a:p>
                      <a:pPr algn="ctr">
                        <a:spcAft>
                          <a:spcPts val="0"/>
                        </a:spcAft>
                      </a:pPr>
                      <a:r>
                        <a:rPr lang="en-US" sz="1800">
                          <a:effectLst/>
                          <a:latin typeface="Times New Roman" panose="02020603050405020304" pitchFamily="18" charset="0"/>
                          <a:cs typeface="Times New Roman" panose="02020603050405020304" pitchFamily="18" charset="0"/>
                        </a:rPr>
                        <a:t>PHIẾU ĐÁNH GIÁ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937951"/>
                  </a:ext>
                </a:extLst>
              </a:tr>
              <a:tr h="360535">
                <a:tc rowSpan="2" gridSpan="2">
                  <a:txBody>
                    <a:bodyPr/>
                    <a:lstStyle/>
                    <a:p>
                      <a:pPr algn="ctr">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en-US"/>
                    </a:p>
                  </a:txBody>
                  <a:tcPr/>
                </a:tc>
                <a:tc gridSpan="3">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MỨC ĐỘ</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2824158"/>
                  </a:ext>
                </a:extLst>
              </a:tr>
              <a:tr h="360535">
                <a:tc gridSpan="2" vMerge="1">
                  <a:txBody>
                    <a:bodyPr/>
                    <a:lstStyle/>
                    <a:p>
                      <a:endParaRPr lang="en-US"/>
                    </a:p>
                  </a:txBody>
                  <a:tcPr/>
                </a:tc>
                <a:tc hMerge="1" vMerge="1">
                  <a:txBody>
                    <a:bodyPr/>
                    <a:lstStyle/>
                    <a:p>
                      <a:endParaRPr lang="en-US"/>
                    </a:p>
                  </a:txBody>
                  <a:tcPr/>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Chưa 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Tốt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8512150"/>
                  </a:ext>
                </a:extLst>
              </a:tr>
              <a:tr h="1802674">
                <a:tc rowSpan="3">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pPr>
                        <a:spcAft>
                          <a:spcPts val="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nhận định khái quát về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sự phát triển công nghệ và tác động của nó đến đời sống con người; nêu lên nhiều quan điểm khác nhau để thấy đây là một vấn đề còn nhiều tranh cãi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8843569"/>
                  </a:ext>
                </a:extLst>
              </a:tr>
              <a:tr h="1802674">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Trình bày được hai mặt tích cực và tiêu cực của công nghệ trong đời sống bằng các bằng chứng cụ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trình bày được hai mặt của vấn đề</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độ lệch về hai mặt ảnh hưởng của công nghệ, thiên về tích cực hoặc thiên về tiêu cực</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Đánh giá được một cách khách quan, cân bằng hai mặt tích cực và tiêu cực của công nghệ trong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836918"/>
                  </a:ext>
                </a:extLst>
              </a:tr>
              <a:tr h="721070">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Nhấn mạnh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Đã nêu được ý kiến cá nhân nhưng chưa rõ ràng</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bật được ý kiến cá nhân để người nghe thấy rõ quan điểm của mình</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9006614"/>
                  </a:ext>
                </a:extLst>
              </a:tr>
            </a:tbl>
          </a:graphicData>
        </a:graphic>
      </p:graphicFrame>
    </p:spTree>
    <p:extLst>
      <p:ext uri="{BB962C8B-B14F-4D97-AF65-F5344CB8AC3E}">
        <p14:creationId xmlns:p14="http://schemas.microsoft.com/office/powerpoint/2010/main" val="149694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8008703"/>
              </p:ext>
            </p:extLst>
          </p:nvPr>
        </p:nvGraphicFramePr>
        <p:xfrm>
          <a:off x="104504" y="130628"/>
          <a:ext cx="11952514" cy="6635931"/>
        </p:xfrm>
        <a:graphic>
          <a:graphicData uri="http://schemas.openxmlformats.org/drawingml/2006/table">
            <a:tbl>
              <a:tblPr firstRow="1" firstCol="1" bandRow="1">
                <a:tableStyleId>{5C22544A-7EE6-4342-B048-85BDC9FD1C3A}</a:tableStyleId>
              </a:tblPr>
              <a:tblGrid>
                <a:gridCol w="1212382">
                  <a:extLst>
                    <a:ext uri="{9D8B030D-6E8A-4147-A177-3AD203B41FA5}">
                      <a16:colId xmlns:a16="http://schemas.microsoft.com/office/drawing/2014/main" val="4191539939"/>
                    </a:ext>
                  </a:extLst>
                </a:gridCol>
                <a:gridCol w="2560321">
                  <a:extLst>
                    <a:ext uri="{9D8B030D-6E8A-4147-A177-3AD203B41FA5}">
                      <a16:colId xmlns:a16="http://schemas.microsoft.com/office/drawing/2014/main" val="2832043900"/>
                    </a:ext>
                  </a:extLst>
                </a:gridCol>
                <a:gridCol w="2137451">
                  <a:extLst>
                    <a:ext uri="{9D8B030D-6E8A-4147-A177-3AD203B41FA5}">
                      <a16:colId xmlns:a16="http://schemas.microsoft.com/office/drawing/2014/main" val="2896930921"/>
                    </a:ext>
                  </a:extLst>
                </a:gridCol>
                <a:gridCol w="3021180">
                  <a:extLst>
                    <a:ext uri="{9D8B030D-6E8A-4147-A177-3AD203B41FA5}">
                      <a16:colId xmlns:a16="http://schemas.microsoft.com/office/drawing/2014/main" val="3322584407"/>
                    </a:ext>
                  </a:extLst>
                </a:gridCol>
                <a:gridCol w="3021180">
                  <a:extLst>
                    <a:ext uri="{9D8B030D-6E8A-4147-A177-3AD203B41FA5}">
                      <a16:colId xmlns:a16="http://schemas.microsoft.com/office/drawing/2014/main" val="1491751752"/>
                    </a:ext>
                  </a:extLst>
                </a:gridCol>
              </a:tblGrid>
              <a:tr h="884791">
                <a:tc rowSpan="4">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Hình thức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Ngữ điệu nói</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nhỏ, đều đều, lặp từ</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nhưng đôi chỗ vẫn còn bị lặp lại và không có điểm nhấn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rõ ràng, lưu loát, biết nhấn mạnh vào ý kiến cá nhân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0024331"/>
                  </a:ext>
                </a:extLst>
              </a:tr>
              <a:tr h="1327186">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ngôn ngữ cơ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ngôn ngữ cơ thể, chỉ nhìn vào dàn ý để nói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biểu cảm trên nét mặt và ánh mắt nhưng vẫn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Tự tin, tương tác với người nghe bằng ngôn ngữ cơ thể, hoàn toàn không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3798754"/>
                  </a:ext>
                </a:extLst>
              </a:tr>
              <a:tr h="1327186">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từ ngữ để liên kết câu và đoạn khi chuyển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từ ngữ liên kết khiến bài nói thiếu mạch lạc và không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sử dụng từ ngữ liên kết khi chuyển câu/ đoạn nhưng các từ còn bị lặp, đơn điệu.</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linh hoạt và đa dạng các từ ngữ liên kết câu/ đoạn khiến bài nói mạch lạc, logic và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5058158"/>
                  </a:ext>
                </a:extLst>
              </a:tr>
              <a:tr h="2211977">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Thái độ tham gia thảo luận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tiếp thu được ý kiến của người nghe</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ý kiến của người nghe và có trao đổi lại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trao đổi với người nghe (tán thành hay phản bác), bảo vệ được quan điểm của mình bằng những lí lẽ, bằng chứng thuyết phục và thái độ cầu thị</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5093451"/>
                  </a:ext>
                </a:extLst>
              </a:tr>
              <a:tr h="884791">
                <a:tc>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Thời gian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Thời gian trình bày (5-7 phút)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biết cân đối thời gian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Quá thời gian quy định một chút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Đảm bảo đúng thời gian quy định </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1195066"/>
                  </a:ext>
                </a:extLst>
              </a:tr>
            </a:tbl>
          </a:graphicData>
        </a:graphic>
      </p:graphicFrame>
    </p:spTree>
    <p:extLst>
      <p:ext uri="{BB962C8B-B14F-4D97-AF65-F5344CB8AC3E}">
        <p14:creationId xmlns:p14="http://schemas.microsoft.com/office/powerpoint/2010/main" val="136365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1028208" y="1547240"/>
            <a:ext cx="4110941" cy="4809393"/>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endParaRPr/>
            </a:p>
          </p:txBody>
        </p:sp>
      </p:grpSp>
      <p:grpSp>
        <p:nvGrpSpPr>
          <p:cNvPr id="986" name="Google Shape;986;p59"/>
          <p:cNvGrpSpPr/>
          <p:nvPr/>
        </p:nvGrpSpPr>
        <p:grpSpPr>
          <a:xfrm rot="-1035540">
            <a:off x="4178735" y="3853326"/>
            <a:ext cx="543415" cy="634417"/>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998" name="Google Shape;998;p59"/>
          <p:cNvGrpSpPr/>
          <p:nvPr/>
        </p:nvGrpSpPr>
        <p:grpSpPr>
          <a:xfrm rot="1197635">
            <a:off x="2602018" y="1888149"/>
            <a:ext cx="543441" cy="634449"/>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1010" name="Google Shape;1010;p59"/>
          <p:cNvGrpSpPr/>
          <p:nvPr/>
        </p:nvGrpSpPr>
        <p:grpSpPr>
          <a:xfrm rot="1197635">
            <a:off x="2186318" y="3217882"/>
            <a:ext cx="543441" cy="634449"/>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sp>
        <p:nvSpPr>
          <p:cNvPr id="1022" name="Google Shape;1022;p59"/>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p>
            <a:r>
              <a:rPr lang="vi-VN"/>
              <a:t>CHÚC CÁC EM THÀNH CÔNG!</a:t>
            </a:r>
            <a:endParaRPr/>
          </a:p>
        </p:txBody>
      </p:sp>
      <p:sp>
        <p:nvSpPr>
          <p:cNvPr id="1023" name="Google Shape;1023;p59"/>
          <p:cNvSpPr txBox="1">
            <a:spLocks noGrp="1"/>
          </p:cNvSpPr>
          <p:nvPr>
            <p:ph type="subTitle" idx="1"/>
          </p:nvPr>
        </p:nvSpPr>
        <p:spPr>
          <a:xfrm>
            <a:off x="6860414" y="1609886"/>
            <a:ext cx="4932904" cy="2006191"/>
          </a:xfrm>
          <a:prstGeom prst="rect">
            <a:avLst/>
          </a:prstGeom>
        </p:spPr>
        <p:txBody>
          <a:bodyPr spcFirstLastPara="1" wrap="square" lIns="121897" tIns="121897" rIns="121897" bIns="121897" anchor="t" anchorCtr="0">
            <a:noAutofit/>
          </a:bodyPr>
          <a:lstStyle/>
          <a:p>
            <a:pPr algn="ctr">
              <a:buClr>
                <a:schemeClr val="dk1"/>
              </a:buClr>
              <a:buSzPts val="1100"/>
            </a:pPr>
            <a:r>
              <a:rPr lang="vi-VN" sz="2800" b="1">
                <a:solidFill>
                  <a:srgbClr val="FF0000"/>
                </a:solidFill>
                <a:latin typeface="Times New Roman" pitchFamily="18" charset="0"/>
                <a:cs typeface="Times New Roman" pitchFamily="18" charset="0"/>
              </a:rPr>
              <a:t>QUAY VIDEO BÀI NÓI </a:t>
            </a:r>
            <a:r>
              <a:rPr lang="en-US" sz="2800" b="1">
                <a:solidFill>
                  <a:srgbClr val="FF0000"/>
                </a:solidFill>
                <a:latin typeface="Times New Roman" pitchFamily="18" charset="0"/>
                <a:cs typeface="Times New Roman" pitchFamily="18" charset="0"/>
              </a:rPr>
              <a:t>VỀ VAI TRÒ CỦA CÔNG NGHỆ TRONG ĐỜI SỐNG</a:t>
            </a:r>
            <a:endParaRPr sz="2800" b="1">
              <a:solidFill>
                <a:srgbClr val="FF0000"/>
              </a:solidFill>
              <a:latin typeface="Times New Roman" pitchFamily="18" charset="0"/>
              <a:cs typeface="Times New Roman" pitchFamily="18" charset="0"/>
            </a:endParaRPr>
          </a:p>
          <a:p>
            <a:endParaRPr/>
          </a:p>
        </p:txBody>
      </p:sp>
      <p:sp>
        <p:nvSpPr>
          <p:cNvPr id="1026" name="Google Shape;1026;p59"/>
          <p:cNvSpPr/>
          <p:nvPr/>
        </p:nvSpPr>
        <p:spPr>
          <a:xfrm>
            <a:off x="6510667" y="1934117"/>
            <a:ext cx="195200" cy="195200"/>
          </a:xfrm>
          <a:prstGeom prst="ellipse">
            <a:avLst/>
          </a:prstGeom>
          <a:solidFill>
            <a:schemeClr val="accent1"/>
          </a:solidFill>
          <a:ln>
            <a:noFill/>
          </a:ln>
        </p:spPr>
        <p:txBody>
          <a:bodyPr spcFirstLastPara="1" wrap="square" lIns="121897" tIns="121897" rIns="121897" bIns="121897" anchor="ctr" anchorCtr="0">
            <a:noAutofit/>
          </a:bodyPr>
          <a:lstStyle/>
          <a:p>
            <a:endParaRPr/>
          </a:p>
        </p:txBody>
      </p:sp>
      <p:sp>
        <p:nvSpPr>
          <p:cNvPr id="3" name="Subtitle 2"/>
          <p:cNvSpPr>
            <a:spLocks noGrp="1"/>
          </p:cNvSpPr>
          <p:nvPr>
            <p:ph type="subTitle" idx="3"/>
          </p:nvPr>
        </p:nvSpPr>
        <p:spPr>
          <a:xfrm>
            <a:off x="3773215" y="5169831"/>
            <a:ext cx="4108656" cy="1108400"/>
          </a:xfrm>
        </p:spPr>
        <p:txBody>
          <a:bodyPr/>
          <a:lstStyle/>
          <a:p>
            <a:r>
              <a:rPr lang="vi-VN" b="1" i="1">
                <a:solidFill>
                  <a:srgbClr val="FF0000"/>
                </a:solidFill>
                <a:latin typeface="Times New Roman" pitchFamily="18" charset="0"/>
                <a:cs typeface="Times New Roman" pitchFamily="18" charset="0"/>
              </a:rPr>
              <a:t>«Cái rễ của học tập thì cay đắng nhưng quả của nó thì ngọt ngào»</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5696118" y="3204491"/>
            <a:ext cx="6104047" cy="1815882"/>
          </a:xfrm>
          <a:prstGeom prst="rect">
            <a:avLst/>
          </a:prstGeom>
          <a:noFill/>
        </p:spPr>
        <p:txBody>
          <a:bodyPr wrap="square" rtlCol="0">
            <a:spAutoFit/>
          </a:bodyPr>
          <a:lstStyle/>
          <a:p>
            <a:pPr algn="just"/>
            <a:r>
              <a:rPr lang="en-US" sz="2800" b="1">
                <a:solidFill>
                  <a:schemeClr val="tx2"/>
                </a:solidFill>
                <a:latin typeface="Times New Roman" panose="02020603050405020304" pitchFamily="18" charset="0"/>
                <a:cs typeface="Times New Roman" panose="02020603050405020304" pitchFamily="18" charset="0"/>
              </a:rPr>
              <a:t>“Mỗi người sinh ra đều là thiên tài” (An – be Anh-xtanh). Em hiểu câu nói này như thế nào? Hãy trình bày cách hiểu của mình cho các bạn cùng nghe</a:t>
            </a:r>
          </a:p>
        </p:txBody>
      </p:sp>
    </p:spTree>
    <p:extLst>
      <p:ext uri="{BB962C8B-B14F-4D97-AF65-F5344CB8AC3E}">
        <p14:creationId xmlns:p14="http://schemas.microsoft.com/office/powerpoint/2010/main" val="361083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p:nvPr/>
        </p:nvSpPr>
        <p:spPr>
          <a:xfrm>
            <a:off x="9727444" y="4588656"/>
            <a:ext cx="950400" cy="950400"/>
          </a:xfrm>
          <a:prstGeom prst="ellipse">
            <a:avLst/>
          </a:prstGeom>
          <a:solidFill>
            <a:schemeClr val="accent4"/>
          </a:solidFill>
          <a:ln>
            <a:noFill/>
          </a:ln>
        </p:spPr>
        <p:txBody>
          <a:bodyPr spcFirstLastPara="1" wrap="square" lIns="121897" tIns="121897" rIns="121897" bIns="121897" anchor="ctr" anchorCtr="0">
            <a:noAutofit/>
          </a:bodyPr>
          <a:lstStyle/>
          <a:p>
            <a:endParaRPr/>
          </a:p>
        </p:txBody>
      </p:sp>
      <p:sp>
        <p:nvSpPr>
          <p:cNvPr id="578" name="Google Shape;578;p44"/>
          <p:cNvSpPr/>
          <p:nvPr/>
        </p:nvSpPr>
        <p:spPr>
          <a:xfrm>
            <a:off x="3626768" y="4588656"/>
            <a:ext cx="950400" cy="950400"/>
          </a:xfrm>
          <a:prstGeom prst="ellipse">
            <a:avLst/>
          </a:prstGeom>
          <a:solidFill>
            <a:schemeClr val="accent2"/>
          </a:solidFill>
          <a:ln>
            <a:noFill/>
          </a:ln>
        </p:spPr>
        <p:txBody>
          <a:bodyPr spcFirstLastPara="1" wrap="square" lIns="121897" tIns="121897" rIns="121897" bIns="121897" anchor="ctr" anchorCtr="0">
            <a:noAutofit/>
          </a:bodyPr>
          <a:lstStyle/>
          <a:p>
            <a:endParaRPr/>
          </a:p>
        </p:txBody>
      </p:sp>
      <p:sp>
        <p:nvSpPr>
          <p:cNvPr id="579" name="Google Shape;579;p44"/>
          <p:cNvSpPr/>
          <p:nvPr/>
        </p:nvSpPr>
        <p:spPr>
          <a:xfrm>
            <a:off x="1514633" y="2037433"/>
            <a:ext cx="950400" cy="950400"/>
          </a:xfrm>
          <a:prstGeom prst="ellipse">
            <a:avLst/>
          </a:prstGeom>
          <a:solidFill>
            <a:schemeClr val="accent5">
              <a:lumMod val="75000"/>
            </a:schemeClr>
          </a:solidFill>
          <a:ln>
            <a:noFill/>
          </a:ln>
        </p:spPr>
        <p:txBody>
          <a:bodyPr spcFirstLastPara="1" wrap="square" lIns="121897" tIns="121897" rIns="121897" bIns="121897" anchor="ctr" anchorCtr="0">
            <a:noAutofit/>
          </a:bodyPr>
          <a:lstStyle/>
          <a:p>
            <a:endParaRPr/>
          </a:p>
        </p:txBody>
      </p:sp>
      <p:sp>
        <p:nvSpPr>
          <p:cNvPr id="580" name="Google Shape;580;p44"/>
          <p:cNvSpPr/>
          <p:nvPr/>
        </p:nvSpPr>
        <p:spPr>
          <a:xfrm>
            <a:off x="6358776" y="2037433"/>
            <a:ext cx="950400" cy="950400"/>
          </a:xfrm>
          <a:prstGeom prst="ellipse">
            <a:avLst/>
          </a:prstGeom>
          <a:solidFill>
            <a:schemeClr val="accent3"/>
          </a:solidFill>
          <a:ln>
            <a:noFill/>
          </a:ln>
        </p:spPr>
        <p:txBody>
          <a:bodyPr spcFirstLastPara="1" wrap="square" lIns="121897" tIns="121897" rIns="121897" bIns="121897" anchor="ctr" anchorCtr="0">
            <a:noAutofit/>
          </a:bodyPr>
          <a:lstStyle/>
          <a:p>
            <a:endParaRPr/>
          </a:p>
        </p:txBody>
      </p:sp>
      <p:sp>
        <p:nvSpPr>
          <p:cNvPr id="581" name="Google Shape;581;p44"/>
          <p:cNvSpPr txBox="1">
            <a:spLocks noGrp="1"/>
          </p:cNvSpPr>
          <p:nvPr>
            <p:ph type="subTitle" idx="2"/>
          </p:nvPr>
        </p:nvSpPr>
        <p:spPr>
          <a:xfrm>
            <a:off x="437882" y="5696147"/>
            <a:ext cx="7315199" cy="1065262"/>
          </a:xfrm>
          <a:prstGeom prst="rect">
            <a:avLst/>
          </a:prstGeom>
          <a:solidFill>
            <a:schemeClr val="accent2"/>
          </a:solidFill>
        </p:spPr>
        <p:txBody>
          <a:bodyPr spcFirstLastPara="1" wrap="square" lIns="121897" tIns="121897" rIns="121897" bIns="121897" anchor="t" anchorCtr="0">
            <a:noAutofit/>
          </a:bodyPr>
          <a:lstStyle/>
          <a:p>
            <a:r>
              <a:rPr lang="vi-VN" sz="2800" b="1">
                <a:latin typeface="Times New Roman" pitchFamily="18" charset="0"/>
                <a:cs typeface="Times New Roman" pitchFamily="18" charset="0"/>
              </a:rPr>
              <a:t>Không điều chỉnh được âm lượng, giọng nói không hay, không hấp dẫn người nghe</a:t>
            </a:r>
            <a:endParaRPr sz="2800" b="1">
              <a:latin typeface="Times New Roman" pitchFamily="18" charset="0"/>
              <a:cs typeface="Times New Roman" pitchFamily="18" charset="0"/>
            </a:endParaRPr>
          </a:p>
        </p:txBody>
      </p:sp>
      <p:sp>
        <p:nvSpPr>
          <p:cNvPr id="582" name="Google Shape;582;p44"/>
          <p:cNvSpPr txBox="1">
            <a:spLocks noGrp="1"/>
          </p:cNvSpPr>
          <p:nvPr>
            <p:ph type="subTitle" idx="3"/>
          </p:nvPr>
        </p:nvSpPr>
        <p:spPr>
          <a:xfrm>
            <a:off x="8270428" y="5704677"/>
            <a:ext cx="3346316" cy="828400"/>
          </a:xfrm>
          <a:prstGeom prst="rect">
            <a:avLst/>
          </a:prstGeom>
          <a:solidFill>
            <a:schemeClr val="accent4"/>
          </a:solidFill>
        </p:spPr>
        <p:txBody>
          <a:bodyPr spcFirstLastPara="1" wrap="square" lIns="121897" tIns="121897" rIns="121897" bIns="121897" anchor="t" anchorCtr="0">
            <a:noAutofit/>
          </a:bodyPr>
          <a:lstStyle/>
          <a:p>
            <a:r>
              <a:rPr lang="vi-VN" sz="2800" b="1">
                <a:latin typeface="Times New Roman" pitchFamily="18" charset="0"/>
                <a:cs typeface="Times New Roman" pitchFamily="18" charset="0"/>
              </a:rPr>
              <a:t>Sợ nói sai chủ đề</a:t>
            </a:r>
            <a:endParaRPr sz="2800" b="1">
              <a:latin typeface="Times New Roman" pitchFamily="18" charset="0"/>
              <a:cs typeface="Times New Roman" pitchFamily="18" charset="0"/>
            </a:endParaRPr>
          </a:p>
        </p:txBody>
      </p:sp>
      <p:sp>
        <p:nvSpPr>
          <p:cNvPr id="583" name="Google Shape;583;p44"/>
          <p:cNvSpPr txBox="1">
            <a:spLocks noGrp="1"/>
          </p:cNvSpPr>
          <p:nvPr>
            <p:ph type="subTitle" idx="4"/>
          </p:nvPr>
        </p:nvSpPr>
        <p:spPr>
          <a:xfrm>
            <a:off x="347730" y="3123050"/>
            <a:ext cx="3296991" cy="1101219"/>
          </a:xfrm>
          <a:prstGeom prst="rect">
            <a:avLst/>
          </a:prstGeom>
          <a:solidFill>
            <a:schemeClr val="accent5">
              <a:lumMod val="75000"/>
            </a:schemeClr>
          </a:solidFill>
        </p:spPr>
        <p:txBody>
          <a:bodyPr spcFirstLastPara="1" wrap="square" lIns="121897" tIns="121897" rIns="121897" bIns="121897" anchor="t" anchorCtr="0">
            <a:noAutofit/>
          </a:bodyPr>
          <a:lstStyle/>
          <a:p>
            <a:r>
              <a:rPr lang="vi-VN" sz="2800" b="1">
                <a:latin typeface="Times New Roman" pitchFamily="18" charset="0"/>
                <a:cs typeface="Times New Roman" pitchFamily="18" charset="0"/>
              </a:rPr>
              <a:t>Không tự tin, mất bình tĩnh, run sợ</a:t>
            </a:r>
            <a:endParaRPr sz="2800" b="1">
              <a:latin typeface="Times New Roman" pitchFamily="18" charset="0"/>
              <a:cs typeface="Times New Roman" pitchFamily="18" charset="0"/>
            </a:endParaRPr>
          </a:p>
        </p:txBody>
      </p:sp>
      <p:sp>
        <p:nvSpPr>
          <p:cNvPr id="584" name="Google Shape;584;p44"/>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p>
            <a:r>
              <a:rPr lang="en">
                <a:solidFill>
                  <a:schemeClr val="lt1"/>
                </a:solidFill>
              </a:rPr>
              <a:t>1</a:t>
            </a:r>
            <a:endParaRPr>
              <a:solidFill>
                <a:schemeClr val="lt1"/>
              </a:solidFill>
            </a:endParaRPr>
          </a:p>
        </p:txBody>
      </p:sp>
      <p:sp>
        <p:nvSpPr>
          <p:cNvPr id="585" name="Google Shape;585;p44"/>
          <p:cNvSpPr txBox="1">
            <a:spLocks noGrp="1"/>
          </p:cNvSpPr>
          <p:nvPr>
            <p:ph type="title"/>
          </p:nvPr>
        </p:nvSpPr>
        <p:spPr>
          <a:xfrm>
            <a:off x="2738021" y="770519"/>
            <a:ext cx="6396840" cy="950400"/>
          </a:xfrm>
          <a:prstGeom prst="rect">
            <a:avLst/>
          </a:prstGeom>
          <a:solidFill>
            <a:schemeClr val="accent6"/>
          </a:solidFill>
        </p:spPr>
        <p:txBody>
          <a:bodyPr spcFirstLastPara="1" wrap="square" lIns="121897" tIns="121897" rIns="121897" bIns="121897" anchor="ctr" anchorCtr="0">
            <a:noAutofit/>
          </a:bodyPr>
          <a:lstStyle/>
          <a:p>
            <a:pPr algn="ctr"/>
            <a:r>
              <a:rPr lang="vi-VN" sz="2800">
                <a:latin typeface="Times New Roman" pitchFamily="18" charset="0"/>
                <a:cs typeface="Times New Roman" pitchFamily="18" charset="0"/>
              </a:rPr>
              <a:t>NHỮNG KHÓ KHĂN THƯỜNG GẶP </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KHI TRÌNH BÀY BÀI NÓI</a:t>
            </a:r>
            <a:endParaRPr sz="2800">
              <a:latin typeface="Times New Roman" pitchFamily="18" charset="0"/>
              <a:cs typeface="Times New Roman" pitchFamily="18" charset="0"/>
            </a:endParaRPr>
          </a:p>
        </p:txBody>
      </p:sp>
      <p:sp>
        <p:nvSpPr>
          <p:cNvPr id="586" name="Google Shape;586;p44"/>
          <p:cNvSpPr txBox="1">
            <a:spLocks noGrp="1"/>
          </p:cNvSpPr>
          <p:nvPr>
            <p:ph type="subTitle" idx="6"/>
          </p:nvPr>
        </p:nvSpPr>
        <p:spPr>
          <a:xfrm>
            <a:off x="6566576" y="1949852"/>
            <a:ext cx="534800" cy="828400"/>
          </a:xfrm>
          <a:prstGeom prst="rect">
            <a:avLst/>
          </a:prstGeom>
        </p:spPr>
        <p:txBody>
          <a:bodyPr spcFirstLastPara="1" wrap="square" lIns="121897" tIns="121897" rIns="121897" bIns="121897" anchor="t" anchorCtr="0">
            <a:noAutofit/>
          </a:bodyPr>
          <a:lstStyle/>
          <a:p>
            <a:r>
              <a:rPr lang="en">
                <a:solidFill>
                  <a:srgbClr val="FFFFFF"/>
                </a:solidFill>
              </a:rPr>
              <a:t>2</a:t>
            </a:r>
            <a:endParaRPr>
              <a:solidFill>
                <a:srgbClr val="FFFFFF"/>
              </a:solidFill>
            </a:endParaRPr>
          </a:p>
        </p:txBody>
      </p:sp>
      <p:sp>
        <p:nvSpPr>
          <p:cNvPr id="587" name="Google Shape;587;p44"/>
          <p:cNvSpPr txBox="1">
            <a:spLocks noGrp="1"/>
          </p:cNvSpPr>
          <p:nvPr>
            <p:ph type="subTitle" idx="7"/>
          </p:nvPr>
        </p:nvSpPr>
        <p:spPr>
          <a:xfrm>
            <a:off x="3834568" y="4495109"/>
            <a:ext cx="534800" cy="828400"/>
          </a:xfrm>
          <a:prstGeom prst="rect">
            <a:avLst/>
          </a:prstGeom>
        </p:spPr>
        <p:txBody>
          <a:bodyPr spcFirstLastPara="1" wrap="square" lIns="121897" tIns="121897" rIns="121897" bIns="121897" anchor="t" anchorCtr="0">
            <a:noAutofit/>
          </a:bodyPr>
          <a:lstStyle/>
          <a:p>
            <a:r>
              <a:rPr lang="en">
                <a:solidFill>
                  <a:srgbClr val="FFFFFF"/>
                </a:solidFill>
              </a:rPr>
              <a:t>3</a:t>
            </a:r>
            <a:endParaRPr>
              <a:solidFill>
                <a:srgbClr val="FFFFFF"/>
              </a:solidFill>
            </a:endParaRPr>
          </a:p>
        </p:txBody>
      </p:sp>
      <p:sp>
        <p:nvSpPr>
          <p:cNvPr id="588" name="Google Shape;588;p44"/>
          <p:cNvSpPr txBox="1">
            <a:spLocks noGrp="1"/>
          </p:cNvSpPr>
          <p:nvPr>
            <p:ph type="subTitle" idx="8"/>
          </p:nvPr>
        </p:nvSpPr>
        <p:spPr>
          <a:xfrm>
            <a:off x="9935244" y="4494175"/>
            <a:ext cx="534800" cy="828400"/>
          </a:xfrm>
          <a:prstGeom prst="rect">
            <a:avLst/>
          </a:prstGeom>
        </p:spPr>
        <p:txBody>
          <a:bodyPr spcFirstLastPara="1" wrap="square" lIns="121897" tIns="121897" rIns="121897" bIns="121897" anchor="t" anchorCtr="0">
            <a:noAutofit/>
          </a:bodyPr>
          <a:lstStyle/>
          <a:p>
            <a:r>
              <a:rPr lang="en">
                <a:solidFill>
                  <a:srgbClr val="FFFFFF"/>
                </a:solidFill>
              </a:rPr>
              <a:t>4</a:t>
            </a:r>
            <a:endParaRPr>
              <a:solidFill>
                <a:srgbClr val="FFFFFF"/>
              </a:solidFill>
            </a:endParaRPr>
          </a:p>
        </p:txBody>
      </p:sp>
      <p:sp>
        <p:nvSpPr>
          <p:cNvPr id="590" name="Google Shape;590;p44"/>
          <p:cNvSpPr txBox="1">
            <a:spLocks noGrp="1"/>
          </p:cNvSpPr>
          <p:nvPr>
            <p:ph type="subTitle" idx="4"/>
          </p:nvPr>
        </p:nvSpPr>
        <p:spPr>
          <a:xfrm>
            <a:off x="4999313" y="3117986"/>
            <a:ext cx="4408315" cy="1097181"/>
          </a:xfrm>
          <a:prstGeom prst="rect">
            <a:avLst/>
          </a:prstGeom>
          <a:solidFill>
            <a:schemeClr val="accent3"/>
          </a:solidFill>
        </p:spPr>
        <p:txBody>
          <a:bodyPr spcFirstLastPara="1" wrap="square" lIns="121897" tIns="121897" rIns="121897" bIns="121897" anchor="t" anchorCtr="0">
            <a:noAutofit/>
          </a:bodyPr>
          <a:lstStyle/>
          <a:p>
            <a:r>
              <a:rPr lang="vi-VN" sz="2800" b="1">
                <a:latin typeface="Times New Roman" pitchFamily="18" charset="0"/>
                <a:cs typeface="Times New Roman" pitchFamily="18" charset="0"/>
              </a:rPr>
              <a:t>Không kết hợp được ngôn ngữ nói và ngôn ngữ cơ thể</a:t>
            </a:r>
            <a:endParaRPr sz="2800" b="1">
              <a:latin typeface="Times New Roman" pitchFamily="18" charset="0"/>
              <a:cs typeface="Times New Roman" pitchFamily="18" charset="0"/>
            </a:endParaRPr>
          </a:p>
        </p:txBody>
      </p:sp>
      <p:grpSp>
        <p:nvGrpSpPr>
          <p:cNvPr id="591" name="Google Shape;591;p44"/>
          <p:cNvGrpSpPr/>
          <p:nvPr/>
        </p:nvGrpSpPr>
        <p:grpSpPr>
          <a:xfrm rot="1102401">
            <a:off x="8843990" y="726423"/>
            <a:ext cx="3085159" cy="1268552"/>
            <a:chOff x="7005143" y="379022"/>
            <a:chExt cx="2313924" cy="951437"/>
          </a:xfrm>
        </p:grpSpPr>
        <p:sp>
          <p:nvSpPr>
            <p:cNvPr id="592" name="Google Shape;592;p44"/>
            <p:cNvSpPr/>
            <p:nvPr/>
          </p:nvSpPr>
          <p:spPr>
            <a:xfrm rot="424260">
              <a:off x="7693670" y="945861"/>
              <a:ext cx="1613909" cy="286352"/>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nvGrpSpPr>
            <p:cNvPr id="593" name="Google Shape;593;p44"/>
            <p:cNvGrpSpPr/>
            <p:nvPr/>
          </p:nvGrpSpPr>
          <p:grpSpPr>
            <a:xfrm rot="885366">
              <a:off x="7050978" y="461054"/>
              <a:ext cx="682162" cy="293644"/>
              <a:chOff x="1580750" y="1020525"/>
              <a:chExt cx="682175" cy="293650"/>
            </a:xfrm>
          </p:grpSpPr>
          <p:sp>
            <p:nvSpPr>
              <p:cNvPr id="594" name="Google Shape;594;p44"/>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rgbClr val="6AA84F"/>
              </a:solidFill>
              <a:ln>
                <a:noFill/>
              </a:ln>
            </p:spPr>
            <p:txBody>
              <a:bodyPr spcFirstLastPara="1" wrap="square" lIns="91425" tIns="91425" rIns="91425" bIns="91425" anchor="ctr" anchorCtr="0">
                <a:noAutofit/>
              </a:bodyPr>
              <a:lstStyle/>
              <a:p>
                <a:endParaRPr/>
              </a:p>
            </p:txBody>
          </p:sp>
          <p:sp>
            <p:nvSpPr>
              <p:cNvPr id="595" name="Google Shape;595;p44"/>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rgbClr val="6AA84F"/>
              </a:solidFill>
              <a:ln>
                <a:noFill/>
              </a:ln>
            </p:spPr>
            <p:txBody>
              <a:bodyPr spcFirstLastPara="1" wrap="square" lIns="91425" tIns="91425" rIns="91425" bIns="91425" anchor="ctr" anchorCtr="0">
                <a:noAutofit/>
              </a:bodyPr>
              <a:lstStyle/>
              <a:p>
                <a:endParaRPr/>
              </a:p>
            </p:txBody>
          </p:sp>
          <p:sp>
            <p:nvSpPr>
              <p:cNvPr id="596" name="Google Shape;596;p44"/>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597" name="Google Shape;597;p44"/>
            <p:cNvSpPr/>
            <p:nvPr/>
          </p:nvSpPr>
          <p:spPr>
            <a:xfrm rot="885366">
              <a:off x="7030764" y="539861"/>
              <a:ext cx="598763" cy="278720"/>
            </a:xfrm>
            <a:custGeom>
              <a:avLst/>
              <a:gdLst/>
              <a:ahLst/>
              <a:cxnLst/>
              <a:rect l="l" t="t" r="r" b="b"/>
              <a:pathLst>
                <a:path w="23951" h="11149" extrusionOk="0">
                  <a:moveTo>
                    <a:pt x="0" y="0"/>
                  </a:moveTo>
                  <a:lnTo>
                    <a:pt x="21835" y="11148"/>
                  </a:lnTo>
                  <a:lnTo>
                    <a:pt x="23951" y="398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557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653048" y="953039"/>
            <a:ext cx="6555345" cy="1017430"/>
          </a:xfrm>
          <a:prstGeom prst="rect">
            <a:avLst/>
          </a:prstGeom>
        </p:spPr>
        <p:txBody>
          <a:bodyPr spcFirstLastPara="1" wrap="square" lIns="121897" tIns="121897" rIns="121897" bIns="121897" anchor="b" anchorCtr="0">
            <a:noAutofit/>
          </a:bodyPr>
          <a:lstStyle/>
          <a:p>
            <a:br>
              <a:rPr lang="vi-VN" sz="6600" dirty="0"/>
            </a:br>
            <a:br>
              <a:rPr lang="vi-VN" sz="6600" dirty="0"/>
            </a:br>
            <a:br>
              <a:rPr lang="vi-VN" sz="6600" dirty="0"/>
            </a:br>
            <a:br>
              <a:rPr lang="vi-VN" sz="6600" dirty="0"/>
            </a:br>
            <a:r>
              <a:rPr lang="en-US" sz="4000" dirty="0">
                <a:latin typeface="Times New Roman" pitchFamily="18" charset="0"/>
                <a:cs typeface="Times New Roman" pitchFamily="18" charset="0"/>
              </a:rPr>
              <a:t>TIẾT 96 – 97:</a:t>
            </a:r>
            <a:r>
              <a:rPr lang="vi-VN" sz="4000" dirty="0">
                <a:latin typeface="Times New Roman" pitchFamily="18" charset="0"/>
                <a:cs typeface="Times New Roman" pitchFamily="18" charset="0"/>
              </a:rPr>
              <a:t> NÓI - NGHE</a:t>
            </a:r>
            <a:endParaRPr sz="4000" dirty="0">
              <a:latin typeface="Times New Roman" pitchFamily="18" charset="0"/>
              <a:cs typeface="Times New Roman" pitchFamily="18" charset="0"/>
            </a:endParaRPr>
          </a:p>
        </p:txBody>
      </p:sp>
      <p:sp>
        <p:nvSpPr>
          <p:cNvPr id="4" name="TextBox 3"/>
          <p:cNvSpPr txBox="1"/>
          <p:nvPr/>
        </p:nvSpPr>
        <p:spPr>
          <a:xfrm>
            <a:off x="-30118" y="2112135"/>
            <a:ext cx="11915634" cy="1446550"/>
          </a:xfrm>
          <a:prstGeom prst="rect">
            <a:avLst/>
          </a:prstGeom>
          <a:noFill/>
        </p:spPr>
        <p:txBody>
          <a:bodyPr wrap="none" rtlCol="0">
            <a:spAutoFit/>
          </a:bodyPr>
          <a:lstStyle/>
          <a:p>
            <a:pPr algn="ctr"/>
            <a:r>
              <a:rPr lang="en-US" sz="4400" b="1" dirty="0">
                <a:solidFill>
                  <a:srgbClr val="FF0000"/>
                </a:solidFill>
                <a:latin typeface="Times New Roman" pitchFamily="18" charset="0"/>
                <a:cs typeface="Times New Roman" pitchFamily="18" charset="0"/>
              </a:rPr>
              <a:t>THẢO LUẬN VỀ VAI TRÒ CỦA CÔNG NGHỆ</a:t>
            </a:r>
          </a:p>
          <a:p>
            <a:pPr algn="ctr"/>
            <a:r>
              <a:rPr lang="en-US" sz="4400" b="1" dirty="0">
                <a:solidFill>
                  <a:srgbClr val="FF0000"/>
                </a:solidFill>
                <a:latin typeface="Times New Roman" pitchFamily="18" charset="0"/>
                <a:cs typeface="Times New Roman" pitchFamily="18" charset="0"/>
              </a:rPr>
              <a:t>ĐỐI VỚI ĐỜI SỐNG CON NGƯỜI</a:t>
            </a:r>
          </a:p>
        </p:txBody>
      </p:sp>
    </p:spTree>
    <p:extLst>
      <p:ext uri="{BB962C8B-B14F-4D97-AF65-F5344CB8AC3E}">
        <p14:creationId xmlns:p14="http://schemas.microsoft.com/office/powerpoint/2010/main" val="376774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47"/>
          <p:cNvSpPr/>
          <p:nvPr/>
        </p:nvSpPr>
        <p:spPr>
          <a:xfrm>
            <a:off x="6970784" y="3986867"/>
            <a:ext cx="195200" cy="195200"/>
          </a:xfrm>
          <a:prstGeom prst="ellipse">
            <a:avLst/>
          </a:prstGeom>
          <a:solidFill>
            <a:srgbClr val="E69138"/>
          </a:solidFill>
          <a:ln>
            <a:noFill/>
          </a:ln>
        </p:spPr>
        <p:txBody>
          <a:bodyPr spcFirstLastPara="1" wrap="square" lIns="121897" tIns="121897" rIns="121897" bIns="121897" anchor="ctr" anchorCtr="0">
            <a:noAutofit/>
          </a:bodyPr>
          <a:lstStyle/>
          <a:p>
            <a:endParaRPr/>
          </a:p>
        </p:txBody>
      </p:sp>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282994" y="193809"/>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graphicFrame>
        <p:nvGraphicFramePr>
          <p:cNvPr id="65" name="Diagram 64">
            <a:extLst>
              <a:ext uri="{FF2B5EF4-FFF2-40B4-BE49-F238E27FC236}">
                <a16:creationId xmlns:a16="http://schemas.microsoft.com/office/drawing/2014/main" id="{ED76A19E-9E2E-4919-912D-FFFB5AD51B90}"/>
              </a:ext>
            </a:extLst>
          </p:cNvPr>
          <p:cNvGraphicFramePr/>
          <p:nvPr>
            <p:extLst>
              <p:ext uri="{D42A27DB-BD31-4B8C-83A1-F6EECF244321}">
                <p14:modId xmlns:p14="http://schemas.microsoft.com/office/powerpoint/2010/main" val="763326781"/>
              </p:ext>
            </p:extLst>
          </p:nvPr>
        </p:nvGraphicFramePr>
        <p:xfrm>
          <a:off x="1846739" y="6770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7918" y="1751527"/>
            <a:ext cx="364202" cy="523220"/>
          </a:xfrm>
          <a:prstGeom prst="rect">
            <a:avLst/>
          </a:prstGeom>
          <a:noFill/>
        </p:spPr>
        <p:txBody>
          <a:bodyPr wrap="none" rtlCol="0">
            <a:spAutoFit/>
          </a:bodyPr>
          <a:lstStyle/>
          <a:p>
            <a:r>
              <a:rPr lang="vi-VN" sz="2800" b="1">
                <a:solidFill>
                  <a:srgbClr val="FF0000"/>
                </a:solidFill>
                <a:latin typeface="Times New Roman" pitchFamily="18" charset="0"/>
                <a:cs typeface="Times New Roman" pitchFamily="18" charset="0"/>
              </a:rPr>
              <a:t>1</a:t>
            </a:r>
            <a:endParaRPr lang="en-US" sz="2800" b="1">
              <a:solidFill>
                <a:srgbClr val="FF0000"/>
              </a:solidFill>
              <a:latin typeface="Times New Roman" pitchFamily="18" charset="0"/>
              <a:cs typeface="Times New Roman" pitchFamily="18" charset="0"/>
            </a:endParaRPr>
          </a:p>
        </p:txBody>
      </p:sp>
      <p:sp>
        <p:nvSpPr>
          <p:cNvPr id="5" name="TextBox 4"/>
          <p:cNvSpPr txBox="1"/>
          <p:nvPr/>
        </p:nvSpPr>
        <p:spPr>
          <a:xfrm>
            <a:off x="2882120" y="3386374"/>
            <a:ext cx="364202" cy="523220"/>
          </a:xfrm>
          <a:prstGeom prst="rect">
            <a:avLst/>
          </a:prstGeom>
          <a:noFill/>
        </p:spPr>
        <p:txBody>
          <a:bodyPr wrap="none" rtlCol="0">
            <a:spAutoFit/>
          </a:bodyPr>
          <a:lstStyle/>
          <a:p>
            <a:r>
              <a:rPr lang="vi-VN" sz="2800" b="1">
                <a:solidFill>
                  <a:srgbClr val="FF0000"/>
                </a:solidFill>
                <a:latin typeface="Times New Roman" pitchFamily="18" charset="0"/>
                <a:cs typeface="Times New Roman" pitchFamily="18" charset="0"/>
              </a:rPr>
              <a:t>2</a:t>
            </a:r>
            <a:endParaRPr lang="en-US" sz="2800" b="1">
              <a:solidFill>
                <a:srgbClr val="FF0000"/>
              </a:solidFill>
              <a:latin typeface="Times New Roman" pitchFamily="18" charset="0"/>
              <a:cs typeface="Times New Roman" pitchFamily="18" charset="0"/>
            </a:endParaRPr>
          </a:p>
        </p:txBody>
      </p:sp>
      <p:sp>
        <p:nvSpPr>
          <p:cNvPr id="6" name="TextBox 5"/>
          <p:cNvSpPr txBox="1"/>
          <p:nvPr/>
        </p:nvSpPr>
        <p:spPr>
          <a:xfrm>
            <a:off x="2517918" y="5023577"/>
            <a:ext cx="364202" cy="523220"/>
          </a:xfrm>
          <a:prstGeom prst="rect">
            <a:avLst/>
          </a:prstGeom>
          <a:noFill/>
        </p:spPr>
        <p:txBody>
          <a:bodyPr wrap="none" rtlCol="0">
            <a:spAutoFit/>
          </a:bodyPr>
          <a:lstStyle/>
          <a:p>
            <a:r>
              <a:rPr lang="vi-VN" sz="2800" b="1">
                <a:solidFill>
                  <a:srgbClr val="FF0000"/>
                </a:solidFill>
                <a:latin typeface="Times New Roman" pitchFamily="18" charset="0"/>
                <a:cs typeface="Times New Roman" pitchFamily="18" charset="0"/>
              </a:rPr>
              <a:t>3</a:t>
            </a:r>
            <a:endParaRPr lang="en-US" sz="2800" b="1">
              <a:solidFill>
                <a:srgbClr val="FF0000"/>
              </a:solidFill>
              <a:latin typeface="Times New Roman" pitchFamily="18" charset="0"/>
              <a:cs typeface="Times New Roman" pitchFamily="18" charset="0"/>
            </a:endParaRPr>
          </a:p>
        </p:txBody>
      </p:sp>
      <p:grpSp>
        <p:nvGrpSpPr>
          <p:cNvPr id="66" name="Google Shape;623;p47"/>
          <p:cNvGrpSpPr/>
          <p:nvPr/>
        </p:nvGrpSpPr>
        <p:grpSpPr>
          <a:xfrm rot="-4439735">
            <a:off x="1002415" y="5931821"/>
            <a:ext cx="152827" cy="743603"/>
            <a:chOff x="1037075" y="4151250"/>
            <a:chExt cx="114625" cy="557725"/>
          </a:xfrm>
        </p:grpSpPr>
        <p:sp>
          <p:nvSpPr>
            <p:cNvPr id="67"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8"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9"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70"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71"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2"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3"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4"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75"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76"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4392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sp>
        <p:nvSpPr>
          <p:cNvPr id="2" name="TextBox 1"/>
          <p:cNvSpPr txBox="1"/>
          <p:nvPr/>
        </p:nvSpPr>
        <p:spPr>
          <a:xfrm>
            <a:off x="7377" y="1676314"/>
            <a:ext cx="12218409" cy="584775"/>
          </a:xfrm>
          <a:prstGeom prst="rect">
            <a:avLst/>
          </a:prstGeom>
          <a:noFill/>
        </p:spPr>
        <p:txBody>
          <a:bodyPr wrap="none" rtlCol="0">
            <a:spAutoFit/>
          </a:bodyPr>
          <a:lstStyle/>
          <a:p>
            <a:pPr lvl="0" algn="ctr"/>
            <a:r>
              <a:rPr lang="vi-VN" sz="3200" b="1">
                <a:solidFill>
                  <a:schemeClr val="tx2"/>
                </a:solidFill>
                <a:latin typeface="Times New Roman" pitchFamily="18" charset="0"/>
                <a:cs typeface="Times New Roman" pitchFamily="18" charset="0"/>
              </a:rPr>
              <a:t>Bước 1:</a:t>
            </a:r>
            <a:r>
              <a:rPr lang="en-US" sz="3200" b="1">
                <a:solidFill>
                  <a:schemeClr val="tx2"/>
                </a:solidFill>
                <a:latin typeface="Times New Roman" pitchFamily="18" charset="0"/>
                <a:cs typeface="Times New Roman" pitchFamily="18" charset="0"/>
              </a:rPr>
              <a:t>Xác định đề tài, mục đích, người nghe, không gian, thời gian </a:t>
            </a:r>
            <a:endParaRPr lang="en-US" sz="3200" b="1" dirty="0">
              <a:solidFill>
                <a:schemeClr val="tx2"/>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000" y="2276098"/>
            <a:ext cx="4261341" cy="3489889"/>
          </a:xfrm>
          <a:prstGeom prst="rect">
            <a:avLst/>
          </a:prstGeom>
        </p:spPr>
      </p:pic>
      <p:sp>
        <p:nvSpPr>
          <p:cNvPr id="9" name="TextBox 8"/>
          <p:cNvSpPr txBox="1"/>
          <p:nvPr/>
        </p:nvSpPr>
        <p:spPr>
          <a:xfrm>
            <a:off x="5174906" y="2379673"/>
            <a:ext cx="2155462" cy="369332"/>
          </a:xfrm>
          <a:prstGeom prst="rect">
            <a:avLst/>
          </a:prstGeom>
          <a:noFill/>
        </p:spPr>
        <p:txBody>
          <a:bodyPr wrap="none" rtlCol="0">
            <a:spAutoFit/>
          </a:bodyPr>
          <a:lstStyle/>
          <a:p>
            <a:r>
              <a:rPr lang="vi-VN">
                <a:solidFill>
                  <a:srgbClr val="FF0000"/>
                </a:solidFill>
              </a:rPr>
              <a:t>5 NGÓN TAY XINH</a:t>
            </a:r>
            <a:endParaRPr lang="en-US">
              <a:solidFill>
                <a:srgbClr val="FF0000"/>
              </a:solidFill>
            </a:endParaRPr>
          </a:p>
        </p:txBody>
      </p:sp>
    </p:spTree>
    <p:extLst>
      <p:ext uri="{BB962C8B-B14F-4D97-AF65-F5344CB8AC3E}">
        <p14:creationId xmlns:p14="http://schemas.microsoft.com/office/powerpoint/2010/main" val="319989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sp>
        <p:nvSpPr>
          <p:cNvPr id="2" name="TextBox 1"/>
          <p:cNvSpPr txBox="1"/>
          <p:nvPr/>
        </p:nvSpPr>
        <p:spPr>
          <a:xfrm>
            <a:off x="7377" y="1676314"/>
            <a:ext cx="12218409" cy="584775"/>
          </a:xfrm>
          <a:prstGeom prst="rect">
            <a:avLst/>
          </a:prstGeom>
          <a:noFill/>
        </p:spPr>
        <p:txBody>
          <a:bodyPr wrap="none" rtlCol="0">
            <a:spAutoFit/>
          </a:bodyPr>
          <a:lstStyle/>
          <a:p>
            <a:pPr lvl="0" algn="ctr"/>
            <a:r>
              <a:rPr lang="vi-VN" sz="3200" b="1">
                <a:solidFill>
                  <a:schemeClr val="tx2"/>
                </a:solidFill>
                <a:latin typeface="Times New Roman" pitchFamily="18" charset="0"/>
                <a:cs typeface="Times New Roman" pitchFamily="18" charset="0"/>
              </a:rPr>
              <a:t>Bước 1:</a:t>
            </a:r>
            <a:r>
              <a:rPr lang="en-US" sz="3200" b="1">
                <a:solidFill>
                  <a:schemeClr val="tx2"/>
                </a:solidFill>
                <a:latin typeface="Times New Roman" pitchFamily="18" charset="0"/>
                <a:cs typeface="Times New Roman" pitchFamily="18" charset="0"/>
              </a:rPr>
              <a:t>Xác định đề tài, mục đích, người nghe, không gian, thời gian </a:t>
            </a:r>
            <a:endParaRPr lang="en-US" sz="3200" b="1" dirty="0">
              <a:solidFill>
                <a:schemeClr val="tx2"/>
              </a:solidFill>
              <a:latin typeface="Times New Roman" pitchFamily="18" charset="0"/>
              <a:cs typeface="Times New Roman" pitchFamily="18" charset="0"/>
            </a:endParaRPr>
          </a:p>
        </p:txBody>
      </p:sp>
      <p:sp>
        <p:nvSpPr>
          <p:cNvPr id="3" name="TextBox 2"/>
          <p:cNvSpPr txBox="1"/>
          <p:nvPr/>
        </p:nvSpPr>
        <p:spPr>
          <a:xfrm>
            <a:off x="339831" y="2287782"/>
            <a:ext cx="11560432" cy="3108543"/>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rPr>
              <a:t>+ W</a:t>
            </a:r>
            <a:r>
              <a:rPr lang="vi-VN" sz="2800">
                <a:solidFill>
                  <a:srgbClr val="FF0000"/>
                </a:solidFill>
                <a:latin typeface="Times New Roman" panose="02020603050405020304" pitchFamily="18" charset="0"/>
                <a:cs typeface="Times New Roman" panose="02020603050405020304" pitchFamily="18" charset="0"/>
              </a:rPr>
              <a:t>h</a:t>
            </a:r>
            <a:r>
              <a:rPr lang="vi-VN" sz="2800">
                <a:solidFill>
                  <a:srgbClr val="FF0000"/>
                </a:solidFill>
                <a:latin typeface="+mj-lt"/>
              </a:rPr>
              <a:t>at? Tôi định nói về điều gì? Đề tài của tôi là gì?</a:t>
            </a:r>
            <a:endParaRPr lang="en-US" sz="2800">
              <a:solidFill>
                <a:srgbClr val="FF0000"/>
              </a:solidFill>
              <a:latin typeface="+mj-lt"/>
            </a:endParaRPr>
          </a:p>
          <a:p>
            <a:pPr algn="just"/>
            <a:r>
              <a:rPr lang="vi-VN" sz="2800">
                <a:solidFill>
                  <a:srgbClr val="FF0000"/>
                </a:solidFill>
                <a:latin typeface="+mj-lt"/>
              </a:rPr>
              <a:t>+ Why? Tại sao tôi lại nói về đề tài này? Tôi muốn làm rõ vấn đề gì nhất? Cần chia sẻ điều gì quan trọng? Mong muốn người nghe nắm bắt được điều gì?</a:t>
            </a:r>
            <a:endParaRPr lang="en-US" sz="2800">
              <a:solidFill>
                <a:srgbClr val="FF0000"/>
              </a:solidFill>
              <a:latin typeface="+mj-lt"/>
            </a:endParaRPr>
          </a:p>
          <a:p>
            <a:pPr algn="just"/>
            <a:r>
              <a:rPr lang="vi-VN" sz="2800">
                <a:solidFill>
                  <a:srgbClr val="FF0000"/>
                </a:solidFill>
                <a:latin typeface="+mj-lt"/>
              </a:rPr>
              <a:t>+ Who? Tôi đang nói cho ai nghe? (thầy cô, người thân, bạn bè)</a:t>
            </a:r>
            <a:endParaRPr lang="en-US" sz="2800">
              <a:solidFill>
                <a:srgbClr val="FF0000"/>
              </a:solidFill>
              <a:latin typeface="+mj-lt"/>
            </a:endParaRPr>
          </a:p>
          <a:p>
            <a:pPr algn="just"/>
            <a:r>
              <a:rPr lang="vi-VN" sz="2800">
                <a:solidFill>
                  <a:srgbClr val="FF0000"/>
                </a:solidFill>
                <a:latin typeface="+mj-lt"/>
              </a:rPr>
              <a:t>+ When? Lúc nào và thời lượng tôi định nói là bao lâu? </a:t>
            </a:r>
            <a:endParaRPr lang="en-US" sz="2800">
              <a:solidFill>
                <a:srgbClr val="FF0000"/>
              </a:solidFill>
              <a:latin typeface="+mj-lt"/>
            </a:endParaRPr>
          </a:p>
          <a:p>
            <a:pPr algn="just"/>
            <a:r>
              <a:rPr lang="vi-VN" sz="2800">
                <a:solidFill>
                  <a:srgbClr val="FF0000"/>
                </a:solidFill>
                <a:latin typeface="+mj-lt"/>
              </a:rPr>
              <a:t>+ Where? Tôi định trình bày bài nói ở đâu? (trên lớp, hoặc tùy ý chọn địa điểm nếu bài nói quay video</a:t>
            </a:r>
            <a:r>
              <a:rPr lang="en-US" sz="28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57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37001C61-937F-4E0C-B542-F71BFFFE1457}"/>
              </a:ext>
            </a:extLst>
          </p:cNvPr>
          <p:cNvCxnSpPr>
            <a:cxnSpLocks/>
          </p:cNvCxnSpPr>
          <p:nvPr/>
        </p:nvCxnSpPr>
        <p:spPr>
          <a:xfrm>
            <a:off x="1216849" y="3474582"/>
            <a:ext cx="599381" cy="20419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8647F3-BC7F-4F03-B5D3-451BA94FD4E9}"/>
              </a:ext>
            </a:extLst>
          </p:cNvPr>
          <p:cNvSpPr/>
          <p:nvPr/>
        </p:nvSpPr>
        <p:spPr>
          <a:xfrm>
            <a:off x="141669" y="2024406"/>
            <a:ext cx="1075180" cy="280918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2"/>
          </a:fontRef>
        </p:style>
        <p:txBody>
          <a:bodyPr rtlCol="0" anchor="ctr"/>
          <a:lstStyle/>
          <a:p>
            <a:r>
              <a:rPr lang="en-US" sz="2400" b="1">
                <a:solidFill>
                  <a:schemeClr val="bg1"/>
                </a:solidFill>
                <a:latin typeface="Times New Roman" pitchFamily="18" charset="0"/>
                <a:cs typeface="Times New Roman" pitchFamily="18" charset="0"/>
              </a:rPr>
              <a:t>Dàn ý</a:t>
            </a:r>
            <a:endParaRPr lang="en-US" sz="2400" b="1" dirty="0">
              <a:solidFill>
                <a:schemeClr val="bg1"/>
              </a:solidFill>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id="{E8CA757A-570A-41B8-ACC5-D2CF187401E7}"/>
              </a:ext>
            </a:extLst>
          </p:cNvPr>
          <p:cNvSpPr/>
          <p:nvPr/>
        </p:nvSpPr>
        <p:spPr>
          <a:xfrm>
            <a:off x="1816229" y="2995146"/>
            <a:ext cx="1800519" cy="839207"/>
          </a:xfrm>
          <a:prstGeom prst="ellipse">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a:solidFill>
                  <a:schemeClr val="tx2"/>
                </a:solidFill>
                <a:latin typeface="Times New Roman" pitchFamily="18" charset="0"/>
                <a:cs typeface="Times New Roman" pitchFamily="18" charset="0"/>
              </a:rPr>
              <a:t>Nội dung</a:t>
            </a:r>
            <a:endParaRPr lang="en-US" sz="2400" b="1" dirty="0">
              <a:solidFill>
                <a:schemeClr val="tx2"/>
              </a:solidFill>
              <a:latin typeface="Times New Roman" pitchFamily="18" charset="0"/>
              <a:cs typeface="Times New Roman" pitchFamily="18" charset="0"/>
            </a:endParaRPr>
          </a:p>
        </p:txBody>
      </p:sp>
      <p:sp>
        <p:nvSpPr>
          <p:cNvPr id="5" name="Oval 4">
            <a:extLst>
              <a:ext uri="{FF2B5EF4-FFF2-40B4-BE49-F238E27FC236}">
                <a16:creationId xmlns:a16="http://schemas.microsoft.com/office/drawing/2014/main" id="{9EFDD750-7F0D-419B-86B8-116A6E09E8F2}"/>
              </a:ext>
            </a:extLst>
          </p:cNvPr>
          <p:cNvSpPr/>
          <p:nvPr/>
        </p:nvSpPr>
        <p:spPr>
          <a:xfrm>
            <a:off x="1770669" y="5261205"/>
            <a:ext cx="1800519" cy="839207"/>
          </a:xfrm>
          <a:prstGeom prst="ellipse">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itchFamily="18" charset="0"/>
                <a:cs typeface="Times New Roman" pitchFamily="18" charset="0"/>
              </a:rPr>
              <a:t>Kết</a:t>
            </a:r>
            <a:r>
              <a:rPr lang="en-US" sz="2400" b="1">
                <a:solidFill>
                  <a:schemeClr val="bg1"/>
                </a:solidFill>
                <a:latin typeface="Times New Roman" pitchFamily="18" charset="0"/>
                <a:cs typeface="Times New Roman" pitchFamily="18" charset="0"/>
              </a:rPr>
              <a:t> thúc</a:t>
            </a:r>
            <a:endParaRPr lang="en-US" sz="2400" b="1" dirty="0">
              <a:solidFill>
                <a:schemeClr val="bg1"/>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E7BAA09D-897A-41D9-8E9E-80C4A923F9BA}"/>
              </a:ext>
            </a:extLst>
          </p:cNvPr>
          <p:cNvSpPr txBox="1"/>
          <p:nvPr/>
        </p:nvSpPr>
        <p:spPr>
          <a:xfrm>
            <a:off x="4345755" y="159949"/>
            <a:ext cx="6639924"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err="1">
                <a:solidFill>
                  <a:schemeClr val="bg1"/>
                </a:solidFill>
                <a:latin typeface="Times New Roman" pitchFamily="18" charset="0"/>
                <a:cs typeface="Times New Roman" pitchFamily="18" charset="0"/>
              </a:rPr>
              <a:t>Lời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giới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thiệu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thân</a:t>
            </a:r>
            <a:endParaRPr lang="en-US" sz="2400" b="1" dirty="0">
              <a:solidFill>
                <a:schemeClr val="bg1"/>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6EB0A759-5AD9-4BE2-8B8C-CB0C8B21CD4F}"/>
              </a:ext>
            </a:extLst>
          </p:cNvPr>
          <p:cNvSpPr txBox="1"/>
          <p:nvPr/>
        </p:nvSpPr>
        <p:spPr>
          <a:xfrm>
            <a:off x="4381891" y="877444"/>
            <a:ext cx="6603787"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400" b="1" dirty="0" err="1">
                <a:solidFill>
                  <a:schemeClr val="bg1"/>
                </a:solidFill>
                <a:latin typeface="Times New Roman" pitchFamily="18" charset="0"/>
                <a:cs typeface="Times New Roman" pitchFamily="18" charset="0"/>
              </a:rPr>
              <a:t>Giới</a:t>
            </a:r>
            <a:r>
              <a:rPr lang="en-US" sz="2400" b="1" dirty="0">
                <a:solidFill>
                  <a:schemeClr val="bg1"/>
                </a:solidFill>
                <a:latin typeface="Times New Roman" pitchFamily="18" charset="0"/>
                <a:cs typeface="Times New Roman" pitchFamily="18" charset="0"/>
              </a:rPr>
              <a:t> </a:t>
            </a:r>
            <a:r>
              <a:rPr lang="en-US" sz="2400" b="1" err="1">
                <a:solidFill>
                  <a:schemeClr val="bg1"/>
                </a:solidFill>
                <a:latin typeface="Times New Roman" pitchFamily="18" charset="0"/>
                <a:cs typeface="Times New Roman" pitchFamily="18" charset="0"/>
              </a:rPr>
              <a:t>thiệu</a:t>
            </a:r>
            <a:r>
              <a:rPr lang="en-US" sz="2400" b="1">
                <a:solidFill>
                  <a:schemeClr val="bg1"/>
                </a:solidFill>
                <a:latin typeface="Times New Roman" pitchFamily="18" charset="0"/>
                <a:cs typeface="Times New Roman" pitchFamily="18" charset="0"/>
              </a:rPr>
              <a:t> vấn đề cần thảo luận</a:t>
            </a:r>
            <a:endParaRPr lang="en-US" sz="2400" b="1" dirty="0">
              <a:solidFill>
                <a:schemeClr val="bg1"/>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0F1667AF-F53F-4C37-92BD-6F5C53C216A3}"/>
              </a:ext>
            </a:extLst>
          </p:cNvPr>
          <p:cNvSpPr txBox="1"/>
          <p:nvPr/>
        </p:nvSpPr>
        <p:spPr>
          <a:xfrm>
            <a:off x="4365394" y="1844624"/>
            <a:ext cx="6620283"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solidFill>
                  <a:schemeClr val="tx2"/>
                </a:solidFill>
                <a:latin typeface="Times New Roman" pitchFamily="18" charset="0"/>
                <a:cs typeface="Times New Roman" pitchFamily="18" charset="0"/>
              </a:rPr>
              <a:t>Trình bày mặt tích cực và tiêu cực của vấn đề</a:t>
            </a:r>
            <a:endParaRPr lang="en-US" sz="2400" b="1" dirty="0">
              <a:solidFill>
                <a:schemeClr val="tx2"/>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9154966A-E6FC-427D-B979-9553B4CC6B22}"/>
              </a:ext>
            </a:extLst>
          </p:cNvPr>
          <p:cNvSpPr txBox="1"/>
          <p:nvPr/>
        </p:nvSpPr>
        <p:spPr>
          <a:xfrm>
            <a:off x="4396818" y="3154286"/>
            <a:ext cx="662106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solidFill>
                  <a:schemeClr val="tx2"/>
                </a:solidFill>
                <a:latin typeface="Times New Roman" pitchFamily="18" charset="0"/>
                <a:cs typeface="Times New Roman" pitchFamily="18" charset="0"/>
              </a:rPr>
              <a:t>Nêu quan điểm của cá nhân</a:t>
            </a:r>
            <a:endParaRPr lang="en-US" sz="2400" b="1" dirty="0">
              <a:solidFill>
                <a:schemeClr val="tx2"/>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A47B4517-2433-4AC1-B246-0712CD4DDD14}"/>
              </a:ext>
            </a:extLst>
          </p:cNvPr>
          <p:cNvSpPr txBox="1"/>
          <p:nvPr/>
        </p:nvSpPr>
        <p:spPr>
          <a:xfrm>
            <a:off x="4381891" y="3878616"/>
            <a:ext cx="6603785" cy="830997"/>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0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Times New Roman" pitchFamily="18" charset="0"/>
                <a:cs typeface="Times New Roman" pitchFamily="18" charset="0"/>
              </a:rPr>
              <a:t>Sử</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dụng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tranh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ảnh</a:t>
            </a:r>
            <a:r>
              <a:rPr lang="en-US" sz="2400" b="1" dirty="0">
                <a:solidFill>
                  <a:schemeClr val="tx2"/>
                </a:solidFill>
                <a:latin typeface="Times New Roman" pitchFamily="18" charset="0"/>
                <a:cs typeface="Times New Roman" pitchFamily="18" charset="0"/>
              </a:rPr>
              <a:t>, video </a:t>
            </a:r>
            <a:r>
              <a:rPr lang="en-US" sz="2400" b="1" dirty="0" err="1">
                <a:solidFill>
                  <a:schemeClr val="tx2"/>
                </a:solidFill>
                <a:latin typeface="Times New Roman" pitchFamily="18" charset="0"/>
                <a:cs typeface="Times New Roman" pitchFamily="18" charset="0"/>
              </a:rPr>
              <a:t>minh</a:t>
            </a:r>
            <a:r>
              <a:rPr lang="en-US" sz="2400" b="1" dirty="0">
                <a:solidFill>
                  <a:schemeClr val="tx2"/>
                </a:solidFill>
                <a:latin typeface="Times New Roman" pitchFamily="18" charset="0"/>
                <a:cs typeface="Times New Roman" pitchFamily="18" charset="0"/>
              </a:rPr>
              <a:t> </a:t>
            </a:r>
            <a:r>
              <a:rPr lang="en-US" sz="2400" b="1" err="1">
                <a:solidFill>
                  <a:schemeClr val="tx2"/>
                </a:solidFill>
                <a:latin typeface="Times New Roman" pitchFamily="18" charset="0"/>
                <a:cs typeface="Times New Roman" pitchFamily="18" charset="0"/>
              </a:rPr>
              <a:t>họa</a:t>
            </a:r>
            <a:r>
              <a:rPr lang="en-US" sz="2400" b="1">
                <a:solidFill>
                  <a:schemeClr val="tx2"/>
                </a:solidFill>
                <a:latin typeface="Times New Roman" pitchFamily="18" charset="0"/>
                <a:cs typeface="Times New Roman" pitchFamily="18" charset="0"/>
              </a:rPr>
              <a:t> cho</a:t>
            </a:r>
            <a:r>
              <a:rPr lang="vi-VN" sz="2400" b="1" dirty="0">
                <a:solidFill>
                  <a:schemeClr val="tx2"/>
                </a:solidFill>
                <a:latin typeface="Times New Roman" pitchFamily="18" charset="0"/>
                <a:cs typeface="Times New Roman" pitchFamily="18" charset="0"/>
              </a:rPr>
              <a:t> </a:t>
            </a:r>
            <a:r>
              <a:rPr lang="en-US" sz="2400" b="1">
                <a:solidFill>
                  <a:schemeClr val="tx2"/>
                </a:solidFill>
                <a:latin typeface="Times New Roman" pitchFamily="18" charset="0"/>
                <a:cs typeface="Times New Roman" pitchFamily="18" charset="0"/>
              </a:rPr>
              <a:t>bài </a:t>
            </a:r>
            <a:r>
              <a:rPr lang="en-US" sz="2400" b="1" dirty="0" err="1">
                <a:solidFill>
                  <a:schemeClr val="tx2"/>
                </a:solidFill>
                <a:latin typeface="Times New Roman" pitchFamily="18" charset="0"/>
                <a:cs typeface="Times New Roman" pitchFamily="18" charset="0"/>
              </a:rPr>
              <a:t>nói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thêm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sinh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động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thuyết</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phục</a:t>
            </a:r>
            <a:r>
              <a:rPr lang="en-US" sz="2400" b="1" dirty="0">
                <a:solidFill>
                  <a:schemeClr val="tx2"/>
                </a:solidFill>
                <a:latin typeface="Times New Roman" pitchFamily="18" charset="0"/>
                <a:cs typeface="Times New Roman" pitchFamily="18" charset="0"/>
              </a:rPr>
              <a:t>. </a:t>
            </a:r>
          </a:p>
        </p:txBody>
      </p:sp>
      <p:sp>
        <p:nvSpPr>
          <p:cNvPr id="23" name="TextBox 22">
            <a:extLst>
              <a:ext uri="{FF2B5EF4-FFF2-40B4-BE49-F238E27FC236}">
                <a16:creationId xmlns:a16="http://schemas.microsoft.com/office/drawing/2014/main" id="{97338B26-EFA6-4813-A0BC-BD3527B0C7F7}"/>
              </a:ext>
            </a:extLst>
          </p:cNvPr>
          <p:cNvSpPr txBox="1"/>
          <p:nvPr/>
        </p:nvSpPr>
        <p:spPr>
          <a:xfrm>
            <a:off x="4306988" y="4896300"/>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400" b="1" dirty="0">
                <a:solidFill>
                  <a:schemeClr val="bg1"/>
                </a:solidFill>
                <a:latin typeface="Times New Roman" pitchFamily="18" charset="0"/>
                <a:cs typeface="Times New Roman" pitchFamily="18" charset="0"/>
              </a:rPr>
              <a:t>Bày </a:t>
            </a:r>
            <a:r>
              <a:rPr lang="vi-VN" sz="2400" b="1">
                <a:solidFill>
                  <a:schemeClr val="bg1"/>
                </a:solidFill>
                <a:latin typeface="Times New Roman" pitchFamily="18" charset="0"/>
                <a:cs typeface="Times New Roman" pitchFamily="18" charset="0"/>
              </a:rPr>
              <a:t>tỏ </a:t>
            </a:r>
            <a:r>
              <a:rPr lang="en-US" sz="2400" b="1">
                <a:solidFill>
                  <a:schemeClr val="bg1"/>
                </a:solidFill>
                <a:latin typeface="Times New Roman" pitchFamily="18" charset="0"/>
                <a:cs typeface="Times New Roman" pitchFamily="18" charset="0"/>
              </a:rPr>
              <a:t>quan điểm, gửi gắm bức thông điệp </a:t>
            </a:r>
            <a:endParaRPr lang="vi-VN" sz="2400" b="1" dirty="0">
              <a:solidFill>
                <a:schemeClr val="bg1"/>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75F0F725-30AF-40BB-A00A-036208BAC136}"/>
              </a:ext>
            </a:extLst>
          </p:cNvPr>
          <p:cNvSpPr txBox="1"/>
          <p:nvPr/>
        </p:nvSpPr>
        <p:spPr>
          <a:xfrm>
            <a:off x="4341042" y="5892794"/>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000" b="1" dirty="0"/>
              <a:t>	</a:t>
            </a:r>
            <a:r>
              <a:rPr lang="vi-VN" sz="2400" b="1" dirty="0">
                <a:solidFill>
                  <a:schemeClr val="bg1"/>
                </a:solidFill>
                <a:latin typeface="Times New Roman" pitchFamily="18" charset="0"/>
                <a:cs typeface="Times New Roman" pitchFamily="18" charset="0"/>
              </a:rPr>
              <a:t>Lời chào, lời cảm ơn về sự lắng nghe.</a:t>
            </a:r>
          </a:p>
        </p:txBody>
      </p:sp>
      <p:cxnSp>
        <p:nvCxnSpPr>
          <p:cNvPr id="43" name="Connector: Elbow 42">
            <a:extLst>
              <a:ext uri="{FF2B5EF4-FFF2-40B4-BE49-F238E27FC236}">
                <a16:creationId xmlns:a16="http://schemas.microsoft.com/office/drawing/2014/main" id="{D1CAAA9B-E51C-46F1-8831-E8BB7C5D62D9}"/>
              </a:ext>
            </a:extLst>
          </p:cNvPr>
          <p:cNvCxnSpPr>
            <a:stCxn id="4" idx="6"/>
            <a:endCxn id="20" idx="1"/>
          </p:cNvCxnSpPr>
          <p:nvPr/>
        </p:nvCxnSpPr>
        <p:spPr>
          <a:xfrm flipV="1">
            <a:off x="3616748" y="2075457"/>
            <a:ext cx="748646" cy="133929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D2D608D3-B0EE-4CFA-B2F8-DEE197C66858}"/>
              </a:ext>
            </a:extLst>
          </p:cNvPr>
          <p:cNvCxnSpPr>
            <a:cxnSpLocks/>
          </p:cNvCxnSpPr>
          <p:nvPr/>
        </p:nvCxnSpPr>
        <p:spPr>
          <a:xfrm rot="16200000" flipH="1">
            <a:off x="3803103" y="3607041"/>
            <a:ext cx="771080" cy="38649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A3E6A2DB-E55B-43C8-9702-870342F75F9D}"/>
              </a:ext>
            </a:extLst>
          </p:cNvPr>
          <p:cNvCxnSpPr>
            <a:cxnSpLocks/>
          </p:cNvCxnSpPr>
          <p:nvPr/>
        </p:nvCxnSpPr>
        <p:spPr>
          <a:xfrm>
            <a:off x="3638744" y="933172"/>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42D4F9A-C3E4-42F9-BB3B-86464C2D8546}"/>
              </a:ext>
            </a:extLst>
          </p:cNvPr>
          <p:cNvCxnSpPr>
            <a:cxnSpLocks/>
          </p:cNvCxnSpPr>
          <p:nvPr/>
        </p:nvCxnSpPr>
        <p:spPr>
          <a:xfrm flipV="1">
            <a:off x="3657598" y="510169"/>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404D7BA5-7507-45DB-9CB4-4ED22CE657EE}"/>
              </a:ext>
            </a:extLst>
          </p:cNvPr>
          <p:cNvCxnSpPr>
            <a:cxnSpLocks/>
          </p:cNvCxnSpPr>
          <p:nvPr/>
        </p:nvCxnSpPr>
        <p:spPr>
          <a:xfrm>
            <a:off x="3602607" y="5738906"/>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B9C2465-0C53-4370-960A-3E528159DEE2}"/>
              </a:ext>
            </a:extLst>
          </p:cNvPr>
          <p:cNvCxnSpPr>
            <a:cxnSpLocks/>
          </p:cNvCxnSpPr>
          <p:nvPr/>
        </p:nvCxnSpPr>
        <p:spPr>
          <a:xfrm flipV="1">
            <a:off x="3621461" y="5315903"/>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1C2D96-F6AF-4C82-AB03-D298EB4DA7C5}"/>
              </a:ext>
            </a:extLst>
          </p:cNvPr>
          <p:cNvCxnSpPr>
            <a:cxnSpLocks/>
            <a:endCxn id="2" idx="3"/>
          </p:cNvCxnSpPr>
          <p:nvPr/>
        </p:nvCxnSpPr>
        <p:spPr>
          <a:xfrm flipH="1">
            <a:off x="1216849" y="873339"/>
            <a:ext cx="575814" cy="2555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00B3-03D6-4863-9030-A0FD5B1A8D34}"/>
              </a:ext>
            </a:extLst>
          </p:cNvPr>
          <p:cNvCxnSpPr/>
          <p:nvPr/>
        </p:nvCxnSpPr>
        <p:spPr>
          <a:xfrm>
            <a:off x="1343513" y="3445099"/>
            <a:ext cx="4727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66F611E-E927-44D9-AF9E-41E732373985}"/>
              </a:ext>
            </a:extLst>
          </p:cNvPr>
          <p:cNvSpPr/>
          <p:nvPr/>
        </p:nvSpPr>
        <p:spPr>
          <a:xfrm>
            <a:off x="1645920" y="513568"/>
            <a:ext cx="2062741" cy="839207"/>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itchFamily="18" charset="0"/>
                <a:cs typeface="Times New Roman" pitchFamily="18" charset="0"/>
              </a:rPr>
              <a:t>Mở</a:t>
            </a:r>
            <a:r>
              <a:rPr lang="en-US" sz="2400" b="1">
                <a:solidFill>
                  <a:schemeClr val="bg1"/>
                </a:solidFill>
                <a:latin typeface="Times New Roman" pitchFamily="18" charset="0"/>
                <a:cs typeface="Times New Roman" pitchFamily="18" charset="0"/>
              </a:rPr>
              <a:t> đầu</a:t>
            </a:r>
            <a:endParaRPr lang="en-US" sz="2400" b="1"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3971824" y="3429000"/>
            <a:ext cx="34800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2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500" fill="hold"/>
                                        <p:tgtEl>
                                          <p:spTgt spid="53"/>
                                        </p:tgtEl>
                                        <p:attrNameLst>
                                          <p:attrName>ppt_x</p:attrName>
                                        </p:attrNameLst>
                                      </p:cBhvr>
                                      <p:tavLst>
                                        <p:tav tm="0">
                                          <p:val>
                                            <p:strVal val="#ppt_x"/>
                                          </p:val>
                                        </p:tav>
                                        <p:tav tm="100000">
                                          <p:val>
                                            <p:strVal val="#ppt_x"/>
                                          </p:val>
                                        </p:tav>
                                      </p:tavLst>
                                    </p:anim>
                                    <p:anim calcmode="lin" valueType="num">
                                      <p:cBhvr additive="base">
                                        <p:cTn id="1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ppt_x"/>
                                          </p:val>
                                        </p:tav>
                                        <p:tav tm="100000">
                                          <p:val>
                                            <p:strVal val="#ppt_x"/>
                                          </p:val>
                                        </p:tav>
                                      </p:tavLst>
                                    </p:anim>
                                    <p:anim calcmode="lin" valueType="num">
                                      <p:cBhvr additive="base">
                                        <p:cTn id="1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animBg="1"/>
      <p:bldP spid="19" grpId="0" animBg="1"/>
      <p:bldP spid="20" grpId="0" animBg="1"/>
      <p:bldP spid="21" grpId="0" animBg="1"/>
      <p:bldP spid="22" grpId="0" animBg="1"/>
      <p:bldP spid="23" grpId="0" animBg="1"/>
      <p:bldP spid="2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2E1960F2-CBDD-4D7D-A382-D059DB03CBB9}"/>
              </a:ext>
            </a:extLst>
          </p:cNvPr>
          <p:cNvSpPr/>
          <p:nvPr/>
        </p:nvSpPr>
        <p:spPr>
          <a:xfrm>
            <a:off x="3714161" y="405353"/>
            <a:ext cx="4534292" cy="1206631"/>
          </a:xfrm>
          <a:prstGeom prst="flowChartPunchedTap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Arial" panose="020B0604020202020204" pitchFamily="34" charset="0"/>
                <a:cs typeface="Arial" panose="020B0604020202020204" pitchFamily="34" charset="0"/>
              </a:rPr>
              <a:t>LUYỆN TẬP</a:t>
            </a:r>
          </a:p>
        </p:txBody>
      </p:sp>
      <p:sp>
        <p:nvSpPr>
          <p:cNvPr id="12" name="TextBox 11">
            <a:extLst>
              <a:ext uri="{FF2B5EF4-FFF2-40B4-BE49-F238E27FC236}">
                <a16:creationId xmlns:a16="http://schemas.microsoft.com/office/drawing/2014/main" id="{EB8F8130-E9E3-405D-9AD5-E3EA5DFF7F17}"/>
              </a:ext>
            </a:extLst>
          </p:cNvPr>
          <p:cNvSpPr txBox="1"/>
          <p:nvPr/>
        </p:nvSpPr>
        <p:spPr>
          <a:xfrm>
            <a:off x="955249"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Tập trình bày bằng cách đứng trước gương 	</a:t>
            </a:r>
            <a:endPar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165A8ED-814C-44DB-ADE4-C02AD4ACBD56}"/>
              </a:ext>
            </a:extLst>
          </p:cNvPr>
          <p:cNvPicPr>
            <a:picLocks noChangeAspect="1"/>
          </p:cNvPicPr>
          <p:nvPr/>
        </p:nvPicPr>
        <p:blipFill>
          <a:blip r:embed="rId2"/>
          <a:stretch>
            <a:fillRect/>
          </a:stretch>
        </p:blipFill>
        <p:spPr>
          <a:xfrm>
            <a:off x="1483052" y="1927153"/>
            <a:ext cx="2790825" cy="2857500"/>
          </a:xfrm>
          <a:prstGeom prst="rect">
            <a:avLst/>
          </a:prstGeom>
        </p:spPr>
      </p:pic>
      <p:pic>
        <p:nvPicPr>
          <p:cNvPr id="18" name="Picture 17">
            <a:extLst>
              <a:ext uri="{FF2B5EF4-FFF2-40B4-BE49-F238E27FC236}">
                <a16:creationId xmlns:a16="http://schemas.microsoft.com/office/drawing/2014/main" id="{CB22DF25-0409-4198-AE70-9242E24A87AA}"/>
              </a:ext>
            </a:extLst>
          </p:cNvPr>
          <p:cNvPicPr>
            <a:picLocks noChangeAspect="1"/>
          </p:cNvPicPr>
          <p:nvPr/>
        </p:nvPicPr>
        <p:blipFill>
          <a:blip r:embed="rId3"/>
          <a:stretch>
            <a:fillRect/>
          </a:stretch>
        </p:blipFill>
        <p:spPr>
          <a:xfrm>
            <a:off x="7199034" y="1600946"/>
            <a:ext cx="3509914" cy="3509914"/>
          </a:xfrm>
          <a:prstGeom prst="rect">
            <a:avLst/>
          </a:prstGeom>
        </p:spPr>
      </p:pic>
      <p:sp>
        <p:nvSpPr>
          <p:cNvPr id="19" name="TextBox 18">
            <a:extLst>
              <a:ext uri="{FF2B5EF4-FFF2-40B4-BE49-F238E27FC236}">
                <a16:creationId xmlns:a16="http://schemas.microsoft.com/office/drawing/2014/main" id="{DF476A39-1271-4B8C-9F34-002AA22036BB}"/>
              </a:ext>
            </a:extLst>
          </p:cNvPr>
          <p:cNvSpPr txBox="1"/>
          <p:nvPr/>
        </p:nvSpPr>
        <p:spPr>
          <a:xfrm>
            <a:off x="6857116"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Tập trình bày trước một nhóm bạn hoặc người thân</a:t>
            </a:r>
            <a:endPar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20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F22F5E35-B315-4DC8-94B4-16CDB6A75246}"/>
              </a:ext>
            </a:extLst>
          </p:cNvPr>
          <p:cNvSpPr/>
          <p:nvPr/>
        </p:nvSpPr>
        <p:spPr>
          <a:xfrm>
            <a:off x="7321443" y="612329"/>
            <a:ext cx="4625499" cy="954287"/>
          </a:xfrm>
          <a:prstGeom prst="snip1Rect">
            <a:avLst/>
          </a:prstGeom>
          <a:solidFill>
            <a:srgbClr val="00B0F0"/>
          </a:solid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TRÌNH BÀY BÀI NÓI</a:t>
            </a:r>
          </a:p>
        </p:txBody>
      </p:sp>
      <p:pic>
        <p:nvPicPr>
          <p:cNvPr id="7" name="Picture 6">
            <a:extLst>
              <a:ext uri="{FF2B5EF4-FFF2-40B4-BE49-F238E27FC236}">
                <a16:creationId xmlns:a16="http://schemas.microsoft.com/office/drawing/2014/main" id="{36D623E6-8655-45FB-85B6-DB8305A71A8C}"/>
              </a:ext>
            </a:extLst>
          </p:cNvPr>
          <p:cNvPicPr>
            <a:picLocks noChangeAspect="1"/>
          </p:cNvPicPr>
          <p:nvPr/>
        </p:nvPicPr>
        <p:blipFill>
          <a:blip r:embed="rId2"/>
          <a:stretch>
            <a:fillRect/>
          </a:stretch>
        </p:blipFill>
        <p:spPr>
          <a:xfrm>
            <a:off x="634738" y="2765981"/>
            <a:ext cx="2438400" cy="2438400"/>
          </a:xfrm>
          <a:prstGeom prst="rect">
            <a:avLst/>
          </a:prstGeom>
        </p:spPr>
      </p:pic>
      <p:pic>
        <p:nvPicPr>
          <p:cNvPr id="9" name="Picture 8">
            <a:extLst>
              <a:ext uri="{FF2B5EF4-FFF2-40B4-BE49-F238E27FC236}">
                <a16:creationId xmlns:a16="http://schemas.microsoft.com/office/drawing/2014/main" id="{8F3D8222-4B6C-447B-B1AD-CAFAD86F4E1E}"/>
              </a:ext>
            </a:extLst>
          </p:cNvPr>
          <p:cNvPicPr>
            <a:picLocks noChangeAspect="1"/>
          </p:cNvPicPr>
          <p:nvPr/>
        </p:nvPicPr>
        <p:blipFill>
          <a:blip r:embed="rId3"/>
          <a:stretch>
            <a:fillRect/>
          </a:stretch>
        </p:blipFill>
        <p:spPr>
          <a:xfrm>
            <a:off x="9266548" y="2765980"/>
            <a:ext cx="2083325" cy="2438401"/>
          </a:xfrm>
          <a:prstGeom prst="rect">
            <a:avLst/>
          </a:prstGeom>
        </p:spPr>
      </p:pic>
      <p:sp>
        <p:nvSpPr>
          <p:cNvPr id="14" name="TextBox 13">
            <a:extLst>
              <a:ext uri="{FF2B5EF4-FFF2-40B4-BE49-F238E27FC236}">
                <a16:creationId xmlns:a16="http://schemas.microsoft.com/office/drawing/2014/main" id="{7C70C583-C875-4A62-BBE9-7B95FAD3F766}"/>
              </a:ext>
            </a:extLst>
          </p:cNvPr>
          <p:cNvSpPr txBox="1"/>
          <p:nvPr/>
        </p:nvSpPr>
        <p:spPr>
          <a:xfrm>
            <a:off x="887885" y="5296714"/>
            <a:ext cx="2820970" cy="1200329"/>
          </a:xfrm>
          <a:prstGeom prst="rect">
            <a:avLst/>
          </a:prstGeom>
          <a:noFill/>
        </p:spPr>
        <p:txBody>
          <a:bodyPr wrap="square">
            <a:spAutoFit/>
          </a:bodyPr>
          <a:lstStyle/>
          <a:p>
            <a:r>
              <a:rPr lang="en-US" sz="2400" b="1" dirty="0">
                <a:solidFill>
                  <a:srgbClr val="002060"/>
                </a:solidFill>
              </a:rPr>
              <a:t> </a:t>
            </a:r>
            <a:r>
              <a:rPr lang="en-US" sz="2400" b="1" dirty="0" err="1">
                <a:solidFill>
                  <a:srgbClr val="002060"/>
                </a:solidFill>
              </a:rPr>
              <a:t>Tâm</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tự</a:t>
            </a:r>
            <a:r>
              <a:rPr lang="en-US" sz="2400" b="1" dirty="0">
                <a:solidFill>
                  <a:srgbClr val="002060"/>
                </a:solidFill>
              </a:rPr>
              <a:t> tin,        </a:t>
            </a:r>
            <a:r>
              <a:rPr lang="en-US" sz="2400" b="1" dirty="0" err="1">
                <a:solidFill>
                  <a:srgbClr val="002060"/>
                </a:solidFill>
              </a:rPr>
              <a:t>thoải</a:t>
            </a:r>
            <a:r>
              <a:rPr lang="en-US" sz="2400" b="1" dirty="0">
                <a:solidFill>
                  <a:srgbClr val="002060"/>
                </a:solidFill>
              </a:rPr>
              <a:t> </a:t>
            </a:r>
            <a:r>
              <a:rPr lang="en-US" sz="2400" b="1" dirty="0" err="1">
                <a:solidFill>
                  <a:srgbClr val="002060"/>
                </a:solidFill>
              </a:rPr>
              <a:t>mái</a:t>
            </a:r>
            <a:endParaRPr lang="en-US" sz="2400" b="1" dirty="0">
              <a:solidFill>
                <a:srgbClr val="002060"/>
              </a:solidFill>
            </a:endParaRPr>
          </a:p>
          <a:p>
            <a:r>
              <a:rPr lang="en-US" sz="2400" b="1" dirty="0">
                <a:solidFill>
                  <a:srgbClr val="002060"/>
                </a:solidFill>
              </a:rPr>
              <a:t>		</a:t>
            </a:r>
          </a:p>
        </p:txBody>
      </p:sp>
      <p:graphicFrame>
        <p:nvGraphicFramePr>
          <p:cNvPr id="11" name="Diagram 10">
            <a:extLst>
              <a:ext uri="{FF2B5EF4-FFF2-40B4-BE49-F238E27FC236}">
                <a16:creationId xmlns:a16="http://schemas.microsoft.com/office/drawing/2014/main" id="{D8BF7F7C-6FE8-4999-AF63-B1250260D430}"/>
              </a:ext>
            </a:extLst>
          </p:cNvPr>
          <p:cNvGraphicFramePr/>
          <p:nvPr>
            <p:extLst>
              <p:ext uri="{D42A27DB-BD31-4B8C-83A1-F6EECF244321}">
                <p14:modId xmlns:p14="http://schemas.microsoft.com/office/powerpoint/2010/main" val="2433839506"/>
              </p:ext>
            </p:extLst>
          </p:nvPr>
        </p:nvGraphicFramePr>
        <p:xfrm>
          <a:off x="3688191" y="2124038"/>
          <a:ext cx="4873656" cy="4099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C5BCBE51-B30E-44E3-ABC4-A14E9A6ACFE7}"/>
              </a:ext>
            </a:extLst>
          </p:cNvPr>
          <p:cNvSpPr txBox="1"/>
          <p:nvPr/>
        </p:nvSpPr>
        <p:spPr>
          <a:xfrm>
            <a:off x="5438282" y="5312103"/>
            <a:ext cx="3264031" cy="584775"/>
          </a:xfrm>
          <a:prstGeom prst="rect">
            <a:avLst/>
          </a:prstGeom>
          <a:noFill/>
        </p:spPr>
        <p:txBody>
          <a:bodyPr wrap="square">
            <a:spAutoFit/>
          </a:bodyPr>
          <a:lstStyle/>
          <a:p>
            <a:r>
              <a:rPr lang="en-US" sz="3200" b="1" dirty="0">
                <a:solidFill>
                  <a:srgbClr val="002060"/>
                </a:solidFill>
              </a:rPr>
              <a:t>3 </a:t>
            </a:r>
            <a:r>
              <a:rPr lang="en-US" sz="3200" b="1" dirty="0" err="1">
                <a:solidFill>
                  <a:srgbClr val="002060"/>
                </a:solidFill>
              </a:rPr>
              <a:t>phần</a:t>
            </a:r>
            <a:endParaRPr lang="en-US" sz="3200" b="1" dirty="0">
              <a:solidFill>
                <a:srgbClr val="002060"/>
              </a:solidFill>
            </a:endParaRPr>
          </a:p>
        </p:txBody>
      </p:sp>
      <p:sp>
        <p:nvSpPr>
          <p:cNvPr id="20" name="TextBox 19">
            <a:extLst>
              <a:ext uri="{FF2B5EF4-FFF2-40B4-BE49-F238E27FC236}">
                <a16:creationId xmlns:a16="http://schemas.microsoft.com/office/drawing/2014/main" id="{5299B344-44BB-4FE1-8371-78C0900810B8}"/>
              </a:ext>
            </a:extLst>
          </p:cNvPr>
          <p:cNvSpPr txBox="1"/>
          <p:nvPr/>
        </p:nvSpPr>
        <p:spPr>
          <a:xfrm>
            <a:off x="9221766" y="5019715"/>
            <a:ext cx="2905811" cy="1569660"/>
          </a:xfrm>
          <a:prstGeom prst="rect">
            <a:avLst/>
          </a:prstGeom>
          <a:noFill/>
        </p:spPr>
        <p:txBody>
          <a:bodyPr wrap="square">
            <a:spAutoFit/>
          </a:bodyPr>
          <a:lstStyle/>
          <a:p>
            <a:r>
              <a:rPr lang="en-US" sz="2400" b="1" dirty="0" err="1">
                <a:solidFill>
                  <a:srgbClr val="002060"/>
                </a:solidFill>
              </a:rPr>
              <a:t>Điều</a:t>
            </a:r>
            <a:r>
              <a:rPr lang="en-US" sz="2400" b="1" dirty="0">
                <a:solidFill>
                  <a:srgbClr val="002060"/>
                </a:solidFill>
              </a:rPr>
              <a:t> </a:t>
            </a:r>
            <a:r>
              <a:rPr lang="en-US" sz="2400" b="1" dirty="0" err="1">
                <a:solidFill>
                  <a:srgbClr val="002060"/>
                </a:solidFill>
              </a:rPr>
              <a:t>chỉnh</a:t>
            </a:r>
            <a:r>
              <a:rPr lang="en-US" sz="2400" b="1" dirty="0">
                <a:solidFill>
                  <a:srgbClr val="002060"/>
                </a:solidFill>
              </a:rPr>
              <a:t> </a:t>
            </a:r>
            <a:r>
              <a:rPr lang="en-US" sz="2400" b="1" dirty="0" err="1">
                <a:solidFill>
                  <a:srgbClr val="002060"/>
                </a:solidFill>
              </a:rPr>
              <a:t>giọng</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tốc</a:t>
            </a:r>
            <a:r>
              <a:rPr lang="en-US" sz="2400" b="1" dirty="0">
                <a:solidFill>
                  <a:srgbClr val="002060"/>
                </a:solidFill>
              </a:rPr>
              <a:t> </a:t>
            </a:r>
            <a:r>
              <a:rPr lang="en-US" sz="2400" b="1" dirty="0" err="1">
                <a:solidFill>
                  <a:srgbClr val="002060"/>
                </a:solidFill>
              </a:rPr>
              <a:t>độ</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cử</a:t>
            </a:r>
            <a:r>
              <a:rPr lang="en-US" sz="2400" b="1" dirty="0">
                <a:solidFill>
                  <a:srgbClr val="002060"/>
                </a:solidFill>
              </a:rPr>
              <a:t> </a:t>
            </a:r>
            <a:r>
              <a:rPr lang="en-US" sz="2400" b="1" dirty="0" err="1">
                <a:solidFill>
                  <a:srgbClr val="002060"/>
                </a:solidFill>
              </a:rPr>
              <a:t>chỉ</a:t>
            </a:r>
            <a:r>
              <a:rPr lang="en-US" sz="2400" b="1" dirty="0">
                <a:solidFill>
                  <a:srgbClr val="002060"/>
                </a:solidFill>
              </a:rPr>
              <a:t>, </a:t>
            </a:r>
            <a:r>
              <a:rPr lang="en-US" sz="2400" b="1" dirty="0" err="1">
                <a:solidFill>
                  <a:srgbClr val="002060"/>
                </a:solidFill>
              </a:rPr>
              <a:t>điệu</a:t>
            </a:r>
            <a:r>
              <a:rPr lang="en-US" sz="2400" b="1" dirty="0">
                <a:solidFill>
                  <a:srgbClr val="002060"/>
                </a:solidFill>
              </a:rPr>
              <a:t> </a:t>
            </a:r>
            <a:r>
              <a:rPr lang="en-US" sz="2400" b="1" dirty="0" err="1">
                <a:solidFill>
                  <a:srgbClr val="002060"/>
                </a:solidFill>
              </a:rPr>
              <a:t>bộ</a:t>
            </a:r>
            <a:r>
              <a:rPr lang="en-US" sz="2400" b="1" dirty="0">
                <a:solidFill>
                  <a:srgbClr val="002060"/>
                </a:solidFill>
              </a:rPr>
              <a:t> </a:t>
            </a:r>
            <a:r>
              <a:rPr lang="en-US" sz="2400" b="1" dirty="0" err="1">
                <a:solidFill>
                  <a:srgbClr val="002060"/>
                </a:solidFill>
              </a:rPr>
              <a:t>phù</a:t>
            </a:r>
            <a:r>
              <a:rPr lang="en-US" sz="2400" b="1" dirty="0">
                <a:solidFill>
                  <a:srgbClr val="002060"/>
                </a:solidFill>
              </a:rPr>
              <a:t> </a:t>
            </a:r>
            <a:r>
              <a:rPr lang="en-US" sz="2400" b="1" dirty="0" err="1">
                <a:solidFill>
                  <a:srgbClr val="002060"/>
                </a:solidFill>
              </a:rPr>
              <a:t>hợp</a:t>
            </a:r>
            <a:r>
              <a:rPr lang="en-US" sz="2400" b="1" dirty="0">
                <a:solidFill>
                  <a:srgbClr val="002060"/>
                </a:solidFill>
              </a:rPr>
              <a:t>. </a:t>
            </a:r>
          </a:p>
        </p:txBody>
      </p:sp>
      <p:sp>
        <p:nvSpPr>
          <p:cNvPr id="3" name="Rectangle 2">
            <a:extLst>
              <a:ext uri="{FF2B5EF4-FFF2-40B4-BE49-F238E27FC236}">
                <a16:creationId xmlns:a16="http://schemas.microsoft.com/office/drawing/2014/main" id="{FBE67C1B-C438-43FE-8BC5-4D1F6A1B3538}"/>
              </a:ext>
            </a:extLst>
          </p:cNvPr>
          <p:cNvSpPr/>
          <p:nvPr/>
        </p:nvSpPr>
        <p:spPr>
          <a:xfrm>
            <a:off x="4405601" y="1324999"/>
            <a:ext cx="3743332"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nói</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8198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1" grpId="0">
        <p:bldAsOne/>
      </p:bldGraphic>
      <p:bldP spid="17" grpId="0"/>
      <p:bldP spid="20" grpId="0"/>
      <p:bldP spid="3" grpId="0"/>
    </p:bldLst>
  </p:timing>
</p:sld>
</file>

<file path=ppt/theme/theme1.xml><?xml version="1.0" encoding="utf-8"?>
<a:theme xmlns:a="http://schemas.openxmlformats.org/drawingml/2006/main" name="1_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TotalTime>
  <Words>1480</Words>
  <Application>Microsoft Office PowerPoint</Application>
  <PresentationFormat>Widescreen</PresentationFormat>
  <Paragraphs>136</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Lato Light</vt:lpstr>
      <vt:lpstr>Luckiest Guy</vt:lpstr>
      <vt:lpstr>Open Sans</vt:lpstr>
      <vt:lpstr>Poppins</vt:lpstr>
      <vt:lpstr>Poppins Medium</vt:lpstr>
      <vt:lpstr>Times New Roman</vt:lpstr>
      <vt:lpstr>1_Office Theme</vt:lpstr>
      <vt:lpstr>Hoạt động khởi động: BẠN GẶP KHÓ KHĂN GÌ KHI TRÌNH BÀY BÀI NÓI TRƯỚC LỚP?</vt:lpstr>
      <vt:lpstr>NHỮNG KHÓ KHĂN THƯỜNG GẶP  KHI TRÌNH BÀY BÀI NÓI</vt:lpstr>
      <vt:lpstr>    TIẾT 96 – 97: NÓI - NGHE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THÀNH CÔNG!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Hao</dc:creator>
  <cp:lastModifiedBy>PV</cp:lastModifiedBy>
  <cp:revision>46</cp:revision>
  <dcterms:created xsi:type="dcterms:W3CDTF">2021-10-15T17:26:14Z</dcterms:created>
  <dcterms:modified xsi:type="dcterms:W3CDTF">2024-04-01T11:20:18Z</dcterms:modified>
</cp:coreProperties>
</file>