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796" r:id="rId7"/>
  </p:sldMasterIdLst>
  <p:notesMasterIdLst>
    <p:notesMasterId r:id="rId42"/>
  </p:notesMasterIdLst>
  <p:sldIdLst>
    <p:sldId id="259" r:id="rId8"/>
    <p:sldId id="257" r:id="rId9"/>
    <p:sldId id="258" r:id="rId10"/>
    <p:sldId id="260" r:id="rId11"/>
    <p:sldId id="261" r:id="rId12"/>
    <p:sldId id="263" r:id="rId13"/>
    <p:sldId id="273" r:id="rId14"/>
    <p:sldId id="264" r:id="rId15"/>
    <p:sldId id="266" r:id="rId16"/>
    <p:sldId id="265" r:id="rId17"/>
    <p:sldId id="300" r:id="rId18"/>
    <p:sldId id="268" r:id="rId19"/>
    <p:sldId id="269" r:id="rId20"/>
    <p:sldId id="270" r:id="rId21"/>
    <p:sldId id="271" r:id="rId22"/>
    <p:sldId id="277" r:id="rId23"/>
    <p:sldId id="278" r:id="rId24"/>
    <p:sldId id="284" r:id="rId25"/>
    <p:sldId id="279" r:id="rId26"/>
    <p:sldId id="287" r:id="rId27"/>
    <p:sldId id="288" r:id="rId28"/>
    <p:sldId id="280" r:id="rId29"/>
    <p:sldId id="289" r:id="rId30"/>
    <p:sldId id="301" r:id="rId31"/>
    <p:sldId id="281" r:id="rId32"/>
    <p:sldId id="291" r:id="rId33"/>
    <p:sldId id="292" r:id="rId34"/>
    <p:sldId id="299" r:id="rId35"/>
    <p:sldId id="293" r:id="rId36"/>
    <p:sldId id="294" r:id="rId37"/>
    <p:sldId id="302" r:id="rId38"/>
    <p:sldId id="310" r:id="rId39"/>
    <p:sldId id="311" r:id="rId40"/>
    <p:sldId id="307" r:id="rId41"/>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86" y="84"/>
      </p:cViewPr>
      <p:guideLst>
        <p:guide orient="horz" pos="1620"/>
        <p:guide pos="2880"/>
      </p:guideLst>
    </p:cSldViewPr>
  </p:slideViewPr>
  <p:notesTextViewPr>
    <p:cViewPr>
      <p:scale>
        <a:sx n="1" d="1"/>
        <a:sy n="1" d="1"/>
      </p:scale>
      <p:origin x="0" y="-5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3/16/2022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4128901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97066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3A4289E-6EF2-44B6-B34E-3C17DFCB9BB9}" type="slidenum">
              <a:rPr lang="zh-CN" altLang="en-US">
                <a:solidFill>
                  <a:prstClr val="black"/>
                </a:solidFill>
              </a:rPr>
              <a:pPr/>
              <a:t>11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12</a:t>
            </a:fld>
            <a:endParaRPr lang="en-US"/>
          </a:p>
        </p:txBody>
      </p:sp>
    </p:spTree>
    <p:extLst>
      <p:ext uri="{BB962C8B-B14F-4D97-AF65-F5344CB8AC3E}">
        <p14:creationId xmlns:p14="http://schemas.microsoft.com/office/powerpoint/2010/main" val="277321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13</a:t>
            </a:fld>
            <a:endParaRPr lang="en-US"/>
          </a:p>
        </p:txBody>
      </p:sp>
    </p:spTree>
    <p:extLst>
      <p:ext uri="{BB962C8B-B14F-4D97-AF65-F5344CB8AC3E}">
        <p14:creationId xmlns:p14="http://schemas.microsoft.com/office/powerpoint/2010/main" val="419778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14</a:t>
            </a:fld>
            <a:endParaRPr lang="en-US"/>
          </a:p>
        </p:txBody>
      </p:sp>
    </p:spTree>
    <p:extLst>
      <p:ext uri="{BB962C8B-B14F-4D97-AF65-F5344CB8AC3E}">
        <p14:creationId xmlns:p14="http://schemas.microsoft.com/office/powerpoint/2010/main" val="118899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15</a:t>
            </a:fld>
            <a:endParaRPr lang="en-US"/>
          </a:p>
        </p:txBody>
      </p:sp>
    </p:spTree>
    <p:extLst>
      <p:ext uri="{BB962C8B-B14F-4D97-AF65-F5344CB8AC3E}">
        <p14:creationId xmlns:p14="http://schemas.microsoft.com/office/powerpoint/2010/main" val="167633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16</a:t>
            </a:fld>
            <a:endParaRPr lang="en-US"/>
          </a:p>
        </p:txBody>
      </p:sp>
    </p:spTree>
    <p:extLst>
      <p:ext uri="{BB962C8B-B14F-4D97-AF65-F5344CB8AC3E}">
        <p14:creationId xmlns:p14="http://schemas.microsoft.com/office/powerpoint/2010/main" val="16700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17</a:t>
            </a:fld>
            <a:endParaRPr lang="en-US"/>
          </a:p>
        </p:txBody>
      </p:sp>
    </p:spTree>
    <p:extLst>
      <p:ext uri="{BB962C8B-B14F-4D97-AF65-F5344CB8AC3E}">
        <p14:creationId xmlns:p14="http://schemas.microsoft.com/office/powerpoint/2010/main" val="158636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3A4289E-6EF2-44B6-B34E-3C17DFCB9BB9}"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373152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2250733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20</a:t>
            </a:fld>
            <a:endParaRPr lang="en-US"/>
          </a:p>
        </p:txBody>
      </p:sp>
    </p:spTree>
    <p:extLst>
      <p:ext uri="{BB962C8B-B14F-4D97-AF65-F5344CB8AC3E}">
        <p14:creationId xmlns:p14="http://schemas.microsoft.com/office/powerpoint/2010/main" val="139057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013083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22</a:t>
            </a:fld>
            <a:endParaRPr lang="en-US"/>
          </a:p>
        </p:txBody>
      </p:sp>
    </p:spTree>
    <p:extLst>
      <p:ext uri="{BB962C8B-B14F-4D97-AF65-F5344CB8AC3E}">
        <p14:creationId xmlns:p14="http://schemas.microsoft.com/office/powerpoint/2010/main" val="401763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23</a:t>
            </a:fld>
            <a:endParaRPr lang="en-US"/>
          </a:p>
        </p:txBody>
      </p:sp>
    </p:spTree>
    <p:extLst>
      <p:ext uri="{BB962C8B-B14F-4D97-AF65-F5344CB8AC3E}">
        <p14:creationId xmlns:p14="http://schemas.microsoft.com/office/powerpoint/2010/main" val="125691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3A4289E-6EF2-44B6-B34E-3C17DFCB9BB9}" type="slidenum">
              <a:rPr lang="zh-CN" altLang="en-US">
                <a:solidFill>
                  <a:prstClr val="black"/>
                </a:solidFill>
              </a:rPr>
              <a:pPr/>
              <a:t>24</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1606806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4039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27</a:t>
            </a:fld>
            <a:endParaRPr lang="en-US"/>
          </a:p>
        </p:txBody>
      </p:sp>
    </p:spTree>
    <p:extLst>
      <p:ext uri="{BB962C8B-B14F-4D97-AF65-F5344CB8AC3E}">
        <p14:creationId xmlns:p14="http://schemas.microsoft.com/office/powerpoint/2010/main" val="1632639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3A4289E-6EF2-44B6-B34E-3C17DFCB9BB9}" type="slidenum">
              <a:rPr lang="zh-CN" altLang="en-US">
                <a:solidFill>
                  <a:prstClr val="black"/>
                </a:solidFill>
              </a:rPr>
              <a:pPr/>
              <a:t>28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29</a:t>
            </a:fld>
            <a:endParaRPr lang="en-US"/>
          </a:p>
        </p:txBody>
      </p:sp>
    </p:spTree>
    <p:extLst>
      <p:ext uri="{BB962C8B-B14F-4D97-AF65-F5344CB8AC3E}">
        <p14:creationId xmlns:p14="http://schemas.microsoft.com/office/powerpoint/2010/main" val="51180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30</a:t>
            </a:fld>
            <a:endParaRPr lang="en-US"/>
          </a:p>
        </p:txBody>
      </p:sp>
    </p:spTree>
    <p:extLst>
      <p:ext uri="{BB962C8B-B14F-4D97-AF65-F5344CB8AC3E}">
        <p14:creationId xmlns:p14="http://schemas.microsoft.com/office/powerpoint/2010/main" val="349821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31</a:t>
            </a:fld>
            <a:endParaRPr lang="en-US"/>
          </a:p>
        </p:txBody>
      </p:sp>
    </p:spTree>
    <p:extLst>
      <p:ext uri="{BB962C8B-B14F-4D97-AF65-F5344CB8AC3E}">
        <p14:creationId xmlns:p14="http://schemas.microsoft.com/office/powerpoint/2010/main" val="1257474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32</a:t>
            </a:fld>
            <a:endParaRPr lang="en-US"/>
          </a:p>
        </p:txBody>
      </p:sp>
    </p:spTree>
    <p:extLst>
      <p:ext uri="{BB962C8B-B14F-4D97-AF65-F5344CB8AC3E}">
        <p14:creationId xmlns:p14="http://schemas.microsoft.com/office/powerpoint/2010/main" val="3275590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33</a:t>
            </a:fld>
            <a:endParaRPr lang="en-US"/>
          </a:p>
        </p:txBody>
      </p:sp>
    </p:spTree>
    <p:extLst>
      <p:ext uri="{BB962C8B-B14F-4D97-AF65-F5344CB8AC3E}">
        <p14:creationId xmlns:p14="http://schemas.microsoft.com/office/powerpoint/2010/main" val="108181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34</a:t>
            </a:fld>
            <a:endParaRPr lang="en-US"/>
          </a:p>
        </p:txBody>
      </p:sp>
    </p:spTree>
    <p:extLst>
      <p:ext uri="{BB962C8B-B14F-4D97-AF65-F5344CB8AC3E}">
        <p14:creationId xmlns:p14="http://schemas.microsoft.com/office/powerpoint/2010/main" val="141267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375524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351914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121947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48414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9</a:t>
            </a:fld>
            <a:endParaRPr lang="en-US"/>
          </a:p>
        </p:txBody>
      </p:sp>
    </p:spTree>
    <p:extLst>
      <p:ext uri="{BB962C8B-B14F-4D97-AF65-F5344CB8AC3E}">
        <p14:creationId xmlns:p14="http://schemas.microsoft.com/office/powerpoint/2010/main" val="317464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008" indent="0" algn="ctr">
              <a:buNone/>
              <a:defRPr>
                <a:solidFill>
                  <a:schemeClr val="tx1">
                    <a:tint val="75000"/>
                  </a:schemeClr>
                </a:solidFill>
              </a:defRPr>
            </a:lvl2pPr>
            <a:lvl3pPr marL="912104" indent="0" algn="ctr">
              <a:buNone/>
              <a:defRPr>
                <a:solidFill>
                  <a:schemeClr val="tx1">
                    <a:tint val="75000"/>
                  </a:schemeClr>
                </a:solidFill>
              </a:defRPr>
            </a:lvl3pPr>
            <a:lvl4pPr marL="1368143" indent="0" algn="ctr">
              <a:buNone/>
              <a:defRPr>
                <a:solidFill>
                  <a:schemeClr val="tx1">
                    <a:tint val="75000"/>
                  </a:schemeClr>
                </a:solidFill>
              </a:defRPr>
            </a:lvl4pPr>
            <a:lvl5pPr marL="1824206" indent="0" algn="ctr">
              <a:buNone/>
              <a:defRPr>
                <a:solidFill>
                  <a:schemeClr val="tx1">
                    <a:tint val="75000"/>
                  </a:schemeClr>
                </a:solidFill>
              </a:defRPr>
            </a:lvl5pPr>
            <a:lvl6pPr marL="2280214" indent="0" algn="ctr">
              <a:buNone/>
              <a:defRPr>
                <a:solidFill>
                  <a:schemeClr val="tx1">
                    <a:tint val="75000"/>
                  </a:schemeClr>
                </a:solidFill>
              </a:defRPr>
            </a:lvl6pPr>
            <a:lvl7pPr marL="2736227" indent="0" algn="ctr">
              <a:buNone/>
              <a:defRPr>
                <a:solidFill>
                  <a:schemeClr val="tx1">
                    <a:tint val="75000"/>
                  </a:schemeClr>
                </a:solidFill>
              </a:defRPr>
            </a:lvl7pPr>
            <a:lvl8pPr marL="3192300" indent="0" algn="ctr">
              <a:buNone/>
              <a:defRPr>
                <a:solidFill>
                  <a:schemeClr val="tx1">
                    <a:tint val="75000"/>
                  </a:schemeClr>
                </a:solidFill>
              </a:defRPr>
            </a:lvl8pPr>
            <a:lvl9pPr marL="36483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425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78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008" indent="0">
              <a:buNone/>
              <a:defRPr sz="1800">
                <a:solidFill>
                  <a:schemeClr val="tx1">
                    <a:tint val="75000"/>
                  </a:schemeClr>
                </a:solidFill>
              </a:defRPr>
            </a:lvl2pPr>
            <a:lvl3pPr marL="912104" indent="0">
              <a:buNone/>
              <a:defRPr sz="1600">
                <a:solidFill>
                  <a:schemeClr val="tx1">
                    <a:tint val="75000"/>
                  </a:schemeClr>
                </a:solidFill>
              </a:defRPr>
            </a:lvl3pPr>
            <a:lvl4pPr marL="1368143" indent="0">
              <a:buNone/>
              <a:defRPr sz="1400">
                <a:solidFill>
                  <a:schemeClr val="tx1">
                    <a:tint val="75000"/>
                  </a:schemeClr>
                </a:solidFill>
              </a:defRPr>
            </a:lvl4pPr>
            <a:lvl5pPr marL="1824206" indent="0">
              <a:buNone/>
              <a:defRPr sz="1400">
                <a:solidFill>
                  <a:schemeClr val="tx1">
                    <a:tint val="75000"/>
                  </a:schemeClr>
                </a:solidFill>
              </a:defRPr>
            </a:lvl5pPr>
            <a:lvl6pPr marL="2280214" indent="0">
              <a:buNone/>
              <a:defRPr sz="1400">
                <a:solidFill>
                  <a:schemeClr val="tx1">
                    <a:tint val="75000"/>
                  </a:schemeClr>
                </a:solidFill>
              </a:defRPr>
            </a:lvl6pPr>
            <a:lvl7pPr marL="2736227" indent="0">
              <a:buNone/>
              <a:defRPr sz="1400">
                <a:solidFill>
                  <a:schemeClr val="tx1">
                    <a:tint val="75000"/>
                  </a:schemeClr>
                </a:solidFill>
              </a:defRPr>
            </a:lvl7pPr>
            <a:lvl8pPr marL="3192300" indent="0">
              <a:buNone/>
              <a:defRPr sz="1400">
                <a:solidFill>
                  <a:schemeClr val="tx1">
                    <a:tint val="75000"/>
                  </a:schemeClr>
                </a:solidFill>
              </a:defRPr>
            </a:lvl8pPr>
            <a:lvl9pPr marL="364834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8411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3040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008" indent="0">
              <a:buNone/>
              <a:defRPr sz="2000" b="1"/>
            </a:lvl2pPr>
            <a:lvl3pPr marL="912104" indent="0">
              <a:buNone/>
              <a:defRPr sz="1800" b="1"/>
            </a:lvl3pPr>
            <a:lvl4pPr marL="1368143" indent="0">
              <a:buNone/>
              <a:defRPr sz="1600" b="1"/>
            </a:lvl4pPr>
            <a:lvl5pPr marL="1824206" indent="0">
              <a:buNone/>
              <a:defRPr sz="1600" b="1"/>
            </a:lvl5pPr>
            <a:lvl6pPr marL="2280214" indent="0">
              <a:buNone/>
              <a:defRPr sz="1600" b="1"/>
            </a:lvl6pPr>
            <a:lvl7pPr marL="2736227" indent="0">
              <a:buNone/>
              <a:defRPr sz="1600" b="1"/>
            </a:lvl7pPr>
            <a:lvl8pPr marL="3192300" indent="0">
              <a:buNone/>
              <a:defRPr sz="1600" b="1"/>
            </a:lvl8pPr>
            <a:lvl9pPr marL="364834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0" y="1151335"/>
            <a:ext cx="4041775" cy="479822"/>
          </a:xfrm>
        </p:spPr>
        <p:txBody>
          <a:bodyPr anchor="b"/>
          <a:lstStyle>
            <a:lvl1pPr marL="0" indent="0">
              <a:buNone/>
              <a:defRPr sz="2400" b="1"/>
            </a:lvl1pPr>
            <a:lvl2pPr marL="456008" indent="0">
              <a:buNone/>
              <a:defRPr sz="2000" b="1"/>
            </a:lvl2pPr>
            <a:lvl3pPr marL="912104" indent="0">
              <a:buNone/>
              <a:defRPr sz="1800" b="1"/>
            </a:lvl3pPr>
            <a:lvl4pPr marL="1368143" indent="0">
              <a:buNone/>
              <a:defRPr sz="1600" b="1"/>
            </a:lvl4pPr>
            <a:lvl5pPr marL="1824206" indent="0">
              <a:buNone/>
              <a:defRPr sz="1600" b="1"/>
            </a:lvl5pPr>
            <a:lvl6pPr marL="2280214" indent="0">
              <a:buNone/>
              <a:defRPr sz="1600" b="1"/>
            </a:lvl6pPr>
            <a:lvl7pPr marL="2736227" indent="0">
              <a:buNone/>
              <a:defRPr sz="1600" b="1"/>
            </a:lvl7pPr>
            <a:lvl8pPr marL="3192300" indent="0">
              <a:buNone/>
              <a:defRPr sz="1600" b="1"/>
            </a:lvl8pPr>
            <a:lvl9pPr marL="364834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5069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898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74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7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6" y="1076343"/>
            <a:ext cx="3008313" cy="3518297"/>
          </a:xfrm>
        </p:spPr>
        <p:txBody>
          <a:bodyPr/>
          <a:lstStyle>
            <a:lvl1pPr marL="0" indent="0">
              <a:buNone/>
              <a:defRPr sz="1400"/>
            </a:lvl1pPr>
            <a:lvl2pPr marL="456008" indent="0">
              <a:buNone/>
              <a:defRPr sz="1200"/>
            </a:lvl2pPr>
            <a:lvl3pPr marL="912104" indent="0">
              <a:buNone/>
              <a:defRPr sz="1000"/>
            </a:lvl3pPr>
            <a:lvl4pPr marL="1368143" indent="0">
              <a:buNone/>
              <a:defRPr sz="900"/>
            </a:lvl4pPr>
            <a:lvl5pPr marL="1824206" indent="0">
              <a:buNone/>
              <a:defRPr sz="900"/>
            </a:lvl5pPr>
            <a:lvl6pPr marL="2280214" indent="0">
              <a:buNone/>
              <a:defRPr sz="900"/>
            </a:lvl6pPr>
            <a:lvl7pPr marL="2736227" indent="0">
              <a:buNone/>
              <a:defRPr sz="900"/>
            </a:lvl7pPr>
            <a:lvl8pPr marL="3192300" indent="0">
              <a:buNone/>
              <a:defRPr sz="900"/>
            </a:lvl8pPr>
            <a:lvl9pPr marL="36483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1726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008" indent="0">
              <a:buNone/>
              <a:defRPr sz="2800"/>
            </a:lvl2pPr>
            <a:lvl3pPr marL="912104" indent="0">
              <a:buNone/>
              <a:defRPr sz="2400"/>
            </a:lvl3pPr>
            <a:lvl4pPr marL="1368143" indent="0">
              <a:buNone/>
              <a:defRPr sz="2000"/>
            </a:lvl4pPr>
            <a:lvl5pPr marL="1824206" indent="0">
              <a:buNone/>
              <a:defRPr sz="2000"/>
            </a:lvl5pPr>
            <a:lvl6pPr marL="2280214" indent="0">
              <a:buNone/>
              <a:defRPr sz="2000"/>
            </a:lvl6pPr>
            <a:lvl7pPr marL="2736227" indent="0">
              <a:buNone/>
              <a:defRPr sz="2000"/>
            </a:lvl7pPr>
            <a:lvl8pPr marL="3192300" indent="0">
              <a:buNone/>
              <a:defRPr sz="2000"/>
            </a:lvl8pPr>
            <a:lvl9pPr marL="3648349"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008" indent="0">
              <a:buNone/>
              <a:defRPr sz="1200"/>
            </a:lvl2pPr>
            <a:lvl3pPr marL="912104" indent="0">
              <a:buNone/>
              <a:defRPr sz="1000"/>
            </a:lvl3pPr>
            <a:lvl4pPr marL="1368143" indent="0">
              <a:buNone/>
              <a:defRPr sz="900"/>
            </a:lvl4pPr>
            <a:lvl5pPr marL="1824206" indent="0">
              <a:buNone/>
              <a:defRPr sz="900"/>
            </a:lvl5pPr>
            <a:lvl6pPr marL="2280214" indent="0">
              <a:buNone/>
              <a:defRPr sz="900"/>
            </a:lvl6pPr>
            <a:lvl7pPr marL="2736227" indent="0">
              <a:buNone/>
              <a:defRPr sz="900"/>
            </a:lvl7pPr>
            <a:lvl8pPr marL="3192300" indent="0">
              <a:buNone/>
              <a:defRPr sz="900"/>
            </a:lvl8pPr>
            <a:lvl9pPr marL="36483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363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04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8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61834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6" tIns="34289" rIns="68556" bIns="34289"/>
          <a:lstStyle>
            <a:lvl1pPr>
              <a:defRPr/>
            </a:lvl1pPr>
          </a:lstStyle>
          <a:p>
            <a:pPr defTabSz="685052"/>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6" tIns="34289" rIns="68556" bIns="34289"/>
          <a:lstStyle>
            <a:lvl1pPr>
              <a:defRPr/>
            </a:lvl1pPr>
          </a:lstStyle>
          <a:p>
            <a:pPr defTabSz="685052"/>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6" tIns="34289" rIns="68556" bIns="34289"/>
          <a:lstStyle>
            <a:lvl1pPr>
              <a:defRPr/>
            </a:lvl1pPr>
          </a:lstStyle>
          <a:p>
            <a:pPr defTabSz="685052"/>
            <a:fld id="{1FD9860F-6113-4557-A0F6-5FF0A87D581D}" type="slidenum">
              <a:rPr lang="en-US" altLang="en-US" sz="1400" smtClean="0">
                <a:solidFill>
                  <a:prstClr val="black"/>
                </a:solidFill>
              </a:rPr>
              <a:pPr defTabSz="685052"/>
              <a:t>‹#›</a:t>
            </a:fld>
            <a:endParaRPr lang="en-US" altLang="en-US" sz="1400">
              <a:solidFill>
                <a:prstClr val="black"/>
              </a:solidFill>
            </a:endParaRPr>
          </a:p>
        </p:txBody>
      </p:sp>
    </p:spTree>
    <p:extLst>
      <p:ext uri="{BB962C8B-B14F-4D97-AF65-F5344CB8AC3E}">
        <p14:creationId xmlns:p14="http://schemas.microsoft.com/office/powerpoint/2010/main" val="2240989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3/16/2022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73" tIns="34289" rIns="68573" bIns="34289">
            <a:noAutofit/>
          </a:bodyPr>
          <a:lstStyle/>
          <a:p>
            <a:endParaRPr lang="zh-CN" altLang="en-US"/>
          </a:p>
        </p:txBody>
      </p:sp>
      <p:sp>
        <p:nvSpPr>
          <p:cNvPr id="9" name="图片占位符 8"/>
          <p:cNvSpPr>
            <a:spLocks noGrp="1"/>
          </p:cNvSpPr>
          <p:nvPr>
            <p:ph type="pic" sz="quarter" idx="11"/>
          </p:nvPr>
        </p:nvSpPr>
        <p:spPr>
          <a:xfrm>
            <a:off x="6407998" y="239725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730572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6.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theme" Target="../theme/theme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7.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95" r:id="rId10"/>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223" tIns="45612" rIns="91223" bIns="456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223" tIns="45612" rIns="91223" bIns="456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223" tIns="45612" rIns="91223" bIns="45612" rtlCol="0" anchor="ctr"/>
          <a:lstStyle>
            <a:lvl1pPr algn="l">
              <a:defRPr sz="1200">
                <a:solidFill>
                  <a:schemeClr val="tx1">
                    <a:tint val="75000"/>
                  </a:schemeClr>
                </a:solidFill>
              </a:defRPr>
            </a:lvl1pPr>
          </a:lstStyle>
          <a:p>
            <a:pPr defTabSz="912104"/>
            <a:fld id="{8B4DEF19-180F-4A65-B4F1-ED6AE6A9FE3E}" type="datetimeFigureOut">
              <a:rPr lang="en-US" smtClean="0">
                <a:solidFill>
                  <a:prstClr val="black">
                    <a:tint val="75000"/>
                  </a:prstClr>
                </a:solidFill>
              </a:rPr>
              <a:pPr defTabSz="912104"/>
              <a:t>3/16/2022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23" tIns="45612" rIns="91223" bIns="45612" rtlCol="0" anchor="ctr"/>
          <a:lstStyle>
            <a:lvl1pPr algn="ctr">
              <a:defRPr sz="1200">
                <a:solidFill>
                  <a:schemeClr val="tx1">
                    <a:tint val="75000"/>
                  </a:schemeClr>
                </a:solidFill>
              </a:defRPr>
            </a:lvl1pPr>
          </a:lstStyle>
          <a:p>
            <a:pPr defTabSz="912104"/>
            <a:endParaRPr lang="en-US">
              <a:solidFill>
                <a:prstClr val="black">
                  <a:tint val="75000"/>
                </a:prstClr>
              </a:solidFill>
            </a:endParaRPr>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223" tIns="45612" rIns="91223" bIns="45612" rtlCol="0" anchor="ctr"/>
          <a:lstStyle>
            <a:lvl1pPr algn="r">
              <a:defRPr sz="1200">
                <a:solidFill>
                  <a:schemeClr val="tx1">
                    <a:tint val="75000"/>
                  </a:schemeClr>
                </a:solidFill>
              </a:defRPr>
            </a:lvl1pPr>
          </a:lstStyle>
          <a:p>
            <a:pPr defTabSz="912104"/>
            <a:fld id="{7A7A428E-E799-4F72-806A-8C264C703076}" type="slidenum">
              <a:rPr lang="en-US" smtClean="0">
                <a:solidFill>
                  <a:prstClr val="black">
                    <a:tint val="75000"/>
                  </a:prstClr>
                </a:solidFill>
              </a:rPr>
              <a:pPr defTabSz="912104"/>
              <a:t>‹#›</a:t>
            </a:fld>
            <a:endParaRPr lang="en-US">
              <a:solidFill>
                <a:prstClr val="black">
                  <a:tint val="75000"/>
                </a:prstClr>
              </a:solidFill>
            </a:endParaRPr>
          </a:p>
        </p:txBody>
      </p:sp>
    </p:spTree>
    <p:extLst>
      <p:ext uri="{BB962C8B-B14F-4D97-AF65-F5344CB8AC3E}">
        <p14:creationId xmlns:p14="http://schemas.microsoft.com/office/powerpoint/2010/main" val="336107788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2104" rtl="0" eaLnBrk="1" latinLnBrk="0" hangingPunct="1">
        <a:spcBef>
          <a:spcPct val="0"/>
        </a:spcBef>
        <a:buNone/>
        <a:defRPr sz="4400" kern="1200">
          <a:solidFill>
            <a:schemeClr val="tx1"/>
          </a:solidFill>
          <a:latin typeface="+mj-lt"/>
          <a:ea typeface="+mj-ea"/>
          <a:cs typeface="+mj-cs"/>
        </a:defRPr>
      </a:lvl1pPr>
    </p:titleStyle>
    <p:bodyStyle>
      <a:lvl1pPr marL="342011" indent="-342011" algn="l" defTabSz="9121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01" indent="-285033" algn="l" defTabSz="9121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106" indent="-228002" algn="l" defTabSz="9121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143"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214"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224"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286"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326"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359" indent="-228002" algn="l" defTabSz="9121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04" rtl="0" eaLnBrk="1" latinLnBrk="0" hangingPunct="1">
        <a:defRPr sz="1800" kern="1200">
          <a:solidFill>
            <a:schemeClr val="tx1"/>
          </a:solidFill>
          <a:latin typeface="+mn-lt"/>
          <a:ea typeface="+mn-ea"/>
          <a:cs typeface="+mn-cs"/>
        </a:defRPr>
      </a:lvl1pPr>
      <a:lvl2pPr marL="456008" algn="l" defTabSz="912104" rtl="0" eaLnBrk="1" latinLnBrk="0" hangingPunct="1">
        <a:defRPr sz="1800" kern="1200">
          <a:solidFill>
            <a:schemeClr val="tx1"/>
          </a:solidFill>
          <a:latin typeface="+mn-lt"/>
          <a:ea typeface="+mn-ea"/>
          <a:cs typeface="+mn-cs"/>
        </a:defRPr>
      </a:lvl2pPr>
      <a:lvl3pPr marL="912104" algn="l" defTabSz="912104" rtl="0" eaLnBrk="1" latinLnBrk="0" hangingPunct="1">
        <a:defRPr sz="1800" kern="1200">
          <a:solidFill>
            <a:schemeClr val="tx1"/>
          </a:solidFill>
          <a:latin typeface="+mn-lt"/>
          <a:ea typeface="+mn-ea"/>
          <a:cs typeface="+mn-cs"/>
        </a:defRPr>
      </a:lvl3pPr>
      <a:lvl4pPr marL="1368143" algn="l" defTabSz="912104" rtl="0" eaLnBrk="1" latinLnBrk="0" hangingPunct="1">
        <a:defRPr sz="1800" kern="1200">
          <a:solidFill>
            <a:schemeClr val="tx1"/>
          </a:solidFill>
          <a:latin typeface="+mn-lt"/>
          <a:ea typeface="+mn-ea"/>
          <a:cs typeface="+mn-cs"/>
        </a:defRPr>
      </a:lvl4pPr>
      <a:lvl5pPr marL="1824206" algn="l" defTabSz="912104" rtl="0" eaLnBrk="1" latinLnBrk="0" hangingPunct="1">
        <a:defRPr sz="1800" kern="1200">
          <a:solidFill>
            <a:schemeClr val="tx1"/>
          </a:solidFill>
          <a:latin typeface="+mn-lt"/>
          <a:ea typeface="+mn-ea"/>
          <a:cs typeface="+mn-cs"/>
        </a:defRPr>
      </a:lvl5pPr>
      <a:lvl6pPr marL="2280214" algn="l" defTabSz="912104" rtl="0" eaLnBrk="1" latinLnBrk="0" hangingPunct="1">
        <a:defRPr sz="1800" kern="1200">
          <a:solidFill>
            <a:schemeClr val="tx1"/>
          </a:solidFill>
          <a:latin typeface="+mn-lt"/>
          <a:ea typeface="+mn-ea"/>
          <a:cs typeface="+mn-cs"/>
        </a:defRPr>
      </a:lvl6pPr>
      <a:lvl7pPr marL="2736227" algn="l" defTabSz="912104" rtl="0" eaLnBrk="1" latinLnBrk="0" hangingPunct="1">
        <a:defRPr sz="1800" kern="1200">
          <a:solidFill>
            <a:schemeClr val="tx1"/>
          </a:solidFill>
          <a:latin typeface="+mn-lt"/>
          <a:ea typeface="+mn-ea"/>
          <a:cs typeface="+mn-cs"/>
        </a:defRPr>
      </a:lvl7pPr>
      <a:lvl8pPr marL="3192300" algn="l" defTabSz="912104" rtl="0" eaLnBrk="1" latinLnBrk="0" hangingPunct="1">
        <a:defRPr sz="1800" kern="1200">
          <a:solidFill>
            <a:schemeClr val="tx1"/>
          </a:solidFill>
          <a:latin typeface="+mn-lt"/>
          <a:ea typeface="+mn-ea"/>
          <a:cs typeface="+mn-cs"/>
        </a:defRPr>
      </a:lvl8pPr>
      <a:lvl9pPr marL="3648349" algn="l" defTabSz="91210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jfi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23.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20.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notesSlide" Target="../notesSlides/notesSlide34.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jpe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3.1 Những giây phút cuối đời của Chủ tịch Hồ Chí Minh kính yê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560" y="632037"/>
            <a:ext cx="8056892" cy="4532002"/>
          </a:xfrm>
          <a:prstGeom prst="rect">
            <a:avLst/>
          </a:prstGeom>
        </p:spPr>
      </p:pic>
      <p:sp>
        <p:nvSpPr>
          <p:cNvPr id="4" name="TextBox 3"/>
          <p:cNvSpPr txBox="1">
            <a:spLocks noChangeArrowheads="1"/>
          </p:cNvSpPr>
          <p:nvPr/>
        </p:nvSpPr>
        <p:spPr bwMode="auto">
          <a:xfrm>
            <a:off x="539554" y="123482"/>
            <a:ext cx="8496944" cy="4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31" tIns="28547" rIns="57031"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560" fontAlgn="base">
              <a:spcBef>
                <a:spcPct val="0"/>
              </a:spcBef>
              <a:spcAft>
                <a:spcPct val="0"/>
              </a:spcAft>
            </a:pPr>
            <a:r>
              <a:rPr lang="en-US" altLang="en-US" sz="2800" b="1">
                <a:solidFill>
                  <a:prstClr val="black"/>
                </a:solidFill>
                <a:latin typeface="Amazone" pitchFamily="66" charset="0"/>
              </a:rPr>
              <a:t>Những giây phút cuối đời của chủ tịch Hồ Chí Minh kính yêu!</a:t>
            </a:r>
          </a:p>
        </p:txBody>
      </p:sp>
    </p:spTree>
    <p:extLst>
      <p:ext uri="{BB962C8B-B14F-4D97-AF65-F5344CB8AC3E}">
        <p14:creationId xmlns:p14="http://schemas.microsoft.com/office/powerpoint/2010/main" val="27673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5" name="TextBox 4"/>
            <p:cNvSpPr txBox="1"/>
            <p:nvPr/>
          </p:nvSpPr>
          <p:spPr>
            <a:xfrm>
              <a:off x="802530" y="1828800"/>
              <a:ext cx="914399" cy="984820"/>
            </a:xfrm>
            <a:prstGeom prst="rect">
              <a:avLst/>
            </a:prstGeom>
            <a:noFill/>
          </p:spPr>
          <p:txBody>
            <a:bodyPr wrap="square" rtlCol="0">
              <a:spAutoFit/>
            </a:bodyPr>
            <a:lstStyle/>
            <a:p>
              <a:pPr algn="ctr" defTabSz="80521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0"/>
            </a:xfrm>
            <a:prstGeom prst="rect">
              <a:avLst/>
            </a:prstGeom>
            <a:noFill/>
          </p:spPr>
          <p:txBody>
            <a:bodyPr wrap="square" rtlCol="0">
              <a:spAutoFit/>
            </a:bodyPr>
            <a:lstStyle/>
            <a:p>
              <a:pPr defTabSz="80521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1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1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TextBox 10">
            <a:extLst>
              <a:ext uri="{FF2B5EF4-FFF2-40B4-BE49-F238E27FC236}">
                <a16:creationId xmlns:a16="http://schemas.microsoft.com/office/drawing/2014/main" id="{2574B290-CD52-41A7-B9EE-1AA43509CF9A}"/>
              </a:ext>
            </a:extLst>
          </p:cNvPr>
          <p:cNvSpPr txBox="1"/>
          <p:nvPr/>
        </p:nvSpPr>
        <p:spPr>
          <a:xfrm>
            <a:off x="1259632" y="3728962"/>
            <a:ext cx="6552728" cy="931022"/>
          </a:xfrm>
          <a:prstGeom prst="rect">
            <a:avLst/>
          </a:prstGeom>
          <a:noFill/>
        </p:spPr>
        <p:txBody>
          <a:bodyPr wrap="square" lIns="68562" tIns="34289" rIns="68562" bIns="34289" rtlCol="0">
            <a:spAutoFit/>
          </a:bodyPr>
          <a:lstStyle/>
          <a:p>
            <a:pPr algn="ctr" defTabSz="685120"/>
            <a:r>
              <a:rPr lang="en-US" altLang="ko-KR" sz="2800" b="1" dirty="0" err="1">
                <a:solidFill>
                  <a:srgbClr val="FF0000"/>
                </a:solidFill>
                <a:latin typeface="Times New Roman" panose="02020603050405020304" pitchFamily="18" charset="0"/>
                <a:cs typeface="Times New Roman" panose="02020603050405020304" pitchFamily="18" charset="0"/>
              </a:rPr>
              <a:t>Mạch</a:t>
            </a:r>
            <a:r>
              <a:rPr lang="en-US" altLang="ko-KR" sz="2800" b="1" dirty="0">
                <a:solidFill>
                  <a:srgbClr val="FF0000"/>
                </a:solidFill>
                <a:latin typeface="Times New Roman" panose="02020603050405020304" pitchFamily="18" charset="0"/>
                <a:cs typeface="Times New Roman" panose="02020603050405020304" pitchFamily="18" charset="0"/>
              </a:rPr>
              <a:t> </a:t>
            </a:r>
            <a:r>
              <a:rPr lang="en-US" altLang="ko-KR" sz="2800" b="1" dirty="0" err="1">
                <a:solidFill>
                  <a:srgbClr val="FF0000"/>
                </a:solidFill>
                <a:latin typeface="Times New Roman" panose="02020603050405020304" pitchFamily="18" charset="0"/>
                <a:cs typeface="Times New Roman" panose="02020603050405020304" pitchFamily="18" charset="0"/>
              </a:rPr>
              <a:t>cảm</a:t>
            </a:r>
            <a:r>
              <a:rPr lang="en-US" altLang="ko-KR" sz="2800" b="1" dirty="0">
                <a:solidFill>
                  <a:srgbClr val="FF0000"/>
                </a:solidFill>
                <a:latin typeface="Times New Roman" panose="02020603050405020304" pitchFamily="18" charset="0"/>
                <a:cs typeface="Times New Roman" panose="02020603050405020304" pitchFamily="18" charset="0"/>
              </a:rPr>
              <a:t> </a:t>
            </a:r>
            <a:r>
              <a:rPr lang="en-US" altLang="ko-KR" sz="2800" b="1" dirty="0" err="1">
                <a:solidFill>
                  <a:srgbClr val="FF0000"/>
                </a:solidFill>
                <a:latin typeface="Times New Roman" panose="02020603050405020304" pitchFamily="18" charset="0"/>
                <a:cs typeface="Times New Roman" panose="02020603050405020304" pitchFamily="18" charset="0"/>
              </a:rPr>
              <a:t>xúc</a:t>
            </a:r>
            <a:r>
              <a:rPr lang="en-US" altLang="ko-KR" sz="2800" b="1" dirty="0">
                <a:solidFill>
                  <a:srgbClr val="FF0000"/>
                </a:solidFill>
                <a:latin typeface="Times New Roman" panose="02020603050405020304" pitchFamily="18" charset="0"/>
                <a:cs typeface="Times New Roman" panose="02020603050405020304" pitchFamily="18" charset="0"/>
              </a:rPr>
              <a:t>: </a:t>
            </a:r>
            <a:r>
              <a:rPr lang="en-US" altLang="ko-KR" sz="2800" b="1" dirty="0" err="1">
                <a:solidFill>
                  <a:srgbClr val="FF0000"/>
                </a:solidFill>
                <a:latin typeface="Times New Roman" panose="02020603050405020304" pitchFamily="18" charset="0"/>
                <a:cs typeface="Times New Roman" panose="02020603050405020304" pitchFamily="18" charset="0"/>
              </a:rPr>
              <a:t>Thời</a:t>
            </a:r>
            <a:r>
              <a:rPr lang="en-US" altLang="ko-KR" sz="2800" b="1" dirty="0">
                <a:solidFill>
                  <a:srgbClr val="FF0000"/>
                </a:solidFill>
                <a:latin typeface="Times New Roman" panose="02020603050405020304" pitchFamily="18" charset="0"/>
                <a:cs typeface="Times New Roman" panose="02020603050405020304" pitchFamily="18" charset="0"/>
              </a:rPr>
              <a:t> </a:t>
            </a:r>
            <a:r>
              <a:rPr lang="en-US" altLang="ko-KR" sz="2800" b="1" dirty="0" err="1">
                <a:solidFill>
                  <a:srgbClr val="FF0000"/>
                </a:solidFill>
                <a:latin typeface="Times New Roman" panose="02020603050405020304" pitchFamily="18" charset="0"/>
                <a:cs typeface="Times New Roman" panose="02020603050405020304" pitchFamily="18" charset="0"/>
              </a:rPr>
              <a:t>gian</a:t>
            </a:r>
            <a:r>
              <a:rPr lang="en-US" altLang="ko-KR" sz="2800" b="1" dirty="0">
                <a:solidFill>
                  <a:srgbClr val="FF0000"/>
                </a:solidFill>
                <a:latin typeface="Times New Roman" panose="02020603050405020304" pitchFamily="18" charset="0"/>
                <a:cs typeface="Times New Roman" panose="02020603050405020304" pitchFamily="18" charset="0"/>
              </a:rPr>
              <a:t>: </a:t>
            </a:r>
            <a:r>
              <a:rPr lang="en-US" altLang="ko-KR" sz="2800" dirty="0" err="1">
                <a:solidFill>
                  <a:srgbClr val="FF0000"/>
                </a:solidFill>
                <a:latin typeface="Times New Roman" panose="02020603050405020304" pitchFamily="18" charset="0"/>
                <a:cs typeface="Times New Roman" panose="02020603050405020304" pitchFamily="18" charset="0"/>
              </a:rPr>
              <a:t>Ngoài</a:t>
            </a:r>
            <a:r>
              <a:rPr lang="en-US" altLang="ko-KR" sz="2800" dirty="0">
                <a:solidFill>
                  <a:srgbClr val="FF0000"/>
                </a:solidFill>
                <a:latin typeface="Times New Roman" panose="02020603050405020304" pitchFamily="18" charset="0"/>
                <a:cs typeface="Times New Roman" panose="02020603050405020304" pitchFamily="18" charset="0"/>
              </a:rPr>
              <a:t> </a:t>
            </a:r>
            <a:r>
              <a:rPr lang="en-US" altLang="ko-KR" sz="2800" dirty="0" err="1">
                <a:solidFill>
                  <a:srgbClr val="FF0000"/>
                </a:solidFill>
                <a:latin typeface="Times New Roman" panose="02020603050405020304" pitchFamily="18" charset="0"/>
                <a:cs typeface="Times New Roman" panose="02020603050405020304" pitchFamily="18" charset="0"/>
              </a:rPr>
              <a:t>lăng</a:t>
            </a:r>
            <a:r>
              <a:rPr lang="en-US" altLang="ko-KR" sz="2800" dirty="0">
                <a:solidFill>
                  <a:srgbClr val="FF0000"/>
                </a:solidFill>
                <a:latin typeface="Times New Roman" panose="02020603050405020304" pitchFamily="18" charset="0"/>
                <a:cs typeface="Times New Roman" panose="02020603050405020304" pitchFamily="18" charset="0"/>
              </a:rPr>
              <a:t> </a:t>
            </a:r>
            <a:r>
              <a:rPr lang="en-US" altLang="ko-KR"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ko-KR"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lăng</a:t>
            </a:r>
            <a:r>
              <a:rPr lang="en-US" altLang="ko-KR"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ko-KR"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ko-KR"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trở</a:t>
            </a:r>
            <a:r>
              <a:rPr lang="en-US" altLang="ko-KR"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pic>
        <p:nvPicPr>
          <p:cNvPr id="12"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6620" y="1491643"/>
            <a:ext cx="2534352" cy="1728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0220" y="1491643"/>
            <a:ext cx="2534352" cy="1728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91641"/>
            <a:ext cx="2543409" cy="1705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121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03479FF-E13A-45D1-A973-88BC362DF06C}"/>
              </a:ext>
            </a:extLst>
          </p:cNvPr>
          <p:cNvGrpSpPr/>
          <p:nvPr/>
        </p:nvGrpSpPr>
        <p:grpSpPr>
          <a:xfrm>
            <a:off x="467544" y="1059585"/>
            <a:ext cx="8028384" cy="3923368"/>
            <a:chOff x="5067299" y="922962"/>
            <a:chExt cx="6624740" cy="5227212"/>
          </a:xfrm>
        </p:grpSpPr>
        <p:sp>
          <p:nvSpPr>
            <p:cNvPr id="22" name="Rectangle 22">
              <a:extLst>
                <a:ext uri="{FF2B5EF4-FFF2-40B4-BE49-F238E27FC236}">
                  <a16:creationId xmlns:a16="http://schemas.microsoft.com/office/drawing/2014/main" id="{CE19E7A8-7A15-4F6B-B79A-8904A364A9FE}"/>
                </a:ext>
              </a:extLst>
            </p:cNvPr>
            <p:cNvSpPr>
              <a:spLocks noChangeArrowheads="1"/>
            </p:cNvSpPr>
            <p:nvPr/>
          </p:nvSpPr>
          <p:spPr bwMode="auto">
            <a:xfrm>
              <a:off x="5067299" y="4908495"/>
              <a:ext cx="2454682" cy="1241679"/>
            </a:xfrm>
            <a:prstGeom prst="rect">
              <a:avLst/>
            </a:prstGeom>
            <a:solidFill>
              <a:schemeClr val="accent5">
                <a:lumMod val="75000"/>
              </a:schemeClr>
            </a:solidFill>
            <a:ln>
              <a:noFill/>
            </a:ln>
          </p:spPr>
          <p:txBody>
            <a:bodyPr/>
            <a:lstStyle/>
            <a:p>
              <a:endParaRPr lang="zh-CN" altLang="en-US" dirty="0">
                <a:solidFill>
                  <a:prstClr val="black"/>
                </a:solidFill>
              </a:endParaRPr>
            </a:p>
          </p:txBody>
        </p:sp>
        <p:sp>
          <p:nvSpPr>
            <p:cNvPr id="24" name="Rectangle 23">
              <a:extLst>
                <a:ext uri="{FF2B5EF4-FFF2-40B4-BE49-F238E27FC236}">
                  <a16:creationId xmlns:a16="http://schemas.microsoft.com/office/drawing/2014/main" id="{13F0BB3B-2C68-4221-86B4-04579752581D}"/>
                </a:ext>
              </a:extLst>
            </p:cNvPr>
            <p:cNvSpPr>
              <a:spLocks noChangeArrowheads="1"/>
            </p:cNvSpPr>
            <p:nvPr/>
          </p:nvSpPr>
          <p:spPr bwMode="auto">
            <a:xfrm>
              <a:off x="7613683" y="922962"/>
              <a:ext cx="4078356" cy="1630056"/>
            </a:xfrm>
            <a:prstGeom prst="rect">
              <a:avLst/>
            </a:prstGeom>
            <a:solidFill>
              <a:schemeClr val="accent5">
                <a:lumMod val="20000"/>
                <a:lumOff val="80000"/>
              </a:schemeClr>
            </a:solidFill>
            <a:ln>
              <a:noFill/>
            </a:ln>
          </p:spPr>
          <p:txBody>
            <a:bodyPr/>
            <a:lstStyle/>
            <a:p>
              <a:endParaRPr lang="zh-CN" altLang="en-US" dirty="0">
                <a:solidFill>
                  <a:prstClr val="black"/>
                </a:solidFill>
              </a:endParaRPr>
            </a:p>
          </p:txBody>
        </p:sp>
      </p:grpSp>
      <p:grpSp>
        <p:nvGrpSpPr>
          <p:cNvPr id="16" name="Group 15"/>
          <p:cNvGrpSpPr/>
          <p:nvPr/>
        </p:nvGrpSpPr>
        <p:grpSpPr>
          <a:xfrm>
            <a:off x="-66907" y="148476"/>
            <a:ext cx="3753205" cy="369332"/>
            <a:chOff x="-178462" y="1828800"/>
            <a:chExt cx="10009850" cy="984823"/>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8" name="TextBox 17"/>
            <p:cNvSpPr txBox="1"/>
            <p:nvPr/>
          </p:nvSpPr>
          <p:spPr>
            <a:xfrm>
              <a:off x="286703" y="1828800"/>
              <a:ext cx="1430226" cy="984823"/>
            </a:xfrm>
            <a:prstGeom prst="rect">
              <a:avLst/>
            </a:prstGeom>
            <a:noFill/>
          </p:spPr>
          <p:txBody>
            <a:bodyPr wrap="square" rtlCol="0">
              <a:spAutoFit/>
            </a:bodyPr>
            <a:lstStyle/>
            <a:p>
              <a:pPr algn="ctr" defTabSz="8052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CHI TIẾT</a:t>
              </a:r>
            </a:p>
          </p:txBody>
        </p:sp>
      </p:grpSp>
      <p:grpSp>
        <p:nvGrpSpPr>
          <p:cNvPr id="20" name="Group 19"/>
          <p:cNvGrpSpPr/>
          <p:nvPr/>
        </p:nvGrpSpPr>
        <p:grpSpPr>
          <a:xfrm>
            <a:off x="239960" y="519996"/>
            <a:ext cx="5196143" cy="395616"/>
            <a:chOff x="644526" y="2766774"/>
            <a:chExt cx="13858185" cy="1054962"/>
          </a:xfrm>
        </p:grpSpPr>
        <p:sp>
          <p:nvSpPr>
            <p:cNvPr id="21" name="TextBox 20"/>
            <p:cNvSpPr txBox="1"/>
            <p:nvPr/>
          </p:nvSpPr>
          <p:spPr>
            <a:xfrm>
              <a:off x="1906584" y="2766774"/>
              <a:ext cx="12596127" cy="984872"/>
            </a:xfrm>
            <a:prstGeom prst="rect">
              <a:avLst/>
            </a:prstGeom>
            <a:noFill/>
          </p:spPr>
          <p:txBody>
            <a:bodyPr wrap="square" rtlCol="0">
              <a:spAutoFit/>
            </a:bodyPr>
            <a:lstStyle/>
            <a:p>
              <a:pPr defTabSz="8052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trước khi vào </a:t>
              </a:r>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26" name="TextBox 25"/>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7" name="Text Box 3">
            <a:extLst>
              <a:ext uri="{FF2B5EF4-FFF2-40B4-BE49-F238E27FC236}">
                <a16:creationId xmlns:a16="http://schemas.microsoft.com/office/drawing/2014/main" id="{9F611621-2620-49CC-8724-449376347808}"/>
              </a:ext>
            </a:extLst>
          </p:cNvPr>
          <p:cNvSpPr txBox="1">
            <a:spLocks noChangeArrowheads="1"/>
          </p:cNvSpPr>
          <p:nvPr/>
        </p:nvSpPr>
        <p:spPr bwMode="auto">
          <a:xfrm>
            <a:off x="3635897" y="1039985"/>
            <a:ext cx="4336755" cy="1315743"/>
          </a:xfrm>
          <a:prstGeom prst="rect">
            <a:avLst/>
          </a:prstGeom>
          <a:noFill/>
          <a:ln>
            <a:noFill/>
          </a:ln>
          <a:effectLst/>
          <a:extLst/>
        </p:spPr>
        <p:txBody>
          <a:bodyPr wrap="square" lIns="68565" tIns="34289" rIns="68565" bIns="34289">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defTabSz="685154" fontAlgn="base">
              <a:spcBef>
                <a:spcPct val="0"/>
              </a:spcBef>
              <a:spcAft>
                <a:spcPct val="0"/>
              </a:spcAft>
            </a:pPr>
            <a:r>
              <a:rPr lang="en-US" sz="2000" i="1" dirty="0">
                <a:solidFill>
                  <a:schemeClr val="accent5">
                    <a:lumMod val="50000"/>
                  </a:schemeClr>
                </a:solidFill>
                <a:latin typeface="Times New Roman" panose="02020603050405020304" pitchFamily="18" charset="0"/>
                <a:cs typeface="Times New Roman" panose="02020603050405020304" pitchFamily="18" charset="0"/>
              </a:rPr>
              <a:t>Con ở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miền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Nam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ra</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thăm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lăng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Bác</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fontAlgn="base">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Đã</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thấy</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sương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hàng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tre</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bát</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ngát</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fontAlgn="base">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Ôi</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Hàng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tre</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Việt</a:t>
            </a:r>
            <a:r>
              <a:rPr lang="en-US" sz="2000" i="1" dirty="0">
                <a:solidFill>
                  <a:schemeClr val="accent5">
                    <a:lumMod val="50000"/>
                  </a:schemeClr>
                </a:solidFill>
                <a:latin typeface="Times New Roman" panose="02020603050405020304" pitchFamily="18" charset="0"/>
                <a:cs typeface="Times New Roman" panose="02020603050405020304" pitchFamily="18" charset="0"/>
              </a:rPr>
              <a:t> Nam</a:t>
            </a:r>
          </a:p>
          <a:p>
            <a:pPr defTabSz="685154" fontAlgn="base">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Bão</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táp</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mưa</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sa</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đứng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thẳng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hàng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9" y="2378103"/>
            <a:ext cx="4932040" cy="2604850"/>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5" y="1059584"/>
            <a:ext cx="2920334" cy="288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6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2" name="Picture 8" descr="Káº¿t quáº£ hÃ¬nh áº£nh cho bÃ¡c há»">
            <a:extLst>
              <a:ext uri="{FF2B5EF4-FFF2-40B4-BE49-F238E27FC236}">
                <a16:creationId xmlns:a16="http://schemas.microsoft.com/office/drawing/2014/main" id="{6DE8A442-0E89-4C15-88C5-F935FB89D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56" y="1059585"/>
            <a:ext cx="2781546" cy="3719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3995936" y="1547957"/>
            <a:ext cx="4176464" cy="830997"/>
          </a:xfrm>
          <a:prstGeom prst="rect">
            <a:avLst/>
          </a:prstGeom>
        </p:spPr>
        <p:txBody>
          <a:bodyPr wrap="square" lIns="91420" tIns="45710" rIns="91420" bIns="45710">
            <a:spAutoFit/>
          </a:bodyPr>
          <a:lstStyle/>
          <a:p>
            <a:pPr defTabSz="685630" eaLnBrk="0" fontAlgn="base" hangingPunct="0">
              <a:spcBef>
                <a:spcPct val="0"/>
              </a:spcBef>
              <a:spcAft>
                <a:spcPct val="0"/>
              </a:spcAft>
              <a:defRPr/>
            </a:pPr>
            <a:r>
              <a:rPr lang="en-US" sz="2400">
                <a:latin typeface="Times New Roman" panose="02020603050405020304" pitchFamily="18" charset="0"/>
                <a:cs typeface="Times New Roman" panose="02020603050405020304" pitchFamily="18" charset="0"/>
              </a:rPr>
              <a:t>- Xưng hô: “con” – “Bác” </a:t>
            </a:r>
          </a:p>
          <a:p>
            <a:pPr defTabSz="685630" eaLnBrk="0" fontAlgn="base" hangingPunct="0">
              <a:spcBef>
                <a:spcPct val="0"/>
              </a:spcBef>
              <a:spcAft>
                <a:spcPct val="0"/>
              </a:spcAft>
              <a:defRPr/>
            </a:pPr>
            <a:r>
              <a:rPr lang="en-US"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rPr>
              <a:t> Gợi sự thân mật, gần gũi</a:t>
            </a:r>
            <a:endParaRPr lang="en-US" sz="2400" dirty="0">
              <a:latin typeface="Times New Roman" panose="02020603050405020304" pitchFamily="18" charset="0"/>
              <a:cs typeface="Times New Roman" panose="02020603050405020304" pitchFamily="18" charset="0"/>
            </a:endParaRPr>
          </a:p>
        </p:txBody>
      </p:sp>
      <p:sp>
        <p:nvSpPr>
          <p:cNvPr id="26" name="Rectangle 25"/>
          <p:cNvSpPr/>
          <p:nvPr/>
        </p:nvSpPr>
        <p:spPr>
          <a:xfrm>
            <a:off x="4067945" y="2542139"/>
            <a:ext cx="1688283" cy="461665"/>
          </a:xfrm>
          <a:prstGeom prst="rect">
            <a:avLst/>
          </a:prstGeom>
        </p:spPr>
        <p:txBody>
          <a:bodyPr wrap="none" lIns="91420" tIns="45710" rIns="91420" bIns="45710">
            <a:spAutoFit/>
          </a:bodyPr>
          <a:lstStyle/>
          <a:p>
            <a:pPr defTabSz="685630" eaLnBrk="0" fontAlgn="base" hangingPunct="0">
              <a:spcBef>
                <a:spcPct val="0"/>
              </a:spcBef>
              <a:spcAft>
                <a:spcPct val="0"/>
              </a:spcAft>
              <a:defRPr/>
            </a:pPr>
            <a:r>
              <a:rPr lang="en-US" sz="2400">
                <a:latin typeface="Times New Roman" panose="02020603050405020304" pitchFamily="18" charset="0"/>
                <a:cs typeface="Times New Roman" panose="02020603050405020304" pitchFamily="18" charset="0"/>
              </a:rPr>
              <a:t>- Miền Nam</a:t>
            </a:r>
            <a:endParaRPr lang="en-US" sz="2400" dirty="0">
              <a:latin typeface="Times New Roman" panose="02020603050405020304" pitchFamily="18" charset="0"/>
              <a:cs typeface="Times New Roman" panose="02020603050405020304" pitchFamily="18" charset="0"/>
            </a:endParaRPr>
          </a:p>
        </p:txBody>
      </p:sp>
      <p:sp>
        <p:nvSpPr>
          <p:cNvPr id="27" name="TextBox 49"/>
          <p:cNvSpPr txBox="1">
            <a:spLocks noChangeArrowheads="1"/>
          </p:cNvSpPr>
          <p:nvPr/>
        </p:nvSpPr>
        <p:spPr bwMode="auto">
          <a:xfrm>
            <a:off x="4122995" y="3147823"/>
            <a:ext cx="4337447" cy="69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4" tIns="34289" rIns="6856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630" eaLnBrk="0" fontAlgn="base" hangingPunct="0">
              <a:spcBef>
                <a:spcPct val="0"/>
              </a:spcBef>
              <a:spcAft>
                <a:spcPct val="0"/>
              </a:spcAft>
            </a:pPr>
            <a:r>
              <a:rPr lang="en-US" altLang="en-US" sz="2000">
                <a:latin typeface="Times New Roman" pitchFamily="18" charset="0"/>
                <a:cs typeface="Times New Roman" pitchFamily="18" charset="0"/>
              </a:rPr>
              <a:t>+ Tình cảm của người dân miền Nam đối với Bác Hồ</a:t>
            </a:r>
          </a:p>
        </p:txBody>
      </p:sp>
      <p:sp>
        <p:nvSpPr>
          <p:cNvPr id="28" name="TextBox 53"/>
          <p:cNvSpPr txBox="1">
            <a:spLocks noChangeArrowheads="1"/>
          </p:cNvSpPr>
          <p:nvPr/>
        </p:nvSpPr>
        <p:spPr bwMode="auto">
          <a:xfrm>
            <a:off x="4139962" y="3867904"/>
            <a:ext cx="4294585" cy="69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4" tIns="34289" rIns="6856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630" eaLnBrk="0" fontAlgn="base" hangingPunct="0">
              <a:spcBef>
                <a:spcPct val="0"/>
              </a:spcBef>
              <a:spcAft>
                <a:spcPct val="0"/>
              </a:spcAft>
            </a:pPr>
            <a:r>
              <a:rPr lang="en-US" altLang="en-US" sz="2000">
                <a:latin typeface="Times New Roman" pitchFamily="18" charset="0"/>
                <a:cs typeface="Times New Roman" pitchFamily="18" charset="0"/>
              </a:rPr>
              <a:t>+ Là nơi gắn bó, nơi nỗi nhớ da diết trong lòng Người.</a:t>
            </a:r>
            <a:endParaRPr lang="en-US" altLang="en-US" sz="2000">
              <a:latin typeface="Calibri" pitchFamily="34" charset="0"/>
            </a:endParaRPr>
          </a:p>
        </p:txBody>
      </p:sp>
    </p:spTree>
    <p:extLst>
      <p:ext uri="{BB962C8B-B14F-4D97-AF65-F5344CB8AC3E}">
        <p14:creationId xmlns:p14="http://schemas.microsoft.com/office/powerpoint/2010/main" val="41051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2" descr="Káº¿t quáº£ hÃ¬nh áº£nh cho bÃ¡c nhá» miá»n nam">
            <a:extLst>
              <a:ext uri="{FF2B5EF4-FFF2-40B4-BE49-F238E27FC236}">
                <a16:creationId xmlns:a16="http://schemas.microsoft.com/office/drawing/2014/main" id="{96E214C1-FC3D-49D6-B70F-17200B8FE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8" y="937448"/>
            <a:ext cx="7380312" cy="415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1" name="Rectangle 10"/>
          <p:cNvSpPr/>
          <p:nvPr/>
        </p:nvSpPr>
        <p:spPr>
          <a:xfrm>
            <a:off x="539552" y="1694589"/>
            <a:ext cx="4572000" cy="2308324"/>
          </a:xfrm>
          <a:prstGeom prst="rect">
            <a:avLst/>
          </a:prstGeom>
        </p:spPr>
        <p:txBody>
          <a:bodyPr lIns="91422" tIns="45711" rIns="91422" bIns="45711">
            <a:spAutoFit/>
          </a:bodyPr>
          <a:lstStyle/>
          <a:p>
            <a:pPr defTabSz="685630" eaLnBrk="0" fontAlgn="base" hangingPunct="0">
              <a:spcBef>
                <a:spcPct val="0"/>
              </a:spcBef>
              <a:spcAft>
                <a:spcPct val="0"/>
              </a:spcAft>
              <a:defRPr/>
            </a:pPr>
            <a:r>
              <a:rPr lang="en-US" sz="2400">
                <a:latin typeface="Times New Roman" panose="02020603050405020304" pitchFamily="18" charset="0"/>
                <a:cs typeface="Times New Roman" panose="02020603050405020304" pitchFamily="18" charset="0"/>
              </a:rPr>
              <a:t>- Thăm </a:t>
            </a:r>
            <a:r>
              <a:rPr lang="en-US"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rPr>
              <a:t> chỉ sự gặp gỡ, gặp mặt. là cách nói giảm, nói tránh cho sự ra đi vĩnh viễn của Bác Hồ.</a:t>
            </a:r>
          </a:p>
          <a:p>
            <a:pPr defTabSz="685630" eaLnBrk="0" fontAlgn="base" hangingPunct="0">
              <a:spcBef>
                <a:spcPct val="0"/>
              </a:spcBef>
              <a:spcAft>
                <a:spcPct val="0"/>
              </a:spcAft>
              <a:defRPr/>
            </a:pPr>
            <a:endParaRPr lang="en-US" sz="2400">
              <a:latin typeface="Times New Roman" panose="02020603050405020304" pitchFamily="18" charset="0"/>
              <a:cs typeface="Times New Roman" panose="02020603050405020304" pitchFamily="18" charset="0"/>
            </a:endParaRPr>
          </a:p>
          <a:p>
            <a:pPr defTabSz="685630" eaLnBrk="0" fontAlgn="base" hangingPunct="0">
              <a:spcBef>
                <a:spcPct val="0"/>
              </a:spcBef>
              <a:spcAft>
                <a:spcPct val="0"/>
              </a:spcAft>
              <a:defRPr/>
            </a:pPr>
            <a:r>
              <a:rPr lang="en-US" sz="2400">
                <a:latin typeface="Times New Roman" panose="02020603050405020304" pitchFamily="18" charset="0"/>
                <a:cs typeface="Times New Roman" panose="02020603050405020304" pitchFamily="18" charset="0"/>
              </a:rPr>
              <a:t>- Cảm thán: ôi! </a:t>
            </a:r>
            <a:r>
              <a:rPr lang="en-US"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rPr>
              <a:t> nhấn mạnh sự ngỡ ngàng, cảm xúc</a:t>
            </a:r>
            <a:endParaRPr lang="en-US" sz="2400" dirty="0">
              <a:latin typeface="Times New Roman" panose="02020603050405020304" pitchFamily="18" charset="0"/>
              <a:cs typeface="Times New Roman" panose="02020603050405020304" pitchFamily="18" charset="0"/>
            </a:endParaRPr>
          </a:p>
        </p:txBody>
      </p:sp>
      <p:pic>
        <p:nvPicPr>
          <p:cNvPr id="13" name="Picture Placeholder 3">
            <a:extLst>
              <a:ext uri="{FF2B5EF4-FFF2-40B4-BE49-F238E27FC236}">
                <a16:creationId xmlns:a16="http://schemas.microsoft.com/office/drawing/2014/main" id="{B54496AA-EADB-49EA-805A-D383BF593CD7}"/>
              </a:ext>
            </a:extLst>
          </p:cNvPr>
          <p:cNvPicPr>
            <a:picLocks noChangeAspect="1"/>
          </p:cNvPicPr>
          <p:nvPr/>
        </p:nvPicPr>
        <p:blipFill>
          <a:blip r:embed="rId3">
            <a:extLst>
              <a:ext uri="{28A0092B-C50C-407E-A947-70E740481C1C}">
                <a14:useLocalDpi xmlns:a14="http://schemas.microsoft.com/office/drawing/2010/main" val="0"/>
              </a:ext>
            </a:extLst>
          </a:blip>
          <a:srcRect l="11777" r="11777"/>
          <a:stretch>
            <a:fillRect/>
          </a:stretch>
        </p:blipFill>
        <p:spPr>
          <a:xfrm>
            <a:off x="5036204" y="2643759"/>
            <a:ext cx="3830520" cy="2304256"/>
          </a:xfrm>
          <a:prstGeom prst="rect">
            <a:avLst/>
          </a:prstGeom>
        </p:spPr>
      </p:pic>
      <p:pic>
        <p:nvPicPr>
          <p:cNvPr id="14" name="Picture 2" descr="Káº¿t quáº£ hÃ¬nh áº£nh cho máº·t trá»i Äi qua trÃªn lÄng">
            <a:extLst>
              <a:ext uri="{FF2B5EF4-FFF2-40B4-BE49-F238E27FC236}">
                <a16:creationId xmlns:a16="http://schemas.microsoft.com/office/drawing/2014/main" id="{F05C7348-8654-4B4E-BBED-4B1F855A4C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91"/>
          <a:stretch/>
        </p:blipFill>
        <p:spPr bwMode="auto">
          <a:xfrm>
            <a:off x="5036205" y="148479"/>
            <a:ext cx="3830520" cy="227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cxnSp>
        <p:nvCxnSpPr>
          <p:cNvPr id="11" name="Straight Arrow Connector 10"/>
          <p:cNvCxnSpPr/>
          <p:nvPr/>
        </p:nvCxnSpPr>
        <p:spPr>
          <a:xfrm flipV="1">
            <a:off x="2612354" y="1688704"/>
            <a:ext cx="347663" cy="706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2" idx="3"/>
            <a:endCxn id="33" idx="1"/>
          </p:cNvCxnSpPr>
          <p:nvPr/>
        </p:nvCxnSpPr>
        <p:spPr>
          <a:xfrm flipV="1">
            <a:off x="2586590" y="2154515"/>
            <a:ext cx="440635" cy="235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612347" y="2394748"/>
            <a:ext cx="371474" cy="146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36" idx="1"/>
          </p:cNvCxnSpPr>
          <p:nvPr/>
        </p:nvCxnSpPr>
        <p:spPr>
          <a:xfrm>
            <a:off x="2612349" y="2394750"/>
            <a:ext cx="447484" cy="66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3570" y="2128714"/>
            <a:ext cx="1903017" cy="523218"/>
          </a:xfrm>
          <a:prstGeom prst="rect">
            <a:avLst/>
          </a:prstGeom>
        </p:spPr>
        <p:txBody>
          <a:bodyPr wrap="none" lIns="91422" tIns="45711" rIns="91422" bIns="45711">
            <a:spAutoFit/>
          </a:bodyPr>
          <a:lstStyle/>
          <a:p>
            <a:pPr defTabSz="685630" eaLnBrk="0" fontAlgn="base" hangingPunct="0">
              <a:spcBef>
                <a:spcPct val="0"/>
              </a:spcBef>
              <a:spcAft>
                <a:spcPct val="0"/>
              </a:spcAft>
              <a:defRPr/>
            </a:pPr>
            <a:r>
              <a:rPr lang="en-US" sz="2800" b="1">
                <a:latin typeface="Times New Roman" panose="02020603050405020304" pitchFamily="18" charset="0"/>
                <a:cs typeface="Times New Roman" panose="02020603050405020304" pitchFamily="18" charset="0"/>
              </a:rPr>
              <a:t>“Hàng tre”</a:t>
            </a:r>
            <a:endParaRPr lang="en-US" sz="2800" b="1" dirty="0">
              <a:latin typeface="Times New Roman" panose="02020603050405020304" pitchFamily="18" charset="0"/>
              <a:cs typeface="Times New Roman" panose="02020603050405020304" pitchFamily="18" charset="0"/>
            </a:endParaRPr>
          </a:p>
        </p:txBody>
      </p:sp>
      <p:sp>
        <p:nvSpPr>
          <p:cNvPr id="23" name="Right Brace 22"/>
          <p:cNvSpPr/>
          <p:nvPr/>
        </p:nvSpPr>
        <p:spPr>
          <a:xfrm>
            <a:off x="5362178" y="1604202"/>
            <a:ext cx="361950" cy="1471613"/>
          </a:xfrm>
          <a:prstGeom prst="rightBrace">
            <a:avLst/>
          </a:prstGeom>
        </p:spPr>
        <p:style>
          <a:lnRef idx="1">
            <a:schemeClr val="accent1"/>
          </a:lnRef>
          <a:fillRef idx="0">
            <a:schemeClr val="accent1"/>
          </a:fillRef>
          <a:effectRef idx="0">
            <a:schemeClr val="accent1"/>
          </a:effectRef>
          <a:fontRef idx="minor">
            <a:schemeClr val="tx1"/>
          </a:fontRef>
        </p:style>
        <p:txBody>
          <a:bodyPr lIns="68564" tIns="34289" rIns="68564" bIns="34289" anchor="ctr"/>
          <a:lstStyle/>
          <a:p>
            <a:pPr algn="ctr" defTabSz="685630" eaLnBrk="0" fontAlgn="base" hangingPunct="0">
              <a:spcBef>
                <a:spcPct val="0"/>
              </a:spcBef>
              <a:spcAft>
                <a:spcPct val="0"/>
              </a:spcAft>
              <a:defRPr/>
            </a:pPr>
            <a:endParaRPr lang="en-US"/>
          </a:p>
        </p:txBody>
      </p:sp>
      <p:cxnSp>
        <p:nvCxnSpPr>
          <p:cNvPr id="24" name="Straight Arrow Connector 23"/>
          <p:cNvCxnSpPr/>
          <p:nvPr/>
        </p:nvCxnSpPr>
        <p:spPr>
          <a:xfrm flipV="1">
            <a:off x="5864716" y="1945485"/>
            <a:ext cx="229790" cy="42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64724" y="2377682"/>
            <a:ext cx="264319" cy="326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rved Left Arrow 27"/>
          <p:cNvSpPr/>
          <p:nvPr/>
        </p:nvSpPr>
        <p:spPr>
          <a:xfrm rot="845424">
            <a:off x="7437435" y="3114898"/>
            <a:ext cx="369094" cy="938213"/>
          </a:xfrm>
          <a:prstGeom prst="curvedLef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eaLnBrk="0" fontAlgn="base" hangingPunct="0">
              <a:spcBef>
                <a:spcPct val="0"/>
              </a:spcBef>
              <a:spcAft>
                <a:spcPct val="0"/>
              </a:spcAft>
              <a:defRPr/>
            </a:pPr>
            <a:endParaRPr lang="en-US">
              <a:solidFill>
                <a:schemeClr val="tx1"/>
              </a:solidFill>
            </a:endParaRPr>
          </a:p>
        </p:txBody>
      </p:sp>
      <p:sp>
        <p:nvSpPr>
          <p:cNvPr id="29" name="Rounded Rectangle 28"/>
          <p:cNvSpPr/>
          <p:nvPr/>
        </p:nvSpPr>
        <p:spPr>
          <a:xfrm>
            <a:off x="775315" y="3400880"/>
            <a:ext cx="6540685" cy="1475135"/>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lIns="68564" tIns="34289" rIns="68564" bIns="34289" anchor="ctr"/>
          <a:lstStyle/>
          <a:p>
            <a:pPr defTabSz="685630" eaLnBrk="0" fontAlgn="base" hangingPunct="0">
              <a:spcBef>
                <a:spcPct val="0"/>
              </a:spcBef>
              <a:spcAft>
                <a:spcPct val="0"/>
              </a:spcAft>
              <a:defRPr/>
            </a:pPr>
            <a:r>
              <a:rPr lang="en-US" sz="2400" b="1" i="1">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a:solidFill>
                  <a:schemeClr val="bg1"/>
                </a:solidFill>
                <a:latin typeface="Times New Roman" panose="02020603050405020304" pitchFamily="18" charset="0"/>
                <a:cs typeface="Times New Roman" panose="02020603050405020304" pitchFamily="18" charset="0"/>
              </a:rPr>
              <a:t>Sức </a:t>
            </a:r>
            <a:r>
              <a:rPr lang="en-US" sz="2400" b="1" i="1" dirty="0" err="1">
                <a:solidFill>
                  <a:schemeClr val="bg1"/>
                </a:solidFill>
                <a:latin typeface="Times New Roman" panose="02020603050405020304" pitchFamily="18" charset="0"/>
                <a:cs typeface="Times New Roman" panose="02020603050405020304" pitchFamily="18" charset="0"/>
              </a:rPr>
              <a:t>sống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kiên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cường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bền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bỉ</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của</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dân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tộc</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err="1">
                <a:solidFill>
                  <a:schemeClr val="bg1"/>
                </a:solidFill>
                <a:latin typeface="Times New Roman" panose="02020603050405020304" pitchFamily="18" charset="0"/>
                <a:cs typeface="Times New Roman" panose="02020603050405020304" pitchFamily="18" charset="0"/>
              </a:rPr>
              <a:t>Việt</a:t>
            </a:r>
            <a:r>
              <a:rPr lang="en-US" sz="2400" b="1" i="1">
                <a:solidFill>
                  <a:schemeClr val="bg1"/>
                </a:solidFill>
                <a:latin typeface="Times New Roman" panose="02020603050405020304" pitchFamily="18" charset="0"/>
                <a:cs typeface="Times New Roman" panose="02020603050405020304" pitchFamily="18" charset="0"/>
              </a:rPr>
              <a:t> Nam</a:t>
            </a:r>
          </a:p>
          <a:p>
            <a:pPr defTabSz="685630" eaLnBrk="0" fontAlgn="base" hangingPunct="0">
              <a:spcBef>
                <a:spcPct val="0"/>
              </a:spcBef>
              <a:spcAft>
                <a:spcPct val="0"/>
              </a:spcAft>
              <a:defRPr/>
            </a:pPr>
            <a:r>
              <a:rPr lang="en-US" sz="2400" b="1" i="1">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a:solidFill>
                  <a:schemeClr val="bg1"/>
                </a:solidFill>
                <a:latin typeface="Times New Roman" panose="02020603050405020304" pitchFamily="18" charset="0"/>
                <a:cs typeface="Times New Roman" panose="02020603050405020304" pitchFamily="18" charset="0"/>
              </a:rPr>
              <a:t>Tinh </a:t>
            </a:r>
            <a:r>
              <a:rPr lang="en-US" sz="2400" b="1" i="1" dirty="0" err="1">
                <a:solidFill>
                  <a:schemeClr val="bg1"/>
                </a:solidFill>
                <a:latin typeface="Times New Roman" panose="02020603050405020304" pitchFamily="18" charset="0"/>
                <a:cs typeface="Times New Roman" panose="02020603050405020304" pitchFamily="18" charset="0"/>
              </a:rPr>
              <a:t>thần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đoàn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kết</a:t>
            </a:r>
            <a:r>
              <a:rPr lang="en-US" sz="2400" b="1" i="1" dirty="0">
                <a:solidFill>
                  <a:schemeClr val="bg1"/>
                </a:solidFill>
                <a:latin typeface="Times New Roman" panose="02020603050405020304" pitchFamily="18" charset="0"/>
                <a:cs typeface="Times New Roman" panose="02020603050405020304" pitchFamily="18" charset="0"/>
              </a:rPr>
              <a:t>, ý </a:t>
            </a:r>
            <a:r>
              <a:rPr lang="en-US" sz="2400" b="1" i="1" dirty="0" err="1">
                <a:solidFill>
                  <a:schemeClr val="bg1"/>
                </a:solidFill>
                <a:latin typeface="Times New Roman" panose="02020603050405020304" pitchFamily="18" charset="0"/>
                <a:cs typeface="Times New Roman" panose="02020603050405020304" pitchFamily="18" charset="0"/>
              </a:rPr>
              <a:t>chí</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kiên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cường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của</a:t>
            </a:r>
            <a:r>
              <a:rPr lang="en-US" sz="2400" b="1" i="1" dirty="0">
                <a:solidFill>
                  <a:schemeClr val="bg1"/>
                </a:solidFill>
                <a:latin typeface="Times New Roman" panose="02020603050405020304" pitchFamily="18" charset="0"/>
                <a:cs typeface="Times New Roman" panose="02020603050405020304" pitchFamily="18" charset="0"/>
              </a:rPr>
              <a:t> con </a:t>
            </a:r>
            <a:r>
              <a:rPr lang="en-US" sz="2400" b="1" i="1" dirty="0" err="1">
                <a:solidFill>
                  <a:schemeClr val="bg1"/>
                </a:solidFill>
                <a:latin typeface="Times New Roman" panose="02020603050405020304" pitchFamily="18" charset="0"/>
                <a:cs typeface="Times New Roman" panose="02020603050405020304" pitchFamily="18" charset="0"/>
              </a:rPr>
              <a:t>người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Việt</a:t>
            </a:r>
            <a:r>
              <a:rPr lang="en-US" sz="2400" b="1" i="1" dirty="0">
                <a:solidFill>
                  <a:schemeClr val="bg1"/>
                </a:solidFill>
                <a:latin typeface="Times New Roman" panose="02020603050405020304" pitchFamily="18" charset="0"/>
                <a:cs typeface="Times New Roman" panose="02020603050405020304" pitchFamily="18" charset="0"/>
              </a:rPr>
              <a:t> Nam</a:t>
            </a:r>
          </a:p>
        </p:txBody>
      </p:sp>
      <p:pic>
        <p:nvPicPr>
          <p:cNvPr id="30"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86526"/>
            <a:ext cx="2354877" cy="1234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Káº¿t quáº£ hÃ¬nh áº£nh cho con gnuowif vn">
            <a:extLst>
              <a:ext uri="{FF2B5EF4-FFF2-40B4-BE49-F238E27FC236}">
                <a16:creationId xmlns:a16="http://schemas.microsoft.com/office/drawing/2014/main" id="{AF610AA3-D82D-4C40-81FD-8E9E4D68CB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187" y="86793"/>
            <a:ext cx="1441642" cy="1233484"/>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3027225" y="1462017"/>
            <a:ext cx="1760803" cy="461665"/>
          </a:xfrm>
          <a:prstGeom prst="rect">
            <a:avLst/>
          </a:prstGeom>
          <a:noFill/>
        </p:spPr>
        <p:txBody>
          <a:bodyPr wrap="none" lIns="91432" tIns="45716" rIns="91432" bIns="45716" rtlCol="0">
            <a:spAutoFit/>
          </a:bodyPr>
          <a:lstStyle/>
          <a:p>
            <a:r>
              <a:rPr lang="en-US" sz="2400">
                <a:latin typeface="Times New Roman" pitchFamily="18" charset="0"/>
                <a:cs typeface="Times New Roman" pitchFamily="18" charset="0"/>
              </a:rPr>
              <a:t>Trong sương</a:t>
            </a:r>
          </a:p>
        </p:txBody>
      </p:sp>
      <p:sp>
        <p:nvSpPr>
          <p:cNvPr id="33" name="TextBox 32"/>
          <p:cNvSpPr txBox="1"/>
          <p:nvPr/>
        </p:nvSpPr>
        <p:spPr>
          <a:xfrm>
            <a:off x="3027223" y="1923682"/>
            <a:ext cx="1217000" cy="461665"/>
          </a:xfrm>
          <a:prstGeom prst="rect">
            <a:avLst/>
          </a:prstGeom>
          <a:noFill/>
        </p:spPr>
        <p:txBody>
          <a:bodyPr wrap="none" lIns="91432" tIns="45716" rIns="91432" bIns="45716" rtlCol="0">
            <a:spAutoFit/>
          </a:bodyPr>
          <a:lstStyle/>
          <a:p>
            <a:r>
              <a:rPr lang="en-US" sz="2400">
                <a:latin typeface="Times New Roman" pitchFamily="18" charset="0"/>
                <a:cs typeface="Times New Roman" pitchFamily="18" charset="0"/>
              </a:rPr>
              <a:t>Bát ngát</a:t>
            </a:r>
          </a:p>
        </p:txBody>
      </p:sp>
      <p:sp>
        <p:nvSpPr>
          <p:cNvPr id="35" name="TextBox 34"/>
          <p:cNvSpPr txBox="1"/>
          <p:nvPr/>
        </p:nvSpPr>
        <p:spPr>
          <a:xfrm>
            <a:off x="3066969" y="2326113"/>
            <a:ext cx="1526380" cy="461665"/>
          </a:xfrm>
          <a:prstGeom prst="rect">
            <a:avLst/>
          </a:prstGeom>
          <a:noFill/>
        </p:spPr>
        <p:txBody>
          <a:bodyPr wrap="none" lIns="91432" tIns="45716" rIns="91432" bIns="45716" rtlCol="0">
            <a:spAutoFit/>
          </a:bodyPr>
          <a:lstStyle/>
          <a:p>
            <a:r>
              <a:rPr lang="en-US" sz="2400">
                <a:latin typeface="Times New Roman" pitchFamily="18" charset="0"/>
                <a:cs typeface="Times New Roman" pitchFamily="18" charset="0"/>
              </a:rPr>
              <a:t>Xanh xanh</a:t>
            </a:r>
          </a:p>
        </p:txBody>
      </p:sp>
      <p:sp>
        <p:nvSpPr>
          <p:cNvPr id="36" name="TextBox 35"/>
          <p:cNvSpPr txBox="1"/>
          <p:nvPr/>
        </p:nvSpPr>
        <p:spPr>
          <a:xfrm>
            <a:off x="3059832" y="2830169"/>
            <a:ext cx="1645002" cy="461665"/>
          </a:xfrm>
          <a:prstGeom prst="rect">
            <a:avLst/>
          </a:prstGeom>
          <a:noFill/>
        </p:spPr>
        <p:txBody>
          <a:bodyPr wrap="none" lIns="91432" tIns="45716" rIns="91432" bIns="45716" rtlCol="0">
            <a:spAutoFit/>
          </a:bodyPr>
          <a:lstStyle/>
          <a:p>
            <a:r>
              <a:rPr lang="en-US" sz="2400">
                <a:latin typeface="Times New Roman" pitchFamily="18" charset="0"/>
                <a:cs typeface="Times New Roman" pitchFamily="18" charset="0"/>
              </a:rPr>
              <a:t>Thẳng hàng</a:t>
            </a:r>
          </a:p>
        </p:txBody>
      </p:sp>
      <p:sp>
        <p:nvSpPr>
          <p:cNvPr id="39" name="Rectangle 38"/>
          <p:cNvSpPr/>
          <p:nvPr/>
        </p:nvSpPr>
        <p:spPr>
          <a:xfrm>
            <a:off x="6228186" y="1707654"/>
            <a:ext cx="2566708" cy="523210"/>
          </a:xfrm>
          <a:prstGeom prst="rect">
            <a:avLst/>
          </a:prstGeom>
        </p:spPr>
        <p:txBody>
          <a:bodyPr wrap="none" lIns="91422" tIns="45711" rIns="91422" bIns="45711">
            <a:spAutoFit/>
          </a:bodyPr>
          <a:lstStyle/>
          <a:p>
            <a:pPr defTabSz="685630" eaLnBrk="0" fontAlgn="base" hangingPunct="0">
              <a:spcBef>
                <a:spcPct val="0"/>
              </a:spcBef>
              <a:spcAft>
                <a:spcPct val="0"/>
              </a:spcAft>
              <a:defRPr/>
            </a:pPr>
            <a:r>
              <a:rPr lang="en-US" sz="2800" b="1">
                <a:latin typeface="Times New Roman" panose="02020603050405020304" pitchFamily="18" charset="0"/>
                <a:cs typeface="Times New Roman" panose="02020603050405020304" pitchFamily="18" charset="0"/>
              </a:rPr>
              <a:t>Ý nghĩa tả thực</a:t>
            </a:r>
            <a:endParaRPr lang="en-US" sz="2800" b="1" dirty="0">
              <a:latin typeface="Times New Roman" panose="02020603050405020304" pitchFamily="18" charset="0"/>
              <a:cs typeface="Times New Roman" panose="02020603050405020304" pitchFamily="18" charset="0"/>
            </a:endParaRPr>
          </a:p>
        </p:txBody>
      </p:sp>
      <p:sp>
        <p:nvSpPr>
          <p:cNvPr id="40" name="Rectangle 39"/>
          <p:cNvSpPr/>
          <p:nvPr/>
        </p:nvSpPr>
        <p:spPr>
          <a:xfrm>
            <a:off x="6228185" y="2408580"/>
            <a:ext cx="2353509" cy="523210"/>
          </a:xfrm>
          <a:prstGeom prst="rect">
            <a:avLst/>
          </a:prstGeom>
        </p:spPr>
        <p:txBody>
          <a:bodyPr wrap="none" lIns="91422" tIns="45711" rIns="91422" bIns="45711">
            <a:spAutoFit/>
          </a:bodyPr>
          <a:lstStyle/>
          <a:p>
            <a:pPr defTabSz="685630" eaLnBrk="0" fontAlgn="base" hangingPunct="0">
              <a:spcBef>
                <a:spcPct val="0"/>
              </a:spcBef>
              <a:spcAft>
                <a:spcPct val="0"/>
              </a:spcAft>
              <a:defRPr/>
            </a:pPr>
            <a:r>
              <a:rPr lang="en-US" sz="2800" b="1">
                <a:latin typeface="Times New Roman" panose="02020603050405020304" pitchFamily="18" charset="0"/>
                <a:cs typeface="Times New Roman" panose="02020603050405020304" pitchFamily="18" charset="0"/>
              </a:rPr>
              <a:t>Ý nghĩa ẩn dụ</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59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par>
                                <p:cTn id="58" presetID="16" presetClass="entr" presetSubtype="21"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arn(inVertical)">
                                      <p:cBhvr>
                                        <p:cTn id="73" dur="500"/>
                                        <p:tgtEl>
                                          <p:spTgt spid="2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8" grpId="0" animBg="1"/>
      <p:bldP spid="29" grpId="0" animBg="1"/>
      <p:bldP spid="32" grpId="0"/>
      <p:bldP spid="33" grpId="0"/>
      <p:bldP spid="35" grpId="0"/>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1" name="Group 10">
            <a:extLst>
              <a:ext uri="{FF2B5EF4-FFF2-40B4-BE49-F238E27FC236}">
                <a16:creationId xmlns:a16="http://schemas.microsoft.com/office/drawing/2014/main" id="{8FAB31C9-A8E2-41B4-A141-CBDB9786E74C}"/>
              </a:ext>
            </a:extLst>
          </p:cNvPr>
          <p:cNvGrpSpPr/>
          <p:nvPr/>
        </p:nvGrpSpPr>
        <p:grpSpPr>
          <a:xfrm>
            <a:off x="323530" y="1418163"/>
            <a:ext cx="2546564" cy="3097811"/>
            <a:chOff x="124382" y="0"/>
            <a:chExt cx="3395419" cy="3720228"/>
          </a:xfrm>
          <a:solidFill>
            <a:schemeClr val="accent5">
              <a:lumMod val="20000"/>
              <a:lumOff val="80000"/>
            </a:schemeClr>
          </a:solidFill>
        </p:grpSpPr>
        <p:sp>
          <p:nvSpPr>
            <p:cNvPr id="12" name="Rectangle: Rounded Corners 7">
              <a:extLst>
                <a:ext uri="{FF2B5EF4-FFF2-40B4-BE49-F238E27FC236}">
                  <a16:creationId xmlns:a16="http://schemas.microsoft.com/office/drawing/2014/main" id="{47201475-819C-49AF-9071-156F095C65BE}"/>
                </a:ext>
              </a:extLst>
            </p:cNvPr>
            <p:cNvSpPr/>
            <p:nvPr/>
          </p:nvSpPr>
          <p:spPr>
            <a:xfrm>
              <a:off x="124382" y="0"/>
              <a:ext cx="3395419" cy="3720228"/>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656A378E-DB1F-41F0-B5CE-F4429AF67E22}"/>
                </a:ext>
              </a:extLst>
            </p:cNvPr>
            <p:cNvSpPr txBox="1"/>
            <p:nvPr/>
          </p:nvSpPr>
          <p:spPr>
            <a:xfrm>
              <a:off x="124382" y="1697511"/>
              <a:ext cx="3395419" cy="14880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algn="ctr" defTabSz="999925">
                <a:lnSpc>
                  <a:spcPct val="90000"/>
                </a:lnSpc>
                <a:spcBef>
                  <a:spcPct val="0"/>
                </a:spcBef>
                <a:spcAft>
                  <a:spcPct val="35000"/>
                </a:spcAft>
              </a:pPr>
              <a:r>
                <a:rPr lang="en-SG" sz="2100" b="1" dirty="0" err="1">
                  <a:solidFill>
                    <a:prstClr val="black"/>
                  </a:solidFill>
                  <a:latin typeface="Times New Roman" panose="02020603050405020304" pitchFamily="18" charset="0"/>
                  <a:cs typeface="Times New Roman" panose="02020603050405020304" pitchFamily="18" charset="0"/>
                </a:rPr>
                <a:t>Thành</a:t>
              </a:r>
              <a:r>
                <a:rPr lang="en-SG" sz="2100" b="1" dirty="0">
                  <a:solidFill>
                    <a:prstClr val="black"/>
                  </a:solidFill>
                  <a:latin typeface="Times New Roman" panose="02020603050405020304" pitchFamily="18" charset="0"/>
                  <a:cs typeface="Times New Roman" panose="02020603050405020304" pitchFamily="18" charset="0"/>
                </a:rPr>
                <a:t> </a:t>
              </a:r>
              <a:r>
                <a:rPr lang="en-SG" sz="2100" b="1" dirty="0" err="1">
                  <a:solidFill>
                    <a:prstClr val="black"/>
                  </a:solidFill>
                  <a:latin typeface="Times New Roman" panose="02020603050405020304" pitchFamily="18" charset="0"/>
                  <a:cs typeface="Times New Roman" panose="02020603050405020304" pitchFamily="18" charset="0"/>
                </a:rPr>
                <a:t>ngữ</a:t>
              </a:r>
              <a:r>
                <a:rPr lang="en-SG" sz="2100" b="1" dirty="0">
                  <a:solidFill>
                    <a:prstClr val="black"/>
                  </a:solidFill>
                  <a:latin typeface="Times New Roman" panose="02020603050405020304" pitchFamily="18" charset="0"/>
                  <a:cs typeface="Times New Roman" panose="02020603050405020304" pitchFamily="18" charset="0"/>
                </a:rPr>
                <a:t> “</a:t>
              </a:r>
              <a:r>
                <a:rPr lang="en-SG" sz="2100" b="1" dirty="0" err="1">
                  <a:solidFill>
                    <a:prstClr val="black"/>
                  </a:solidFill>
                  <a:latin typeface="Times New Roman" panose="02020603050405020304" pitchFamily="18" charset="0"/>
                  <a:cs typeface="Times New Roman" panose="02020603050405020304" pitchFamily="18" charset="0"/>
                </a:rPr>
                <a:t>bão</a:t>
              </a:r>
              <a:r>
                <a:rPr lang="en-SG" sz="2100" b="1" dirty="0">
                  <a:solidFill>
                    <a:prstClr val="black"/>
                  </a:solidFill>
                  <a:latin typeface="Times New Roman" panose="02020603050405020304" pitchFamily="18" charset="0"/>
                  <a:cs typeface="Times New Roman" panose="02020603050405020304" pitchFamily="18" charset="0"/>
                </a:rPr>
                <a:t> </a:t>
              </a:r>
              <a:r>
                <a:rPr lang="en-SG" sz="2100" b="1" dirty="0" err="1">
                  <a:solidFill>
                    <a:prstClr val="black"/>
                  </a:solidFill>
                  <a:latin typeface="Times New Roman" panose="02020603050405020304" pitchFamily="18" charset="0"/>
                  <a:cs typeface="Times New Roman" panose="02020603050405020304" pitchFamily="18" charset="0"/>
                </a:rPr>
                <a:t>táp</a:t>
              </a:r>
              <a:r>
                <a:rPr lang="en-SG" sz="2100" b="1" dirty="0">
                  <a:solidFill>
                    <a:prstClr val="black"/>
                  </a:solidFill>
                  <a:latin typeface="Times New Roman" panose="02020603050405020304" pitchFamily="18" charset="0"/>
                  <a:cs typeface="Times New Roman" panose="02020603050405020304" pitchFamily="18" charset="0"/>
                </a:rPr>
                <a:t> </a:t>
              </a:r>
              <a:r>
                <a:rPr lang="en-SG" sz="2100" b="1" dirty="0" err="1">
                  <a:solidFill>
                    <a:prstClr val="black"/>
                  </a:solidFill>
                  <a:latin typeface="Times New Roman" panose="02020603050405020304" pitchFamily="18" charset="0"/>
                  <a:cs typeface="Times New Roman" panose="02020603050405020304" pitchFamily="18" charset="0"/>
                </a:rPr>
                <a:t>mưa</a:t>
              </a:r>
              <a:r>
                <a:rPr lang="en-SG" sz="2100" b="1" dirty="0">
                  <a:solidFill>
                    <a:prstClr val="black"/>
                  </a:solidFill>
                  <a:latin typeface="Times New Roman" panose="02020603050405020304" pitchFamily="18" charset="0"/>
                  <a:cs typeface="Times New Roman" panose="02020603050405020304" pitchFamily="18" charset="0"/>
                </a:rPr>
                <a:t> </a:t>
              </a:r>
              <a:r>
                <a:rPr lang="en-SG" sz="2100" b="1" dirty="0" err="1">
                  <a:solidFill>
                    <a:prstClr val="black"/>
                  </a:solidFill>
                  <a:latin typeface="Times New Roman" panose="02020603050405020304" pitchFamily="18" charset="0"/>
                  <a:cs typeface="Times New Roman" panose="02020603050405020304" pitchFamily="18" charset="0"/>
                </a:rPr>
                <a:t>sa</a:t>
              </a:r>
              <a:r>
                <a:rPr lang="en-SG" sz="2100" b="1" dirty="0">
                  <a:solidFill>
                    <a:prstClr val="black"/>
                  </a:solidFill>
                  <a:latin typeface="Times New Roman" panose="02020603050405020304" pitchFamily="18" charset="0"/>
                  <a:cs typeface="Times New Roman" panose="02020603050405020304" pitchFamily="18" charset="0"/>
                </a:rPr>
                <a:t>”</a:t>
              </a:r>
            </a:p>
          </p:txBody>
        </p:sp>
      </p:grpSp>
      <p:sp>
        <p:nvSpPr>
          <p:cNvPr id="14" name="Oval 13">
            <a:extLst>
              <a:ext uri="{FF2B5EF4-FFF2-40B4-BE49-F238E27FC236}">
                <a16:creationId xmlns:a16="http://schemas.microsoft.com/office/drawing/2014/main" id="{785A04C1-E30C-48B7-AE48-3CC9CC28FAFD}"/>
              </a:ext>
            </a:extLst>
          </p:cNvPr>
          <p:cNvSpPr/>
          <p:nvPr/>
        </p:nvSpPr>
        <p:spPr>
          <a:xfrm>
            <a:off x="877673" y="1566942"/>
            <a:ext cx="1438275" cy="1443532"/>
          </a:xfrm>
          <a:prstGeom prst="ellipse">
            <a:avLst/>
          </a:prstGeom>
          <a:blipFill>
            <a:blip r:embed="rId3">
              <a:extLst>
                <a:ext uri="{28A0092B-C50C-407E-A947-70E740481C1C}">
                  <a14:useLocalDpi xmlns:a14="http://schemas.microsoft.com/office/drawing/2010/main" val="0"/>
                </a:ext>
              </a:extLst>
            </a:blip>
            <a:srcRect/>
            <a:stretch>
              <a:fillRect l="-40000" r="-40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5" name="Group 14">
            <a:extLst>
              <a:ext uri="{FF2B5EF4-FFF2-40B4-BE49-F238E27FC236}">
                <a16:creationId xmlns:a16="http://schemas.microsoft.com/office/drawing/2014/main" id="{73485B86-6BA1-4CD7-AB58-483C983884C3}"/>
              </a:ext>
            </a:extLst>
          </p:cNvPr>
          <p:cNvGrpSpPr/>
          <p:nvPr/>
        </p:nvGrpSpPr>
        <p:grpSpPr>
          <a:xfrm>
            <a:off x="3028630" y="1418163"/>
            <a:ext cx="2546564" cy="3097811"/>
            <a:chOff x="124382" y="0"/>
            <a:chExt cx="3395419" cy="3720228"/>
          </a:xfrm>
          <a:solidFill>
            <a:schemeClr val="accent2">
              <a:lumMod val="20000"/>
              <a:lumOff val="80000"/>
            </a:schemeClr>
          </a:solidFill>
        </p:grpSpPr>
        <p:sp>
          <p:nvSpPr>
            <p:cNvPr id="16" name="Rectangle: Rounded Corners 14">
              <a:extLst>
                <a:ext uri="{FF2B5EF4-FFF2-40B4-BE49-F238E27FC236}">
                  <a16:creationId xmlns:a16="http://schemas.microsoft.com/office/drawing/2014/main" id="{9531F53D-7CFB-4074-9D35-D970FB965944}"/>
                </a:ext>
              </a:extLst>
            </p:cNvPr>
            <p:cNvSpPr/>
            <p:nvPr/>
          </p:nvSpPr>
          <p:spPr>
            <a:xfrm>
              <a:off x="124382" y="0"/>
              <a:ext cx="3395419" cy="3720228"/>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430CDD8B-D0FF-4C1B-BB2D-C79A79727A91}"/>
                </a:ext>
              </a:extLst>
            </p:cNvPr>
            <p:cNvSpPr txBox="1"/>
            <p:nvPr/>
          </p:nvSpPr>
          <p:spPr>
            <a:xfrm>
              <a:off x="225982" y="1962949"/>
              <a:ext cx="3255719" cy="9845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algn="ctr" defTabSz="685188"/>
              <a:r>
                <a:rPr lang="en-US" sz="2100" b="1" dirty="0" err="1">
                  <a:solidFill>
                    <a:prstClr val="black"/>
                  </a:solidFill>
                  <a:latin typeface="Times New Roman" panose="02020603050405020304" pitchFamily="18" charset="0"/>
                  <a:cs typeface="Times New Roman" panose="02020603050405020304" pitchFamily="18" charset="0"/>
                </a:rPr>
                <a:t>Lối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miêu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i="1" dirty="0">
                  <a:solidFill>
                    <a:prstClr val="black"/>
                  </a:solidFill>
                  <a:latin typeface="Times New Roman" panose="02020603050405020304" pitchFamily="18" charset="0"/>
                  <a:cs typeface="Times New Roman" panose="02020603050405020304" pitchFamily="18" charset="0"/>
                </a:rPr>
                <a:t>“</a:t>
              </a:r>
              <a:r>
                <a:rPr lang="en-US" sz="2100" b="1" i="1" dirty="0" err="1">
                  <a:solidFill>
                    <a:prstClr val="black"/>
                  </a:solidFill>
                  <a:latin typeface="Times New Roman" panose="02020603050405020304" pitchFamily="18" charset="0"/>
                  <a:cs typeface="Times New Roman" panose="02020603050405020304" pitchFamily="18" charset="0"/>
                </a:rPr>
                <a:t>đứng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thẳng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hàng</a:t>
              </a:r>
              <a:r>
                <a:rPr lang="en-US" sz="2100" b="1" i="1" dirty="0">
                  <a:solidFill>
                    <a:prstClr val="black"/>
                  </a:solidFill>
                  <a:latin typeface="Times New Roman" panose="02020603050405020304" pitchFamily="18" charset="0"/>
                  <a:cs typeface="Times New Roman" panose="02020603050405020304" pitchFamily="18" charset="0"/>
                </a:rPr>
                <a:t>”</a:t>
              </a:r>
              <a:endParaRPr lang="en-SG" sz="2100" dirty="0">
                <a:solidFill>
                  <a:prstClr val="black"/>
                </a:solidFill>
                <a:latin typeface="Times New Roman" panose="02020603050405020304" pitchFamily="18" charset="0"/>
                <a:cs typeface="Times New Roman" panose="02020603050405020304" pitchFamily="18" charset="0"/>
              </a:endParaRPr>
            </a:p>
          </p:txBody>
        </p:sp>
      </p:grpSp>
      <p:sp>
        <p:nvSpPr>
          <p:cNvPr id="18" name="Oval 17">
            <a:extLst>
              <a:ext uri="{FF2B5EF4-FFF2-40B4-BE49-F238E27FC236}">
                <a16:creationId xmlns:a16="http://schemas.microsoft.com/office/drawing/2014/main" id="{679359A1-AFCB-414E-853C-E06C2713DDC4}"/>
              </a:ext>
            </a:extLst>
          </p:cNvPr>
          <p:cNvSpPr/>
          <p:nvPr/>
        </p:nvSpPr>
        <p:spPr>
          <a:xfrm>
            <a:off x="3565775" y="1560267"/>
            <a:ext cx="1438275" cy="1443532"/>
          </a:xfrm>
          <a:prstGeom prst="ellipse">
            <a:avLst/>
          </a:prstGeom>
          <a:blipFill>
            <a:blip r:embed="rId4">
              <a:extLst>
                <a:ext uri="{28A0092B-C50C-407E-A947-70E740481C1C}">
                  <a14:useLocalDpi xmlns:a14="http://schemas.microsoft.com/office/drawing/2010/main" val="0"/>
                </a:ext>
              </a:extLst>
            </a:blip>
            <a:srcRect/>
            <a:stretch>
              <a:fillRect l="-46000" r="-46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9" name="Arrow: Left-Right 18">
            <a:extLst>
              <a:ext uri="{FF2B5EF4-FFF2-40B4-BE49-F238E27FC236}">
                <a16:creationId xmlns:a16="http://schemas.microsoft.com/office/drawing/2014/main" id="{58710623-D363-4905-836D-6D2DCC6FA865}"/>
              </a:ext>
            </a:extLst>
          </p:cNvPr>
          <p:cNvSpPr/>
          <p:nvPr/>
        </p:nvSpPr>
        <p:spPr>
          <a:xfrm>
            <a:off x="519695" y="3929884"/>
            <a:ext cx="4824915" cy="418526"/>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1" name="Rectangle 2">
            <a:extLst>
              <a:ext uri="{FF2B5EF4-FFF2-40B4-BE49-F238E27FC236}">
                <a16:creationId xmlns:a16="http://schemas.microsoft.com/office/drawing/2014/main" id="{BD973943-6394-4FBB-9D48-ED95250412C9}"/>
              </a:ext>
            </a:extLst>
          </p:cNvPr>
          <p:cNvSpPr txBox="1">
            <a:spLocks noChangeArrowheads="1"/>
          </p:cNvSpPr>
          <p:nvPr/>
        </p:nvSpPr>
        <p:spPr bwMode="auto">
          <a:xfrm>
            <a:off x="5901880" y="1866717"/>
            <a:ext cx="2248062" cy="2096494"/>
          </a:xfrm>
          <a:prstGeom prst="rect">
            <a:avLst/>
          </a:prstGeom>
          <a:noFill/>
          <a:ln w="9525">
            <a:noFill/>
            <a:miter lim="800000"/>
            <a:headEnd/>
            <a:tailEnd/>
          </a:ln>
        </p:spPr>
        <p:txBody>
          <a:bodyPr lIns="68568" tIns="34289" rIns="68568" bIns="34289"/>
          <a:lstStyle/>
          <a:p>
            <a:pPr algn="ctr" defTabSz="685188">
              <a:spcBef>
                <a:spcPct val="20000"/>
              </a:spcBef>
              <a:defRPr/>
            </a:pPr>
            <a:r>
              <a:rPr lang="en-US" sz="2400" b="1" i="1" kern="0">
                <a:solidFill>
                  <a:srgbClr val="FF0000"/>
                </a:solidFill>
                <a:latin typeface="Times New Roman" pitchFamily="18" charset="0"/>
                <a:sym typeface="Wingdings" pitchFamily="2" charset="2"/>
              </a:rPr>
              <a:t> </a:t>
            </a:r>
            <a:r>
              <a:rPr lang="en-US" sz="2400" b="1" i="1" kern="0">
                <a:solidFill>
                  <a:srgbClr val="FF0000"/>
                </a:solidFill>
                <a:latin typeface="Times New Roman" pitchFamily="18" charset="0"/>
              </a:rPr>
              <a:t>Vẻ </a:t>
            </a:r>
            <a:r>
              <a:rPr lang="en-US" sz="2400" b="1" i="1" kern="0" dirty="0" err="1">
                <a:solidFill>
                  <a:srgbClr val="FF0000"/>
                </a:solidFill>
                <a:latin typeface="Times New Roman" pitchFamily="18" charset="0"/>
              </a:rPr>
              <a:t>đẹp</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cứng</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cỏi</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kiên</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cường</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bền</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bỉ</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hiên</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ngang</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bất</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khuất</a:t>
            </a:r>
            <a:r>
              <a:rPr lang="en-US" sz="2400" b="1" i="1" kern="0" dirty="0">
                <a:solidFill>
                  <a:srgbClr val="FF0000"/>
                </a:solidFill>
                <a:latin typeface="Times New Roman" pitchFamily="18" charset="0"/>
              </a:rPr>
              <a:t> </a:t>
            </a:r>
            <a:r>
              <a:rPr lang="en-US" sz="2400" b="1" i="1" kern="0" dirty="0" err="1">
                <a:solidFill>
                  <a:srgbClr val="FF0000"/>
                </a:solidFill>
                <a:latin typeface="Times New Roman" pitchFamily="18" charset="0"/>
              </a:rPr>
              <a:t>của</a:t>
            </a:r>
            <a:r>
              <a:rPr lang="en-US" sz="2400" b="1" i="1" kern="0" dirty="0">
                <a:solidFill>
                  <a:srgbClr val="FF0000"/>
                </a:solidFill>
                <a:latin typeface="Times New Roman" pitchFamily="18" charset="0"/>
              </a:rPr>
              <a:t> con </a:t>
            </a:r>
            <a:r>
              <a:rPr lang="en-US" sz="2400" b="1" i="1" kern="0" dirty="0" err="1">
                <a:solidFill>
                  <a:srgbClr val="FF0000"/>
                </a:solidFill>
                <a:latin typeface="Times New Roman" pitchFamily="18" charset="0"/>
              </a:rPr>
              <a:t>người</a:t>
            </a:r>
            <a:r>
              <a:rPr lang="en-US" sz="2400" b="1" i="1" kern="0" dirty="0">
                <a:solidFill>
                  <a:srgbClr val="FF0000"/>
                </a:solidFill>
                <a:latin typeface="Times New Roman" pitchFamily="18" charset="0"/>
              </a:rPr>
              <a:t> VN</a:t>
            </a:r>
          </a:p>
        </p:txBody>
      </p:sp>
      <p:pic>
        <p:nvPicPr>
          <p:cNvPr id="22" name="Picture 3" descr="—Pngtree—bamboo natural illustration_3466443.png">
            <a:extLst>
              <a:ext uri="{FF2B5EF4-FFF2-40B4-BE49-F238E27FC236}">
                <a16:creationId xmlns:a16="http://schemas.microsoft.com/office/drawing/2014/main" id="{3BA788E4-75F5-4FB9-BDC8-88A12DD285A0}"/>
              </a:ext>
            </a:extLst>
          </p:cNvPr>
          <p:cNvPicPr>
            <a:picLocks noChangeAspect="1"/>
          </p:cNvPicPr>
          <p:nvPr/>
        </p:nvPicPr>
        <p:blipFill>
          <a:blip r:embed="rId5">
            <a:extLst>
              <a:ext uri="{28A0092B-C50C-407E-A947-70E740481C1C}">
                <a14:useLocalDpi xmlns:a14="http://schemas.microsoft.com/office/drawing/2010/main" val="0"/>
              </a:ext>
            </a:extLst>
          </a:blip>
          <a:srcRect b="6667"/>
          <a:stretch>
            <a:fillRect/>
          </a:stretch>
        </p:blipFill>
        <p:spPr bwMode="auto">
          <a:xfrm>
            <a:off x="7632173" y="0"/>
            <a:ext cx="1511829" cy="50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0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3763494" y="1722150"/>
            <a:ext cx="388144" cy="397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21"/>
          <p:cNvSpPr txBox="1">
            <a:spLocks noChangeArrowheads="1"/>
          </p:cNvSpPr>
          <p:nvPr/>
        </p:nvSpPr>
        <p:spPr bwMode="auto">
          <a:xfrm>
            <a:off x="4140924" y="1917151"/>
            <a:ext cx="2218180"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9" rIns="6856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630" eaLnBrk="0" fontAlgn="base" hangingPunct="0">
              <a:spcBef>
                <a:spcPct val="0"/>
              </a:spcBef>
              <a:spcAft>
                <a:spcPct val="0"/>
              </a:spcAft>
            </a:pPr>
            <a:r>
              <a:rPr lang="en-US" altLang="en-US" sz="2800">
                <a:latin typeface="Times New Roman" pitchFamily="18" charset="0"/>
                <a:cs typeface="Times New Roman" pitchFamily="18" charset="0"/>
              </a:rPr>
              <a:t>Nhẹ nhàng</a:t>
            </a:r>
          </a:p>
        </p:txBody>
      </p:sp>
      <p:sp>
        <p:nvSpPr>
          <p:cNvPr id="5" name="TextBox 39"/>
          <p:cNvSpPr txBox="1">
            <a:spLocks noChangeArrowheads="1"/>
          </p:cNvSpPr>
          <p:nvPr/>
        </p:nvSpPr>
        <p:spPr bwMode="auto">
          <a:xfrm>
            <a:off x="4154022" y="1131595"/>
            <a:ext cx="2218180"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9" rIns="6856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630" eaLnBrk="0" fontAlgn="base" hangingPunct="0">
              <a:spcBef>
                <a:spcPct val="0"/>
              </a:spcBef>
              <a:spcAft>
                <a:spcPct val="0"/>
              </a:spcAft>
            </a:pPr>
            <a:r>
              <a:rPr lang="en-US" altLang="en-US" sz="2800">
                <a:latin typeface="Times New Roman" pitchFamily="18" charset="0"/>
                <a:cs typeface="Times New Roman" pitchFamily="18" charset="0"/>
              </a:rPr>
              <a:t>Tình cảm</a:t>
            </a:r>
          </a:p>
        </p:txBody>
      </p:sp>
      <p:sp>
        <p:nvSpPr>
          <p:cNvPr id="6" name="TextBox 40"/>
          <p:cNvSpPr txBox="1">
            <a:spLocks noChangeArrowheads="1"/>
          </p:cNvSpPr>
          <p:nvPr/>
        </p:nvSpPr>
        <p:spPr bwMode="auto">
          <a:xfrm>
            <a:off x="4133781" y="1525693"/>
            <a:ext cx="2218180"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9" rIns="6856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630" eaLnBrk="0" fontAlgn="base" hangingPunct="0">
              <a:spcBef>
                <a:spcPct val="0"/>
              </a:spcBef>
              <a:spcAft>
                <a:spcPct val="0"/>
              </a:spcAft>
            </a:pPr>
            <a:r>
              <a:rPr lang="en-US" altLang="en-US" sz="2800">
                <a:latin typeface="Times New Roman" pitchFamily="18" charset="0"/>
                <a:cs typeface="Times New Roman" pitchFamily="18" charset="0"/>
              </a:rPr>
              <a:t>Sâu lắng</a:t>
            </a:r>
          </a:p>
        </p:txBody>
      </p:sp>
      <p:cxnSp>
        <p:nvCxnSpPr>
          <p:cNvPr id="7" name="Straight Arrow Connector 6"/>
          <p:cNvCxnSpPr>
            <a:endCxn id="5" idx="1"/>
          </p:cNvCxnSpPr>
          <p:nvPr/>
        </p:nvCxnSpPr>
        <p:spPr>
          <a:xfrm flipV="1">
            <a:off x="3771828" y="1381661"/>
            <a:ext cx="382194" cy="340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6" idx="1"/>
          </p:cNvCxnSpPr>
          <p:nvPr/>
        </p:nvCxnSpPr>
        <p:spPr>
          <a:xfrm>
            <a:off x="3763495" y="1711430"/>
            <a:ext cx="370289" cy="64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66163" y="2681291"/>
            <a:ext cx="7402262" cy="12001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defTabSz="685630" eaLnBrk="0" fontAlgn="base" hangingPunct="0">
              <a:spcBef>
                <a:spcPct val="0"/>
              </a:spcBef>
              <a:spcAft>
                <a:spcPct val="0"/>
              </a:spcAf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cha</a:t>
            </a:r>
          </a:p>
          <a:p>
            <a:pPr defTabSz="685630" eaLnBrk="0" fontAlgn="base" hangingPunct="0">
              <a:spcBef>
                <a:spcPct val="0"/>
              </a:spcBef>
              <a:spcAft>
                <a:spcPct val="0"/>
              </a:spcAf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 cha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54002" y="4011910"/>
            <a:ext cx="7274382" cy="93610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anchor="ctr"/>
          <a:lstStyle/>
          <a:p>
            <a:pPr algn="ctr" defTabSz="685630" eaLnBrk="0" fontAlgn="base" hangingPunct="0">
              <a:spcBef>
                <a:spcPct val="0"/>
              </a:spcBef>
              <a:spcAft>
                <a:spcPct val="0"/>
              </a:spcAft>
              <a:defRPr/>
            </a:pPr>
            <a:r>
              <a:rPr lang="en-US" sz="2400" b="1" dirty="0">
                <a:solidFill>
                  <a:schemeClr val="bg1"/>
                </a:solidFill>
                <a:latin typeface="Times New Roman" panose="02020603050405020304" pitchFamily="18" charset="0"/>
                <a:cs typeface="Times New Roman" panose="02020603050405020304" pitchFamily="18" charset="0"/>
              </a:rPr>
              <a:t>“</a:t>
            </a:r>
            <a:r>
              <a:rPr lang="en-US" sz="2400" b="1" dirty="0" err="1">
                <a:solidFill>
                  <a:schemeClr val="bg1"/>
                </a:solidFill>
                <a:latin typeface="Times New Roman" panose="02020603050405020304" pitchFamily="18" charset="0"/>
                <a:cs typeface="Times New Roman" panose="02020603050405020304" pitchFamily="18" charset="0"/>
              </a:rPr>
              <a:t>Viếng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lăng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trở</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nguồn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cội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trở</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trị</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quý</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xưa</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1692875" y="1449817"/>
            <a:ext cx="1871021" cy="523218"/>
          </a:xfrm>
          <a:prstGeom prst="rect">
            <a:avLst/>
          </a:prstGeom>
        </p:spPr>
        <p:txBody>
          <a:bodyPr wrap="none" lIns="91422" tIns="45711" rIns="91422" bIns="45711">
            <a:spAutoFit/>
          </a:bodyPr>
          <a:lstStyle/>
          <a:p>
            <a:pPr defTabSz="685630" eaLnBrk="0" fontAlgn="base" hangingPunct="0">
              <a:spcBef>
                <a:spcPct val="0"/>
              </a:spcBef>
              <a:spcAft>
                <a:spcPct val="0"/>
              </a:spcAft>
              <a:defRPr/>
            </a:pPr>
            <a:r>
              <a:rPr lang="en-US" sz="2800" b="1">
                <a:latin typeface="Times New Roman" panose="02020603050405020304" pitchFamily="18" charset="0"/>
                <a:cs typeface="Times New Roman" panose="02020603050405020304" pitchFamily="18" charset="0"/>
              </a:rPr>
              <a:t>Giọng điệu</a:t>
            </a:r>
            <a:endParaRPr lang="en-US" sz="2800" b="1"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66907" y="148476"/>
            <a:ext cx="3753205" cy="369332"/>
            <a:chOff x="-178462" y="1828800"/>
            <a:chExt cx="10009850" cy="984823"/>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9" name="TextBox 18"/>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
        <p:nvSpPr>
          <p:cNvPr id="11" name="Oval 10"/>
          <p:cNvSpPr/>
          <p:nvPr/>
        </p:nvSpPr>
        <p:spPr>
          <a:xfrm flipV="1">
            <a:off x="775314" y="2787782"/>
            <a:ext cx="264319" cy="220265"/>
          </a:xfrm>
          <a:prstGeom prst="ellipse">
            <a:avLst/>
          </a:prstGeom>
          <a:solidFill>
            <a:schemeClr val="accent5">
              <a:lumMod val="75000"/>
              <a:alpha val="50000"/>
            </a:schemeClr>
          </a:solidFill>
          <a:ln>
            <a:solidFill>
              <a:schemeClr val="accent5">
                <a:lumMod val="50000"/>
              </a:schemeClr>
            </a:solidFill>
          </a:ln>
        </p:spPr>
        <p:style>
          <a:lnRef idx="2">
            <a:scrgbClr r="0" g="0" b="0"/>
          </a:lnRef>
          <a:fillRef idx="1">
            <a:scrgbClr r="0" g="0" b="0"/>
          </a:fillRef>
          <a:effectRef idx="0">
            <a:schemeClr val="accent5">
              <a:alpha val="50000"/>
              <a:hueOff val="-7450407"/>
              <a:satOff val="29858"/>
              <a:lumOff val="6471"/>
              <a:alphaOff val="0"/>
            </a:schemeClr>
          </a:effectRef>
          <a:fontRef idx="minor">
            <a:schemeClr val="tx1"/>
          </a:fontRef>
        </p:style>
      </p:sp>
      <p:sp>
        <p:nvSpPr>
          <p:cNvPr id="12" name="Oval 11"/>
          <p:cNvSpPr/>
          <p:nvPr/>
        </p:nvSpPr>
        <p:spPr>
          <a:xfrm flipV="1">
            <a:off x="779297" y="3147814"/>
            <a:ext cx="264319" cy="219075"/>
          </a:xfrm>
          <a:prstGeom prst="ellipse">
            <a:avLst/>
          </a:prstGeom>
          <a:solidFill>
            <a:schemeClr val="accent5">
              <a:lumMod val="75000"/>
              <a:alpha val="50000"/>
            </a:schemeClr>
          </a:solidFill>
          <a:ln>
            <a:solidFill>
              <a:schemeClr val="accent5">
                <a:lumMod val="50000"/>
              </a:schemeClr>
            </a:solidFill>
          </a:ln>
        </p:spPr>
        <p:style>
          <a:lnRef idx="2">
            <a:scrgbClr r="0" g="0" b="0"/>
          </a:lnRef>
          <a:fillRef idx="1">
            <a:scrgbClr r="0" g="0" b="0"/>
          </a:fillRef>
          <a:effectRef idx="0">
            <a:schemeClr val="accent5">
              <a:alpha val="50000"/>
              <a:hueOff val="-7450407"/>
              <a:satOff val="29858"/>
              <a:lumOff val="6471"/>
              <a:alphaOff val="0"/>
            </a:schemeClr>
          </a:effectRef>
          <a:fontRef idx="minor">
            <a:schemeClr val="tx1"/>
          </a:fontRef>
        </p:style>
      </p:sp>
      <p:grpSp>
        <p:nvGrpSpPr>
          <p:cNvPr id="21" name="Group 20"/>
          <p:cNvGrpSpPr/>
          <p:nvPr/>
        </p:nvGrpSpPr>
        <p:grpSpPr>
          <a:xfrm>
            <a:off x="239952" y="519996"/>
            <a:ext cx="4332065" cy="395616"/>
            <a:chOff x="644526" y="2766774"/>
            <a:chExt cx="11553677" cy="1054962"/>
          </a:xfrm>
        </p:grpSpPr>
        <p:sp>
          <p:nvSpPr>
            <p:cNvPr id="22" name="TextBox 21"/>
            <p:cNvSpPr txBox="1"/>
            <p:nvPr/>
          </p:nvSpPr>
          <p:spPr>
            <a:xfrm>
              <a:off x="1906586" y="2766774"/>
              <a:ext cx="1029161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khi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24" name="TextBox 23"/>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6" name="Picture 8" descr="Káº¿t quáº£ hÃ¬nh áº£nh cho bÃ¡c há»">
            <a:extLst>
              <a:ext uri="{FF2B5EF4-FFF2-40B4-BE49-F238E27FC236}">
                <a16:creationId xmlns:a16="http://schemas.microsoft.com/office/drawing/2014/main" id="{6DE8A442-0E89-4C15-88C5-F935FB89D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98795"/>
            <a:ext cx="2160240" cy="2888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310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ircle(in)">
                                      <p:cBhvr>
                                        <p:cTn id="49" dur="2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03479FF-E13A-45D1-A973-88BC362DF06C}"/>
              </a:ext>
            </a:extLst>
          </p:cNvPr>
          <p:cNvGrpSpPr/>
          <p:nvPr/>
        </p:nvGrpSpPr>
        <p:grpSpPr>
          <a:xfrm>
            <a:off x="467544" y="1059583"/>
            <a:ext cx="8028384" cy="3939902"/>
            <a:chOff x="5067299" y="922961"/>
            <a:chExt cx="6624740" cy="5249240"/>
          </a:xfrm>
        </p:grpSpPr>
        <p:pic>
          <p:nvPicPr>
            <p:cNvPr id="4098" name="Picture 2" descr="Káº¿t quáº£ hÃ¬nh áº£nh cho máº·t trá»i Äi qua trÃªn lÄng">
              <a:extLst>
                <a:ext uri="{FF2B5EF4-FFF2-40B4-BE49-F238E27FC236}">
                  <a16:creationId xmlns:a16="http://schemas.microsoft.com/office/drawing/2014/main" id="{F05C7348-8654-4B4E-BBED-4B1F855A4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1"/>
            <a:stretch/>
          </p:blipFill>
          <p:spPr bwMode="auto">
            <a:xfrm>
              <a:off x="7608636" y="2674885"/>
              <a:ext cx="4083403" cy="34973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2">
              <a:extLst>
                <a:ext uri="{FF2B5EF4-FFF2-40B4-BE49-F238E27FC236}">
                  <a16:creationId xmlns:a16="http://schemas.microsoft.com/office/drawing/2014/main" id="{CE19E7A8-7A15-4F6B-B79A-8904A364A9FE}"/>
                </a:ext>
              </a:extLst>
            </p:cNvPr>
            <p:cNvSpPr>
              <a:spLocks noChangeArrowheads="1"/>
            </p:cNvSpPr>
            <p:nvPr/>
          </p:nvSpPr>
          <p:spPr bwMode="auto">
            <a:xfrm>
              <a:off x="5067299" y="4908495"/>
              <a:ext cx="2454682" cy="1241679"/>
            </a:xfrm>
            <a:prstGeom prst="rect">
              <a:avLst/>
            </a:prstGeom>
            <a:solidFill>
              <a:schemeClr val="accent5">
                <a:lumMod val="75000"/>
              </a:schemeClr>
            </a:solidFill>
            <a:ln>
              <a:noFill/>
            </a:ln>
          </p:spPr>
          <p:txBody>
            <a:bodyPr/>
            <a:lstStyle/>
            <a:p>
              <a:endParaRPr lang="zh-CN" altLang="en-US" dirty="0">
                <a:solidFill>
                  <a:prstClr val="black"/>
                </a:solidFill>
              </a:endParaRPr>
            </a:p>
          </p:txBody>
        </p:sp>
        <p:sp>
          <p:nvSpPr>
            <p:cNvPr id="24" name="Rectangle 23">
              <a:extLst>
                <a:ext uri="{FF2B5EF4-FFF2-40B4-BE49-F238E27FC236}">
                  <a16:creationId xmlns:a16="http://schemas.microsoft.com/office/drawing/2014/main" id="{13F0BB3B-2C68-4221-86B4-04579752581D}"/>
                </a:ext>
              </a:extLst>
            </p:cNvPr>
            <p:cNvSpPr>
              <a:spLocks noChangeArrowheads="1"/>
            </p:cNvSpPr>
            <p:nvPr/>
          </p:nvSpPr>
          <p:spPr bwMode="auto">
            <a:xfrm>
              <a:off x="7613683" y="922962"/>
              <a:ext cx="4078356" cy="1630056"/>
            </a:xfrm>
            <a:prstGeom prst="rect">
              <a:avLst/>
            </a:prstGeom>
            <a:solidFill>
              <a:schemeClr val="accent5">
                <a:lumMod val="20000"/>
                <a:lumOff val="80000"/>
              </a:schemeClr>
            </a:solidFill>
            <a:ln>
              <a:noFill/>
            </a:ln>
          </p:spPr>
          <p:txBody>
            <a:bodyPr/>
            <a:lstStyle/>
            <a:p>
              <a:endParaRPr lang="zh-CN" altLang="en-US" dirty="0">
                <a:solidFill>
                  <a:prstClr val="black"/>
                </a:solidFill>
              </a:endParaRPr>
            </a:p>
          </p:txBody>
        </p:sp>
        <p:pic>
          <p:nvPicPr>
            <p:cNvPr id="4100" name="Picture 4" descr="Káº¿t quáº£ hÃ¬nh áº£nh cho bÃ¡c náº±m trong giáº¥c ngá»§ bÃ¬nh yÃªn">
              <a:extLst>
                <a:ext uri="{FF2B5EF4-FFF2-40B4-BE49-F238E27FC236}">
                  <a16:creationId xmlns:a16="http://schemas.microsoft.com/office/drawing/2014/main" id="{DD842B75-4199-4EA8-A531-0F141ED6B1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11"/>
            <a:stretch/>
          </p:blipFill>
          <p:spPr bwMode="auto">
            <a:xfrm>
              <a:off x="5092699" y="922961"/>
              <a:ext cx="2431274" cy="3888326"/>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a:extLst>
              <a:ext uri="{FF2B5EF4-FFF2-40B4-BE49-F238E27FC236}">
                <a16:creationId xmlns:a16="http://schemas.microsoft.com/office/drawing/2014/main" id="{BDBE50EF-BC37-4DCE-82CD-484EE008C438}"/>
              </a:ext>
            </a:extLst>
          </p:cNvPr>
          <p:cNvSpPr/>
          <p:nvPr/>
        </p:nvSpPr>
        <p:spPr>
          <a:xfrm>
            <a:off x="3635898" y="987574"/>
            <a:ext cx="5629276" cy="1315742"/>
          </a:xfrm>
          <a:prstGeom prst="rect">
            <a:avLst/>
          </a:prstGeom>
        </p:spPr>
        <p:txBody>
          <a:bodyPr wrap="square" lIns="68573" tIns="34289" rIns="68573" bIns="34289">
            <a:spAutoFit/>
          </a:bodyPr>
          <a:lstStyle/>
          <a:p>
            <a:r>
              <a:rPr lang="vi-VN" sz="2000" b="1" i="1" dirty="0">
                <a:solidFill>
                  <a:schemeClr val="accent5">
                    <a:lumMod val="50000"/>
                  </a:schemeClr>
                </a:solidFill>
                <a:latin typeface="Times New Roman" panose="02020603050405020304" pitchFamily="18" charset="0"/>
                <a:cs typeface="Times New Roman" panose="02020603050405020304" pitchFamily="18" charset="0"/>
              </a:rPr>
              <a:t>Ngày ngày mặt trời đi qua trên lăng</a:t>
            </a:r>
            <a:br>
              <a:rPr lang="vi-VN" sz="2000" b="1" i="1" dirty="0">
                <a:solidFill>
                  <a:schemeClr val="accent5">
                    <a:lumMod val="50000"/>
                  </a:schemeClr>
                </a:solidFill>
                <a:latin typeface="Times New Roman" panose="02020603050405020304" pitchFamily="18" charset="0"/>
                <a:cs typeface="Times New Roman" panose="02020603050405020304" pitchFamily="18" charset="0"/>
              </a:rPr>
            </a:br>
            <a:r>
              <a:rPr lang="vi-VN" sz="2000" b="1" i="1" dirty="0">
                <a:solidFill>
                  <a:schemeClr val="accent5">
                    <a:lumMod val="50000"/>
                  </a:schemeClr>
                </a:solidFill>
                <a:latin typeface="Times New Roman" panose="02020603050405020304" pitchFamily="18" charset="0"/>
                <a:cs typeface="Times New Roman" panose="02020603050405020304" pitchFamily="18" charset="0"/>
              </a:rPr>
              <a:t>Thấy một mặt trời trong lăng </a:t>
            </a:r>
            <a:r>
              <a:rPr lang="vi-VN" sz="2000" b="1" i="1">
                <a:solidFill>
                  <a:schemeClr val="accent5">
                    <a:lumMod val="50000"/>
                  </a:schemeClr>
                </a:solidFill>
                <a:latin typeface="Times New Roman" panose="02020603050405020304" pitchFamily="18" charset="0"/>
                <a:cs typeface="Times New Roman" panose="02020603050405020304" pitchFamily="18" charset="0"/>
              </a:rPr>
              <a:t>rất đỏ</a:t>
            </a:r>
            <a:endParaRPr lang="en-US" sz="2000" b="1" i="1">
              <a:solidFill>
                <a:schemeClr val="accent5">
                  <a:lumMod val="50000"/>
                </a:schemeClr>
              </a:solidFill>
              <a:latin typeface="Times New Roman" panose="02020603050405020304" pitchFamily="18" charset="0"/>
              <a:cs typeface="Times New Roman" panose="02020603050405020304" pitchFamily="18" charset="0"/>
            </a:endParaRPr>
          </a:p>
          <a:p>
            <a:r>
              <a:rPr lang="en-US" sz="2000" b="1" i="1">
                <a:solidFill>
                  <a:schemeClr val="accent5">
                    <a:lumMod val="50000"/>
                  </a:schemeClr>
                </a:solidFill>
                <a:latin typeface="Times New Roman" panose="02020603050405020304" pitchFamily="18" charset="0"/>
                <a:cs typeface="Times New Roman" panose="02020603050405020304" pitchFamily="18" charset="0"/>
              </a:rPr>
              <a:t>Ngày ngày dòng người đi trong thương nhớ</a:t>
            </a:r>
          </a:p>
          <a:p>
            <a:r>
              <a:rPr lang="en-US" sz="2000" b="1" i="1">
                <a:solidFill>
                  <a:schemeClr val="accent5">
                    <a:lumMod val="50000"/>
                  </a:schemeClr>
                </a:solidFill>
                <a:latin typeface="Times New Roman" panose="02020603050405020304" pitchFamily="18" charset="0"/>
                <a:cs typeface="Times New Roman" panose="02020603050405020304" pitchFamily="18" charset="0"/>
              </a:rPr>
              <a:t>Kết tràng hoa dâng bảy mươi chín mùa xuân</a:t>
            </a:r>
            <a:endParaRPr lang="en-SG" sz="2000" b="1" i="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66907" y="148476"/>
            <a:ext cx="3753205" cy="369332"/>
            <a:chOff x="-178462" y="1828800"/>
            <a:chExt cx="10009850" cy="984823"/>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12" name="Group 11"/>
          <p:cNvGrpSpPr/>
          <p:nvPr/>
        </p:nvGrpSpPr>
        <p:grpSpPr>
          <a:xfrm>
            <a:off x="239960" y="519996"/>
            <a:ext cx="5196143" cy="395616"/>
            <a:chOff x="644526" y="2766774"/>
            <a:chExt cx="13858185" cy="1054962"/>
          </a:xfrm>
        </p:grpSpPr>
        <p:sp>
          <p:nvSpPr>
            <p:cNvPr id="13" name="TextBox 12"/>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dòng người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5" name="TextBox 14"/>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871098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989;p34"/>
          <p:cNvGrpSpPr/>
          <p:nvPr/>
        </p:nvGrpSpPr>
        <p:grpSpPr>
          <a:xfrm>
            <a:off x="4930329" y="280936"/>
            <a:ext cx="4394200" cy="1357106"/>
            <a:chOff x="4319250" y="3137000"/>
            <a:chExt cx="885825" cy="524125"/>
          </a:xfrm>
        </p:grpSpPr>
        <p:sp>
          <p:nvSpPr>
            <p:cNvPr id="15"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6"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7"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8"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9"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0"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1"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2"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60" y="519996"/>
            <a:ext cx="5196143" cy="395616"/>
            <a:chOff x="644526" y="2766774"/>
            <a:chExt cx="13858185" cy="1054962"/>
          </a:xfrm>
        </p:grpSpPr>
        <p:sp>
          <p:nvSpPr>
            <p:cNvPr id="8" name="TextBox 7"/>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dòng người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TextBox 10"/>
          <p:cNvSpPr txBox="1"/>
          <p:nvPr/>
        </p:nvSpPr>
        <p:spPr>
          <a:xfrm>
            <a:off x="1043608" y="1059597"/>
            <a:ext cx="3142014" cy="646331"/>
          </a:xfrm>
          <a:prstGeom prst="rect">
            <a:avLst/>
          </a:prstGeom>
          <a:noFill/>
        </p:spPr>
        <p:txBody>
          <a:bodyPr wrap="none" lIns="91328" tIns="45663" rIns="91328" bIns="45663" rtlCol="0">
            <a:spAutoFit/>
          </a:bodyPr>
          <a:lstStyle/>
          <a:p>
            <a:r>
              <a:rPr lang="en-US" sz="3600" b="1" i="1" u="sng"/>
              <a:t>PHIẾU HỌC TẬP</a:t>
            </a:r>
          </a:p>
        </p:txBody>
      </p:sp>
      <p:sp>
        <p:nvSpPr>
          <p:cNvPr id="12" name="TextBox 11"/>
          <p:cNvSpPr txBox="1"/>
          <p:nvPr/>
        </p:nvSpPr>
        <p:spPr>
          <a:xfrm>
            <a:off x="269870" y="1901027"/>
            <a:ext cx="8725256" cy="3046881"/>
          </a:xfrm>
          <a:prstGeom prst="rect">
            <a:avLst/>
          </a:prstGeom>
          <a:noFill/>
          <a:ln>
            <a:solidFill>
              <a:schemeClr val="tx1"/>
            </a:solidFill>
          </a:ln>
        </p:spPr>
        <p:txBody>
          <a:bodyPr wrap="none" lIns="91328" tIns="45663" rIns="91328" bIns="45663" rtlCol="0">
            <a:spAutoFit/>
          </a:bodyPr>
          <a:lstStyle/>
          <a:p>
            <a:r>
              <a:rPr lang="en-US" sz="2400" i="1">
                <a:latin typeface="Times New Roman" pitchFamily="18" charset="0"/>
                <a:cs typeface="Times New Roman" pitchFamily="18" charset="0"/>
              </a:rPr>
              <a:t>- </a:t>
            </a:r>
            <a:r>
              <a:rPr lang="en-US" sz="2400" b="1" i="1">
                <a:latin typeface="Times New Roman" pitchFamily="18" charset="0"/>
                <a:cs typeface="Times New Roman" pitchFamily="18" charset="0"/>
              </a:rPr>
              <a:t>Hình ảnh</a:t>
            </a:r>
            <a:r>
              <a:rPr lang="en-US" sz="2400" i="1">
                <a:latin typeface="Times New Roman" pitchFamily="18" charset="0"/>
                <a:cs typeface="Times New Roman" pitchFamily="18" charset="0"/>
              </a:rPr>
              <a:t>: .......................................................................................</a:t>
            </a:r>
          </a:p>
          <a:p>
            <a:r>
              <a:rPr lang="en-US" sz="2400" i="1">
                <a:latin typeface="Times New Roman" pitchFamily="18" charset="0"/>
                <a:cs typeface="Times New Roman" pitchFamily="18" charset="0"/>
              </a:rPr>
              <a:t>...........................................................................................................</a:t>
            </a:r>
          </a:p>
          <a:p>
            <a:r>
              <a:rPr lang="en-US" sz="2400" i="1">
                <a:latin typeface="Times New Roman" pitchFamily="18" charset="0"/>
                <a:cs typeface="Times New Roman" pitchFamily="18" charset="0"/>
              </a:rPr>
              <a:t>- </a:t>
            </a:r>
            <a:r>
              <a:rPr lang="en-US" sz="2400" b="1" i="1">
                <a:latin typeface="Times New Roman" pitchFamily="18" charset="0"/>
                <a:cs typeface="Times New Roman" pitchFamily="18" charset="0"/>
              </a:rPr>
              <a:t>Từ ngữ</a:t>
            </a:r>
            <a:r>
              <a:rPr lang="en-US" sz="2400" i="1">
                <a:latin typeface="Times New Roman" pitchFamily="18" charset="0"/>
                <a:cs typeface="Times New Roman" pitchFamily="18" charset="0"/>
              </a:rPr>
              <a:t>:...........................................................................................</a:t>
            </a:r>
          </a:p>
          <a:p>
            <a:r>
              <a:rPr lang="en-US" sz="2400" i="1">
                <a:latin typeface="Times New Roman" pitchFamily="18" charset="0"/>
                <a:cs typeface="Times New Roman" pitchFamily="18" charset="0"/>
              </a:rPr>
              <a:t>...........................................................................................................</a:t>
            </a:r>
          </a:p>
          <a:p>
            <a:r>
              <a:rPr lang="en-US" sz="2400" i="1">
                <a:latin typeface="Times New Roman" pitchFamily="18" charset="0"/>
                <a:cs typeface="Times New Roman" pitchFamily="18" charset="0"/>
              </a:rPr>
              <a:t>- </a:t>
            </a:r>
            <a:r>
              <a:rPr lang="en-US" sz="2400" b="1" i="1">
                <a:latin typeface="Times New Roman" pitchFamily="18" charset="0"/>
                <a:cs typeface="Times New Roman" pitchFamily="18" charset="0"/>
              </a:rPr>
              <a:t>Giọng điệu</a:t>
            </a:r>
            <a:r>
              <a:rPr lang="en-US" sz="2400" i="1">
                <a:latin typeface="Times New Roman" pitchFamily="18" charset="0"/>
                <a:cs typeface="Times New Roman" pitchFamily="18" charset="0"/>
              </a:rPr>
              <a:t>:......................................................................................</a:t>
            </a:r>
          </a:p>
          <a:p>
            <a:r>
              <a:rPr lang="en-US" sz="2400" i="1">
                <a:latin typeface="Times New Roman" pitchFamily="18" charset="0"/>
                <a:cs typeface="Times New Roman" pitchFamily="18" charset="0"/>
              </a:rPr>
              <a:t>...........................................................................................................</a:t>
            </a:r>
          </a:p>
          <a:p>
            <a:r>
              <a:rPr lang="en-US" sz="2400" i="1">
                <a:solidFill>
                  <a:srgbClr val="FF0000"/>
                </a:solidFill>
                <a:latin typeface="Times New Roman" pitchFamily="18" charset="0"/>
                <a:cs typeface="Times New Roman" pitchFamily="18" charset="0"/>
                <a:sym typeface="Wingdings" pitchFamily="2" charset="2"/>
              </a:rPr>
              <a:t> </a:t>
            </a:r>
            <a:r>
              <a:rPr lang="en-US" sz="2400" b="1" i="1">
                <a:solidFill>
                  <a:srgbClr val="FF0000"/>
                </a:solidFill>
                <a:latin typeface="Times New Roman" pitchFamily="18" charset="0"/>
                <a:cs typeface="Times New Roman" pitchFamily="18" charset="0"/>
                <a:sym typeface="Wingdings" pitchFamily="2" charset="2"/>
              </a:rPr>
              <a:t>Nhận xét</a:t>
            </a:r>
            <a:r>
              <a:rPr lang="en-US" sz="2400" i="1">
                <a:latin typeface="Times New Roman" pitchFamily="18" charset="0"/>
                <a:cs typeface="Times New Roman" pitchFamily="18" charset="0"/>
                <a:sym typeface="Wingdings" pitchFamily="2" charset="2"/>
              </a:rPr>
              <a:t>:.....................................................................................</a:t>
            </a:r>
          </a:p>
          <a:p>
            <a:r>
              <a:rPr lang="en-US" sz="2400" i="1">
                <a:latin typeface="Times New Roman" pitchFamily="18" charset="0"/>
                <a:cs typeface="Times New Roman" pitchFamily="18" charset="0"/>
                <a:sym typeface="Wingdings" pitchFamily="2" charset="2"/>
              </a:rPr>
              <a:t>..........................................................................................................</a:t>
            </a:r>
            <a:endParaRPr lang="en-US" sz="2400" i="1">
              <a:latin typeface="Times New Roman" pitchFamily="18" charset="0"/>
              <a:cs typeface="Times New Roman" pitchFamily="18" charset="0"/>
            </a:endParaRPr>
          </a:p>
        </p:txBody>
      </p:sp>
      <p:sp>
        <p:nvSpPr>
          <p:cNvPr id="13" name="Text Box 4">
            <a:extLst>
              <a:ext uri="{FF2B5EF4-FFF2-40B4-BE49-F238E27FC236}">
                <a16:creationId xmlns:a16="http://schemas.microsoft.com/office/drawing/2014/main" id="{78097837-37D4-434B-84F7-4F87E140C74E}"/>
              </a:ext>
            </a:extLst>
          </p:cNvPr>
          <p:cNvSpPr txBox="1">
            <a:spLocks noChangeArrowheads="1"/>
          </p:cNvSpPr>
          <p:nvPr/>
        </p:nvSpPr>
        <p:spPr bwMode="auto">
          <a:xfrm>
            <a:off x="5161636" y="437501"/>
            <a:ext cx="5891084" cy="105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65" tIns="34289" rIns="68565" bIns="34289">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defTabSz="685154" eaLnBrk="0" fontAlgn="base" hangingPunct="0">
              <a:spcBef>
                <a:spcPct val="0"/>
              </a:spcBef>
              <a:spcAft>
                <a:spcPct val="0"/>
              </a:spcAft>
            </a:pPr>
            <a:r>
              <a:rPr lang="en-US" sz="1600" i="1" dirty="0" err="1">
                <a:latin typeface="Times New Roman" panose="02020603050405020304" pitchFamily="18" charset="0"/>
                <a:cs typeface="Times New Roman" panose="02020603050405020304" pitchFamily="18" charset="0"/>
              </a:rPr>
              <a:t>Ngày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ngày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mặt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đi</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trên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lăng</a:t>
            </a:r>
            <a:endParaRPr lang="en-US" sz="1600" i="1" dirty="0">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1600" i="1" dirty="0" err="1">
                <a:latin typeface="Times New Roman" panose="02020603050405020304" pitchFamily="18" charset="0"/>
                <a:cs typeface="Times New Roman" panose="02020603050405020304" pitchFamily="18" charset="0"/>
              </a:rPr>
              <a:t>Thấy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một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mặt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trong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lăng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rất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đỏ</a:t>
            </a:r>
            <a:r>
              <a:rPr lang="en-US" sz="1600" i="1" dirty="0">
                <a:latin typeface="Times New Roman" panose="02020603050405020304" pitchFamily="18" charset="0"/>
                <a:cs typeface="Times New Roman" panose="02020603050405020304" pitchFamily="18" charset="0"/>
              </a:rPr>
              <a:t>. </a:t>
            </a:r>
          </a:p>
          <a:p>
            <a:pPr defTabSz="685154" eaLnBrk="0" fontAlgn="base" hangingPunct="0">
              <a:spcBef>
                <a:spcPct val="0"/>
              </a:spcBef>
              <a:spcAft>
                <a:spcPct val="0"/>
              </a:spcAft>
            </a:pPr>
            <a:r>
              <a:rPr lang="en-US" sz="1600" i="1" dirty="0" err="1">
                <a:latin typeface="Times New Roman" panose="02020603050405020304" pitchFamily="18" charset="0"/>
                <a:cs typeface="Times New Roman" panose="02020603050405020304" pitchFamily="18" charset="0"/>
              </a:rPr>
              <a:t>Ngày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ngày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dòng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người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trong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thương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nhớ</a:t>
            </a:r>
            <a:endParaRPr lang="en-US" sz="1600" i="1" dirty="0">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1600" i="1" dirty="0" err="1">
                <a:latin typeface="Times New Roman" panose="02020603050405020304" pitchFamily="18" charset="0"/>
                <a:cs typeface="Times New Roman" panose="02020603050405020304" pitchFamily="18" charset="0"/>
              </a:rPr>
              <a:t>Kết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tràng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hoa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dâng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bảy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mươi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chín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mùa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xuân</a:t>
            </a:r>
            <a:r>
              <a:rPr lang="en-US" sz="1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220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 presetClass="entr" presetSubtype="1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자유형: 도형 52"/>
          <p:cNvSpPr/>
          <p:nvPr/>
        </p:nvSpPr>
        <p:spPr>
          <a:xfrm>
            <a:off x="19" y="0"/>
            <a:ext cx="6436519" cy="51435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6">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035"/>
            <a:endParaRPr lang="ko-KR" altLang="en-US" sz="2000">
              <a:solidFill>
                <a:prstClr val="white"/>
              </a:solidFill>
            </a:endParaRPr>
          </a:p>
        </p:txBody>
      </p:sp>
      <p:sp>
        <p:nvSpPr>
          <p:cNvPr id="36" name="Graphic 12"/>
          <p:cNvSpPr/>
          <p:nvPr/>
        </p:nvSpPr>
        <p:spPr>
          <a:xfrm rot="1218983">
            <a:off x="2585270" y="2939820"/>
            <a:ext cx="459876" cy="45987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13" name="Picture Placeholder 12">
            <a:extLst>
              <a:ext uri="{FF2B5EF4-FFF2-40B4-BE49-F238E27FC236}">
                <a16:creationId xmlns:a16="http://schemas.microsoft.com/office/drawing/2014/main" id="{E574C9A8-5CCF-4495-8DCB-F8C07B0703D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1489640" y="2436455"/>
            <a:ext cx="2620023" cy="2700000"/>
          </a:xfrm>
        </p:spPr>
      </p:pic>
      <p:pic>
        <p:nvPicPr>
          <p:cNvPr id="11" name="Picture Placeholder 10">
            <a:extLst>
              <a:ext uri="{FF2B5EF4-FFF2-40B4-BE49-F238E27FC236}">
                <a16:creationId xmlns:a16="http://schemas.microsoft.com/office/drawing/2014/main" id="{BBEE12B2-CA95-4333-B399-58073BFC4C3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011" r="25011"/>
          <a:stretch>
            <a:fillRect/>
          </a:stretch>
        </p:blipFill>
        <p:spPr/>
      </p:pic>
      <p:pic>
        <p:nvPicPr>
          <p:cNvPr id="3" name="Picture Placeholder 2"/>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2460" r="12460"/>
          <a:stretch>
            <a:fillRect/>
          </a:stretch>
        </p:blipFill>
        <p:spPr/>
      </p:pic>
      <p:pic>
        <p:nvPicPr>
          <p:cNvPr id="5" name="Picture Placeholder 4"/>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99" r="16699"/>
          <a:stretch>
            <a:fillRect/>
          </a:stretch>
        </p:blipFill>
        <p:spPr/>
      </p:pic>
      <p:sp>
        <p:nvSpPr>
          <p:cNvPr id="153" name="TextBox 152"/>
          <p:cNvSpPr txBox="1">
            <a:spLocks noChangeArrowheads="1"/>
          </p:cNvSpPr>
          <p:nvPr/>
        </p:nvSpPr>
        <p:spPr bwMode="auto">
          <a:xfrm>
            <a:off x="5766921" y="483518"/>
            <a:ext cx="2808312" cy="375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31" tIns="28547" rIns="57031"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560" fontAlgn="base">
              <a:spcBef>
                <a:spcPct val="0"/>
              </a:spcBef>
              <a:spcAft>
                <a:spcPct val="0"/>
              </a:spcAft>
            </a:pPr>
            <a:r>
              <a:rPr lang="en-US" altLang="en-US" sz="8000" b="1" dirty="0" err="1">
                <a:solidFill>
                  <a:prstClr val="black"/>
                </a:solidFill>
                <a:latin typeface="Amazone" pitchFamily="66" charset="0"/>
              </a:rPr>
              <a:t>Viếng</a:t>
            </a:r>
            <a:r>
              <a:rPr lang="en-US" altLang="en-US" sz="8000" b="1" dirty="0">
                <a:solidFill>
                  <a:prstClr val="black"/>
                </a:solidFill>
                <a:latin typeface="Amazone" pitchFamily="66" charset="0"/>
              </a:rPr>
              <a:t> </a:t>
            </a:r>
            <a:r>
              <a:rPr lang="en-US" altLang="en-US" sz="8000" b="1" dirty="0" err="1">
                <a:solidFill>
                  <a:prstClr val="black"/>
                </a:solidFill>
                <a:latin typeface="Amazone" pitchFamily="66" charset="0"/>
              </a:rPr>
              <a:t>lăng</a:t>
            </a:r>
            <a:r>
              <a:rPr lang="en-US" altLang="en-US" sz="8000" b="1" dirty="0">
                <a:solidFill>
                  <a:prstClr val="black"/>
                </a:solidFill>
                <a:latin typeface="Amazone" pitchFamily="66" charset="0"/>
              </a:rPr>
              <a:t> </a:t>
            </a:r>
            <a:r>
              <a:rPr lang="en-US" altLang="en-US" sz="8000" b="1" dirty="0" err="1">
                <a:solidFill>
                  <a:prstClr val="black"/>
                </a:solidFill>
                <a:latin typeface="Amazone" pitchFamily="66" charset="0"/>
              </a:rPr>
              <a:t>Bác</a:t>
            </a:r>
            <a:endParaRPr lang="en-US" altLang="en-US" sz="8000" b="1" dirty="0">
              <a:solidFill>
                <a:prstClr val="black"/>
              </a:solidFill>
              <a:latin typeface="Amazone" pitchFamily="66" charset="0"/>
            </a:endParaRPr>
          </a:p>
        </p:txBody>
      </p:sp>
      <p:sp>
        <p:nvSpPr>
          <p:cNvPr id="154" name="TextBox 153"/>
          <p:cNvSpPr txBox="1">
            <a:spLocks noChangeArrowheads="1"/>
          </p:cNvSpPr>
          <p:nvPr/>
        </p:nvSpPr>
        <p:spPr bwMode="auto">
          <a:xfrm>
            <a:off x="6436538" y="4377031"/>
            <a:ext cx="2743976" cy="42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31" tIns="28547" rIns="57031"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560" fontAlgn="base">
              <a:spcBef>
                <a:spcPct val="0"/>
              </a:spcBef>
              <a:spcAft>
                <a:spcPct val="0"/>
              </a:spcAft>
            </a:pPr>
            <a:r>
              <a:rPr lang="en-US" altLang="en-US" sz="2400" b="1" dirty="0">
                <a:solidFill>
                  <a:prstClr val="black"/>
                </a:solidFill>
                <a:latin typeface="Amazone" pitchFamily="66" charset="0"/>
              </a:rPr>
              <a:t>-</a:t>
            </a:r>
            <a:r>
              <a:rPr lang="en-US" altLang="en-US" sz="2400" b="1" dirty="0" err="1">
                <a:solidFill>
                  <a:prstClr val="black"/>
                </a:solidFill>
                <a:latin typeface="Amazone" pitchFamily="66" charset="0"/>
              </a:rPr>
              <a:t>Viễn</a:t>
            </a:r>
            <a:r>
              <a:rPr lang="en-US" altLang="en-US" sz="2400" b="1" dirty="0">
                <a:solidFill>
                  <a:prstClr val="black"/>
                </a:solidFill>
                <a:latin typeface="Amazone" pitchFamily="66" charset="0"/>
              </a:rPr>
              <a:t> </a:t>
            </a:r>
            <a:r>
              <a:rPr lang="en-US" altLang="en-US" sz="2400" b="1" dirty="0" err="1">
                <a:solidFill>
                  <a:prstClr val="black"/>
                </a:solidFill>
                <a:latin typeface="Amazone" pitchFamily="66" charset="0"/>
              </a:rPr>
              <a:t>Phương</a:t>
            </a:r>
            <a:r>
              <a:rPr lang="en-US" altLang="en-US" sz="2400" b="1" dirty="0">
                <a:solidFill>
                  <a:prstClr val="black"/>
                </a:solidFill>
                <a:latin typeface="Amazone" pitchFamily="66" charset="0"/>
              </a:rPr>
              <a:t>-</a:t>
            </a:r>
          </a:p>
        </p:txBody>
      </p:sp>
    </p:spTree>
    <p:extLst>
      <p:ext uri="{BB962C8B-B14F-4D97-AF65-F5344CB8AC3E}">
        <p14:creationId xmlns:p14="http://schemas.microsoft.com/office/powerpoint/2010/main" val="410805938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23"/>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6" name="TextBox 5"/>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60" y="519996"/>
            <a:ext cx="5196143" cy="395616"/>
            <a:chOff x="644526" y="2766774"/>
            <a:chExt cx="13858185" cy="1054962"/>
          </a:xfrm>
        </p:grpSpPr>
        <p:sp>
          <p:nvSpPr>
            <p:cNvPr id="9" name="TextBox 8"/>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dòng người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Rounded Corners 3">
            <a:extLst>
              <a:ext uri="{FF2B5EF4-FFF2-40B4-BE49-F238E27FC236}">
                <a16:creationId xmlns:a16="http://schemas.microsoft.com/office/drawing/2014/main" id="{D95D1986-BB32-417F-B34D-28ADFC96909A}"/>
              </a:ext>
            </a:extLst>
          </p:cNvPr>
          <p:cNvSpPr/>
          <p:nvPr/>
        </p:nvSpPr>
        <p:spPr>
          <a:xfrm>
            <a:off x="239958" y="1065550"/>
            <a:ext cx="5581744" cy="786122"/>
          </a:xfrm>
          <a:prstGeom prst="roundRect">
            <a:avLst/>
          </a:prstGeom>
          <a:solidFill>
            <a:schemeClr val="accent5">
              <a:lumMod val="75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defTabSz="1933431">
              <a:lnSpc>
                <a:spcPct val="90000"/>
              </a:lnSpc>
              <a:spcBef>
                <a:spcPct val="0"/>
              </a:spcBef>
              <a:spcAft>
                <a:spcPct val="35000"/>
              </a:spcAft>
            </a:pPr>
            <a:r>
              <a:rPr lang="en-US" sz="3200" b="1" i="1" dirty="0">
                <a:solidFill>
                  <a:schemeClr val="bg1"/>
                </a:solidFill>
                <a:latin typeface="Times New Roman" pitchFamily="18" charset="0"/>
              </a:rPr>
              <a:t>     </a:t>
            </a:r>
            <a:r>
              <a:rPr lang="en-US" sz="3200" b="1" i="1" dirty="0" err="1">
                <a:solidFill>
                  <a:schemeClr val="bg1"/>
                </a:solidFill>
                <a:latin typeface="Times New Roman" pitchFamily="18" charset="0"/>
              </a:rPr>
              <a:t>Hình</a:t>
            </a:r>
            <a:r>
              <a:rPr lang="en-US" sz="3200" b="1" i="1" dirty="0">
                <a:solidFill>
                  <a:schemeClr val="bg1"/>
                </a:solidFill>
                <a:latin typeface="Times New Roman" pitchFamily="18" charset="0"/>
              </a:rPr>
              <a:t> </a:t>
            </a:r>
            <a:r>
              <a:rPr lang="en-US" sz="3200" b="1" i="1" dirty="0" err="1">
                <a:solidFill>
                  <a:schemeClr val="bg1"/>
                </a:solidFill>
                <a:latin typeface="Times New Roman" pitchFamily="18" charset="0"/>
              </a:rPr>
              <a:t>ảnh</a:t>
            </a:r>
            <a:r>
              <a:rPr lang="en-US" sz="3200" b="1" i="1" dirty="0">
                <a:solidFill>
                  <a:schemeClr val="bg1"/>
                </a:solidFill>
                <a:latin typeface="Times New Roman" pitchFamily="18" charset="0"/>
              </a:rPr>
              <a:t> “</a:t>
            </a:r>
            <a:r>
              <a:rPr lang="en-US" sz="3200" b="1" i="1" dirty="0" err="1">
                <a:solidFill>
                  <a:schemeClr val="bg1"/>
                </a:solidFill>
                <a:latin typeface="Times New Roman" pitchFamily="18" charset="0"/>
              </a:rPr>
              <a:t>mặt</a:t>
            </a:r>
            <a:r>
              <a:rPr lang="en-US" sz="3200" b="1" i="1" dirty="0">
                <a:solidFill>
                  <a:schemeClr val="bg1"/>
                </a:solidFill>
                <a:latin typeface="Times New Roman" pitchFamily="18" charset="0"/>
              </a:rPr>
              <a:t> </a:t>
            </a:r>
            <a:r>
              <a:rPr lang="en-US" sz="3200" b="1" i="1" dirty="0" err="1">
                <a:solidFill>
                  <a:schemeClr val="bg1"/>
                </a:solidFill>
                <a:latin typeface="Times New Roman" pitchFamily="18" charset="0"/>
              </a:rPr>
              <a:t>trời</a:t>
            </a:r>
            <a:r>
              <a:rPr lang="en-US" sz="3200" b="1" i="1" dirty="0">
                <a:solidFill>
                  <a:schemeClr val="bg1"/>
                </a:solidFill>
                <a:latin typeface="Times New Roman" pitchFamily="18" charset="0"/>
              </a:rPr>
              <a:t>”  </a:t>
            </a:r>
            <a:endParaRPr lang="en-SG" sz="3200" i="1" dirty="0">
              <a:solidFill>
                <a:schemeClr val="bg1"/>
              </a:solidFill>
            </a:endParaRPr>
          </a:p>
        </p:txBody>
      </p:sp>
      <p:sp>
        <p:nvSpPr>
          <p:cNvPr id="13" name="Rectangle: Rounded Corners 4">
            <a:extLst>
              <a:ext uri="{FF2B5EF4-FFF2-40B4-BE49-F238E27FC236}">
                <a16:creationId xmlns:a16="http://schemas.microsoft.com/office/drawing/2014/main" id="{78C0B3AE-314B-4FE4-93BD-94306024053A}"/>
              </a:ext>
            </a:extLst>
          </p:cNvPr>
          <p:cNvSpPr/>
          <p:nvPr/>
        </p:nvSpPr>
        <p:spPr>
          <a:xfrm>
            <a:off x="1419227" y="2015551"/>
            <a:ext cx="2981325" cy="786122"/>
          </a:xfrm>
          <a:prstGeom prst="roundRect">
            <a:avLst/>
          </a:prstGeom>
          <a:solidFill>
            <a:schemeClr val="accent5">
              <a:lumMod val="20000"/>
              <a:lumOff val="80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algn="ctr" defTabSz="1933431">
              <a:lnSpc>
                <a:spcPct val="90000"/>
              </a:lnSpc>
              <a:spcBef>
                <a:spcPct val="0"/>
              </a:spcBef>
              <a:spcAft>
                <a:spcPct val="35000"/>
              </a:spcAft>
            </a:pPr>
            <a:r>
              <a:rPr lang="en-US" sz="2400" b="1" dirty="0" err="1">
                <a:solidFill>
                  <a:prstClr val="black"/>
                </a:solidFill>
                <a:latin typeface="Times New Roman" pitchFamily="18" charset="0"/>
              </a:rPr>
              <a:t>Hình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ảnh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thực</a:t>
            </a:r>
            <a:endParaRPr lang="en-SG" sz="2400" b="1" dirty="0">
              <a:solidFill>
                <a:prstClr val="black"/>
              </a:solidFill>
            </a:endParaRPr>
          </a:p>
        </p:txBody>
      </p:sp>
      <p:sp>
        <p:nvSpPr>
          <p:cNvPr id="14" name="Rectangle: Rounded Corners 5">
            <a:extLst>
              <a:ext uri="{FF2B5EF4-FFF2-40B4-BE49-F238E27FC236}">
                <a16:creationId xmlns:a16="http://schemas.microsoft.com/office/drawing/2014/main" id="{BFE7B719-A2D9-46A8-8026-0D3D00343308}"/>
              </a:ext>
            </a:extLst>
          </p:cNvPr>
          <p:cNvSpPr/>
          <p:nvPr/>
        </p:nvSpPr>
        <p:spPr>
          <a:xfrm>
            <a:off x="1419227" y="3200665"/>
            <a:ext cx="2981325" cy="786122"/>
          </a:xfrm>
          <a:prstGeom prst="roundRect">
            <a:avLst/>
          </a:prstGeom>
          <a:solidFill>
            <a:schemeClr val="accent5">
              <a:lumMod val="20000"/>
              <a:lumOff val="80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algn="ctr" defTabSz="1933431">
              <a:lnSpc>
                <a:spcPct val="90000"/>
              </a:lnSpc>
              <a:spcBef>
                <a:spcPct val="0"/>
              </a:spcBef>
              <a:spcAft>
                <a:spcPct val="35000"/>
              </a:spcAft>
            </a:pPr>
            <a:r>
              <a:rPr lang="en-US" sz="2400" b="1" dirty="0" err="1">
                <a:solidFill>
                  <a:prstClr val="black"/>
                </a:solidFill>
                <a:latin typeface="Times New Roman" pitchFamily="18" charset="0"/>
              </a:rPr>
              <a:t>Hình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ảnh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ẩn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dụ</a:t>
            </a:r>
            <a:endParaRPr lang="en-SG" sz="2400" b="1" dirty="0">
              <a:solidFill>
                <a:prstClr val="black"/>
              </a:solidFill>
            </a:endParaRPr>
          </a:p>
        </p:txBody>
      </p:sp>
      <p:pic>
        <p:nvPicPr>
          <p:cNvPr id="15" name="Picture 4" descr="Káº¿t quáº£ hÃ¬nh áº£nh cho máº·t trá»i hoáº¡t hÃ¬nh">
            <a:extLst>
              <a:ext uri="{FF2B5EF4-FFF2-40B4-BE49-F238E27FC236}">
                <a16:creationId xmlns:a16="http://schemas.microsoft.com/office/drawing/2014/main" id="{18DBB793-D8A6-49DC-AF16-1D11478B5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143" y="1932152"/>
            <a:ext cx="981169" cy="952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descr="Káº¿t quáº£ hÃ¬nh áº£nh cho bÃ¡c há»">
            <a:extLst>
              <a:ext uri="{FF2B5EF4-FFF2-40B4-BE49-F238E27FC236}">
                <a16:creationId xmlns:a16="http://schemas.microsoft.com/office/drawing/2014/main" id="{0844B67B-ACAA-4514-80CD-B180A63C0D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933"/>
          <a:stretch/>
        </p:blipFill>
        <p:spPr bwMode="auto">
          <a:xfrm>
            <a:off x="349101" y="3039710"/>
            <a:ext cx="954211" cy="1108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Rounded Corners 9">
            <a:extLst>
              <a:ext uri="{FF2B5EF4-FFF2-40B4-BE49-F238E27FC236}">
                <a16:creationId xmlns:a16="http://schemas.microsoft.com/office/drawing/2014/main" id="{296D6F0E-8656-41FE-B0DC-DC53089C60F9}"/>
              </a:ext>
            </a:extLst>
          </p:cNvPr>
          <p:cNvSpPr/>
          <p:nvPr/>
        </p:nvSpPr>
        <p:spPr>
          <a:xfrm>
            <a:off x="4733925" y="2015551"/>
            <a:ext cx="1123950" cy="1971236"/>
          </a:xfrm>
          <a:prstGeom prst="roundRect">
            <a:avLst/>
          </a:prstGeom>
          <a:solidFill>
            <a:schemeClr val="accent5">
              <a:lumMod val="60000"/>
              <a:lumOff val="40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algn="ctr" defTabSz="1933431">
              <a:lnSpc>
                <a:spcPct val="90000"/>
              </a:lnSpc>
              <a:spcBef>
                <a:spcPct val="0"/>
              </a:spcBef>
              <a:spcAft>
                <a:spcPct val="35000"/>
              </a:spcAft>
            </a:pPr>
            <a:r>
              <a:rPr lang="en-US" sz="2200" b="1" i="1" err="1">
                <a:solidFill>
                  <a:schemeClr val="tx1"/>
                </a:solidFill>
                <a:latin typeface="Times New Roman" pitchFamily="18" charset="0"/>
              </a:rPr>
              <a:t>Sóng</a:t>
            </a:r>
            <a:r>
              <a:rPr lang="en-US" sz="2200" b="1" i="1">
                <a:solidFill>
                  <a:schemeClr val="tx1"/>
                </a:solidFill>
                <a:latin typeface="Times New Roman" pitchFamily="18" charset="0"/>
              </a:rPr>
              <a:t> đôi, mang nét tương đồng</a:t>
            </a:r>
            <a:endParaRPr lang="en-SG" sz="2200" i="1" dirty="0">
              <a:solidFill>
                <a:schemeClr val="tx1"/>
              </a:solidFill>
            </a:endParaRPr>
          </a:p>
        </p:txBody>
      </p:sp>
      <p:sp>
        <p:nvSpPr>
          <p:cNvPr id="18" name="Rectangle: Rounded Corners 10">
            <a:extLst>
              <a:ext uri="{FF2B5EF4-FFF2-40B4-BE49-F238E27FC236}">
                <a16:creationId xmlns:a16="http://schemas.microsoft.com/office/drawing/2014/main" id="{A1827261-85AC-4BA9-992E-502477BE6A8B}"/>
              </a:ext>
            </a:extLst>
          </p:cNvPr>
          <p:cNvSpPr/>
          <p:nvPr/>
        </p:nvSpPr>
        <p:spPr>
          <a:xfrm>
            <a:off x="322140" y="4229710"/>
            <a:ext cx="5581744" cy="862322"/>
          </a:xfrm>
          <a:prstGeom prst="roundRect">
            <a:avLst/>
          </a:prstGeom>
          <a:solidFill>
            <a:schemeClr val="accent5">
              <a:lumMod val="75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algn="ctr" defTabSz="1933431">
              <a:lnSpc>
                <a:spcPct val="90000"/>
              </a:lnSpc>
              <a:spcBef>
                <a:spcPct val="0"/>
              </a:spcBef>
              <a:spcAft>
                <a:spcPct val="35000"/>
              </a:spcAft>
            </a:pP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Ngợi</a:t>
            </a:r>
            <a:r>
              <a:rPr lang="en-US" sz="2400" b="1" i="1" dirty="0">
                <a:solidFill>
                  <a:schemeClr val="bg1"/>
                </a:solidFill>
                <a:latin typeface="Times New Roman" pitchFamily="18" charset="0"/>
                <a:sym typeface="Wingdings" panose="05000000000000000000" pitchFamily="2" charset="2"/>
              </a:rPr>
              <a:t> ca </a:t>
            </a:r>
            <a:r>
              <a:rPr lang="en-US" sz="2400" b="1" i="1" dirty="0" err="1">
                <a:solidFill>
                  <a:schemeClr val="bg1"/>
                </a:solidFill>
                <a:latin typeface="Times New Roman" pitchFamily="18" charset="0"/>
                <a:sym typeface="Wingdings" panose="05000000000000000000" pitchFamily="2" charset="2"/>
              </a:rPr>
              <a:t>sự</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vĩ</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đại</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công</a:t>
            </a:r>
            <a:r>
              <a:rPr lang="en-US" sz="2400" b="1" i="1" dirty="0">
                <a:solidFill>
                  <a:schemeClr val="bg1"/>
                </a:solidFill>
                <a:latin typeface="Times New Roman" pitchFamily="18" charset="0"/>
                <a:sym typeface="Wingdings" panose="05000000000000000000" pitchFamily="2" charset="2"/>
              </a:rPr>
              <a:t> lao </a:t>
            </a:r>
            <a:r>
              <a:rPr lang="en-US" sz="2400" b="1" i="1" dirty="0" err="1">
                <a:solidFill>
                  <a:schemeClr val="bg1"/>
                </a:solidFill>
                <a:latin typeface="Times New Roman" pitchFamily="18" charset="0"/>
                <a:sym typeface="Wingdings" panose="05000000000000000000" pitchFamily="2" charset="2"/>
              </a:rPr>
              <a:t>vĩ</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đại</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của</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Bác</a:t>
            </a:r>
            <a:r>
              <a:rPr lang="en-US" sz="2400" b="1" i="1" dirty="0">
                <a:solidFill>
                  <a:schemeClr val="bg1"/>
                </a:solidFill>
                <a:latin typeface="Times New Roman" pitchFamily="18" charset="0"/>
                <a:sym typeface="Wingdings" panose="05000000000000000000" pitchFamily="2" charset="2"/>
              </a:rPr>
              <a:t> + </a:t>
            </a:r>
            <a:r>
              <a:rPr lang="en-US" sz="2400" b="1" i="1" dirty="0" err="1">
                <a:solidFill>
                  <a:schemeClr val="bg1"/>
                </a:solidFill>
                <a:latin typeface="Times New Roman" pitchFamily="18" charset="0"/>
                <a:sym typeface="Wingdings" panose="05000000000000000000" pitchFamily="2" charset="2"/>
              </a:rPr>
              <a:t>sự</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kính</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trọng</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của</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nhà</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thơ</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với</a:t>
            </a:r>
            <a:r>
              <a:rPr lang="en-US" sz="2400" b="1" i="1" dirty="0">
                <a:solidFill>
                  <a:schemeClr val="bg1"/>
                </a:solidFill>
                <a:latin typeface="Times New Roman" pitchFamily="18" charset="0"/>
                <a:sym typeface="Wingdings" panose="05000000000000000000" pitchFamily="2" charset="2"/>
              </a:rPr>
              <a:t> </a:t>
            </a:r>
            <a:r>
              <a:rPr lang="en-US" sz="2400" b="1" i="1" dirty="0" err="1">
                <a:solidFill>
                  <a:schemeClr val="bg1"/>
                </a:solidFill>
                <a:latin typeface="Times New Roman" pitchFamily="18" charset="0"/>
                <a:sym typeface="Wingdings" panose="05000000000000000000" pitchFamily="2" charset="2"/>
              </a:rPr>
              <a:t>Bác</a:t>
            </a:r>
            <a:endParaRPr lang="en-SG" sz="2400" i="1" dirty="0">
              <a:solidFill>
                <a:schemeClr val="bg1"/>
              </a:solidFill>
            </a:endParaRPr>
          </a:p>
        </p:txBody>
      </p:sp>
      <p:pic>
        <p:nvPicPr>
          <p:cNvPr id="19" name="Picture 8" descr="Káº¿t quáº£ hÃ¬nh áº£nh cho bÃ¡c há»">
            <a:extLst>
              <a:ext uri="{FF2B5EF4-FFF2-40B4-BE49-F238E27FC236}">
                <a16:creationId xmlns:a16="http://schemas.microsoft.com/office/drawing/2014/main" id="{6DE8A442-0E89-4C15-88C5-F935FB89D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015" y="1203416"/>
            <a:ext cx="2746528" cy="3672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692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23"/>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6" name="TextBox 5"/>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60" y="519996"/>
            <a:ext cx="5196143" cy="395616"/>
            <a:chOff x="644526" y="2766774"/>
            <a:chExt cx="13858185" cy="1054962"/>
          </a:xfrm>
        </p:grpSpPr>
        <p:sp>
          <p:nvSpPr>
            <p:cNvPr id="9" name="TextBox 8"/>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dòng người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Rounded Corners 3">
            <a:extLst>
              <a:ext uri="{FF2B5EF4-FFF2-40B4-BE49-F238E27FC236}">
                <a16:creationId xmlns:a16="http://schemas.microsoft.com/office/drawing/2014/main" id="{D95D1986-BB32-417F-B34D-28ADFC96909A}"/>
              </a:ext>
            </a:extLst>
          </p:cNvPr>
          <p:cNvSpPr/>
          <p:nvPr/>
        </p:nvSpPr>
        <p:spPr>
          <a:xfrm>
            <a:off x="1032046" y="1065550"/>
            <a:ext cx="6924332" cy="786122"/>
          </a:xfrm>
          <a:prstGeom prst="roundRect">
            <a:avLst/>
          </a:prstGeom>
          <a:solidFill>
            <a:schemeClr val="accent5">
              <a:lumMod val="75000"/>
            </a:schemeClr>
          </a:solidFill>
          <a:ln w="19050"/>
        </p:spPr>
        <p:style>
          <a:lnRef idx="2">
            <a:schemeClr val="accent5"/>
          </a:lnRef>
          <a:fillRef idx="1">
            <a:schemeClr val="lt1"/>
          </a:fillRef>
          <a:effectRef idx="0">
            <a:schemeClr val="accent5"/>
          </a:effectRef>
          <a:fontRef idx="minor">
            <a:schemeClr val="dk1"/>
          </a:fontRef>
        </p:style>
        <p:txBody>
          <a:bodyPr lIns="68576" tIns="34289" rIns="68576" bIns="34289" rtlCol="0" anchor="ctr"/>
          <a:lstStyle/>
          <a:p>
            <a:pPr defTabSz="1933431">
              <a:lnSpc>
                <a:spcPct val="90000"/>
              </a:lnSpc>
              <a:spcBef>
                <a:spcPct val="0"/>
              </a:spcBef>
              <a:spcAft>
                <a:spcPct val="35000"/>
              </a:spcAft>
            </a:pPr>
            <a:r>
              <a:rPr lang="en-US" sz="2800" b="1" i="1" dirty="0">
                <a:solidFill>
                  <a:schemeClr val="bg1"/>
                </a:solidFill>
                <a:latin typeface="Times New Roman" pitchFamily="18" charset="0"/>
              </a:rPr>
              <a:t>     </a:t>
            </a:r>
            <a:r>
              <a:rPr lang="en-US" sz="2800" b="1" i="1" dirty="0" err="1">
                <a:solidFill>
                  <a:schemeClr val="bg1"/>
                </a:solidFill>
                <a:latin typeface="Times New Roman" pitchFamily="18" charset="0"/>
              </a:rPr>
              <a:t>Hình</a:t>
            </a:r>
            <a:r>
              <a:rPr lang="en-US" sz="2800" b="1" i="1" dirty="0">
                <a:solidFill>
                  <a:schemeClr val="bg1"/>
                </a:solidFill>
                <a:latin typeface="Times New Roman" pitchFamily="18" charset="0"/>
              </a:rPr>
              <a:t> </a:t>
            </a:r>
            <a:r>
              <a:rPr lang="en-US" sz="2800" b="1" i="1" err="1">
                <a:solidFill>
                  <a:schemeClr val="bg1"/>
                </a:solidFill>
                <a:latin typeface="Times New Roman" pitchFamily="18" charset="0"/>
              </a:rPr>
              <a:t>ảnh</a:t>
            </a:r>
            <a:r>
              <a:rPr lang="en-US" sz="2800" b="1" i="1">
                <a:solidFill>
                  <a:schemeClr val="bg1"/>
                </a:solidFill>
                <a:latin typeface="Times New Roman" pitchFamily="18" charset="0"/>
              </a:rPr>
              <a:t> “tràng hoa” + “79 mùa xuân” </a:t>
            </a:r>
            <a:endParaRPr lang="en-SG" sz="2800" i="1" dirty="0">
              <a:solidFill>
                <a:schemeClr val="bg1"/>
              </a:solidFill>
            </a:endParaRPr>
          </a:p>
        </p:txBody>
      </p:sp>
      <p:sp>
        <p:nvSpPr>
          <p:cNvPr id="13" name="Rectangle 12"/>
          <p:cNvSpPr/>
          <p:nvPr/>
        </p:nvSpPr>
        <p:spPr>
          <a:xfrm>
            <a:off x="3510136" y="2355727"/>
            <a:ext cx="4878288" cy="1938992"/>
          </a:xfrm>
          <a:prstGeom prst="rect">
            <a:avLst/>
          </a:prstGeom>
        </p:spPr>
        <p:txBody>
          <a:bodyPr wrap="square" lIns="91434" tIns="45717" rIns="91434" bIns="45717">
            <a:spAutoFit/>
          </a:bodyPr>
          <a:lstStyle/>
          <a:p>
            <a:pPr defTabSz="685732" eaLnBrk="0" fontAlgn="base" hangingPunct="0">
              <a:spcBef>
                <a:spcPct val="0"/>
              </a:spcBef>
              <a:spcAft>
                <a:spcPct val="0"/>
              </a:spcAft>
              <a:defRPr/>
            </a:pPr>
            <a:r>
              <a:rPr lang="en-US" sz="2400" b="1" i="1">
                <a:solidFill>
                  <a:srgbClr val="FF0000"/>
                </a:solidFill>
                <a:latin typeface="Times New Roman" panose="02020603050405020304" pitchFamily="18" charset="0"/>
                <a:cs typeface="Times New Roman" panose="02020603050405020304" pitchFamily="18" charset="0"/>
                <a:sym typeface="Wingdings" pitchFamily="2" charset="2"/>
              </a:rPr>
              <a:t></a:t>
            </a:r>
            <a:r>
              <a:rPr lang="en-US" sz="2400" i="1">
                <a:solidFill>
                  <a:srgbClr val="FF0000"/>
                </a:solidFill>
                <a:latin typeface="Times New Roman" panose="02020603050405020304" pitchFamily="18" charset="0"/>
                <a:cs typeface="Times New Roman" panose="02020603050405020304" pitchFamily="18" charset="0"/>
              </a:rPr>
              <a:t> </a:t>
            </a:r>
            <a:r>
              <a:rPr lang="en-US" sz="2400" b="1" i="1">
                <a:solidFill>
                  <a:srgbClr val="FF0000"/>
                </a:solidFill>
                <a:latin typeface="Times New Roman" panose="02020603050405020304" pitchFamily="18" charset="0"/>
                <a:cs typeface="Times New Roman" panose="02020603050405020304" pitchFamily="18" charset="0"/>
              </a:rPr>
              <a:t>Hình ảnh ẩn dụ độc đáo, mỗi người dân vào viếng Bác là một bông hoa, cả dòng người như kết thành tràng hoa dâng lên Bác lòng biết ơn và thành kính sâu sắc.</a:t>
            </a:r>
            <a:endParaRPr lang="en-US" sz="2400" b="1" i="1" dirty="0">
              <a:solidFill>
                <a:srgbClr val="FF0000"/>
              </a:solidFill>
              <a:latin typeface="Times New Roman" panose="02020603050405020304" pitchFamily="18" charset="0"/>
              <a:cs typeface="Times New Roman" panose="02020603050405020304" pitchFamily="18" charset="0"/>
            </a:endParaRPr>
          </a:p>
        </p:txBody>
      </p:sp>
      <p:pic>
        <p:nvPicPr>
          <p:cNvPr id="14" name="Picture 8" descr="Káº¿t quáº£ hÃ¬nh áº£nh cho bÃ¡c há»">
            <a:extLst>
              <a:ext uri="{FF2B5EF4-FFF2-40B4-BE49-F238E27FC236}">
                <a16:creationId xmlns:a16="http://schemas.microsoft.com/office/drawing/2014/main" id="{6DE8A442-0E89-4C15-88C5-F935FB89D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36" y="1995689"/>
            <a:ext cx="2176812" cy="2910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66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B54496AA-EADB-49EA-805A-D383BF593CD7}"/>
              </a:ext>
            </a:extLst>
          </p:cNvPr>
          <p:cNvPicPr>
            <a:picLocks noChangeAspect="1"/>
          </p:cNvPicPr>
          <p:nvPr/>
        </p:nvPicPr>
        <p:blipFill>
          <a:blip r:embed="rId3">
            <a:extLst>
              <a:ext uri="{28A0092B-C50C-407E-A947-70E740481C1C}">
                <a14:useLocalDpi xmlns:a14="http://schemas.microsoft.com/office/drawing/2010/main" val="0"/>
              </a:ext>
            </a:extLst>
          </a:blip>
          <a:srcRect l="11777" r="11777"/>
          <a:stretch>
            <a:fillRect/>
          </a:stretch>
        </p:blipFill>
        <p:spPr>
          <a:xfrm>
            <a:off x="395536" y="195488"/>
            <a:ext cx="8496944" cy="4764819"/>
          </a:xfrm>
          <a:prstGeom prst="rect">
            <a:avLst/>
          </a:prstGeom>
        </p:spPr>
      </p:pic>
    </p:spTree>
    <p:extLst>
      <p:ext uri="{BB962C8B-B14F-4D97-AF65-F5344CB8AC3E}">
        <p14:creationId xmlns:p14="http://schemas.microsoft.com/office/powerpoint/2010/main" val="12776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23"/>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6" name="TextBox 5"/>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60" y="519996"/>
            <a:ext cx="5196143" cy="395616"/>
            <a:chOff x="644526" y="2766774"/>
            <a:chExt cx="13858185" cy="1054962"/>
          </a:xfrm>
        </p:grpSpPr>
        <p:sp>
          <p:nvSpPr>
            <p:cNvPr id="9" name="TextBox 8"/>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trước dòng người vào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637410" y="1386377"/>
            <a:ext cx="7246961" cy="2100573"/>
          </a:xfrm>
          <a:prstGeom prst="rect">
            <a:avLst/>
          </a:prstGeom>
          <a:noFill/>
          <a:ln>
            <a:noFill/>
          </a:ln>
        </p:spPr>
        <p:txBody>
          <a:bodyPr wrap="square" lIns="68573" tIns="34289" rIns="68573" bIns="34289">
            <a:spAutoFit/>
          </a:bodyPr>
          <a:lstStyle/>
          <a:p>
            <a:pPr defTabSz="685732" eaLnBrk="0" fontAlgn="base" hangingPunct="0">
              <a:spcBef>
                <a:spcPct val="0"/>
              </a:spcBef>
              <a:spcAft>
                <a:spcPct val="0"/>
              </a:spcAft>
              <a:defRPr/>
            </a:pPr>
            <a:r>
              <a:rPr lang="en-US" sz="2200" b="1" dirty="0" err="1">
                <a:solidFill>
                  <a:srgbClr val="FF0000"/>
                </a:solidFill>
                <a:latin typeface="Times New Roman" panose="02020603050405020304" pitchFamily="18" charset="0"/>
                <a:cs typeface="Times New Roman" panose="02020603050405020304" pitchFamily="18" charset="0"/>
              </a:rPr>
              <a:t>Từ</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ngữ</a:t>
            </a:r>
            <a:endParaRPr lang="en-US" sz="2200" b="1" dirty="0">
              <a:solidFill>
                <a:srgbClr val="FF0000"/>
              </a:solidFill>
              <a:latin typeface="Times New Roman" panose="02020603050405020304" pitchFamily="18" charset="0"/>
              <a:cs typeface="Times New Roman" panose="02020603050405020304" pitchFamily="18" charset="0"/>
            </a:endParaRPr>
          </a:p>
          <a:p>
            <a:pPr defTabSz="685732" eaLnBrk="0" fontAlgn="base" hangingPunct="0">
              <a:spcBef>
                <a:spcPct val="0"/>
              </a:spcBef>
              <a:spcAft>
                <a:spcPct val="0"/>
              </a:spcAf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Ngày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ngày</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lặp</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lại</a:t>
            </a:r>
            <a:endParaRPr lang="en-US" sz="2200" dirty="0">
              <a:latin typeface="Times New Roman" panose="02020603050405020304" pitchFamily="18" charset="0"/>
              <a:cs typeface="Times New Roman" panose="02020603050405020304" pitchFamily="18" charset="0"/>
            </a:endParaRPr>
          </a:p>
          <a:p>
            <a:pPr defTabSz="685732" eaLnBrk="0" fontAlgn="base" hangingPunct="0">
              <a:spcBef>
                <a:spcPct val="0"/>
              </a:spcBef>
              <a:spcAft>
                <a:spcPct val="0"/>
              </a:spcAft>
              <a:defRPr/>
            </a:pP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a:t>
            </a:r>
            <a:r>
              <a:rPr lang="en-US" sz="2200" b="1" dirty="0" err="1">
                <a:latin typeface="Times New Roman" panose="02020603050405020304" pitchFamily="18" charset="0"/>
                <a:cs typeface="Times New Roman" panose="02020603050405020304" pitchFamily="18" charset="0"/>
              </a:rPr>
              <a:t>Dòng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quãng</a:t>
            </a:r>
            <a:endParaRPr lang="en-US" sz="2200" b="1" dirty="0">
              <a:latin typeface="Times New Roman" panose="02020603050405020304" pitchFamily="18" charset="0"/>
              <a:cs typeface="Times New Roman" panose="02020603050405020304" pitchFamily="18" charset="0"/>
            </a:endParaRPr>
          </a:p>
          <a:p>
            <a:pPr defTabSz="685732" eaLnBrk="0" fontAlgn="base" hangingPunct="0">
              <a:spcBef>
                <a:spcPct val="0"/>
              </a:spcBef>
              <a:spcAft>
                <a:spcPct val="0"/>
              </a:spcAft>
              <a:defRPr/>
            </a:pPr>
            <a:endParaRPr lang="en-US" sz="2200" b="1" dirty="0">
              <a:latin typeface="Times New Roman" panose="02020603050405020304" pitchFamily="18" charset="0"/>
              <a:cs typeface="Times New Roman" panose="02020603050405020304" pitchFamily="18" charset="0"/>
            </a:endParaRPr>
          </a:p>
          <a:p>
            <a:pPr defTabSz="685732" eaLnBrk="0" fontAlgn="base" hangingPunct="0">
              <a:spcBef>
                <a:spcPct val="0"/>
              </a:spcBef>
              <a:spcAft>
                <a:spcPct val="0"/>
              </a:spcAft>
              <a:defRPr/>
            </a:pPr>
            <a:r>
              <a:rPr lang="en-US" sz="2200" b="1" dirty="0" err="1">
                <a:solidFill>
                  <a:srgbClr val="FF0000"/>
                </a:solidFill>
                <a:latin typeface="Times New Roman" panose="02020603050405020304" pitchFamily="18" charset="0"/>
                <a:cs typeface="Times New Roman" panose="02020603050405020304" pitchFamily="18" charset="0"/>
              </a:rPr>
              <a:t>Giọng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điệu</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kéo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vô</a:t>
            </a:r>
            <a:r>
              <a:rPr lang="en-US" sz="2200">
                <a:latin typeface="Times New Roman" panose="02020603050405020304" pitchFamily="18" charset="0"/>
                <a:cs typeface="Times New Roman" panose="02020603050405020304" pitchFamily="18" charset="0"/>
              </a:rPr>
              <a:t> tận</a:t>
            </a:r>
            <a:endParaRPr lang="en-US" sz="2200" dirty="0">
              <a:latin typeface="Times New Roman" panose="02020603050405020304" pitchFamily="18" charset="0"/>
              <a:cs typeface="Times New Roman" panose="02020603050405020304" pitchFamily="18" charset="0"/>
            </a:endParaRPr>
          </a:p>
        </p:txBody>
      </p:sp>
      <p:sp>
        <p:nvSpPr>
          <p:cNvPr id="15" name="Rectangle 14"/>
          <p:cNvSpPr/>
          <p:nvPr/>
        </p:nvSpPr>
        <p:spPr>
          <a:xfrm>
            <a:off x="683570" y="3696002"/>
            <a:ext cx="7920879" cy="1107996"/>
          </a:xfrm>
          <a:prstGeom prst="rect">
            <a:avLst/>
          </a:prstGeom>
          <a:solidFill>
            <a:schemeClr val="accent5">
              <a:lumMod val="75000"/>
            </a:schemeClr>
          </a:solidFill>
        </p:spPr>
        <p:txBody>
          <a:bodyPr wrap="square" lIns="91434" tIns="45717" rIns="91434" bIns="45717">
            <a:spAutoFit/>
          </a:bodyPr>
          <a:lstStyle/>
          <a:p>
            <a:pPr defTabSz="685732" eaLnBrk="0" fontAlgn="base" hangingPunct="0">
              <a:spcBef>
                <a:spcPct val="0"/>
              </a:spcBef>
              <a:spcAft>
                <a:spcPct val="0"/>
              </a:spcAft>
              <a:defRPr/>
            </a:pPr>
            <a:r>
              <a:rPr lang="en-US" sz="2200" b="1" i="1">
                <a:solidFill>
                  <a:srgbClr val="FFFFFF"/>
                </a:solidFill>
                <a:latin typeface="Times New Roman" panose="02020603050405020304" pitchFamily="18" charset="0"/>
                <a:cs typeface="Times New Roman" panose="02020603050405020304" pitchFamily="18" charset="0"/>
              </a:rPr>
              <a:t>Bộc lộ niềm vui, niềm tự hào khi được vào thăm viếng Bác, lòng thành kính và biết ơn sâu nặng với Bác. Đó cũng là tình cảm chung của nhân dân miền Nam và cả dân tộc đối với Người.</a:t>
            </a:r>
            <a:endParaRPr lang="en-US" sz="2200" b="1" i="1" dirty="0">
              <a:solidFill>
                <a:srgbClr val="FFFFFF"/>
              </a:solidFill>
              <a:latin typeface="Times New Roman" panose="02020603050405020304" pitchFamily="18" charset="0"/>
              <a:cs typeface="Times New Roman" panose="02020603050405020304" pitchFamily="18" charset="0"/>
            </a:endParaRPr>
          </a:p>
        </p:txBody>
      </p:sp>
      <p:pic>
        <p:nvPicPr>
          <p:cNvPr id="16" name="Picture 2" descr="Káº¿t quáº£ hÃ¬nh áº£nh cho máº·t trá»i Äi qua trÃªn lÄng">
            <a:extLst>
              <a:ext uri="{FF2B5EF4-FFF2-40B4-BE49-F238E27FC236}">
                <a16:creationId xmlns:a16="http://schemas.microsoft.com/office/drawing/2014/main" id="{F05C7348-8654-4B4E-BBED-4B1F855A4C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91"/>
          <a:stretch/>
        </p:blipFill>
        <p:spPr bwMode="auto">
          <a:xfrm>
            <a:off x="5796136" y="154508"/>
            <a:ext cx="3161652" cy="167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down)">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1000"/>
                                        <p:tgtEl>
                                          <p:spTgt spid="12">
                                            <p:txEl>
                                              <p:pRg st="2" end="2"/>
                                            </p:txEl>
                                          </p:spTgt>
                                        </p:tgtEl>
                                      </p:cBhvr>
                                    </p:animEffect>
                                    <p:anim calcmode="lin" valueType="num">
                                      <p:cBhvr>
                                        <p:cTn id="2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circle(in)">
                                      <p:cBhvr>
                                        <p:cTn id="31" dur="2000"/>
                                        <p:tgtEl>
                                          <p:spTgt spid="1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03479FF-E13A-45D1-A973-88BC362DF06C}"/>
              </a:ext>
            </a:extLst>
          </p:cNvPr>
          <p:cNvGrpSpPr/>
          <p:nvPr/>
        </p:nvGrpSpPr>
        <p:grpSpPr>
          <a:xfrm>
            <a:off x="467544" y="1059583"/>
            <a:ext cx="8028384" cy="3939902"/>
            <a:chOff x="5067299" y="922961"/>
            <a:chExt cx="6624740" cy="5249240"/>
          </a:xfrm>
        </p:grpSpPr>
        <p:pic>
          <p:nvPicPr>
            <p:cNvPr id="4098" name="Picture 2" descr="Káº¿t quáº£ hÃ¬nh áº£nh cho máº·t trá»i Äi qua trÃªn lÄng">
              <a:extLst>
                <a:ext uri="{FF2B5EF4-FFF2-40B4-BE49-F238E27FC236}">
                  <a16:creationId xmlns:a16="http://schemas.microsoft.com/office/drawing/2014/main" id="{F05C7348-8654-4B4E-BBED-4B1F855A4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1"/>
            <a:stretch/>
          </p:blipFill>
          <p:spPr bwMode="auto">
            <a:xfrm>
              <a:off x="7608636" y="2674885"/>
              <a:ext cx="4083403" cy="34973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2">
              <a:extLst>
                <a:ext uri="{FF2B5EF4-FFF2-40B4-BE49-F238E27FC236}">
                  <a16:creationId xmlns:a16="http://schemas.microsoft.com/office/drawing/2014/main" id="{CE19E7A8-7A15-4F6B-B79A-8904A364A9FE}"/>
                </a:ext>
              </a:extLst>
            </p:cNvPr>
            <p:cNvSpPr>
              <a:spLocks noChangeArrowheads="1"/>
            </p:cNvSpPr>
            <p:nvPr/>
          </p:nvSpPr>
          <p:spPr bwMode="auto">
            <a:xfrm>
              <a:off x="5067299" y="4908495"/>
              <a:ext cx="2454682" cy="1241679"/>
            </a:xfrm>
            <a:prstGeom prst="rect">
              <a:avLst/>
            </a:prstGeom>
            <a:solidFill>
              <a:schemeClr val="accent5">
                <a:lumMod val="75000"/>
              </a:schemeClr>
            </a:solidFill>
            <a:ln>
              <a:noFill/>
            </a:ln>
          </p:spPr>
          <p:txBody>
            <a:bodyPr/>
            <a:lstStyle/>
            <a:p>
              <a:endParaRPr lang="zh-CN" altLang="en-US" dirty="0">
                <a:solidFill>
                  <a:prstClr val="black"/>
                </a:solidFill>
              </a:endParaRPr>
            </a:p>
          </p:txBody>
        </p:sp>
        <p:sp>
          <p:nvSpPr>
            <p:cNvPr id="24" name="Rectangle 23">
              <a:extLst>
                <a:ext uri="{FF2B5EF4-FFF2-40B4-BE49-F238E27FC236}">
                  <a16:creationId xmlns:a16="http://schemas.microsoft.com/office/drawing/2014/main" id="{13F0BB3B-2C68-4221-86B4-04579752581D}"/>
                </a:ext>
              </a:extLst>
            </p:cNvPr>
            <p:cNvSpPr>
              <a:spLocks noChangeArrowheads="1"/>
            </p:cNvSpPr>
            <p:nvPr/>
          </p:nvSpPr>
          <p:spPr bwMode="auto">
            <a:xfrm>
              <a:off x="7613683" y="922962"/>
              <a:ext cx="4078356" cy="1630056"/>
            </a:xfrm>
            <a:prstGeom prst="rect">
              <a:avLst/>
            </a:prstGeom>
            <a:solidFill>
              <a:schemeClr val="accent5">
                <a:lumMod val="20000"/>
                <a:lumOff val="80000"/>
              </a:schemeClr>
            </a:solidFill>
            <a:ln>
              <a:noFill/>
            </a:ln>
          </p:spPr>
          <p:txBody>
            <a:bodyPr/>
            <a:lstStyle/>
            <a:p>
              <a:endParaRPr lang="zh-CN" altLang="en-US" dirty="0">
                <a:solidFill>
                  <a:prstClr val="black"/>
                </a:solidFill>
              </a:endParaRPr>
            </a:p>
          </p:txBody>
        </p:sp>
        <p:pic>
          <p:nvPicPr>
            <p:cNvPr id="4100" name="Picture 4" descr="Káº¿t quáº£ hÃ¬nh áº£nh cho bÃ¡c náº±m trong giáº¥c ngá»§ bÃ¬nh yÃªn">
              <a:extLst>
                <a:ext uri="{FF2B5EF4-FFF2-40B4-BE49-F238E27FC236}">
                  <a16:creationId xmlns:a16="http://schemas.microsoft.com/office/drawing/2014/main" id="{DD842B75-4199-4EA8-A531-0F141ED6B1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11"/>
            <a:stretch/>
          </p:blipFill>
          <p:spPr bwMode="auto">
            <a:xfrm>
              <a:off x="5092699" y="922961"/>
              <a:ext cx="2431274" cy="3888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6907" y="148476"/>
            <a:ext cx="3753205" cy="369332"/>
            <a:chOff x="-178462" y="1828800"/>
            <a:chExt cx="10009850" cy="984823"/>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8" name="TextBox 17"/>
            <p:cNvSpPr txBox="1"/>
            <p:nvPr/>
          </p:nvSpPr>
          <p:spPr>
            <a:xfrm>
              <a:off x="286703" y="1828800"/>
              <a:ext cx="1430226" cy="984823"/>
            </a:xfrm>
            <a:prstGeom prst="rect">
              <a:avLst/>
            </a:prstGeom>
            <a:noFill/>
          </p:spPr>
          <p:txBody>
            <a:bodyPr wrap="square" rtlCol="0">
              <a:spAutoFit/>
            </a:bodyPr>
            <a:lstStyle/>
            <a:p>
              <a:pPr algn="ctr" defTabSz="8052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CHI TIẾT</a:t>
              </a:r>
            </a:p>
          </p:txBody>
        </p:sp>
      </p:grpSp>
      <p:grpSp>
        <p:nvGrpSpPr>
          <p:cNvPr id="20" name="Group 19"/>
          <p:cNvGrpSpPr/>
          <p:nvPr/>
        </p:nvGrpSpPr>
        <p:grpSpPr>
          <a:xfrm>
            <a:off x="239960" y="519996"/>
            <a:ext cx="5196143" cy="395616"/>
            <a:chOff x="644526" y="2766774"/>
            <a:chExt cx="13858185" cy="1054962"/>
          </a:xfrm>
        </p:grpSpPr>
        <p:sp>
          <p:nvSpPr>
            <p:cNvPr id="21" name="TextBox 20"/>
            <p:cNvSpPr txBox="1"/>
            <p:nvPr/>
          </p:nvSpPr>
          <p:spPr>
            <a:xfrm>
              <a:off x="1906584" y="2766774"/>
              <a:ext cx="12596127" cy="984872"/>
            </a:xfrm>
            <a:prstGeom prst="rect">
              <a:avLst/>
            </a:prstGeom>
            <a:noFill/>
          </p:spPr>
          <p:txBody>
            <a:bodyPr wrap="square" rtlCol="0">
              <a:spAutoFit/>
            </a:bodyPr>
            <a:lstStyle/>
            <a:p>
              <a:pPr defTabSz="8052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vào trong </a:t>
              </a:r>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26" name="TextBox 25"/>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7" name="Text Box 5">
            <a:extLst>
              <a:ext uri="{FF2B5EF4-FFF2-40B4-BE49-F238E27FC236}">
                <a16:creationId xmlns:a16="http://schemas.microsoft.com/office/drawing/2014/main" id="{0E93CEB0-C6E1-40E2-AA83-21F05FF6F14C}"/>
              </a:ext>
            </a:extLst>
          </p:cNvPr>
          <p:cNvSpPr txBox="1">
            <a:spLocks noChangeArrowheads="1"/>
          </p:cNvSpPr>
          <p:nvPr/>
        </p:nvSpPr>
        <p:spPr bwMode="auto">
          <a:xfrm>
            <a:off x="3779912" y="987574"/>
            <a:ext cx="4099230" cy="1315742"/>
          </a:xfrm>
          <a:prstGeom prst="rect">
            <a:avLst/>
          </a:prstGeom>
          <a:noFill/>
          <a:ln>
            <a:noFill/>
          </a:ln>
          <a:effectLst/>
          <a:extLst/>
        </p:spPr>
        <p:txBody>
          <a:bodyPr wrap="square" lIns="68565" tIns="34289" rIns="68565" bIns="34289">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Bác</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nằm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giấc</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ngủ</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bình</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yên</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vầng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trăng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dịu</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hiền</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Vẫn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trời</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mãi</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mãi</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sao</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nghe</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nhói</a:t>
            </a:r>
            <a:r>
              <a:rPr lang="en-US" sz="2000" i="1" dirty="0">
                <a:solidFill>
                  <a:schemeClr val="accent5">
                    <a:lumMod val="50000"/>
                  </a:schemeClr>
                </a:solidFill>
                <a:latin typeface="Times New Roman" panose="02020603050405020304" pitchFamily="18" charset="0"/>
                <a:cs typeface="Times New Roman" panose="02020603050405020304" pitchFamily="18" charset="0"/>
              </a:rPr>
              <a:t> ở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tim</a:t>
            </a:r>
            <a:r>
              <a:rPr lang="en-US" sz="2000" i="1"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605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heckerboard(across)">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60" y="519996"/>
            <a:ext cx="5196143" cy="395616"/>
            <a:chOff x="644526" y="2766774"/>
            <a:chExt cx="13858185" cy="1054962"/>
          </a:xfrm>
        </p:grpSpPr>
        <p:sp>
          <p:nvSpPr>
            <p:cNvPr id="8" name="TextBox 7"/>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vào trong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0" name="TextBox 19"/>
          <p:cNvSpPr txBox="1"/>
          <p:nvPr/>
        </p:nvSpPr>
        <p:spPr>
          <a:xfrm>
            <a:off x="133354" y="1203600"/>
            <a:ext cx="6028135" cy="3808732"/>
          </a:xfrm>
          <a:prstGeom prst="rect">
            <a:avLst/>
          </a:prstGeom>
          <a:noFill/>
          <a:ln>
            <a:noFill/>
          </a:ln>
        </p:spPr>
        <p:txBody>
          <a:bodyPr lIns="68574" tIns="34289" rIns="68574" bIns="34289">
            <a:spAutoFit/>
          </a:bodyPr>
          <a:lstStyle/>
          <a:p>
            <a:pPr defTabSz="685749" eaLnBrk="0" fontAlgn="base" hangingPunct="0">
              <a:spcBef>
                <a:spcPct val="0"/>
              </a:spcBef>
              <a:spcAft>
                <a:spcPct val="0"/>
              </a:spcAft>
              <a:defRPr/>
            </a:pPr>
            <a:r>
              <a:rPr lang="en-US" sz="2000" b="1">
                <a:solidFill>
                  <a:srgbClr val="FF0000"/>
                </a:solidFill>
                <a:latin typeface="Times New Roman" panose="02020603050405020304" pitchFamily="18" charset="0"/>
                <a:cs typeface="Times New Roman" panose="02020603050405020304" pitchFamily="18" charset="0"/>
              </a:rPr>
              <a:t>Hình </a:t>
            </a:r>
            <a:r>
              <a:rPr lang="en-US" sz="2000" b="1" dirty="0" err="1">
                <a:solidFill>
                  <a:srgbClr val="FF0000"/>
                </a:solidFill>
                <a:latin typeface="Times New Roman" panose="02020603050405020304" pitchFamily="18" charset="0"/>
                <a:cs typeface="Times New Roman" panose="02020603050405020304" pitchFamily="18" charset="0"/>
              </a:rPr>
              <a:t>ảnh</a:t>
            </a:r>
            <a:endParaRPr lang="en-US" sz="2000" b="1" dirty="0">
              <a:solidFill>
                <a:srgbClr val="FF0000"/>
              </a:solidFill>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r>
              <a:rPr lang="en-US" sz="2000" b="1" dirty="0">
                <a:latin typeface="Times New Roman" panose="02020603050405020304" pitchFamily="18" charset="0"/>
                <a:cs typeface="Times New Roman" panose="02020603050405020304" pitchFamily="18" charset="0"/>
              </a:rPr>
              <a:t>“</a:t>
            </a:r>
            <a:r>
              <a:rPr lang="en-US" sz="2000" b="1" err="1">
                <a:latin typeface="Times New Roman" panose="02020603050405020304" pitchFamily="18" charset="0"/>
                <a:cs typeface="Times New Roman" panose="02020603050405020304" pitchFamily="18" charset="0"/>
              </a:rPr>
              <a:t>Bác</a:t>
            </a:r>
            <a:r>
              <a:rPr lang="en-US" sz="2000" b="1">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r>
              <a:rPr lang="en-US" sz="2000" b="1">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Trời</a:t>
            </a:r>
            <a:r>
              <a:rPr lang="en-US" sz="2000" b="1" dirty="0">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xanh</a:t>
            </a:r>
            <a:r>
              <a:rPr lang="en-US" sz="2000" b="1">
                <a:latin typeface="Times New Roman" panose="02020603050405020304" pitchFamily="18" charset="0"/>
                <a:cs typeface="Times New Roman" panose="02020603050405020304" pitchFamily="18" charset="0"/>
              </a:rPr>
              <a:t>”</a:t>
            </a:r>
          </a:p>
          <a:p>
            <a:pPr defTabSz="685749" eaLnBrk="0" fontAlgn="base" hangingPunct="0">
              <a:spcBef>
                <a:spcPct val="0"/>
              </a:spcBef>
              <a:spcAft>
                <a:spcPct val="0"/>
              </a:spcAft>
              <a:defRPr/>
            </a:pPr>
            <a:r>
              <a:rPr lang="en-US" sz="2000" b="1">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49"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920357" y="1948932"/>
            <a:ext cx="328613" cy="28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a:spLocks noChangeArrowheads="1"/>
          </p:cNvSpPr>
          <p:nvPr/>
        </p:nvSpPr>
        <p:spPr bwMode="auto">
          <a:xfrm>
            <a:off x="1302548" y="1820344"/>
            <a:ext cx="1412081"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9" rIns="6857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49" eaLnBrk="0" fontAlgn="base" hangingPunct="0">
              <a:spcBef>
                <a:spcPct val="0"/>
              </a:spcBef>
              <a:spcAft>
                <a:spcPct val="0"/>
              </a:spcAft>
            </a:pPr>
            <a:r>
              <a:rPr lang="en-US" altLang="en-US" sz="1800">
                <a:latin typeface="Times New Roman" pitchFamily="18" charset="0"/>
                <a:cs typeface="Times New Roman" pitchFamily="18" charset="0"/>
              </a:rPr>
              <a:t>Vầng trăng dịu hiền</a:t>
            </a:r>
          </a:p>
        </p:txBody>
      </p:sp>
      <p:sp>
        <p:nvSpPr>
          <p:cNvPr id="23" name="TextBox 39"/>
          <p:cNvSpPr txBox="1">
            <a:spLocks noChangeArrowheads="1"/>
          </p:cNvSpPr>
          <p:nvPr/>
        </p:nvSpPr>
        <p:spPr bwMode="auto">
          <a:xfrm>
            <a:off x="1281117" y="1456009"/>
            <a:ext cx="1412081"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9" rIns="6857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49" eaLnBrk="0" fontAlgn="base" hangingPunct="0">
              <a:spcBef>
                <a:spcPct val="0"/>
              </a:spcBef>
              <a:spcAft>
                <a:spcPct val="0"/>
              </a:spcAft>
            </a:pPr>
            <a:r>
              <a:rPr lang="en-US" altLang="en-US" sz="1800">
                <a:latin typeface="Times New Roman" pitchFamily="18" charset="0"/>
                <a:cs typeface="Times New Roman" pitchFamily="18" charset="0"/>
              </a:rPr>
              <a:t>Ngủ bình yên</a:t>
            </a:r>
          </a:p>
        </p:txBody>
      </p:sp>
      <p:cxnSp>
        <p:nvCxnSpPr>
          <p:cNvPr id="24" name="Straight Arrow Connector 23"/>
          <p:cNvCxnSpPr/>
          <p:nvPr/>
        </p:nvCxnSpPr>
        <p:spPr>
          <a:xfrm flipV="1">
            <a:off x="928691" y="1704853"/>
            <a:ext cx="320279" cy="24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27584" y="4252691"/>
            <a:ext cx="5282804" cy="695325"/>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algn="ctr" defTabSz="685749" eaLnBrk="0" fontAlgn="base" hangingPunct="0">
              <a:spcBef>
                <a:spcPct val="0"/>
              </a:spcBef>
              <a:spcAft>
                <a:spcPct val="0"/>
              </a:spcAft>
              <a:defRPr/>
            </a:pPr>
            <a:r>
              <a:rPr lang="en-US" sz="2400" b="1" i="1" dirty="0" err="1">
                <a:solidFill>
                  <a:srgbClr val="FFFFFF"/>
                </a:solidFill>
                <a:latin typeface="Times New Roman" panose="02020603050405020304" pitchFamily="18" charset="0"/>
                <a:cs typeface="Times New Roman" panose="02020603050405020304" pitchFamily="18" charset="0"/>
              </a:rPr>
              <a:t>Niềm</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đau</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thương</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mến</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và</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sự</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xót</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xa</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vô</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hạn</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về</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sự</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ra</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đi</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của</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Bác</a:t>
            </a:r>
            <a:r>
              <a:rPr lang="en-US" sz="2400" b="1" i="1" dirty="0">
                <a:solidFill>
                  <a:srgbClr val="FFFFFF"/>
                </a:solidFill>
                <a:latin typeface="Times New Roman" panose="02020603050405020304" pitchFamily="18" charset="0"/>
                <a:cs typeface="Times New Roman" panose="02020603050405020304" pitchFamily="18" charset="0"/>
              </a:rPr>
              <a:t>.</a:t>
            </a:r>
          </a:p>
        </p:txBody>
      </p:sp>
      <p:sp>
        <p:nvSpPr>
          <p:cNvPr id="26" name="Right Brace 25"/>
          <p:cNvSpPr/>
          <p:nvPr/>
        </p:nvSpPr>
        <p:spPr>
          <a:xfrm>
            <a:off x="2714630" y="1628649"/>
            <a:ext cx="184547" cy="722710"/>
          </a:xfrm>
          <a:prstGeom prst="rightBrace">
            <a:avLst/>
          </a:prstGeom>
        </p:spPr>
        <p:style>
          <a:lnRef idx="1">
            <a:schemeClr val="accent1"/>
          </a:lnRef>
          <a:fillRef idx="0">
            <a:schemeClr val="accent1"/>
          </a:fillRef>
          <a:effectRef idx="0">
            <a:schemeClr val="accent1"/>
          </a:effectRef>
          <a:fontRef idx="minor">
            <a:schemeClr val="tx1"/>
          </a:fontRef>
        </p:style>
        <p:txBody>
          <a:bodyPr lIns="68574" tIns="34289" rIns="68574" bIns="34289" anchor="ctr"/>
          <a:lstStyle/>
          <a:p>
            <a:pPr algn="ctr" defTabSz="685749" eaLnBrk="0" fontAlgn="base" hangingPunct="0">
              <a:spcBef>
                <a:spcPct val="0"/>
              </a:spcBef>
              <a:spcAft>
                <a:spcPct val="0"/>
              </a:spcAft>
              <a:defRPr/>
            </a:pPr>
            <a:endParaRPr lang="en-US">
              <a:solidFill>
                <a:srgbClr val="000000"/>
              </a:solidFill>
            </a:endParaRPr>
          </a:p>
        </p:txBody>
      </p:sp>
      <p:sp>
        <p:nvSpPr>
          <p:cNvPr id="27" name="Rounded Rectangle 26"/>
          <p:cNvSpPr/>
          <p:nvPr/>
        </p:nvSpPr>
        <p:spPr>
          <a:xfrm>
            <a:off x="3084910" y="1534594"/>
            <a:ext cx="2624138" cy="90844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algn="ctr" defTabSz="685749" eaLnBrk="0" fontAlgn="base" hangingPunct="0">
              <a:spcBef>
                <a:spcPct val="0"/>
              </a:spcBef>
              <a:spcAft>
                <a:spcPct val="0"/>
              </a:spcAft>
              <a:defRPr/>
            </a:pPr>
            <a:r>
              <a:rPr lang="en-US" b="1" dirty="0" err="1">
                <a:solidFill>
                  <a:srgbClr val="FFFFFF"/>
                </a:solidFill>
                <a:latin typeface="Times New Roman" panose="02020603050405020304" pitchFamily="18" charset="0"/>
                <a:cs typeface="Times New Roman" panose="02020603050405020304" pitchFamily="18" charset="0"/>
              </a:rPr>
              <a:t>Giấc</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ngủ</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thanh</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bình</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yên</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tĩnh</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của</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một</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người</a:t>
            </a:r>
            <a:r>
              <a:rPr lang="en-US" b="1" dirty="0">
                <a:solidFill>
                  <a:srgbClr val="FFFFFF"/>
                </a:solidFill>
                <a:latin typeface="Times New Roman" panose="02020603050405020304" pitchFamily="18" charset="0"/>
                <a:cs typeface="Times New Roman" panose="02020603050405020304" pitchFamily="18" charset="0"/>
              </a:rPr>
              <a:t> cha </a:t>
            </a:r>
            <a:r>
              <a:rPr lang="en-US" b="1" dirty="0" err="1">
                <a:solidFill>
                  <a:srgbClr val="FFFFFF"/>
                </a:solidFill>
                <a:latin typeface="Times New Roman" panose="02020603050405020304" pitchFamily="18" charset="0"/>
                <a:cs typeface="Times New Roman" panose="02020603050405020304" pitchFamily="18" charset="0"/>
              </a:rPr>
              <a:t>vĩ</a:t>
            </a:r>
            <a:r>
              <a:rPr lang="en-US" b="1" dirty="0">
                <a:solidFill>
                  <a:srgbClr val="FFFFFF"/>
                </a:solidFill>
                <a:latin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cs typeface="Times New Roman" panose="02020603050405020304" pitchFamily="18" charset="0"/>
              </a:rPr>
              <a:t>đại</a:t>
            </a:r>
            <a:endParaRPr lang="en-US" b="1" dirty="0">
              <a:solidFill>
                <a:srgbClr val="FFFFFF"/>
              </a:solidFill>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a:off x="1485904" y="3307435"/>
            <a:ext cx="328613" cy="28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94237" y="3063354"/>
            <a:ext cx="320278" cy="24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1"/>
          <p:cNvSpPr txBox="1">
            <a:spLocks noChangeArrowheads="1"/>
          </p:cNvSpPr>
          <p:nvPr/>
        </p:nvSpPr>
        <p:spPr bwMode="auto">
          <a:xfrm>
            <a:off x="1943100" y="3322909"/>
            <a:ext cx="4030266"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9" rIns="6857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49" eaLnBrk="0" fontAlgn="base" hangingPunct="0">
              <a:spcBef>
                <a:spcPct val="0"/>
              </a:spcBef>
              <a:spcAft>
                <a:spcPct val="0"/>
              </a:spcAft>
            </a:pPr>
            <a:r>
              <a:rPr lang="en-US" altLang="en-US" sz="1800">
                <a:latin typeface="Times New Roman" pitchFamily="18" charset="0"/>
                <a:cs typeface="Times New Roman" pitchFamily="18" charset="0"/>
              </a:rPr>
              <a:t>Tình cảm: Bác đã ra đi mãi mãi (nhói trong tim) </a:t>
            </a:r>
            <a:r>
              <a:rPr lang="en-US" altLang="en-US" sz="1800">
                <a:latin typeface="Times New Roman" pitchFamily="18" charset="0"/>
                <a:cs typeface="Times New Roman" pitchFamily="18" charset="0"/>
                <a:sym typeface="Wingdings" pitchFamily="2" charset="2"/>
              </a:rPr>
              <a:t> nỗi đau khi mất Bác</a:t>
            </a:r>
            <a:r>
              <a:rPr lang="en-US" altLang="en-US" sz="1800">
                <a:latin typeface="Times New Roman" pitchFamily="18" charset="0"/>
                <a:cs typeface="Times New Roman" pitchFamily="18" charset="0"/>
              </a:rPr>
              <a:t> </a:t>
            </a:r>
          </a:p>
        </p:txBody>
      </p:sp>
      <p:sp>
        <p:nvSpPr>
          <p:cNvPr id="31" name="TextBox 39"/>
          <p:cNvSpPr txBox="1">
            <a:spLocks noChangeArrowheads="1"/>
          </p:cNvSpPr>
          <p:nvPr/>
        </p:nvSpPr>
        <p:spPr bwMode="auto">
          <a:xfrm>
            <a:off x="1932388" y="2633536"/>
            <a:ext cx="405169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9" rIns="68574"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49" eaLnBrk="0" fontAlgn="base" hangingPunct="0">
              <a:spcBef>
                <a:spcPct val="0"/>
              </a:spcBef>
              <a:spcAft>
                <a:spcPct val="0"/>
              </a:spcAft>
            </a:pPr>
            <a:r>
              <a:rPr lang="en-US" altLang="en-US" sz="1800">
                <a:latin typeface="Times New Roman" pitchFamily="18" charset="0"/>
                <a:cs typeface="Times New Roman" pitchFamily="18" charset="0"/>
              </a:rPr>
              <a:t>Lí trí: Bác luôn trường tồn, bất tử cùng non song, đất nước (trời xanh mãi mãi)</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9052" y="1203598"/>
            <a:ext cx="2850356" cy="158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9052" y="3018196"/>
            <a:ext cx="2858690" cy="169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15988">
            <a:off x="111743" y="4071470"/>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70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barn(inVertical)">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barn(inVertical)">
                                      <p:cBhvr>
                                        <p:cTn id="29" dur="500"/>
                                        <p:tgtEl>
                                          <p:spTgt spid="2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0">
                                            <p:txEl>
                                              <p:pRg st="6" end="6"/>
                                            </p:txEl>
                                          </p:spTgt>
                                        </p:tgtEl>
                                        <p:attrNameLst>
                                          <p:attrName>style.visibility</p:attrName>
                                        </p:attrNameLst>
                                      </p:cBhvr>
                                      <p:to>
                                        <p:strVal val="visible"/>
                                      </p:to>
                                    </p:set>
                                    <p:animEffect transition="in" filter="fade">
                                      <p:cBhvr>
                                        <p:cTn id="58" dur="1000"/>
                                        <p:tgtEl>
                                          <p:spTgt spid="20">
                                            <p:txEl>
                                              <p:pRg st="6" end="6"/>
                                            </p:txEl>
                                          </p:spTgt>
                                        </p:tgtEl>
                                      </p:cBhvr>
                                    </p:animEffect>
                                    <p:anim calcmode="lin" valueType="num">
                                      <p:cBhvr>
                                        <p:cTn id="59" dur="1000" fill="hold"/>
                                        <p:tgtEl>
                                          <p:spTgt spid="20">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0">
                                            <p:txEl>
                                              <p:pRg st="7" end="7"/>
                                            </p:txEl>
                                          </p:spTgt>
                                        </p:tgtEl>
                                        <p:attrNameLst>
                                          <p:attrName>style.visibility</p:attrName>
                                        </p:attrNameLst>
                                      </p:cBhvr>
                                      <p:to>
                                        <p:strVal val="visible"/>
                                      </p:to>
                                    </p:set>
                                    <p:animEffect transition="in" filter="fade">
                                      <p:cBhvr>
                                        <p:cTn id="65" dur="1000"/>
                                        <p:tgtEl>
                                          <p:spTgt spid="20">
                                            <p:txEl>
                                              <p:pRg st="7" end="7"/>
                                            </p:txEl>
                                          </p:spTgt>
                                        </p:tgtEl>
                                      </p:cBhvr>
                                    </p:animEffect>
                                    <p:anim calcmode="lin" valueType="num">
                                      <p:cBhvr>
                                        <p:cTn id="66" dur="1000" fill="hold"/>
                                        <p:tgtEl>
                                          <p:spTgt spid="20">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2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ppt_x"/>
                                          </p:val>
                                        </p:tav>
                                        <p:tav tm="100000">
                                          <p:val>
                                            <p:strVal val="#ppt_x"/>
                                          </p:val>
                                        </p:tav>
                                      </p:tavLst>
                                    </p:anim>
                                    <p:anim calcmode="lin" valueType="num">
                                      <p:cBhvr additive="base">
                                        <p:cTn id="77" dur="500" fill="hold"/>
                                        <p:tgtEl>
                                          <p:spTgt spid="2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additive="base">
                                        <p:cTn id="84" dur="500" fill="hold"/>
                                        <p:tgtEl>
                                          <p:spTgt spid="30"/>
                                        </p:tgtEl>
                                        <p:attrNameLst>
                                          <p:attrName>ppt_x</p:attrName>
                                        </p:attrNameLst>
                                      </p:cBhvr>
                                      <p:tavLst>
                                        <p:tav tm="0">
                                          <p:val>
                                            <p:strVal val="#ppt_x"/>
                                          </p:val>
                                        </p:tav>
                                        <p:tav tm="100000">
                                          <p:val>
                                            <p:strVal val="#ppt_x"/>
                                          </p:val>
                                        </p:tav>
                                      </p:tavLst>
                                    </p:anim>
                                    <p:anim calcmode="lin" valueType="num">
                                      <p:cBhvr additive="base">
                                        <p:cTn id="85" dur="500" fill="hold"/>
                                        <p:tgtEl>
                                          <p:spTgt spid="30"/>
                                        </p:tgtEl>
                                        <p:attrNameLst>
                                          <p:attrName>ppt_y</p:attrName>
                                        </p:attrNameLst>
                                      </p:cBhvr>
                                      <p:tavLst>
                                        <p:tav tm="0">
                                          <p:val>
                                            <p:strVal val="1+#ppt_h/2"/>
                                          </p:val>
                                        </p:tav>
                                        <p:tav tm="100000">
                                          <p:val>
                                            <p:strVal val="#ppt_y"/>
                                          </p:val>
                                        </p:tav>
                                      </p:tavLst>
                                    </p:anim>
                                  </p:childTnLst>
                                </p:cTn>
                              </p:par>
                              <p:par>
                                <p:cTn id="86" presetID="6" presetClass="entr" presetSubtype="16"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circle(in)">
                                      <p:cBhvr>
                                        <p:cTn id="88" dur="20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circle(in)">
                                      <p:cBhvr>
                                        <p:cTn id="93"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P spid="26" grpId="0" animBg="1"/>
      <p:bldP spid="27" grpId="0" animBg="1"/>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6907" y="148476"/>
            <a:ext cx="3753205" cy="369332"/>
            <a:chOff x="-178462" y="1828800"/>
            <a:chExt cx="10009850" cy="984823"/>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3" name="TextBox 12"/>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239960" y="519996"/>
            <a:ext cx="5196143" cy="395616"/>
            <a:chOff x="644526" y="2766774"/>
            <a:chExt cx="13858185" cy="1054962"/>
          </a:xfrm>
        </p:grpSpPr>
        <p:sp>
          <p:nvSpPr>
            <p:cNvPr id="16" name="TextBox 15"/>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vào trong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8" name="TextBox 17"/>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9" name="Rectangle 22">
            <a:extLst>
              <a:ext uri="{FF2B5EF4-FFF2-40B4-BE49-F238E27FC236}">
                <a16:creationId xmlns:a16="http://schemas.microsoft.com/office/drawing/2014/main" id="{CE19E7A8-7A15-4F6B-B79A-8904A364A9FE}"/>
              </a:ext>
            </a:extLst>
          </p:cNvPr>
          <p:cNvSpPr>
            <a:spLocks noChangeArrowheads="1"/>
          </p:cNvSpPr>
          <p:nvPr/>
        </p:nvSpPr>
        <p:spPr bwMode="auto">
          <a:xfrm>
            <a:off x="5843280" y="3762957"/>
            <a:ext cx="2974778" cy="931962"/>
          </a:xfrm>
          <a:prstGeom prst="rect">
            <a:avLst/>
          </a:prstGeom>
          <a:solidFill>
            <a:schemeClr val="accent5">
              <a:lumMod val="75000"/>
            </a:schemeClr>
          </a:solidFill>
          <a:ln>
            <a:noFill/>
          </a:ln>
        </p:spPr>
        <p:txBody>
          <a:bodyPr lIns="91434" tIns="45717" rIns="91434" bIns="45717"/>
          <a:lstStyle/>
          <a:p>
            <a:endParaRPr lang="zh-CN" altLang="en-US" dirty="0">
              <a:solidFill>
                <a:prstClr val="black"/>
              </a:solidFill>
            </a:endParaRPr>
          </a:p>
        </p:txBody>
      </p:sp>
      <p:pic>
        <p:nvPicPr>
          <p:cNvPr id="20" name="Picture 4" descr="Káº¿t quáº£ hÃ¬nh áº£nh cho bÃ¡c náº±m trong giáº¥c ngá»§ bÃ¬nh yÃªn">
            <a:extLst>
              <a:ext uri="{FF2B5EF4-FFF2-40B4-BE49-F238E27FC236}">
                <a16:creationId xmlns:a16="http://schemas.microsoft.com/office/drawing/2014/main" id="{DD842B75-4199-4EA8-A531-0F141ED6B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11"/>
          <a:stretch/>
        </p:blipFill>
        <p:spPr bwMode="auto">
          <a:xfrm>
            <a:off x="5874064" y="771552"/>
            <a:ext cx="2946410" cy="29184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78350" y="1264924"/>
            <a:ext cx="1322774" cy="523208"/>
          </a:xfrm>
          <a:prstGeom prst="rect">
            <a:avLst/>
          </a:prstGeom>
        </p:spPr>
        <p:txBody>
          <a:bodyPr wrap="none" lIns="91422" tIns="45711" rIns="91422" bIns="45711">
            <a:spAutoFit/>
          </a:bodyPr>
          <a:lstStyle/>
          <a:p>
            <a:pPr defTabSz="685630" eaLnBrk="0" fontAlgn="base" hangingPunct="0">
              <a:spcBef>
                <a:spcPct val="0"/>
              </a:spcBef>
              <a:spcAft>
                <a:spcPct val="0"/>
              </a:spcAft>
              <a:defRPr/>
            </a:pPr>
            <a:r>
              <a:rPr lang="en-US" sz="2800" b="1">
                <a:solidFill>
                  <a:srgbClr val="FF0000"/>
                </a:solidFill>
                <a:latin typeface="Times New Roman" panose="02020603050405020304" pitchFamily="18" charset="0"/>
                <a:cs typeface="Times New Roman" panose="02020603050405020304" pitchFamily="18" charset="0"/>
              </a:rPr>
              <a:t>Từ ngữ</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316840" y="2244814"/>
            <a:ext cx="1022913" cy="830995"/>
          </a:xfrm>
          <a:prstGeom prst="rect">
            <a:avLst/>
          </a:prstGeom>
        </p:spPr>
        <p:style>
          <a:lnRef idx="2">
            <a:schemeClr val="accent5"/>
          </a:lnRef>
          <a:fillRef idx="1">
            <a:schemeClr val="lt1"/>
          </a:fillRef>
          <a:effectRef idx="0">
            <a:schemeClr val="accent5"/>
          </a:effectRef>
          <a:fontRef idx="minor">
            <a:schemeClr val="dk1"/>
          </a:fontRef>
        </p:style>
        <p:txBody>
          <a:bodyPr wrap="square" lIns="91432" tIns="45716" rIns="91432" bIns="45716" rtlCol="0">
            <a:spAutoFit/>
          </a:bodyPr>
          <a:lstStyle/>
          <a:p>
            <a:pPr algn="ctr"/>
            <a:r>
              <a:rPr lang="en-US" sz="2400">
                <a:latin typeface="Times New Roman" pitchFamily="18" charset="0"/>
                <a:cs typeface="Times New Roman" pitchFamily="18" charset="0"/>
              </a:rPr>
              <a:t>“Mãi  mãi”</a:t>
            </a:r>
          </a:p>
        </p:txBody>
      </p:sp>
      <p:sp>
        <p:nvSpPr>
          <p:cNvPr id="23" name="TextBox 22"/>
          <p:cNvSpPr txBox="1"/>
          <p:nvPr/>
        </p:nvSpPr>
        <p:spPr>
          <a:xfrm>
            <a:off x="3059832" y="2244814"/>
            <a:ext cx="1072726" cy="830995"/>
          </a:xfrm>
          <a:prstGeom prst="rect">
            <a:avLst/>
          </a:prstGeom>
        </p:spPr>
        <p:style>
          <a:lnRef idx="2">
            <a:schemeClr val="accent5"/>
          </a:lnRef>
          <a:fillRef idx="1">
            <a:schemeClr val="lt1"/>
          </a:fillRef>
          <a:effectRef idx="0">
            <a:schemeClr val="accent5"/>
          </a:effectRef>
          <a:fontRef idx="minor">
            <a:schemeClr val="dk1"/>
          </a:fontRef>
        </p:style>
        <p:txBody>
          <a:bodyPr wrap="none" lIns="91432" tIns="45716" rIns="91432" bIns="45716" rtlCol="0">
            <a:spAutoFit/>
          </a:bodyPr>
          <a:lstStyle/>
          <a:p>
            <a:r>
              <a:rPr lang="en-US" sz="2400">
                <a:latin typeface="Times New Roman" pitchFamily="18" charset="0"/>
                <a:cs typeface="Times New Roman" pitchFamily="18" charset="0"/>
              </a:rPr>
              <a:t>“Nhói”</a:t>
            </a:r>
          </a:p>
          <a:p>
            <a:endParaRPr lang="en-US" sz="2400">
              <a:latin typeface="Times New Roman" pitchFamily="18" charset="0"/>
              <a:cs typeface="Times New Roman" pitchFamily="18" charset="0"/>
            </a:endParaRPr>
          </a:p>
        </p:txBody>
      </p:sp>
      <p:cxnSp>
        <p:nvCxnSpPr>
          <p:cNvPr id="25" name="Straight Arrow Connector 24"/>
          <p:cNvCxnSpPr>
            <a:stCxn id="21" idx="2"/>
            <a:endCxn id="22" idx="0"/>
          </p:cNvCxnSpPr>
          <p:nvPr/>
        </p:nvCxnSpPr>
        <p:spPr>
          <a:xfrm flipH="1">
            <a:off x="1828299" y="1788135"/>
            <a:ext cx="911441" cy="456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1" idx="2"/>
            <a:endCxn id="23" idx="0"/>
          </p:cNvCxnSpPr>
          <p:nvPr/>
        </p:nvCxnSpPr>
        <p:spPr>
          <a:xfrm>
            <a:off x="2739737" y="1788135"/>
            <a:ext cx="856458" cy="456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08218" y="3219822"/>
            <a:ext cx="1440160" cy="1569660"/>
          </a:xfrm>
          <a:prstGeom prst="rect">
            <a:avLst/>
          </a:prstGeom>
          <a:noFill/>
        </p:spPr>
        <p:txBody>
          <a:bodyPr wrap="square" lIns="91436" tIns="45718" rIns="91436" bIns="45718" rtlCol="0">
            <a:spAutoFit/>
          </a:bodyPr>
          <a:lstStyle/>
          <a:p>
            <a:r>
              <a:rPr lang="en-US" sz="2400" b="1" i="1">
                <a:solidFill>
                  <a:srgbClr val="FF0000"/>
                </a:solidFill>
                <a:latin typeface="Times New Roman" pitchFamily="18" charset="0"/>
                <a:cs typeface="Times New Roman" pitchFamily="18" charset="0"/>
                <a:sym typeface="Wingdings" pitchFamily="2" charset="2"/>
              </a:rPr>
              <a:t> Sự trường tồn, bất tận</a:t>
            </a:r>
            <a:endParaRPr lang="en-US" sz="2400" b="1" i="1">
              <a:solidFill>
                <a:srgbClr val="FF0000"/>
              </a:solidFill>
              <a:latin typeface="Times New Roman" pitchFamily="18" charset="0"/>
              <a:cs typeface="Times New Roman" pitchFamily="18" charset="0"/>
            </a:endParaRPr>
          </a:p>
        </p:txBody>
      </p:sp>
      <p:sp>
        <p:nvSpPr>
          <p:cNvPr id="31" name="TextBox 30"/>
          <p:cNvSpPr txBox="1"/>
          <p:nvPr/>
        </p:nvSpPr>
        <p:spPr>
          <a:xfrm>
            <a:off x="2915817" y="3219822"/>
            <a:ext cx="1440160" cy="1569660"/>
          </a:xfrm>
          <a:prstGeom prst="rect">
            <a:avLst/>
          </a:prstGeom>
          <a:noFill/>
        </p:spPr>
        <p:txBody>
          <a:bodyPr wrap="square" lIns="91436" tIns="45718" rIns="91436" bIns="45718" rtlCol="0">
            <a:spAutoFit/>
          </a:bodyPr>
          <a:lstStyle/>
          <a:p>
            <a:pPr algn="ctr"/>
            <a:r>
              <a:rPr lang="en-US" sz="2400" b="1" i="1">
                <a:solidFill>
                  <a:srgbClr val="FF0000"/>
                </a:solidFill>
                <a:latin typeface="Times New Roman" pitchFamily="18" charset="0"/>
                <a:cs typeface="Times New Roman" pitchFamily="18" charset="0"/>
                <a:sym typeface="Wingdings" pitchFamily="2" charset="2"/>
              </a:rPr>
              <a:t> Nỗi đau </a:t>
            </a:r>
          </a:p>
          <a:p>
            <a:pPr algn="ctr"/>
            <a:r>
              <a:rPr lang="en-US" sz="2400" b="1" i="1">
                <a:solidFill>
                  <a:srgbClr val="FF0000"/>
                </a:solidFill>
                <a:latin typeface="Times New Roman" pitchFamily="18" charset="0"/>
                <a:cs typeface="Times New Roman" pitchFamily="18" charset="0"/>
                <a:sym typeface="Wingdings" pitchFamily="2" charset="2"/>
              </a:rPr>
              <a:t>quặn </a:t>
            </a:r>
          </a:p>
          <a:p>
            <a:pPr algn="ctr"/>
            <a:r>
              <a:rPr lang="en-US" sz="2400" b="1" i="1">
                <a:solidFill>
                  <a:srgbClr val="FF0000"/>
                </a:solidFill>
                <a:latin typeface="Times New Roman" pitchFamily="18" charset="0"/>
                <a:cs typeface="Times New Roman" pitchFamily="18" charset="0"/>
                <a:sym typeface="Wingdings" pitchFamily="2" charset="2"/>
              </a:rPr>
              <a:t>thắt</a:t>
            </a:r>
            <a:endParaRPr lang="en-US" sz="2400" b="1"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7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3" grpId="0" animBg="1"/>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55579" y="2283719"/>
            <a:ext cx="4294733" cy="13537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defTabSz="685749" eaLnBrk="0" fontAlgn="base" hangingPunct="0">
              <a:spcBef>
                <a:spcPct val="0"/>
              </a:spcBef>
              <a:spcAft>
                <a:spcPct val="0"/>
              </a:spcAft>
              <a:defRPr/>
            </a:pPr>
            <a:r>
              <a:rPr lang="en-US" sz="2400" b="1" i="1" dirty="0" err="1">
                <a:solidFill>
                  <a:srgbClr val="FF0000"/>
                </a:solidFill>
                <a:latin typeface="Times New Roman" panose="02020603050405020304" pitchFamily="18" charset="0"/>
                <a:cs typeface="Times New Roman" panose="02020603050405020304" pitchFamily="18" charset="0"/>
              </a:rPr>
              <a:t>Bác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Hồ</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niềm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đau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tộc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Việt</a:t>
            </a:r>
            <a:r>
              <a:rPr lang="en-US" sz="2400" b="1" i="1" dirty="0">
                <a:solidFill>
                  <a:srgbClr val="FF0000"/>
                </a:solidFill>
                <a:latin typeface="Times New Roman" panose="02020603050405020304" pitchFamily="18" charset="0"/>
                <a:cs typeface="Times New Roman" panose="02020603050405020304" pitchFamily="18" charset="0"/>
              </a:rPr>
              <a:t> Nam,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mất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mát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đau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tộc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Việt</a:t>
            </a:r>
            <a:r>
              <a:rPr lang="en-US" sz="2400" b="1" i="1" dirty="0">
                <a:solidFill>
                  <a:srgbClr val="FF0000"/>
                </a:solidFill>
                <a:latin typeface="Times New Roman" panose="02020603050405020304" pitchFamily="18" charset="0"/>
                <a:cs typeface="Times New Roman" panose="02020603050405020304" pitchFamily="18" charset="0"/>
              </a:rPr>
              <a:t> Nam, </a:t>
            </a:r>
            <a:r>
              <a:rPr lang="en-US" sz="2400" b="1" i="1" dirty="0" err="1">
                <a:solidFill>
                  <a:srgbClr val="FF0000"/>
                </a:solidFill>
                <a:latin typeface="Times New Roman" panose="02020603050405020304" pitchFamily="18" charset="0"/>
                <a:cs typeface="Times New Roman" panose="02020603050405020304" pitchFamily="18" charset="0"/>
              </a:rPr>
              <a:t>nhưng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lòng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mỗi</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dân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nước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Việt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chúng</a:t>
            </a:r>
            <a:r>
              <a:rPr lang="en-US" sz="2400" b="1" i="1" dirty="0">
                <a:solidFill>
                  <a:srgbClr val="FF0000"/>
                </a:solidFill>
                <a:latin typeface="Times New Roman" panose="02020603050405020304" pitchFamily="18" charset="0"/>
                <a:cs typeface="Times New Roman" panose="02020603050405020304" pitchFamily="18" charset="0"/>
              </a:rPr>
              <a:t> ta </a:t>
            </a:r>
            <a:r>
              <a:rPr lang="en-US" sz="2400" b="1" i="1" dirty="0" err="1">
                <a:solidFill>
                  <a:srgbClr val="FF0000"/>
                </a:solidFill>
                <a:latin typeface="Times New Roman" panose="02020603050405020304" pitchFamily="18" charset="0"/>
                <a:cs typeface="Times New Roman" panose="02020603050405020304" pitchFamily="18" charset="0"/>
              </a:rPr>
              <a:t>luôn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mãi</a:t>
            </a:r>
            <a:r>
              <a:rPr lang="en-US" sz="2400" b="1" i="1" dirty="0">
                <a:solidFill>
                  <a:srgbClr val="FF0000"/>
                </a:solidFill>
                <a:latin typeface="Times New Roman" panose="02020603050405020304" pitchFamily="18" charset="0"/>
                <a:cs typeface="Times New Roman" panose="02020603050405020304" pitchFamily="18" charset="0"/>
              </a:rPr>
              <a:t>.</a:t>
            </a:r>
          </a:p>
        </p:txBody>
      </p:sp>
      <p:pic>
        <p:nvPicPr>
          <p:cNvPr id="4" name="Picture 2" descr="Káº¿t quáº£ hÃ¬nh áº£nh cho bÃ¡c há»">
            <a:extLst>
              <a:ext uri="{FF2B5EF4-FFF2-40B4-BE49-F238E27FC236}">
                <a16:creationId xmlns:a16="http://schemas.microsoft.com/office/drawing/2014/main" id="{CFA6AD67-0F3B-42AF-9CBA-E13D0A08E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399" y="623800"/>
            <a:ext cx="3096344" cy="441377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6907" y="148476"/>
            <a:ext cx="3753205" cy="369332"/>
            <a:chOff x="-178462" y="1828800"/>
            <a:chExt cx="10009850" cy="984823"/>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7" name="TextBox 6"/>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9" name="Group 8"/>
          <p:cNvGrpSpPr/>
          <p:nvPr/>
        </p:nvGrpSpPr>
        <p:grpSpPr>
          <a:xfrm>
            <a:off x="239960" y="519996"/>
            <a:ext cx="5196143" cy="395616"/>
            <a:chOff x="644526" y="2766774"/>
            <a:chExt cx="13858185" cy="1054962"/>
          </a:xfrm>
        </p:grpSpPr>
        <p:sp>
          <p:nvSpPr>
            <p:cNvPr id="10" name="TextBox 9"/>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vào trong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Tree>
    <p:extLst>
      <p:ext uri="{BB962C8B-B14F-4D97-AF65-F5344CB8AC3E}">
        <p14:creationId xmlns:p14="http://schemas.microsoft.com/office/powerpoint/2010/main" val="21962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03479FF-E13A-45D1-A973-88BC362DF06C}"/>
              </a:ext>
            </a:extLst>
          </p:cNvPr>
          <p:cNvGrpSpPr/>
          <p:nvPr/>
        </p:nvGrpSpPr>
        <p:grpSpPr>
          <a:xfrm>
            <a:off x="467544" y="1059583"/>
            <a:ext cx="8028384" cy="3939902"/>
            <a:chOff x="5067299" y="922961"/>
            <a:chExt cx="6624740" cy="5249240"/>
          </a:xfrm>
        </p:grpSpPr>
        <p:pic>
          <p:nvPicPr>
            <p:cNvPr id="4098" name="Picture 2" descr="Káº¿t quáº£ hÃ¬nh áº£nh cho máº·t trá»i Äi qua trÃªn lÄng">
              <a:extLst>
                <a:ext uri="{FF2B5EF4-FFF2-40B4-BE49-F238E27FC236}">
                  <a16:creationId xmlns:a16="http://schemas.microsoft.com/office/drawing/2014/main" id="{F05C7348-8654-4B4E-BBED-4B1F855A4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1"/>
            <a:stretch/>
          </p:blipFill>
          <p:spPr bwMode="auto">
            <a:xfrm>
              <a:off x="7608636" y="2674885"/>
              <a:ext cx="4083403" cy="34973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2">
              <a:extLst>
                <a:ext uri="{FF2B5EF4-FFF2-40B4-BE49-F238E27FC236}">
                  <a16:creationId xmlns:a16="http://schemas.microsoft.com/office/drawing/2014/main" id="{CE19E7A8-7A15-4F6B-B79A-8904A364A9FE}"/>
                </a:ext>
              </a:extLst>
            </p:cNvPr>
            <p:cNvSpPr>
              <a:spLocks noChangeArrowheads="1"/>
            </p:cNvSpPr>
            <p:nvPr/>
          </p:nvSpPr>
          <p:spPr bwMode="auto">
            <a:xfrm>
              <a:off x="5067299" y="4908495"/>
              <a:ext cx="2454682" cy="1241679"/>
            </a:xfrm>
            <a:prstGeom prst="rect">
              <a:avLst/>
            </a:prstGeom>
            <a:solidFill>
              <a:schemeClr val="accent5">
                <a:lumMod val="75000"/>
              </a:schemeClr>
            </a:solidFill>
            <a:ln>
              <a:noFill/>
            </a:ln>
          </p:spPr>
          <p:txBody>
            <a:bodyPr/>
            <a:lstStyle/>
            <a:p>
              <a:endParaRPr lang="zh-CN" altLang="en-US" dirty="0">
                <a:solidFill>
                  <a:prstClr val="black"/>
                </a:solidFill>
              </a:endParaRPr>
            </a:p>
          </p:txBody>
        </p:sp>
        <p:sp>
          <p:nvSpPr>
            <p:cNvPr id="24" name="Rectangle 23">
              <a:extLst>
                <a:ext uri="{FF2B5EF4-FFF2-40B4-BE49-F238E27FC236}">
                  <a16:creationId xmlns:a16="http://schemas.microsoft.com/office/drawing/2014/main" id="{13F0BB3B-2C68-4221-86B4-04579752581D}"/>
                </a:ext>
              </a:extLst>
            </p:cNvPr>
            <p:cNvSpPr>
              <a:spLocks noChangeArrowheads="1"/>
            </p:cNvSpPr>
            <p:nvPr/>
          </p:nvSpPr>
          <p:spPr bwMode="auto">
            <a:xfrm>
              <a:off x="7613683" y="922962"/>
              <a:ext cx="4078356" cy="1630056"/>
            </a:xfrm>
            <a:prstGeom prst="rect">
              <a:avLst/>
            </a:prstGeom>
            <a:solidFill>
              <a:schemeClr val="accent5">
                <a:lumMod val="20000"/>
                <a:lumOff val="80000"/>
              </a:schemeClr>
            </a:solidFill>
            <a:ln>
              <a:noFill/>
            </a:ln>
          </p:spPr>
          <p:txBody>
            <a:bodyPr/>
            <a:lstStyle/>
            <a:p>
              <a:endParaRPr lang="zh-CN" altLang="en-US" dirty="0">
                <a:solidFill>
                  <a:prstClr val="black"/>
                </a:solidFill>
              </a:endParaRPr>
            </a:p>
          </p:txBody>
        </p:sp>
        <p:pic>
          <p:nvPicPr>
            <p:cNvPr id="4100" name="Picture 4" descr="Káº¿t quáº£ hÃ¬nh áº£nh cho bÃ¡c náº±m trong giáº¥c ngá»§ bÃ¬nh yÃªn">
              <a:extLst>
                <a:ext uri="{FF2B5EF4-FFF2-40B4-BE49-F238E27FC236}">
                  <a16:creationId xmlns:a16="http://schemas.microsoft.com/office/drawing/2014/main" id="{DD842B75-4199-4EA8-A531-0F141ED6B1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11"/>
            <a:stretch/>
          </p:blipFill>
          <p:spPr bwMode="auto">
            <a:xfrm>
              <a:off x="5092699" y="922961"/>
              <a:ext cx="2431274" cy="3888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6907" y="148476"/>
            <a:ext cx="3753205" cy="369332"/>
            <a:chOff x="-178462" y="1828800"/>
            <a:chExt cx="10009850" cy="984823"/>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8" name="TextBox 17"/>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239960" y="519996"/>
            <a:ext cx="5196143" cy="395616"/>
            <a:chOff x="644526" y="2766774"/>
            <a:chExt cx="13858185" cy="1054962"/>
          </a:xfrm>
        </p:grpSpPr>
        <p:sp>
          <p:nvSpPr>
            <p:cNvPr id="21" name="TextBox 20"/>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rời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26" name="TextBox 25"/>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27" name="Text Box 6">
            <a:extLst>
              <a:ext uri="{FF2B5EF4-FFF2-40B4-BE49-F238E27FC236}">
                <a16:creationId xmlns:a16="http://schemas.microsoft.com/office/drawing/2014/main" id="{AEDB290D-B1BE-4DC2-8FA0-1932F4052F02}"/>
              </a:ext>
            </a:extLst>
          </p:cNvPr>
          <p:cNvSpPr txBox="1">
            <a:spLocks noChangeArrowheads="1"/>
          </p:cNvSpPr>
          <p:nvPr/>
        </p:nvSpPr>
        <p:spPr bwMode="auto">
          <a:xfrm>
            <a:off x="3635897" y="1055373"/>
            <a:ext cx="4509249" cy="131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65" tIns="34289" rIns="68565" bIns="34289">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defTabSz="685154" eaLnBrk="0" fontAlgn="base" hangingPunct="0">
              <a:spcBef>
                <a:spcPct val="0"/>
              </a:spcBef>
              <a:spcAft>
                <a:spcPct val="0"/>
              </a:spcAft>
            </a:pPr>
            <a:r>
              <a:rPr lang="en-US" sz="2000" i="1" dirty="0">
                <a:solidFill>
                  <a:schemeClr val="accent5">
                    <a:lumMod val="50000"/>
                  </a:schemeClr>
                </a:solidFill>
                <a:latin typeface="Times New Roman" panose="02020603050405020304" pitchFamily="18" charset="0"/>
                <a:cs typeface="Times New Roman" panose="02020603050405020304" pitchFamily="18" charset="0"/>
              </a:rPr>
              <a:t>Mai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miền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Nam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thương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trào</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nước</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mắt</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Muốn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làm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con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chim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hót</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quanh</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lăng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Bác</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Muốn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làm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đoá</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hoa</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toả</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hương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đâu</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đây</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a:p>
            <a:pPr defTabSz="685154" eaLnBrk="0" fontAlgn="base" hangingPunct="0">
              <a:spcBef>
                <a:spcPct val="0"/>
              </a:spcBef>
              <a:spcAft>
                <a:spcPct val="0"/>
              </a:spcAft>
            </a:pPr>
            <a:r>
              <a:rPr lang="en-US" sz="2000" i="1" dirty="0" err="1">
                <a:solidFill>
                  <a:schemeClr val="accent5">
                    <a:lumMod val="50000"/>
                  </a:schemeClr>
                </a:solidFill>
                <a:latin typeface="Times New Roman" panose="02020603050405020304" pitchFamily="18" charset="0"/>
                <a:cs typeface="Times New Roman" panose="02020603050405020304" pitchFamily="18" charset="0"/>
              </a:rPr>
              <a:t>Muốn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làm</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tre</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trung</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hiếu</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chốn</a:t>
            </a:r>
            <a:r>
              <a:rPr lang="en-US" sz="2000" i="1" dirty="0">
                <a:solidFill>
                  <a:schemeClr val="accent5">
                    <a:lumMod val="50000"/>
                  </a:schemeClr>
                </a:solidFill>
                <a:latin typeface="Times New Roman" panose="02020603050405020304" pitchFamily="18" charset="0"/>
                <a:cs typeface="Times New Roman" panose="02020603050405020304" pitchFamily="18" charset="0"/>
              </a:rPr>
              <a:t> </a:t>
            </a:r>
            <a:r>
              <a:rPr lang="en-US" sz="2000" i="1" dirty="0" err="1">
                <a:solidFill>
                  <a:schemeClr val="accent5">
                    <a:lumMod val="50000"/>
                  </a:schemeClr>
                </a:solidFill>
                <a:latin typeface="Times New Roman" panose="02020603050405020304" pitchFamily="18" charset="0"/>
                <a:cs typeface="Times New Roman" panose="02020603050405020304" pitchFamily="18" charset="0"/>
              </a:rPr>
              <a:t>này</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066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heckerboard(across)">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60" y="519996"/>
            <a:ext cx="5196143" cy="395616"/>
            <a:chOff x="644526" y="2766774"/>
            <a:chExt cx="13858185" cy="1054962"/>
          </a:xfrm>
        </p:grpSpPr>
        <p:sp>
          <p:nvSpPr>
            <p:cNvPr id="8" name="TextBox 7"/>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rời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1" name="TextBox 10"/>
          <p:cNvSpPr txBox="1"/>
          <p:nvPr/>
        </p:nvSpPr>
        <p:spPr>
          <a:xfrm>
            <a:off x="272059" y="1275607"/>
            <a:ext cx="6028135" cy="3554816"/>
          </a:xfrm>
          <a:prstGeom prst="rect">
            <a:avLst/>
          </a:prstGeom>
          <a:noFill/>
          <a:ln>
            <a:noFill/>
          </a:ln>
        </p:spPr>
        <p:txBody>
          <a:bodyPr lIns="68576" tIns="34289" rIns="68576" bIns="34289">
            <a:spAutoFit/>
          </a:bodyPr>
          <a:lstStyle/>
          <a:p>
            <a:pPr defTabSz="685766" eaLnBrk="0" fontAlgn="base" hangingPunct="0">
              <a:spcBef>
                <a:spcPct val="0"/>
              </a:spcBef>
              <a:spcAft>
                <a:spcPct val="0"/>
              </a:spcAft>
              <a:defRPr/>
            </a:pP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ngữ</a:t>
            </a:r>
            <a:endParaRPr lang="en-US" sz="2400" b="1" dirty="0">
              <a:solidFill>
                <a:srgbClr val="FF0000"/>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r>
              <a:rPr lang="en-US" sz="2000" b="1" dirty="0">
                <a:latin typeface="Times New Roman" panose="02020603050405020304" pitchFamily="18" charset="0"/>
                <a:cs typeface="Times New Roman" panose="02020603050405020304" pitchFamily="18" charset="0"/>
              </a:rPr>
              <a:t>“Mai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a:t>
            </a: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a:t>
            </a:r>
          </a:p>
          <a:p>
            <a:pPr defTabSz="685766" eaLnBrk="0" fontAlgn="base" hangingPunct="0">
              <a:spcBef>
                <a:spcPct val="0"/>
              </a:spcBef>
              <a:spcAft>
                <a:spcPct val="0"/>
              </a:spcAft>
              <a:defRPr/>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mắt</a:t>
            </a:r>
            <a:r>
              <a:rPr lang="en-US" sz="2000" dirty="0">
                <a:latin typeface="Times New Roman" panose="02020603050405020304" pitchFamily="18" charset="0"/>
                <a:cs typeface="Times New Roman" panose="02020603050405020304" pitchFamily="18" charset="0"/>
              </a:rPr>
              <a:t>)</a:t>
            </a: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000" b="1"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2102050" y="1962820"/>
            <a:ext cx="2928938" cy="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000000"/>
                </a:solidFill>
                <a:latin typeface="Times New Roman" pitchFamily="18" charset="0"/>
                <a:cs typeface="Times New Roman" pitchFamily="18" charset="0"/>
              </a:rPr>
              <a:t>Thông báo</a:t>
            </a:r>
          </a:p>
        </p:txBody>
      </p:sp>
      <p:cxnSp>
        <p:nvCxnSpPr>
          <p:cNvPr id="15" name="Straight Arrow Connector 14"/>
          <p:cNvCxnSpPr/>
          <p:nvPr/>
        </p:nvCxnSpPr>
        <p:spPr>
          <a:xfrm flipV="1">
            <a:off x="1835698" y="2845867"/>
            <a:ext cx="569119" cy="215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35697" y="3061374"/>
            <a:ext cx="567928" cy="288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28422" y="3980057"/>
            <a:ext cx="4839722" cy="695325"/>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66" eaLnBrk="0" fontAlgn="base" hangingPunct="0">
              <a:spcBef>
                <a:spcPct val="0"/>
              </a:spcBef>
              <a:spcAft>
                <a:spcPct val="0"/>
              </a:spcAft>
              <a:defRPr/>
            </a:pPr>
            <a:r>
              <a:rPr lang="en-US" sz="2400" b="1" dirty="0" err="1">
                <a:solidFill>
                  <a:srgbClr val="FFFFFF"/>
                </a:solidFill>
                <a:latin typeface="Times New Roman" panose="02020603050405020304" pitchFamily="18" charset="0"/>
                <a:cs typeface="Times New Roman" panose="02020603050405020304" pitchFamily="18" charset="0"/>
              </a:rPr>
              <a:t>Tác</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giả</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lưu</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luyến</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không</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muốn</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rời</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xa</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Bác</a:t>
            </a:r>
            <a:endParaRPr lang="en-US" sz="2400" b="1" dirty="0">
              <a:solidFill>
                <a:srgbClr val="FFFFFF"/>
              </a:solidFill>
              <a:latin typeface="Times New Roman" panose="02020603050405020304" pitchFamily="18" charset="0"/>
              <a:cs typeface="Times New Roman" panose="02020603050405020304" pitchFamily="18" charset="0"/>
            </a:endParaRPr>
          </a:p>
        </p:txBody>
      </p:sp>
      <p:pic>
        <p:nvPicPr>
          <p:cNvPr id="20" name="Picture 2" descr="Káº¿t quáº£ hÃ¬nh áº£nh cho viá»n phÆ°Æ¡ng">
            <a:extLst>
              <a:ext uri="{FF2B5EF4-FFF2-40B4-BE49-F238E27FC236}">
                <a16:creationId xmlns:a16="http://schemas.microsoft.com/office/drawing/2014/main" id="{1A7D34C9-0A25-4439-86A7-010962A8B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153" y="2402958"/>
            <a:ext cx="2468336" cy="24730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Picture 4" descr="Káº¿t quáº£ hÃ¬nh áº£nh cho miá»n nam">
            <a:extLst>
              <a:ext uri="{FF2B5EF4-FFF2-40B4-BE49-F238E27FC236}">
                <a16:creationId xmlns:a16="http://schemas.microsoft.com/office/drawing/2014/main" id="{DBE8E2D2-0C67-4A75-98B2-6C34CC5DD3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8" r="9139"/>
          <a:stretch/>
        </p:blipFill>
        <p:spPr bwMode="auto">
          <a:xfrm>
            <a:off x="5055329" y="195488"/>
            <a:ext cx="3909159" cy="20480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15988">
            <a:off x="135498" y="3833693"/>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15988">
            <a:off x="1396493" y="1691072"/>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483768" y="2614142"/>
            <a:ext cx="3756156" cy="461665"/>
          </a:xfrm>
          <a:prstGeom prst="rect">
            <a:avLst/>
          </a:prstGeom>
          <a:noFill/>
        </p:spPr>
        <p:txBody>
          <a:bodyPr wrap="none" lIns="91438" tIns="45719" rIns="91438" bIns="45719" rtlCol="0">
            <a:spAutoFit/>
          </a:bodyPr>
          <a:lstStyle/>
          <a:p>
            <a:r>
              <a:rPr lang="en-US" sz="2400">
                <a:latin typeface="Times New Roman" pitchFamily="18" charset="0"/>
                <a:cs typeface="Times New Roman" pitchFamily="18" charset="0"/>
              </a:rPr>
              <a:t>Kính yêu, biết ơn, kính trọng</a:t>
            </a:r>
          </a:p>
        </p:txBody>
      </p:sp>
      <p:sp>
        <p:nvSpPr>
          <p:cNvPr id="27" name="TextBox 26"/>
          <p:cNvSpPr txBox="1"/>
          <p:nvPr/>
        </p:nvSpPr>
        <p:spPr>
          <a:xfrm>
            <a:off x="2483768" y="3118198"/>
            <a:ext cx="3946914" cy="461665"/>
          </a:xfrm>
          <a:prstGeom prst="rect">
            <a:avLst/>
          </a:prstGeom>
          <a:noFill/>
        </p:spPr>
        <p:txBody>
          <a:bodyPr wrap="none" lIns="91438" tIns="45719" rIns="91438" bIns="45719" rtlCol="0">
            <a:spAutoFit/>
          </a:bodyPr>
          <a:lstStyle/>
          <a:p>
            <a:r>
              <a:rPr lang="en-US" sz="2400">
                <a:latin typeface="Times New Roman" pitchFamily="18" charset="0"/>
                <a:cs typeface="Times New Roman" pitchFamily="18" charset="0"/>
              </a:rPr>
              <a:t>Đau xót, ngậm ngùi, lưu luyến</a:t>
            </a:r>
          </a:p>
        </p:txBody>
      </p:sp>
    </p:spTree>
    <p:extLst>
      <p:ext uri="{BB962C8B-B14F-4D97-AF65-F5344CB8AC3E}">
        <p14:creationId xmlns:p14="http://schemas.microsoft.com/office/powerpoint/2010/main" val="10844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fade">
                                      <p:cBhvr>
                                        <p:cTn id="35" dur="1000"/>
                                        <p:tgtEl>
                                          <p:spTgt spid="11">
                                            <p:txEl>
                                              <p:pRg st="5" end="5"/>
                                            </p:txEl>
                                          </p:spTgt>
                                        </p:tgtEl>
                                      </p:cBhvr>
                                    </p:animEffect>
                                    <p:anim calcmode="lin" valueType="num">
                                      <p:cBhvr>
                                        <p:cTn id="3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fade">
                                      <p:cBhvr>
                                        <p:cTn id="40" dur="1000"/>
                                        <p:tgtEl>
                                          <p:spTgt spid="11">
                                            <p:txEl>
                                              <p:pRg st="6" end="6"/>
                                            </p:txEl>
                                          </p:spTgt>
                                        </p:tgtEl>
                                      </p:cBhvr>
                                    </p:animEffect>
                                    <p:anim calcmode="lin" valueType="num">
                                      <p:cBhvr>
                                        <p:cTn id="41"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890436" y="744477"/>
            <a:ext cx="7425982" cy="3823855"/>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30" name="Group 29"/>
          <p:cNvGrpSpPr/>
          <p:nvPr/>
        </p:nvGrpSpPr>
        <p:grpSpPr>
          <a:xfrm>
            <a:off x="827624" y="861417"/>
            <a:ext cx="2929143" cy="396451"/>
            <a:chOff x="2840539" y="3818711"/>
            <a:chExt cx="7812064" cy="1057202"/>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33" name="Group 32"/>
            <p:cNvGrpSpPr/>
            <p:nvPr/>
          </p:nvGrpSpPr>
          <p:grpSpPr>
            <a:xfrm>
              <a:off x="2840539" y="3886200"/>
              <a:ext cx="7812064" cy="989713"/>
              <a:chOff x="2840539" y="3733800"/>
              <a:chExt cx="7812064" cy="989713"/>
            </a:xfrm>
          </p:grpSpPr>
          <p:sp>
            <p:nvSpPr>
              <p:cNvPr id="34" name="Round Same Side Corner Rectangle 33"/>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36" name="Rectangle 35"/>
              <p:cNvSpPr/>
              <p:nvPr/>
            </p:nvSpPr>
            <p:spPr>
              <a:xfrm>
                <a:off x="4460662" y="3738629"/>
                <a:ext cx="5759592" cy="984884"/>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TÌM HIỂU CHUNG</a:t>
                </a:r>
                <a:endParaRPr lang="en-US" i="1" kern="0">
                  <a:solidFill>
                    <a:prstClr val="white"/>
                  </a:solidFill>
                  <a:latin typeface="Times New Roman" pitchFamily="18" charset="0"/>
                  <a:cs typeface="Times New Roman" pitchFamily="18" charset="0"/>
                </a:endParaRPr>
              </a:p>
            </p:txBody>
          </p:sp>
          <p:sp>
            <p:nvSpPr>
              <p:cNvPr id="37" name="TextBox 36"/>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827611" y="1851836"/>
            <a:ext cx="2940157" cy="404871"/>
            <a:chOff x="2840539" y="3818711"/>
            <a:chExt cx="7841441" cy="1079615"/>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40" name="Group 39"/>
            <p:cNvGrpSpPr/>
            <p:nvPr/>
          </p:nvGrpSpPr>
          <p:grpSpPr>
            <a:xfrm>
              <a:off x="2840539" y="3886200"/>
              <a:ext cx="7841441" cy="1012126"/>
              <a:chOff x="2840539" y="3733800"/>
              <a:chExt cx="7841441" cy="1012126"/>
            </a:xfrm>
          </p:grpSpPr>
          <p:sp>
            <p:nvSpPr>
              <p:cNvPr id="41" name="Round Same Side Corner Rectangle 40"/>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43" name="Rectangle 42"/>
              <p:cNvSpPr/>
              <p:nvPr/>
            </p:nvSpPr>
            <p:spPr>
              <a:xfrm>
                <a:off x="4460662" y="3761079"/>
                <a:ext cx="6221318" cy="9848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TÌM HIỂU VĂN BẢN</a:t>
                </a:r>
                <a:endParaRPr lang="en-US" i="1" kern="0">
                  <a:solidFill>
                    <a:prstClr val="white"/>
                  </a:solidFill>
                  <a:latin typeface="Times New Roman" pitchFamily="18" charset="0"/>
                  <a:cs typeface="Times New Roman" pitchFamily="18" charset="0"/>
                </a:endParaRPr>
              </a:p>
            </p:txBody>
          </p:sp>
          <p:sp>
            <p:nvSpPr>
              <p:cNvPr id="44" name="TextBox 43"/>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827679" y="3416152"/>
            <a:ext cx="3004277" cy="455055"/>
            <a:chOff x="2840539" y="3818711"/>
            <a:chExt cx="8012447" cy="1061391"/>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47" name="Group 46"/>
            <p:cNvGrpSpPr/>
            <p:nvPr/>
          </p:nvGrpSpPr>
          <p:grpSpPr>
            <a:xfrm>
              <a:off x="2840539" y="3951329"/>
              <a:ext cx="8012447" cy="928773"/>
              <a:chOff x="2840539" y="3798929"/>
              <a:chExt cx="8012447" cy="928773"/>
            </a:xfrm>
          </p:grpSpPr>
          <p:sp>
            <p:nvSpPr>
              <p:cNvPr id="48" name="Round Same Side Corner Rectangle 47"/>
              <p:cNvSpPr/>
              <p:nvPr/>
            </p:nvSpPr>
            <p:spPr>
              <a:xfrm rot="5400000">
                <a:off x="6483419" y="160884"/>
                <a:ext cx="731521" cy="800761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50" name="Rectangle 49"/>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51" name="TextBox 50"/>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4" name="Rectangle 3"/>
          <p:cNvSpPr/>
          <p:nvPr/>
        </p:nvSpPr>
        <p:spPr>
          <a:xfrm>
            <a:off x="1138970" y="1232778"/>
            <a:ext cx="3945779" cy="588574"/>
          </a:xfrm>
          <a:prstGeom prst="rect">
            <a:avLst/>
          </a:prstGeom>
        </p:spPr>
        <p:txBody>
          <a:bodyPr wrap="square" lIns="34208" tIns="17101" rIns="34208" bIns="17101">
            <a:spAutoFit/>
          </a:bodyPr>
          <a:lstStyle/>
          <a:p>
            <a:pPr marL="277538" indent="-277538" defTabSz="813184">
              <a:buFont typeface="+mj-lt"/>
              <a:buAutoNum type="arabicPeriod"/>
            </a:pPr>
            <a:r>
              <a:rPr lang="en-US" b="1" i="1">
                <a:solidFill>
                  <a:prstClr val="black"/>
                </a:solidFill>
                <a:latin typeface="Times New Roman" pitchFamily="18" charset="0"/>
                <a:cs typeface="Times New Roman" pitchFamily="18" charset="0"/>
              </a:rPr>
              <a:t>T</a:t>
            </a:r>
            <a:r>
              <a:rPr lang="vi-VN" b="1" i="1">
                <a:solidFill>
                  <a:prstClr val="black"/>
                </a:solidFill>
                <a:latin typeface="Times New Roman" pitchFamily="18" charset="0"/>
                <a:cs typeface="Times New Roman" pitchFamily="18" charset="0"/>
              </a:rPr>
              <a:t>ác giả</a:t>
            </a:r>
            <a:endParaRPr lang="vi-VN" b="1" i="1" dirty="0">
              <a:solidFill>
                <a:prstClr val="black"/>
              </a:solidFill>
              <a:latin typeface="Times New Roman" pitchFamily="18" charset="0"/>
              <a:cs typeface="Times New Roman" pitchFamily="18" charset="0"/>
            </a:endParaRPr>
          </a:p>
          <a:p>
            <a:pPr marL="277538" indent="-277538" defTabSz="813184">
              <a:buFont typeface="+mj-lt"/>
              <a:buAutoNum type="arabicPeriod"/>
            </a:pPr>
            <a:r>
              <a:rPr lang="vi-VN" b="1" i="1">
                <a:solidFill>
                  <a:prstClr val="black"/>
                </a:solidFill>
                <a:latin typeface="Times New Roman" pitchFamily="18" charset="0"/>
                <a:cs typeface="Times New Roman" pitchFamily="18" charset="0"/>
              </a:rPr>
              <a:t>Tác phẩm</a:t>
            </a:r>
          </a:p>
        </p:txBody>
      </p:sp>
      <p:sp>
        <p:nvSpPr>
          <p:cNvPr id="52" name="Rectangle 51"/>
          <p:cNvSpPr/>
          <p:nvPr/>
        </p:nvSpPr>
        <p:spPr>
          <a:xfrm>
            <a:off x="1084785" y="3844792"/>
            <a:ext cx="2021959" cy="573193"/>
          </a:xfrm>
          <a:prstGeom prst="rect">
            <a:avLst/>
          </a:prstGeom>
        </p:spPr>
        <p:txBody>
          <a:bodyPr wrap="square" lIns="34208" tIns="17101" rIns="34208" bIns="17101">
            <a:spAutoFit/>
          </a:bodyPr>
          <a:lstStyle/>
          <a:p>
            <a:pPr marL="0" lvl="1" indent="-277538" defTabSz="813184">
              <a:lnSpc>
                <a:spcPts val="2057"/>
              </a:lnSpc>
              <a:buFont typeface="+mj-lt"/>
              <a:buAutoNum type="arabicPeriod"/>
            </a:pPr>
            <a:r>
              <a:rPr lang="en-US" b="1" i="1" err="1">
                <a:solidFill>
                  <a:prstClr val="black">
                    <a:lumMod val="95000"/>
                    <a:lumOff val="5000"/>
                  </a:prstClr>
                </a:solidFill>
                <a:latin typeface="Times New Roman" pitchFamily="18" charset="0"/>
                <a:cs typeface="Times New Roman" pitchFamily="18" charset="0"/>
              </a:rPr>
              <a:t>Nội</a:t>
            </a:r>
            <a:r>
              <a:rPr lang="en-US" b="1" i="1">
                <a:solidFill>
                  <a:prstClr val="black">
                    <a:lumMod val="95000"/>
                    <a:lumOff val="5000"/>
                  </a:prstClr>
                </a:solidFill>
                <a:latin typeface="Times New Roman" pitchFamily="18" charset="0"/>
                <a:cs typeface="Times New Roman" pitchFamily="18" charset="0"/>
              </a:rPr>
              <a:t> dung</a:t>
            </a:r>
          </a:p>
          <a:p>
            <a:pPr marL="0" lvl="1" indent="-277538" defTabSz="813184">
              <a:lnSpc>
                <a:spcPts val="2057"/>
              </a:lnSpc>
              <a:buFont typeface="+mj-lt"/>
              <a:buAutoNum type="arabicPeriod"/>
            </a:pPr>
            <a:r>
              <a:rPr lang="en-US" b="1" i="1" err="1">
                <a:solidFill>
                  <a:prstClr val="black">
                    <a:lumMod val="95000"/>
                    <a:lumOff val="5000"/>
                  </a:prstClr>
                </a:solidFill>
                <a:latin typeface="Times New Roman" pitchFamily="18" charset="0"/>
                <a:cs typeface="Times New Roman" pitchFamily="18" charset="0"/>
              </a:rPr>
              <a:t>Nghệ</a:t>
            </a:r>
            <a:r>
              <a:rPr lang="en-US" b="1" i="1">
                <a:solidFill>
                  <a:prstClr val="black">
                    <a:lumMod val="95000"/>
                    <a:lumOff val="5000"/>
                  </a:prstClr>
                </a:solidFill>
                <a:latin typeface="Times New Roman" pitchFamily="18" charset="0"/>
                <a:cs typeface="Times New Roman" pitchFamily="18" charset="0"/>
              </a:rPr>
              <a:t> </a:t>
            </a:r>
            <a:r>
              <a:rPr lang="en-US" b="1" i="1" err="1">
                <a:solidFill>
                  <a:prstClr val="black">
                    <a:lumMod val="95000"/>
                    <a:lumOff val="5000"/>
                  </a:prstClr>
                </a:solidFill>
                <a:latin typeface="Times New Roman" pitchFamily="18" charset="0"/>
                <a:cs typeface="Times New Roman" pitchFamily="18" charset="0"/>
              </a:rPr>
              <a:t>thuật</a:t>
            </a:r>
            <a:endParaRPr lang="en-US" b="1" i="1">
              <a:solidFill>
                <a:prstClr val="black">
                  <a:lumMod val="95000"/>
                  <a:lumOff val="5000"/>
                </a:prstClr>
              </a:solidFill>
              <a:latin typeface="Times New Roman" pitchFamily="18" charset="0"/>
              <a:cs typeface="Times New Roman" pitchFamily="18" charset="0"/>
            </a:endParaRPr>
          </a:p>
        </p:txBody>
      </p:sp>
      <p:sp>
        <p:nvSpPr>
          <p:cNvPr id="55" name="Rectangle 54"/>
          <p:cNvSpPr/>
          <p:nvPr/>
        </p:nvSpPr>
        <p:spPr>
          <a:xfrm>
            <a:off x="1056151" y="2547267"/>
            <a:ext cx="5432646" cy="278225"/>
          </a:xfrm>
          <a:prstGeom prst="rect">
            <a:avLst/>
          </a:prstGeom>
        </p:spPr>
        <p:txBody>
          <a:bodyPr wrap="square" lIns="34208" tIns="17101" rIns="34208" bIns="17101">
            <a:spAutoFit/>
          </a:bodyPr>
          <a:lstStyle/>
          <a:p>
            <a:pPr marL="0" lvl="1" indent="-277538" defTabSz="813184">
              <a:lnSpc>
                <a:spcPts val="1875"/>
              </a:lnSpc>
            </a:pPr>
            <a:r>
              <a:rPr lang="en-US" b="1" i="1" smtClean="0">
                <a:solidFill>
                  <a:prstClr val="black">
                    <a:lumMod val="95000"/>
                    <a:lumOff val="5000"/>
                  </a:prstClr>
                </a:solidFill>
                <a:latin typeface="Times New Roman" pitchFamily="18" charset="0"/>
                <a:cs typeface="Times New Roman" pitchFamily="18" charset="0"/>
              </a:rPr>
              <a:t>2. Cảm xúc trước dòng người vào lăng</a:t>
            </a:r>
            <a:endParaRPr lang="en-US" b="1" i="1">
              <a:solidFill>
                <a:prstClr val="black">
                  <a:lumMod val="95000"/>
                  <a:lumOff val="5000"/>
                </a:prstClr>
              </a:solidFill>
              <a:latin typeface="Times New Roman" pitchFamily="18" charset="0"/>
              <a:cs typeface="Times New Roman" pitchFamily="18" charset="0"/>
            </a:endParaRPr>
          </a:p>
        </p:txBody>
      </p:sp>
      <p:sp>
        <p:nvSpPr>
          <p:cNvPr id="26" name="Rectangle 25"/>
          <p:cNvSpPr/>
          <p:nvPr/>
        </p:nvSpPr>
        <p:spPr>
          <a:xfrm>
            <a:off x="1056151" y="2232955"/>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Cảm xúc khi đứng trước lăng</a:t>
            </a:r>
            <a:endParaRPr lang="en-US" b="1" i="1" dirty="0">
              <a:solidFill>
                <a:prstClr val="black">
                  <a:lumMod val="95000"/>
                  <a:lumOff val="5000"/>
                </a:prstClr>
              </a:solidFill>
              <a:latin typeface="Times New Roman" pitchFamily="18" charset="0"/>
              <a:cs typeface="Times New Roman" pitchFamily="18" charset="0"/>
            </a:endParaRPr>
          </a:p>
        </p:txBody>
      </p:sp>
      <p:sp>
        <p:nvSpPr>
          <p:cNvPr id="56" name="Rectangle 55"/>
          <p:cNvSpPr/>
          <p:nvPr/>
        </p:nvSpPr>
        <p:spPr>
          <a:xfrm>
            <a:off x="1056210" y="2861604"/>
            <a:ext cx="5954029" cy="278225"/>
          </a:xfrm>
          <a:prstGeom prst="rect">
            <a:avLst/>
          </a:prstGeom>
        </p:spPr>
        <p:txBody>
          <a:bodyPr wrap="square" lIns="34208" tIns="17101" rIns="34208" bIns="17101">
            <a:spAutoFit/>
          </a:bodyPr>
          <a:lstStyle/>
          <a:p>
            <a:pPr marL="0" lvl="1" indent="-277538" defTabSz="813184">
              <a:lnSpc>
                <a:spcPts val="1875"/>
              </a:lnSpc>
            </a:pPr>
            <a:r>
              <a:rPr lang="en-US" b="1" i="1" smtClean="0">
                <a:solidFill>
                  <a:prstClr val="black">
                    <a:lumMod val="95000"/>
                    <a:lumOff val="5000"/>
                  </a:prstClr>
                </a:solidFill>
                <a:latin typeface="Times New Roman" pitchFamily="18" charset="0"/>
                <a:cs typeface="Times New Roman" pitchFamily="18" charset="0"/>
              </a:rPr>
              <a:t>3. Cảm xúc khi vào trong lăng</a:t>
            </a:r>
            <a:endParaRPr lang="en-US" b="1" i="1" dirty="0">
              <a:solidFill>
                <a:prstClr val="black">
                  <a:lumMod val="95000"/>
                  <a:lumOff val="5000"/>
                </a:prstClr>
              </a:solidFill>
              <a:latin typeface="Times New Roman" pitchFamily="18" charset="0"/>
              <a:cs typeface="Times New Roman" pitchFamily="18" charset="0"/>
            </a:endParaRPr>
          </a:p>
        </p:txBody>
      </p:sp>
      <p:sp>
        <p:nvSpPr>
          <p:cNvPr id="32" name="Rectangle 31"/>
          <p:cNvSpPr/>
          <p:nvPr/>
        </p:nvSpPr>
        <p:spPr>
          <a:xfrm>
            <a:off x="1050300" y="3156496"/>
            <a:ext cx="5954029" cy="278225"/>
          </a:xfrm>
          <a:prstGeom prst="rect">
            <a:avLst/>
          </a:prstGeom>
        </p:spPr>
        <p:txBody>
          <a:bodyPr wrap="square" lIns="34208" tIns="17101" rIns="34208" bIns="17101">
            <a:spAutoFit/>
          </a:bodyPr>
          <a:lstStyle/>
          <a:p>
            <a:pPr marL="0" lvl="1" indent="-277538" defTabSz="813184">
              <a:lnSpc>
                <a:spcPts val="1875"/>
              </a:lnSpc>
            </a:pPr>
            <a:r>
              <a:rPr lang="en-US" b="1" i="1" smtClean="0">
                <a:solidFill>
                  <a:prstClr val="black">
                    <a:lumMod val="95000"/>
                    <a:lumOff val="5000"/>
                  </a:prstClr>
                </a:solidFill>
                <a:latin typeface="Times New Roman" pitchFamily="18" charset="0"/>
                <a:cs typeface="Times New Roman" pitchFamily="18" charset="0"/>
              </a:rPr>
              <a:t>4. Cảm xúc khi rời lăng</a:t>
            </a:r>
            <a:endParaRPr lang="en-US" b="1" i="1" dirty="0">
              <a:solidFill>
                <a:prstClr val="black">
                  <a:lumMod val="95000"/>
                  <a:lumOff val="5000"/>
                </a:prstClr>
              </a:solidFill>
              <a:latin typeface="Times New Roman" pitchFamily="18" charset="0"/>
              <a:cs typeface="Times New Roman" pitchFamily="18" charset="0"/>
            </a:endParaRPr>
          </a:p>
        </p:txBody>
      </p:sp>
      <p:pic>
        <p:nvPicPr>
          <p:cNvPr id="54" name="Picture 3" descr="—Pngtree—bamboo natural illustration_3466443.png">
            <a:extLst>
              <a:ext uri="{FF2B5EF4-FFF2-40B4-BE49-F238E27FC236}">
                <a16:creationId xmlns:a16="http://schemas.microsoft.com/office/drawing/2014/main" id="{3BA788E4-75F5-4FB9-BDC8-88A12DD285A0}"/>
              </a:ext>
            </a:extLst>
          </p:cNvPr>
          <p:cNvPicPr>
            <a:picLocks noChangeAspect="1"/>
          </p:cNvPicPr>
          <p:nvPr/>
        </p:nvPicPr>
        <p:blipFill>
          <a:blip r:embed="rId3" cstate="print">
            <a:extLst>
              <a:ext uri="{28A0092B-C50C-407E-A947-70E740481C1C}">
                <a14:useLocalDpi xmlns:a14="http://schemas.microsoft.com/office/drawing/2010/main" val="0"/>
              </a:ext>
            </a:extLst>
          </a:blip>
          <a:srcRect b="6667"/>
          <a:stretch>
            <a:fillRect/>
          </a:stretch>
        </p:blipFill>
        <p:spPr bwMode="auto">
          <a:xfrm>
            <a:off x="5900689" y="744477"/>
            <a:ext cx="2207279" cy="382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1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barn(inVertical)">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 grpId="0"/>
      <p:bldP spid="52" grpId="0"/>
      <p:bldP spid="55" grpId="0"/>
      <p:bldP spid="26" grpId="0"/>
      <p:bldP spid="56"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5" name="TextBox 4"/>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60" y="519996"/>
            <a:ext cx="5196143" cy="395616"/>
            <a:chOff x="644526" y="2766774"/>
            <a:chExt cx="13858185" cy="1054962"/>
          </a:xfrm>
        </p:grpSpPr>
        <p:sp>
          <p:nvSpPr>
            <p:cNvPr id="8" name="TextBox 7"/>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rời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1" name="TextBox 10"/>
          <p:cNvSpPr txBox="1"/>
          <p:nvPr/>
        </p:nvSpPr>
        <p:spPr>
          <a:xfrm>
            <a:off x="1148506" y="1237918"/>
            <a:ext cx="6028135" cy="4501230"/>
          </a:xfrm>
          <a:prstGeom prst="rect">
            <a:avLst/>
          </a:prstGeom>
          <a:noFill/>
          <a:ln>
            <a:noFill/>
          </a:ln>
        </p:spPr>
        <p:txBody>
          <a:bodyPr lIns="68576" tIns="34289" rIns="68576" bIns="34289">
            <a:spAutoFit/>
          </a:bodyPr>
          <a:lstStyle/>
          <a:p>
            <a:pPr defTabSz="685766" eaLnBrk="0" fontAlgn="base" hangingPunct="0">
              <a:spcBef>
                <a:spcPct val="0"/>
              </a:spcBef>
              <a:spcAft>
                <a:spcPct val="0"/>
              </a:spcAft>
              <a:defRPr/>
            </a:pPr>
            <a:r>
              <a:rPr lang="en-US" sz="2400" b="1">
                <a:solidFill>
                  <a:srgbClr val="FF0000"/>
                </a:solidFill>
                <a:latin typeface="Times New Roman" panose="02020603050405020304" pitchFamily="18" charset="0"/>
                <a:cs typeface="Times New Roman" panose="02020603050405020304" pitchFamily="18" charset="0"/>
              </a:rPr>
              <a:t>  Từ </a:t>
            </a:r>
            <a:r>
              <a:rPr lang="en-US" sz="2400" b="1" dirty="0" err="1">
                <a:solidFill>
                  <a:srgbClr val="FF0000"/>
                </a:solidFill>
                <a:latin typeface="Times New Roman" panose="02020603050405020304" pitchFamily="18" charset="0"/>
                <a:cs typeface="Times New Roman" panose="02020603050405020304" pitchFamily="18" charset="0"/>
              </a:rPr>
              <a:t>ngữ</a:t>
            </a:r>
            <a:endParaRPr lang="en-US" sz="2400" b="1" dirty="0">
              <a:solidFill>
                <a:srgbClr val="FF0000"/>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r>
              <a:rPr lang="en-US" sz="2000" b="1">
                <a:latin typeface="Times New Roman" panose="02020603050405020304" pitchFamily="18" charset="0"/>
                <a:cs typeface="Times New Roman" panose="02020603050405020304" pitchFamily="18" charset="0"/>
              </a:rPr>
              <a:t>“Muốn làm”</a:t>
            </a:r>
            <a:endParaRPr lang="en-US" sz="2000" b="1" dirty="0">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r>
              <a:rPr lang="en-US" sz="240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Điệp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a:t>
            </a: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r>
              <a:rPr lang="en-US" sz="2400" b="1" dirty="0">
                <a:solidFill>
                  <a:srgbClr val="FFFFFF"/>
                </a:solidFill>
                <a:latin typeface="Times New Roman" panose="02020603050405020304" pitchFamily="18" charset="0"/>
                <a:cs typeface="Times New Roman" panose="02020603050405020304" pitchFamily="18" charset="0"/>
              </a:rPr>
              <a:t>    </a:t>
            </a:r>
          </a:p>
          <a:p>
            <a:pPr defTabSz="685766" eaLnBrk="0" fontAlgn="base" hangingPunct="0">
              <a:spcBef>
                <a:spcPct val="0"/>
              </a:spcBef>
              <a:spcAft>
                <a:spcPct val="0"/>
              </a:spcAft>
              <a:defRPr/>
            </a:pPr>
            <a:endParaRPr lang="en-US" sz="2400" dirty="0">
              <a:solidFill>
                <a:srgbClr val="000000"/>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a:p>
            <a:pPr defTabSz="685766" eaLnBrk="0" fontAlgn="base" hangingPunct="0">
              <a:spcBef>
                <a:spcPct val="0"/>
              </a:spcBef>
              <a:spcAft>
                <a:spcPct val="0"/>
              </a:spcAft>
              <a:defRPr/>
            </a:pPr>
            <a:endParaRPr lang="en-US" sz="2400" b="1" dirty="0">
              <a:solidFill>
                <a:srgbClr val="FFFFFF"/>
              </a:solidFill>
              <a:latin typeface="Times New Roman" panose="02020603050405020304" pitchFamily="18" charset="0"/>
              <a:cs typeface="Times New Roman" panose="02020603050405020304" pitchFamily="18" charset="0"/>
            </a:endParaRPr>
          </a:p>
        </p:txBody>
      </p:sp>
      <p:grpSp>
        <p:nvGrpSpPr>
          <p:cNvPr id="14" name="Group 13"/>
          <p:cNvGrpSpPr>
            <a:grpSpLocks/>
          </p:cNvGrpSpPr>
          <p:nvPr/>
        </p:nvGrpSpPr>
        <p:grpSpPr bwMode="auto">
          <a:xfrm>
            <a:off x="4024096" y="2894410"/>
            <a:ext cx="1339454" cy="1152525"/>
            <a:chOff x="1011273" y="722836"/>
            <a:chExt cx="2169705" cy="2210222"/>
          </a:xfrm>
        </p:grpSpPr>
        <p:sp>
          <p:nvSpPr>
            <p:cNvPr id="15" name="Oval 14"/>
            <p:cNvSpPr/>
            <p:nvPr/>
          </p:nvSpPr>
          <p:spPr>
            <a:xfrm>
              <a:off x="1011273" y="722836"/>
              <a:ext cx="2169705" cy="2210222"/>
            </a:xfrm>
            <a:prstGeom prst="ellipse">
              <a:avLst/>
            </a:prstGeom>
            <a:solidFill>
              <a:schemeClr val="accent5">
                <a:lumMod val="75000"/>
              </a:schemeClr>
            </a:solidFill>
            <a:ln>
              <a:solidFill>
                <a:schemeClr val="bg1"/>
              </a:solidFill>
            </a:ln>
          </p:spPr>
          <p:style>
            <a:lnRef idx="2">
              <a:scrgbClr r="0" g="0" b="0"/>
            </a:lnRef>
            <a:fillRef idx="1">
              <a:scrgbClr r="0" g="0" b="0"/>
            </a:fillRef>
            <a:effectRef idx="0">
              <a:schemeClr val="accent5">
                <a:alpha val="50000"/>
                <a:hueOff val="0"/>
                <a:satOff val="0"/>
                <a:lumOff val="0"/>
                <a:alphaOff val="0"/>
              </a:schemeClr>
            </a:effectRef>
            <a:fontRef idx="minor">
              <a:schemeClr val="tx1"/>
            </a:fontRef>
          </p:style>
        </p:sp>
        <p:sp>
          <p:nvSpPr>
            <p:cNvPr id="16" name="Oval 4"/>
            <p:cNvSpPr txBox="1"/>
            <p:nvPr/>
          </p:nvSpPr>
          <p:spPr>
            <a:xfrm>
              <a:off x="1192763" y="1047063"/>
              <a:ext cx="1737691" cy="1561767"/>
            </a:xfrm>
            <a:prstGeom prst="rect">
              <a:avLst/>
            </a:prstGeom>
          </p:spPr>
          <p:style>
            <a:lnRef idx="0">
              <a:scrgbClr r="0" g="0" b="0"/>
            </a:lnRef>
            <a:fillRef idx="0">
              <a:scrgbClr r="0" g="0" b="0"/>
            </a:fillRef>
            <a:effectRef idx="0">
              <a:scrgbClr r="0" g="0" b="0"/>
            </a:effectRef>
            <a:fontRef idx="minor">
              <a:schemeClr val="tx1"/>
            </a:fontRef>
          </p:style>
          <p:txBody>
            <a:bodyPr lIns="50800" tIns="50800" rIns="50800" bIns="50800" spcCol="1270"/>
            <a:lstStyle/>
            <a:p>
              <a:pPr algn="ctr" defTabSz="1333401" eaLnBrk="0" fontAlgn="base" hangingPunct="0">
                <a:lnSpc>
                  <a:spcPct val="90000"/>
                </a:lnSpc>
                <a:spcBef>
                  <a:spcPct val="0"/>
                </a:spcBef>
                <a:spcAft>
                  <a:spcPct val="35000"/>
                </a:spcAft>
                <a:defRPr/>
              </a:pPr>
              <a:r>
                <a:rPr lang="vi-VN" sz="2400" b="1" dirty="0">
                  <a:solidFill>
                    <a:schemeClr val="bg1"/>
                  </a:solidFill>
                  <a:latin typeface="Times New Roman" pitchFamily="18" charset="0"/>
                  <a:cs typeface="Times New Roman" pitchFamily="18" charset="0"/>
                </a:rPr>
                <a:t>Ư</a:t>
              </a:r>
              <a:r>
                <a:rPr lang="en-US" sz="2400" b="1" dirty="0" err="1">
                  <a:solidFill>
                    <a:schemeClr val="bg1"/>
                  </a:solidFill>
                  <a:latin typeface="Times New Roman" pitchFamily="18" charset="0"/>
                  <a:cs typeface="Times New Roman" pitchFamily="18" charset="0"/>
                </a:rPr>
                <a:t>ớc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nguyện</a:t>
              </a:r>
              <a:endParaRPr lang="en-US" sz="2400" b="1" dirty="0">
                <a:solidFill>
                  <a:schemeClr val="bg1"/>
                </a:solidFill>
                <a:latin typeface="Times New Roman" pitchFamily="18" charset="0"/>
                <a:cs typeface="Times New Roman" pitchFamily="18" charset="0"/>
              </a:endParaRPr>
            </a:p>
          </p:txBody>
        </p:sp>
      </p:grpSp>
      <p:sp>
        <p:nvSpPr>
          <p:cNvPr id="17" name="TextBox 16"/>
          <p:cNvSpPr txBox="1">
            <a:spLocks noChangeArrowheads="1"/>
          </p:cNvSpPr>
          <p:nvPr/>
        </p:nvSpPr>
        <p:spPr bwMode="auto">
          <a:xfrm rot="-1439500">
            <a:off x="3936442" y="2189374"/>
            <a:ext cx="1396459" cy="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000000"/>
                </a:solidFill>
                <a:latin typeface="Times New Roman" pitchFamily="18" charset="0"/>
                <a:cs typeface="Times New Roman" pitchFamily="18" charset="0"/>
              </a:rPr>
              <a:t>Con chim</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3305" y="2178844"/>
            <a:ext cx="142279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6707767" y="2202659"/>
            <a:ext cx="1172789" cy="69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FF0000"/>
                </a:solidFill>
                <a:latin typeface="Times New Roman" pitchFamily="18" charset="0"/>
                <a:cs typeface="Times New Roman" pitchFamily="18" charset="0"/>
              </a:rPr>
              <a:t>Dâng tiếng hót</a:t>
            </a:r>
          </a:p>
        </p:txBody>
      </p:sp>
      <p:sp>
        <p:nvSpPr>
          <p:cNvPr id="20" name="Curved Down Arrow 19"/>
          <p:cNvSpPr/>
          <p:nvPr/>
        </p:nvSpPr>
        <p:spPr>
          <a:xfrm rot="20346630">
            <a:off x="4246745" y="2590801"/>
            <a:ext cx="1034653" cy="240506"/>
          </a:xfrm>
          <a:prstGeom prst="curvedDownArrow">
            <a:avLst>
              <a:gd name="adj1" fmla="val 25000"/>
              <a:gd name="adj2" fmla="val 7944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66" eaLnBrk="0" fontAlgn="base" hangingPunct="0">
              <a:spcBef>
                <a:spcPct val="0"/>
              </a:spcBef>
              <a:spcAft>
                <a:spcPct val="0"/>
              </a:spcAft>
              <a:defRPr/>
            </a:pPr>
            <a:endParaRPr lang="en-US" sz="2400">
              <a:solidFill>
                <a:srgbClr val="000000"/>
              </a:solidFill>
            </a:endParaRPr>
          </a:p>
        </p:txBody>
      </p:sp>
      <p:sp>
        <p:nvSpPr>
          <p:cNvPr id="21" name="Curved Up Arrow 20"/>
          <p:cNvSpPr/>
          <p:nvPr/>
        </p:nvSpPr>
        <p:spPr>
          <a:xfrm rot="737229">
            <a:off x="4886111" y="4102897"/>
            <a:ext cx="998935" cy="24169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66" eaLnBrk="0" fontAlgn="base" hangingPunct="0">
              <a:spcBef>
                <a:spcPct val="0"/>
              </a:spcBef>
              <a:spcAft>
                <a:spcPct val="0"/>
              </a:spcAft>
              <a:defRPr/>
            </a:pPr>
            <a:endParaRPr lang="en-US" sz="2400">
              <a:solidFill>
                <a:srgbClr val="000000"/>
              </a:solidFill>
            </a:endParaRPr>
          </a:p>
        </p:txBody>
      </p:sp>
      <p:sp>
        <p:nvSpPr>
          <p:cNvPr id="22" name="TextBox 21"/>
          <p:cNvSpPr txBox="1">
            <a:spLocks noChangeArrowheads="1"/>
          </p:cNvSpPr>
          <p:nvPr/>
        </p:nvSpPr>
        <p:spPr bwMode="auto">
          <a:xfrm rot="1082584">
            <a:off x="4682380" y="4260997"/>
            <a:ext cx="1119188" cy="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000000"/>
                </a:solidFill>
                <a:latin typeface="Times New Roman" pitchFamily="18" charset="0"/>
                <a:cs typeface="Times New Roman" pitchFamily="18" charset="0"/>
              </a:rPr>
              <a:t>Đóa hoa</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569" y="3488535"/>
            <a:ext cx="1614488"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5987438" y="4464844"/>
            <a:ext cx="2430831" cy="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FF0000"/>
                </a:solidFill>
                <a:latin typeface="Times New Roman" pitchFamily="18" charset="0"/>
                <a:cs typeface="Times New Roman" pitchFamily="18" charset="0"/>
              </a:rPr>
              <a:t>Tỏa hương sắc</a:t>
            </a:r>
          </a:p>
        </p:txBody>
      </p:sp>
      <p:sp>
        <p:nvSpPr>
          <p:cNvPr id="25" name="Curved Down Arrow 24"/>
          <p:cNvSpPr/>
          <p:nvPr/>
        </p:nvSpPr>
        <p:spPr>
          <a:xfrm rot="10374263">
            <a:off x="3415686" y="4036222"/>
            <a:ext cx="1028700" cy="2559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66" eaLnBrk="0" fontAlgn="base" hangingPunct="0">
              <a:spcBef>
                <a:spcPct val="0"/>
              </a:spcBef>
              <a:spcAft>
                <a:spcPct val="0"/>
              </a:spcAft>
              <a:defRPr/>
            </a:pPr>
            <a:endParaRPr lang="en-US" sz="2400">
              <a:solidFill>
                <a:srgbClr val="000000"/>
              </a:solidFill>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642" y="3270585"/>
            <a:ext cx="2044373" cy="137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rot="-862219">
            <a:off x="3445320" y="4276477"/>
            <a:ext cx="1120379" cy="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000000"/>
                </a:solidFill>
                <a:latin typeface="Times New Roman" pitchFamily="18" charset="0"/>
                <a:cs typeface="Times New Roman" pitchFamily="18" charset="0"/>
              </a:rPr>
              <a:t>Cây tre</a:t>
            </a:r>
          </a:p>
        </p:txBody>
      </p:sp>
      <p:sp>
        <p:nvSpPr>
          <p:cNvPr id="28" name="TextBox 27"/>
          <p:cNvSpPr txBox="1">
            <a:spLocks noChangeArrowheads="1"/>
          </p:cNvSpPr>
          <p:nvPr/>
        </p:nvSpPr>
        <p:spPr bwMode="auto">
          <a:xfrm>
            <a:off x="1656614" y="2643759"/>
            <a:ext cx="1687436" cy="69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2000" b="1">
                <a:solidFill>
                  <a:srgbClr val="FF0000"/>
                </a:solidFill>
                <a:latin typeface="Times New Roman" pitchFamily="18" charset="0"/>
                <a:cs typeface="Times New Roman" pitchFamily="18" charset="0"/>
              </a:rPr>
              <a:t>Tấm lòng trung hiếu</a:t>
            </a:r>
          </a:p>
        </p:txBody>
      </p:sp>
      <p:pic>
        <p:nvPicPr>
          <p:cNvPr id="29" name="Picture 28"/>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15988">
            <a:off x="2494102" y="1015604"/>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253227" y="1317998"/>
            <a:ext cx="4487126" cy="461665"/>
          </a:xfrm>
          <a:prstGeom prst="rect">
            <a:avLst/>
          </a:prstGeom>
          <a:noFill/>
        </p:spPr>
        <p:txBody>
          <a:bodyPr wrap="none" lIns="91438" tIns="45719" rIns="91438" bIns="45719" rtlCol="0">
            <a:spAutoFit/>
          </a:bodyPr>
          <a:lstStyle/>
          <a:p>
            <a:r>
              <a:rPr lang="en-US" sz="2400" b="1" i="1">
                <a:latin typeface="Times New Roman" pitchFamily="18" charset="0"/>
                <a:cs typeface="Times New Roman" pitchFamily="18" charset="0"/>
              </a:rPr>
              <a:t>Ước nguyện chân thành, tha thiết</a:t>
            </a:r>
          </a:p>
        </p:txBody>
      </p:sp>
    </p:spTree>
    <p:extLst>
      <p:ext uri="{BB962C8B-B14F-4D97-AF65-F5344CB8AC3E}">
        <p14:creationId xmlns:p14="http://schemas.microsoft.com/office/powerpoint/2010/main" val="30242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P spid="22" grpId="0"/>
      <p:bldP spid="24" grpId="0"/>
      <p:bldP spid="25" grpId="0" animBg="1"/>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8941" y="953148"/>
            <a:ext cx="2085839" cy="138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5151" y="3566354"/>
            <a:ext cx="2139627" cy="142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a:off x="1932114" y="2423354"/>
            <a:ext cx="402431" cy="1143000"/>
          </a:xfrm>
          <a:prstGeom prst="downArrow">
            <a:avLst/>
          </a:prstGeom>
          <a:solidFill>
            <a:schemeClr val="accent5">
              <a:lumMod val="40000"/>
              <a:lumOff val="60000"/>
            </a:schemeClr>
          </a:solidFill>
          <a:ln>
            <a:solidFill>
              <a:schemeClr val="accent5">
                <a:lumMod val="60000"/>
                <a:lumOff val="40000"/>
              </a:schemeClr>
            </a:solidFill>
          </a:ln>
        </p:spPr>
        <p:style>
          <a:lnRef idx="1">
            <a:schemeClr val="accent4"/>
          </a:lnRef>
          <a:fillRef idx="2">
            <a:schemeClr val="accent4"/>
          </a:fillRef>
          <a:effectRef idx="1">
            <a:schemeClr val="accent4"/>
          </a:effectRef>
          <a:fontRef idx="minor">
            <a:schemeClr val="dk1"/>
          </a:fontRef>
        </p:style>
        <p:txBody>
          <a:bodyPr lIns="68576" tIns="34289" rIns="68576" bIns="34289" anchor="ctr"/>
          <a:lstStyle/>
          <a:p>
            <a:pPr algn="ctr" defTabSz="685766" eaLnBrk="0" fontAlgn="base" hangingPunct="0">
              <a:spcBef>
                <a:spcPct val="0"/>
              </a:spcBef>
              <a:spcAft>
                <a:spcPct val="0"/>
              </a:spcAft>
              <a:defRPr/>
            </a:pPr>
            <a:endParaRPr lang="en-US" sz="2400">
              <a:solidFill>
                <a:schemeClr val="tx1"/>
              </a:solidFill>
            </a:endParaRPr>
          </a:p>
        </p:txBody>
      </p:sp>
      <p:sp>
        <p:nvSpPr>
          <p:cNvPr id="7" name="TextBox 6"/>
          <p:cNvSpPr txBox="1">
            <a:spLocks noChangeArrowheads="1"/>
          </p:cNvSpPr>
          <p:nvPr/>
        </p:nvSpPr>
        <p:spPr bwMode="auto">
          <a:xfrm rot="-5400000">
            <a:off x="1274291" y="2633019"/>
            <a:ext cx="1163241" cy="3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766" eaLnBrk="0" fontAlgn="base" hangingPunct="0">
              <a:spcBef>
                <a:spcPct val="0"/>
              </a:spcBef>
              <a:spcAft>
                <a:spcPct val="0"/>
              </a:spcAft>
            </a:pPr>
            <a:r>
              <a:rPr lang="en-US" sz="1800" b="1">
                <a:latin typeface="Times New Roman" pitchFamily="18" charset="0"/>
                <a:cs typeface="Times New Roman" pitchFamily="18" charset="0"/>
              </a:rPr>
              <a:t>LẶP LẠI</a:t>
            </a:r>
          </a:p>
        </p:txBody>
      </p:sp>
      <p:sp>
        <p:nvSpPr>
          <p:cNvPr id="10" name="Rounded Rectangle 9"/>
          <p:cNvSpPr/>
          <p:nvPr/>
        </p:nvSpPr>
        <p:spPr>
          <a:xfrm>
            <a:off x="3707904" y="2355726"/>
            <a:ext cx="4680520" cy="1269206"/>
          </a:xfrm>
          <a:prstGeom prst="roundRect">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66" eaLnBrk="0" fontAlgn="base" hangingPunct="0">
              <a:spcBef>
                <a:spcPct val="0"/>
              </a:spcBef>
              <a:spcAft>
                <a:spcPct val="0"/>
              </a:spcAft>
              <a:defRPr/>
            </a:pPr>
            <a:r>
              <a:rPr lang="en-US" sz="2000" b="1" dirty="0" err="1">
                <a:solidFill>
                  <a:schemeClr val="tx1"/>
                </a:solidFill>
                <a:latin typeface="Times New Roman" panose="02020603050405020304" pitchFamily="18" charset="0"/>
                <a:cs typeface="Times New Roman" panose="02020603050405020304" pitchFamily="18" charset="0"/>
              </a:rPr>
              <a:t>Tạo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cấu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đầu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tương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ứng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phẩm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chất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trung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tấm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lòng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nhân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dân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miền</a:t>
            </a:r>
            <a:r>
              <a:rPr lang="en-US" sz="2000" b="1" dirty="0">
                <a:solidFill>
                  <a:schemeClr val="tx1"/>
                </a:solidFill>
                <a:latin typeface="Times New Roman" panose="02020603050405020304" pitchFamily="18" charset="0"/>
                <a:cs typeface="Times New Roman" panose="02020603050405020304" pitchFamily="18" charset="0"/>
              </a:rPr>
              <a:t> Nam </a:t>
            </a:r>
            <a:r>
              <a:rPr lang="en-US" sz="2000" b="1" dirty="0" err="1">
                <a:solidFill>
                  <a:schemeClr val="tx1"/>
                </a:solidFill>
                <a:latin typeface="Times New Roman" panose="02020603050405020304" pitchFamily="18" charset="0"/>
                <a:cs typeface="Times New Roman" panose="02020603050405020304" pitchFamily="18" charset="0"/>
              </a:rPr>
              <a:t>nguyện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mãi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mãi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người</a:t>
            </a:r>
            <a:r>
              <a:rPr lang="en-US" sz="2000" b="1" dirty="0">
                <a:solidFill>
                  <a:schemeClr val="tx1"/>
                </a:solidFill>
                <a:latin typeface="Times New Roman" panose="02020603050405020304" pitchFamily="18" charset="0"/>
                <a:cs typeface="Times New Roman" panose="02020603050405020304" pitchFamily="18" charset="0"/>
              </a:rPr>
              <a:t> con </a:t>
            </a:r>
            <a:r>
              <a:rPr lang="en-US" sz="2000" b="1" dirty="0" err="1">
                <a:solidFill>
                  <a:schemeClr val="tx1"/>
                </a:solidFill>
                <a:latin typeface="Times New Roman" panose="02020603050405020304" pitchFamily="18" charset="0"/>
                <a:cs typeface="Times New Roman" panose="02020603050405020304" pitchFamily="18" charset="0"/>
              </a:rPr>
              <a:t>trung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Bác</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61660" y="1779662"/>
            <a:ext cx="1143048" cy="1815882"/>
          </a:xfrm>
          <a:prstGeom prst="rect">
            <a:avLst/>
          </a:prstGeom>
        </p:spPr>
        <p:txBody>
          <a:bodyPr wrap="square" lIns="91436" tIns="45718" rIns="91436" bIns="45718">
            <a:spAutoFit/>
          </a:bodyPr>
          <a:lstStyle/>
          <a:p>
            <a:pPr defTabSz="685766" eaLnBrk="0" fontAlgn="base" hangingPunct="0">
              <a:spcBef>
                <a:spcPct val="0"/>
              </a:spcBef>
              <a:spcAft>
                <a:spcPct val="0"/>
              </a:spcAft>
              <a:defRPr/>
            </a:pPr>
            <a:r>
              <a:rPr lang="en-US" sz="2800" b="1" i="1">
                <a:solidFill>
                  <a:srgbClr val="FF0000"/>
                </a:solidFill>
                <a:latin typeface="Times New Roman" panose="02020603050405020304" pitchFamily="18" charset="0"/>
                <a:cs typeface="Times New Roman" panose="02020603050405020304" pitchFamily="18" charset="0"/>
              </a:rPr>
              <a:t>Hình ảnh: “cây tre”</a:t>
            </a:r>
            <a:endParaRPr lang="en-US" sz="2800" b="1" i="1" dirty="0">
              <a:solidFill>
                <a:srgbClr val="FF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66907" y="148476"/>
            <a:ext cx="3753205" cy="369332"/>
            <a:chOff x="-178462" y="1828800"/>
            <a:chExt cx="10009850" cy="984823"/>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16" name="TextBox 15"/>
            <p:cNvSpPr txBox="1"/>
            <p:nvPr/>
          </p:nvSpPr>
          <p:spPr>
            <a:xfrm>
              <a:off x="286703" y="1828800"/>
              <a:ext cx="1430226" cy="984823"/>
            </a:xfrm>
            <a:prstGeom prst="rect">
              <a:avLst/>
            </a:prstGeom>
            <a:noFill/>
          </p:spPr>
          <p:txBody>
            <a:bodyPr wrap="square" rtlCol="0">
              <a:spAutoFit/>
            </a:bodyPr>
            <a:lstStyle/>
            <a:p>
              <a:pPr algn="ctr" defTabSz="8052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2" y="1828800"/>
              <a:ext cx="7763656" cy="984823"/>
            </a:xfrm>
            <a:prstGeom prst="rect">
              <a:avLst/>
            </a:prstGeom>
            <a:noFill/>
          </p:spPr>
          <p:txBody>
            <a:bodyPr wrap="square" rtlCol="0">
              <a:spAutoFit/>
            </a:bodyPr>
            <a:lstStyle/>
            <a:p>
              <a:pPr defTabSz="805278"/>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18" name="Group 17"/>
          <p:cNvGrpSpPr/>
          <p:nvPr/>
        </p:nvGrpSpPr>
        <p:grpSpPr>
          <a:xfrm>
            <a:off x="239960" y="519996"/>
            <a:ext cx="5196143" cy="395616"/>
            <a:chOff x="644526" y="2766774"/>
            <a:chExt cx="13858185" cy="1054962"/>
          </a:xfrm>
        </p:grpSpPr>
        <p:sp>
          <p:nvSpPr>
            <p:cNvPr id="19" name="TextBox 18"/>
            <p:cNvSpPr txBox="1"/>
            <p:nvPr/>
          </p:nvSpPr>
          <p:spPr>
            <a:xfrm>
              <a:off x="1906584" y="2766774"/>
              <a:ext cx="12596127" cy="984872"/>
            </a:xfrm>
            <a:prstGeom prst="rect">
              <a:avLst/>
            </a:prstGeom>
            <a:noFill/>
          </p:spPr>
          <p:txBody>
            <a:bodyPr wrap="square" rtlCol="0">
              <a:spAutoFit/>
            </a:bodyPr>
            <a:lstStyle/>
            <a:p>
              <a:pPr defTabSz="8052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 xúc khi rời lăng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78"/>
              <a:endParaRPr lang="en-US" sz="1600">
                <a:solidFill>
                  <a:prstClr val="white"/>
                </a:solidFill>
              </a:endParaRPr>
            </a:p>
          </p:txBody>
        </p:sp>
        <p:sp>
          <p:nvSpPr>
            <p:cNvPr id="21" name="TextBox 20"/>
            <p:cNvSpPr txBox="1"/>
            <p:nvPr/>
          </p:nvSpPr>
          <p:spPr>
            <a:xfrm>
              <a:off x="895025" y="2795827"/>
              <a:ext cx="907206" cy="1025909"/>
            </a:xfrm>
            <a:prstGeom prst="rect">
              <a:avLst/>
            </a:prstGeom>
            <a:noFill/>
          </p:spPr>
          <p:txBody>
            <a:bodyPr wrap="none" rtlCol="0">
              <a:spAutoFit/>
            </a:bodyPr>
            <a:lstStyle/>
            <a:p>
              <a:pPr algn="ctr" defTabSz="8052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pic>
        <p:nvPicPr>
          <p:cNvPr id="22" name="Picture 21"/>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5565362">
            <a:off x="5686393" y="1729935"/>
            <a:ext cx="723542" cy="7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6200000">
            <a:off x="5703370" y="3596034"/>
            <a:ext cx="723542" cy="7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3791404" y="948665"/>
            <a:ext cx="4624856" cy="830997"/>
          </a:xfrm>
          <a:prstGeom prst="rect">
            <a:avLst/>
          </a:prstGeom>
          <a:noFill/>
        </p:spPr>
        <p:txBody>
          <a:bodyPr wrap="none" lIns="91438" tIns="45719" rIns="91438" bIns="45719" rtlCol="0">
            <a:spAutoFit/>
          </a:bodyPr>
          <a:lstStyle/>
          <a:p>
            <a:r>
              <a:rPr lang="en-US" sz="2400" b="1" i="1">
                <a:latin typeface="Times New Roman" pitchFamily="18" charset="0"/>
                <a:cs typeface="Times New Roman" pitchFamily="18" charset="0"/>
              </a:rPr>
              <a:t>Ôi! Hàng tre xanh xanh Việt Nam</a:t>
            </a:r>
          </a:p>
          <a:p>
            <a:r>
              <a:rPr lang="en-US" sz="2400" b="1" i="1">
                <a:latin typeface="Times New Roman" pitchFamily="18" charset="0"/>
                <a:cs typeface="Times New Roman" pitchFamily="18" charset="0"/>
              </a:rPr>
              <a:t>Bão táp mưa sa đứng thẳng hàng</a:t>
            </a:r>
          </a:p>
        </p:txBody>
      </p:sp>
      <p:sp>
        <p:nvSpPr>
          <p:cNvPr id="25" name="TextBox 24"/>
          <p:cNvSpPr txBox="1"/>
          <p:nvPr/>
        </p:nvSpPr>
        <p:spPr>
          <a:xfrm>
            <a:off x="3791404" y="4405050"/>
            <a:ext cx="5101076" cy="461665"/>
          </a:xfrm>
          <a:prstGeom prst="rect">
            <a:avLst/>
          </a:prstGeom>
          <a:noFill/>
        </p:spPr>
        <p:txBody>
          <a:bodyPr wrap="none" lIns="91438" tIns="45719" rIns="91438" bIns="45719" rtlCol="0">
            <a:spAutoFit/>
          </a:bodyPr>
          <a:lstStyle/>
          <a:p>
            <a:r>
              <a:rPr lang="en-US" sz="2400" b="1" i="1">
                <a:latin typeface="Times New Roman" pitchFamily="18" charset="0"/>
                <a:cs typeface="Times New Roman" pitchFamily="18" charset="0"/>
              </a:rPr>
              <a:t>Muốn làm cây tre trung hiếu chốn này</a:t>
            </a:r>
          </a:p>
        </p:txBody>
      </p:sp>
    </p:spTree>
    <p:extLst>
      <p:ext uri="{BB962C8B-B14F-4D97-AF65-F5344CB8AC3E}">
        <p14:creationId xmlns:p14="http://schemas.microsoft.com/office/powerpoint/2010/main" val="28281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par>
                                <p:cTn id="43" presetID="6" presetClass="entr" presetSubtype="16"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par>
                                <p:cTn id="46" presetID="6" presetClass="entr" presetSubtype="16"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ircle(in)">
                                      <p:cBhvr>
                                        <p:cTn id="4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4"/>
            <a:ext cx="3753205" cy="369332"/>
            <a:chOff x="-178462" y="1828800"/>
            <a:chExt cx="10009850" cy="98479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801"/>
              <a:endParaRPr lang="en-US" sz="1600">
                <a:solidFill>
                  <a:prstClr val="white"/>
                </a:solidFill>
              </a:endParaRPr>
            </a:p>
          </p:txBody>
        </p:sp>
        <p:sp>
          <p:nvSpPr>
            <p:cNvPr id="6" name="TextBox 5"/>
            <p:cNvSpPr txBox="1"/>
            <p:nvPr/>
          </p:nvSpPr>
          <p:spPr>
            <a:xfrm>
              <a:off x="85076" y="1828800"/>
              <a:ext cx="1631858" cy="984795"/>
            </a:xfrm>
            <a:prstGeom prst="rect">
              <a:avLst/>
            </a:prstGeom>
            <a:noFill/>
          </p:spPr>
          <p:txBody>
            <a:bodyPr wrap="square" rtlCol="0">
              <a:spAutoFit/>
            </a:bodyPr>
            <a:lstStyle/>
            <a:p>
              <a:pPr algn="ctr" defTabSz="805801"/>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795"/>
            </a:xfrm>
            <a:prstGeom prst="rect">
              <a:avLst/>
            </a:prstGeom>
            <a:noFill/>
          </p:spPr>
          <p:txBody>
            <a:bodyPr wrap="square" rtlCol="0">
              <a:spAutoFit/>
            </a:bodyPr>
            <a:lstStyle/>
            <a:p>
              <a:pPr defTabSz="805801"/>
              <a:r>
                <a:rPr lang="en-US" b="1">
                  <a:solidFill>
                    <a:srgbClr val="31859C"/>
                  </a:solidFill>
                  <a:latin typeface="Tahoma" panose="020B0604030504040204" pitchFamily="34" charset="0"/>
                  <a:cs typeface="Tahoma" panose="020B0604030504040204" pitchFamily="34" charset="0"/>
                </a:rPr>
                <a:t>TỔNG KẾT</a:t>
              </a:r>
            </a:p>
          </p:txBody>
        </p:sp>
      </p:grpSp>
      <p:sp>
        <p:nvSpPr>
          <p:cNvPr id="19" name="Rectangle 18"/>
          <p:cNvSpPr/>
          <p:nvPr/>
        </p:nvSpPr>
        <p:spPr>
          <a:xfrm>
            <a:off x="224884" y="1047436"/>
            <a:ext cx="6898775" cy="130829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39" tIns="17074" rIns="34139" bIns="17074"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0" name="Group 16"/>
          <p:cNvGrpSpPr/>
          <p:nvPr/>
        </p:nvGrpSpPr>
        <p:grpSpPr>
          <a:xfrm>
            <a:off x="202039" y="1042933"/>
            <a:ext cx="6916609" cy="30861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0892">
                <a:spcBef>
                  <a:spcPts val="450"/>
                </a:spcBef>
                <a:defRPr/>
              </a:pPr>
              <a:r>
                <a:rPr lang="en-US" sz="2000" b="1" kern="0">
                  <a:solidFill>
                    <a:prstClr val="white"/>
                  </a:solidFill>
                  <a:latin typeface="Times New Roman" pitchFamily="18" charset="0"/>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1</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728877" y="1402979"/>
            <a:ext cx="6075372" cy="588479"/>
          </a:xfrm>
          <a:prstGeom prst="rect">
            <a:avLst/>
          </a:prstGeom>
        </p:spPr>
        <p:txBody>
          <a:bodyPr wrap="square" lIns="34139" tIns="17074" rIns="34139" bIns="17074">
            <a:spAutoFit/>
          </a:bodyPr>
          <a:lstStyle/>
          <a:p>
            <a:pPr marL="285407" indent="-285407" defTabSz="911390">
              <a:buFont typeface="Wingdings" pitchFamily="2" charset="2"/>
              <a:buChar char="§"/>
            </a:pPr>
            <a:r>
              <a:rPr lang="en-US" b="1" smtClean="0">
                <a:solidFill>
                  <a:prstClr val="black"/>
                </a:solidFill>
                <a:latin typeface="Times New Roman"/>
              </a:rPr>
              <a:t>Lòng thành kính và xúc động sâu sắc của tác giả và mọi người dành cho Bác Hồ kính yêu</a:t>
            </a:r>
            <a:endParaRPr lang="vi-VN" altLang="en-US" b="1" kern="0" dirty="0">
              <a:solidFill>
                <a:prstClr val="black"/>
              </a:solidFill>
              <a:latin typeface="Times New Roman"/>
              <a:cs typeface="Itim" panose="020B0604020202020204" charset="-34"/>
              <a:sym typeface="Arial"/>
            </a:endParaRPr>
          </a:p>
        </p:txBody>
      </p:sp>
      <p:sp>
        <p:nvSpPr>
          <p:cNvPr id="24" name="Rectangle 23"/>
          <p:cNvSpPr/>
          <p:nvPr/>
        </p:nvSpPr>
        <p:spPr>
          <a:xfrm>
            <a:off x="201991" y="2643763"/>
            <a:ext cx="6939434" cy="1784822"/>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39" tIns="17074" rIns="34139" bIns="17074"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5" name="Group 16"/>
          <p:cNvGrpSpPr/>
          <p:nvPr/>
        </p:nvGrpSpPr>
        <p:grpSpPr>
          <a:xfrm>
            <a:off x="224854" y="2643760"/>
            <a:ext cx="6921822" cy="308612"/>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2</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720081" y="3075815"/>
            <a:ext cx="6084168" cy="923140"/>
          </a:xfrm>
          <a:prstGeom prst="rect">
            <a:avLst/>
          </a:prstGeom>
        </p:spPr>
        <p:txBody>
          <a:bodyPr wrap="square" lIns="91245" tIns="45625" rIns="91245" bIns="45625">
            <a:spAutoFit/>
          </a:bodyPr>
          <a:lstStyle/>
          <a:p>
            <a:pPr marL="285407" indent="-285407" defTabSz="911390">
              <a:buFont typeface="Wingdings" pitchFamily="2" charset="2"/>
              <a:buChar char="§"/>
            </a:pPr>
            <a:r>
              <a:rPr lang="en-US" b="1" smtClean="0">
                <a:solidFill>
                  <a:prstClr val="black"/>
                </a:solidFill>
                <a:latin typeface="Times New Roman" pitchFamily="18" charset="0"/>
                <a:cs typeface="Times New Roman" pitchFamily="18" charset="0"/>
              </a:rPr>
              <a:t>Giọng điệu trang trọng, thiết tha</a:t>
            </a:r>
          </a:p>
          <a:p>
            <a:pPr marL="285407" indent="-285407" defTabSz="911390">
              <a:buFont typeface="Wingdings" pitchFamily="2" charset="2"/>
              <a:buChar char="§"/>
            </a:pPr>
            <a:r>
              <a:rPr lang="en-US" b="1" smtClean="0">
                <a:solidFill>
                  <a:prstClr val="black"/>
                </a:solidFill>
                <a:latin typeface="Times New Roman" pitchFamily="18" charset="0"/>
                <a:cs typeface="Times New Roman" pitchFamily="18" charset="0"/>
              </a:rPr>
              <a:t>Ngôn ngữ bình dị, sâu lắng</a:t>
            </a:r>
          </a:p>
          <a:p>
            <a:pPr marL="285407" indent="-285407" defTabSz="911390">
              <a:buFont typeface="Wingdings" pitchFamily="2" charset="2"/>
              <a:buChar char="§"/>
            </a:pPr>
            <a:r>
              <a:rPr lang="en-US" b="1" smtClean="0">
                <a:solidFill>
                  <a:prstClr val="black"/>
                </a:solidFill>
                <a:latin typeface="Times New Roman" pitchFamily="18" charset="0"/>
                <a:cs typeface="Times New Roman" pitchFamily="18" charset="0"/>
              </a:rPr>
              <a:t>Sử dụng nhiều BPNT thành công</a:t>
            </a:r>
            <a:endParaRPr lang="vi-VN" b="1">
              <a:solidFill>
                <a:prstClr val="black"/>
              </a:solidFill>
              <a:latin typeface="Times New Roman" pitchFamily="18" charset="0"/>
              <a:cs typeface="Times New Roman" pitchFamily="18" charset="0"/>
            </a:endParaRPr>
          </a:p>
        </p:txBody>
      </p:sp>
      <p:pic>
        <p:nvPicPr>
          <p:cNvPr id="17" name="Picture 3" descr="—Pngtree—bamboo natural illustration_3466443.png">
            <a:extLst>
              <a:ext uri="{FF2B5EF4-FFF2-40B4-BE49-F238E27FC236}">
                <a16:creationId xmlns:a16="http://schemas.microsoft.com/office/drawing/2014/main" id="{3BA788E4-75F5-4FB9-BDC8-88A12DD285A0}"/>
              </a:ext>
            </a:extLst>
          </p:cNvPr>
          <p:cNvPicPr>
            <a:picLocks noChangeAspect="1"/>
          </p:cNvPicPr>
          <p:nvPr/>
        </p:nvPicPr>
        <p:blipFill>
          <a:blip r:embed="rId3">
            <a:extLst>
              <a:ext uri="{28A0092B-C50C-407E-A947-70E740481C1C}">
                <a14:useLocalDpi xmlns:a14="http://schemas.microsoft.com/office/drawing/2010/main" val="0"/>
              </a:ext>
            </a:extLst>
          </a:blip>
          <a:srcRect b="6667"/>
          <a:stretch>
            <a:fillRect/>
          </a:stretch>
        </p:blipFill>
        <p:spPr bwMode="auto">
          <a:xfrm>
            <a:off x="7632173" y="0"/>
            <a:ext cx="1511829" cy="50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2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1000"/>
                                        <p:tgtEl>
                                          <p:spTgt spid="2">
                                            <p:txEl>
                                              <p:pRg st="2" end="2"/>
                                            </p:txEl>
                                          </p:spTgt>
                                        </p:tgtEl>
                                      </p:cBhvr>
                                    </p:animEffect>
                                    <p:anim calcmode="lin" valueType="num">
                                      <p:cBhvr>
                                        <p:cTn id="4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2A08DEF-9BE8-45DC-86AA-16317C893483}"/>
              </a:ext>
            </a:extLst>
          </p:cNvPr>
          <p:cNvGraphicFramePr>
            <a:graphicFrameLocks noGrp="1"/>
          </p:cNvGraphicFramePr>
          <p:nvPr>
            <p:extLst>
              <p:ext uri="{D42A27DB-BD31-4B8C-83A1-F6EECF244321}">
                <p14:modId xmlns:p14="http://schemas.microsoft.com/office/powerpoint/2010/main" val="152261304"/>
              </p:ext>
            </p:extLst>
          </p:nvPr>
        </p:nvGraphicFramePr>
        <p:xfrm>
          <a:off x="1508631" y="136812"/>
          <a:ext cx="7128173" cy="4869876"/>
        </p:xfrm>
        <a:graphic>
          <a:graphicData uri="http://schemas.openxmlformats.org/drawingml/2006/table">
            <a:tbl>
              <a:tblPr firstRow="1" bandRow="1">
                <a:tableStyleId>{5C22544A-7EE6-4342-B048-85BDC9FD1C3A}</a:tableStyleId>
              </a:tblPr>
              <a:tblGrid>
                <a:gridCol w="548321">
                  <a:extLst>
                    <a:ext uri="{9D8B030D-6E8A-4147-A177-3AD203B41FA5}">
                      <a16:colId xmlns:a16="http://schemas.microsoft.com/office/drawing/2014/main" val="1193852637"/>
                    </a:ext>
                  </a:extLst>
                </a:gridCol>
                <a:gridCol w="548321">
                  <a:extLst>
                    <a:ext uri="{9D8B030D-6E8A-4147-A177-3AD203B41FA5}">
                      <a16:colId xmlns:a16="http://schemas.microsoft.com/office/drawing/2014/main" val="2574978437"/>
                    </a:ext>
                  </a:extLst>
                </a:gridCol>
                <a:gridCol w="548321">
                  <a:extLst>
                    <a:ext uri="{9D8B030D-6E8A-4147-A177-3AD203B41FA5}">
                      <a16:colId xmlns:a16="http://schemas.microsoft.com/office/drawing/2014/main" val="623480640"/>
                    </a:ext>
                  </a:extLst>
                </a:gridCol>
                <a:gridCol w="548321">
                  <a:extLst>
                    <a:ext uri="{9D8B030D-6E8A-4147-A177-3AD203B41FA5}">
                      <a16:colId xmlns:a16="http://schemas.microsoft.com/office/drawing/2014/main" val="3415762869"/>
                    </a:ext>
                  </a:extLst>
                </a:gridCol>
                <a:gridCol w="548321">
                  <a:extLst>
                    <a:ext uri="{9D8B030D-6E8A-4147-A177-3AD203B41FA5}">
                      <a16:colId xmlns:a16="http://schemas.microsoft.com/office/drawing/2014/main" val="3862681683"/>
                    </a:ext>
                  </a:extLst>
                </a:gridCol>
                <a:gridCol w="548321">
                  <a:extLst>
                    <a:ext uri="{9D8B030D-6E8A-4147-A177-3AD203B41FA5}">
                      <a16:colId xmlns:a16="http://schemas.microsoft.com/office/drawing/2014/main" val="3615992037"/>
                    </a:ext>
                  </a:extLst>
                </a:gridCol>
                <a:gridCol w="548321">
                  <a:extLst>
                    <a:ext uri="{9D8B030D-6E8A-4147-A177-3AD203B41FA5}">
                      <a16:colId xmlns:a16="http://schemas.microsoft.com/office/drawing/2014/main" val="1478955938"/>
                    </a:ext>
                  </a:extLst>
                </a:gridCol>
                <a:gridCol w="548321">
                  <a:extLst>
                    <a:ext uri="{9D8B030D-6E8A-4147-A177-3AD203B41FA5}">
                      <a16:colId xmlns:a16="http://schemas.microsoft.com/office/drawing/2014/main" val="2246635837"/>
                    </a:ext>
                  </a:extLst>
                </a:gridCol>
                <a:gridCol w="548321">
                  <a:extLst>
                    <a:ext uri="{9D8B030D-6E8A-4147-A177-3AD203B41FA5}">
                      <a16:colId xmlns:a16="http://schemas.microsoft.com/office/drawing/2014/main" val="3877900059"/>
                    </a:ext>
                  </a:extLst>
                </a:gridCol>
                <a:gridCol w="548321">
                  <a:extLst>
                    <a:ext uri="{9D8B030D-6E8A-4147-A177-3AD203B41FA5}">
                      <a16:colId xmlns:a16="http://schemas.microsoft.com/office/drawing/2014/main" val="4292622588"/>
                    </a:ext>
                  </a:extLst>
                </a:gridCol>
                <a:gridCol w="548321">
                  <a:extLst>
                    <a:ext uri="{9D8B030D-6E8A-4147-A177-3AD203B41FA5}">
                      <a16:colId xmlns:a16="http://schemas.microsoft.com/office/drawing/2014/main" val="1170723605"/>
                    </a:ext>
                  </a:extLst>
                </a:gridCol>
                <a:gridCol w="548321">
                  <a:extLst>
                    <a:ext uri="{9D8B030D-6E8A-4147-A177-3AD203B41FA5}">
                      <a16:colId xmlns:a16="http://schemas.microsoft.com/office/drawing/2014/main" val="3554760828"/>
                    </a:ext>
                  </a:extLst>
                </a:gridCol>
                <a:gridCol w="548321">
                  <a:extLst>
                    <a:ext uri="{9D8B030D-6E8A-4147-A177-3AD203B41FA5}">
                      <a16:colId xmlns:a16="http://schemas.microsoft.com/office/drawing/2014/main" val="4105854136"/>
                    </a:ext>
                  </a:extLst>
                </a:gridCol>
              </a:tblGrid>
              <a:tr h="442716">
                <a:tc gridSpan="6">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4">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509575383"/>
                  </a:ext>
                </a:extLst>
              </a:tr>
              <a:tr h="442716">
                <a:tc gridSpan="5">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082751367"/>
                  </a:ext>
                </a:extLst>
              </a:tr>
              <a:tr h="442716">
                <a:tc gridSpan="2">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4">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002249635"/>
                  </a:ext>
                </a:extLst>
              </a:tr>
              <a:tr h="442716">
                <a:tc gridSpan="6">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031709470"/>
                  </a:ext>
                </a:extLst>
              </a:tr>
              <a:tr h="442716">
                <a:tc gridSpan="5">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6600520"/>
                  </a:ext>
                </a:extLst>
              </a:tr>
              <a:tr h="442716">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4">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627093062"/>
                  </a:ext>
                </a:extLst>
              </a:tr>
              <a:tr h="442716">
                <a:tc rowSpan="4">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5">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233581589"/>
                  </a:ext>
                </a:extLst>
              </a:tr>
              <a:tr h="44271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3">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039272843"/>
                  </a:ext>
                </a:extLst>
              </a:tr>
              <a:tr h="44271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615779461"/>
                  </a:ext>
                </a:extLst>
              </a:tr>
              <a:tr h="44271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4">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227592206"/>
                  </a:ext>
                </a:extLst>
              </a:tr>
              <a:tr h="442716">
                <a:tc gridSpan="5">
                  <a:txBody>
                    <a:bodyPr/>
                    <a:lstStyle/>
                    <a:p>
                      <a:endParaRPr lang="en-SG" sz="11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SG"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9958189"/>
                  </a:ext>
                </a:extLst>
              </a:tr>
            </a:tbl>
          </a:graphicData>
        </a:graphic>
      </p:graphicFrame>
      <p:graphicFrame>
        <p:nvGraphicFramePr>
          <p:cNvPr id="7" name="Table 7">
            <a:extLst>
              <a:ext uri="{FF2B5EF4-FFF2-40B4-BE49-F238E27FC236}">
                <a16:creationId xmlns:a16="http://schemas.microsoft.com/office/drawing/2014/main" id="{0AD6B879-CBE4-4754-8263-EA76C0A45C28}"/>
              </a:ext>
            </a:extLst>
          </p:cNvPr>
          <p:cNvGraphicFramePr>
            <a:graphicFrameLocks noGrp="1"/>
          </p:cNvGraphicFramePr>
          <p:nvPr>
            <p:extLst>
              <p:ext uri="{D42A27DB-BD31-4B8C-83A1-F6EECF244321}">
                <p14:modId xmlns:p14="http://schemas.microsoft.com/office/powerpoint/2010/main" val="13573936"/>
              </p:ext>
            </p:extLst>
          </p:nvPr>
        </p:nvGraphicFramePr>
        <p:xfrm>
          <a:off x="516731" y="136812"/>
          <a:ext cx="547688" cy="4869876"/>
        </p:xfrm>
        <a:graphic>
          <a:graphicData uri="http://schemas.openxmlformats.org/drawingml/2006/table">
            <a:tbl>
              <a:tblPr firstRow="1" bandRow="1">
                <a:tableStyleId>{5C22544A-7EE6-4342-B048-85BDC9FD1C3A}</a:tableStyleId>
              </a:tblPr>
              <a:tblGrid>
                <a:gridCol w="547688">
                  <a:extLst>
                    <a:ext uri="{9D8B030D-6E8A-4147-A177-3AD203B41FA5}">
                      <a16:colId xmlns:a16="http://schemas.microsoft.com/office/drawing/2014/main" val="2865840740"/>
                    </a:ext>
                  </a:extLst>
                </a:gridCol>
              </a:tblGrid>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1</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7321828"/>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2</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19113668"/>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3</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7082059"/>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4</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44298569"/>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5</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42312721"/>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6</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33394299"/>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7</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08190469"/>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8</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25120176"/>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9</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93814109"/>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10</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49259454"/>
                  </a:ext>
                </a:extLst>
              </a:tr>
              <a:tr h="442716">
                <a:tc>
                  <a:txBody>
                    <a:bodyPr/>
                    <a:lstStyle/>
                    <a:p>
                      <a:pPr algn="ctr"/>
                      <a:r>
                        <a:rPr lang="en-US" sz="2100" b="1" dirty="0">
                          <a:solidFill>
                            <a:schemeClr val="tx1"/>
                          </a:solidFill>
                          <a:latin typeface="Times New Roman" panose="02020603050405020304" pitchFamily="18" charset="0"/>
                          <a:cs typeface="Times New Roman" panose="02020603050405020304" pitchFamily="18" charset="0"/>
                        </a:rPr>
                        <a:t>11</a:t>
                      </a:r>
                      <a:endParaRPr lang="en-SG" sz="21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99009926"/>
                  </a:ext>
                </a:extLst>
              </a:tr>
            </a:tbl>
          </a:graphicData>
        </a:graphic>
      </p:graphicFrame>
      <p:sp>
        <p:nvSpPr>
          <p:cNvPr id="11" name="Rectangle: Rounded Corners 10">
            <a:extLst>
              <a:ext uri="{FF2B5EF4-FFF2-40B4-BE49-F238E27FC236}">
                <a16:creationId xmlns:a16="http://schemas.microsoft.com/office/drawing/2014/main" id="{F2D3793E-F691-4B57-961F-24AFF11BC401}"/>
              </a:ext>
            </a:extLst>
          </p:cNvPr>
          <p:cNvSpPr/>
          <p:nvPr/>
        </p:nvSpPr>
        <p:spPr>
          <a:xfrm>
            <a:off x="1843121" y="2283547"/>
            <a:ext cx="6372225"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rPr>
              <a:t>1. Đây là một đại từ xưng hô được dùng trong bài để thể hiện sự gần gũi, thân thiết, yêu mến.</a:t>
            </a:r>
            <a:endParaRPr lang="en-SG" sz="2100" b="1" dirty="0">
              <a:solidFill>
                <a:prstClr val="white"/>
              </a:solidFill>
            </a:endParaRPr>
          </a:p>
        </p:txBody>
      </p:sp>
      <p:sp>
        <p:nvSpPr>
          <p:cNvPr id="12" name="TextBox 11">
            <a:extLst>
              <a:ext uri="{FF2B5EF4-FFF2-40B4-BE49-F238E27FC236}">
                <a16:creationId xmlns:a16="http://schemas.microsoft.com/office/drawing/2014/main" id="{020A6FE2-AC12-402B-A7D4-71775DA433B9}"/>
              </a:ext>
            </a:extLst>
          </p:cNvPr>
          <p:cNvSpPr txBox="1"/>
          <p:nvPr/>
        </p:nvSpPr>
        <p:spPr>
          <a:xfrm>
            <a:off x="4786183" y="108238"/>
            <a:ext cx="1686055"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B   A    C</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57ED6894-6C7A-462A-A784-E96E1FFE3C04}"/>
              </a:ext>
            </a:extLst>
          </p:cNvPr>
          <p:cNvSpPr/>
          <p:nvPr/>
        </p:nvSpPr>
        <p:spPr>
          <a:xfrm>
            <a:off x="2695497" y="2276731"/>
            <a:ext cx="4286380" cy="662741"/>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2. Đây là nơi xây dựng lăng.</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4BB59B6-F06A-47B3-B76A-5128BD19CEC4}"/>
              </a:ext>
            </a:extLst>
          </p:cNvPr>
          <p:cNvSpPr txBox="1"/>
          <p:nvPr/>
        </p:nvSpPr>
        <p:spPr>
          <a:xfrm>
            <a:off x="4186824" y="557321"/>
            <a:ext cx="3448545"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B    A   D     I    N    H</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22A6561-8189-4360-898D-387ACF2EE501}"/>
              </a:ext>
            </a:extLst>
          </p:cNvPr>
          <p:cNvSpPr/>
          <p:nvPr/>
        </p:nvSpPr>
        <p:spPr>
          <a:xfrm>
            <a:off x="1875137" y="2315620"/>
            <a:ext cx="6115050"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3. Cụm từ này được dùng để nói về giấc ngủ của Người.</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E0822EA-3051-491A-B52D-0034C1581ADA}"/>
              </a:ext>
            </a:extLst>
          </p:cNvPr>
          <p:cNvSpPr txBox="1"/>
          <p:nvPr/>
        </p:nvSpPr>
        <p:spPr>
          <a:xfrm>
            <a:off x="2539833" y="1005486"/>
            <a:ext cx="423244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B    I     N   H    Y   E    N    </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C413729-8C62-499C-8BCA-2267D1B8DEAB}"/>
              </a:ext>
            </a:extLst>
          </p:cNvPr>
          <p:cNvSpPr/>
          <p:nvPr/>
        </p:nvSpPr>
        <p:spPr>
          <a:xfrm>
            <a:off x="2066414" y="2749370"/>
            <a:ext cx="6115050"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en-SG" sz="2100" b="1" dirty="0">
                <a:solidFill>
                  <a:prstClr val="white"/>
                </a:solidFill>
                <a:latin typeface="Times New Roman" panose="02020603050405020304" pitchFamily="18" charset="0"/>
                <a:cs typeface="Times New Roman" panose="02020603050405020304" pitchFamily="18" charset="0"/>
              </a:rPr>
              <a:t>4. </a:t>
            </a:r>
            <a:r>
              <a:rPr lang="en-SG" sz="2100" b="1" dirty="0" err="1">
                <a:solidFill>
                  <a:prstClr val="white"/>
                </a:solidFill>
                <a:latin typeface="Times New Roman" panose="02020603050405020304" pitchFamily="18" charset="0"/>
                <a:cs typeface="Times New Roman" panose="02020603050405020304" pitchFamily="18" charset="0"/>
              </a:rPr>
              <a:t>Đây</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là</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một</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hình</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ảnh</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ẩn</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dụ</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trong</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bài</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liên</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quan</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đến</a:t>
            </a:r>
            <a:r>
              <a:rPr lang="en-SG" sz="2100" b="1" dirty="0">
                <a:solidFill>
                  <a:prstClr val="white"/>
                </a:solidFill>
                <a:latin typeface="Times New Roman" panose="02020603050405020304" pitchFamily="18" charset="0"/>
                <a:cs typeface="Times New Roman" panose="02020603050405020304" pitchFamily="18" charset="0"/>
              </a:rPr>
              <a:t> </a:t>
            </a:r>
            <a:r>
              <a:rPr lang="en-SG" sz="2100" b="1" dirty="0" err="1">
                <a:solidFill>
                  <a:prstClr val="white"/>
                </a:solidFill>
                <a:latin typeface="Times New Roman" panose="02020603050405020304" pitchFamily="18" charset="0"/>
                <a:cs typeface="Times New Roman" panose="02020603050405020304" pitchFamily="18" charset="0"/>
              </a:rPr>
              <a:t>Bác</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51D0E87-DB14-4FBC-8778-41DDBC9621D6}"/>
              </a:ext>
            </a:extLst>
          </p:cNvPr>
          <p:cNvSpPr txBox="1"/>
          <p:nvPr/>
        </p:nvSpPr>
        <p:spPr>
          <a:xfrm>
            <a:off x="4714680" y="1446907"/>
            <a:ext cx="423244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M   A    T    </a:t>
            </a:r>
            <a:r>
              <a:rPr lang="en-US" sz="2700" dirty="0" err="1">
                <a:solidFill>
                  <a:prstClr val="black"/>
                </a:solidFill>
                <a:latin typeface="Times New Roman" panose="02020603050405020304" pitchFamily="18" charset="0"/>
                <a:cs typeface="Times New Roman" panose="02020603050405020304" pitchFamily="18" charset="0"/>
              </a:rPr>
              <a:t>T</a:t>
            </a:r>
            <a:r>
              <a:rPr lang="en-US" sz="2700" dirty="0">
                <a:solidFill>
                  <a:prstClr val="black"/>
                </a:solidFill>
                <a:latin typeface="Times New Roman" panose="02020603050405020304" pitchFamily="18" charset="0"/>
                <a:cs typeface="Times New Roman" panose="02020603050405020304" pitchFamily="18" charset="0"/>
              </a:rPr>
              <a:t>    R    O    I</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6434CE2B-A0E6-4AEA-A56F-7AB102EFCC4C}"/>
              </a:ext>
            </a:extLst>
          </p:cNvPr>
          <p:cNvSpPr/>
          <p:nvPr/>
        </p:nvSpPr>
        <p:spPr>
          <a:xfrm>
            <a:off x="2102129" y="2921334"/>
            <a:ext cx="6115050"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5. Cảm xúc nào của tác giả được thể hiện xuyên suốt trong toàn bài thơ.</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ABA9D93-B7FC-4A37-B5CB-465D45883039}"/>
              </a:ext>
            </a:extLst>
          </p:cNvPr>
          <p:cNvSpPr txBox="1"/>
          <p:nvPr/>
        </p:nvSpPr>
        <p:spPr>
          <a:xfrm>
            <a:off x="4093959" y="1880752"/>
            <a:ext cx="423244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X   U    C    Đ   O    N    G</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45FD6356-6ECD-4E8C-A00A-3ED56F3BDEB1}"/>
              </a:ext>
            </a:extLst>
          </p:cNvPr>
          <p:cNvSpPr/>
          <p:nvPr/>
        </p:nvSpPr>
        <p:spPr>
          <a:xfrm>
            <a:off x="2102129" y="3025555"/>
            <a:ext cx="6115050"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6. Hình ảnh dòng người được ví như….</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42936E6-E755-450A-8281-4F1F9B811717}"/>
              </a:ext>
            </a:extLst>
          </p:cNvPr>
          <p:cNvSpPr txBox="1"/>
          <p:nvPr/>
        </p:nvSpPr>
        <p:spPr>
          <a:xfrm>
            <a:off x="1353905" y="2336492"/>
            <a:ext cx="4861157"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T    R    A   N    G   H    O    A</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256DD24F-9C6F-45E8-A998-1D46E68C16BB}"/>
              </a:ext>
            </a:extLst>
          </p:cNvPr>
          <p:cNvSpPr/>
          <p:nvPr/>
        </p:nvSpPr>
        <p:spPr>
          <a:xfrm>
            <a:off x="1913292" y="955146"/>
            <a:ext cx="6115050" cy="98475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7. Một trong những ước nguyện của tác giả để được ở gần bên vị lãnh tụ.</a:t>
            </a:r>
            <a:endParaRPr lang="en-SG" sz="3000" b="1" dirty="0">
              <a:solidFill>
                <a:prstClr val="white"/>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4E1CC06-FA9A-45B2-9761-4AC67581A5A9}"/>
              </a:ext>
            </a:extLst>
          </p:cNvPr>
          <p:cNvSpPr txBox="1"/>
          <p:nvPr/>
        </p:nvSpPr>
        <p:spPr>
          <a:xfrm>
            <a:off x="1911118" y="2766747"/>
            <a:ext cx="4861157"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C   O    N    C   H    I    M</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9A2502FC-A88C-4882-8984-F2C57C861C11}"/>
              </a:ext>
            </a:extLst>
          </p:cNvPr>
          <p:cNvSpPr/>
          <p:nvPr/>
        </p:nvSpPr>
        <p:spPr>
          <a:xfrm>
            <a:off x="1782726" y="927856"/>
            <a:ext cx="6115050" cy="1213377"/>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8. Tác giả dùng cụm từ này để cho thấy như Người chưa ra đi, Người còn sống mãi với đất nước, với dân tộc.</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B3A9516-D04B-47A3-808E-F2A1893FD4D0}"/>
              </a:ext>
            </a:extLst>
          </p:cNvPr>
          <p:cNvSpPr txBox="1"/>
          <p:nvPr/>
        </p:nvSpPr>
        <p:spPr>
          <a:xfrm>
            <a:off x="3025543" y="3210768"/>
            <a:ext cx="4861157"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G    I    A    C   N    G   U</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FC1814AB-B923-4C08-83CE-08F094531CAE}"/>
              </a:ext>
            </a:extLst>
          </p:cNvPr>
          <p:cNvSpPr/>
          <p:nvPr/>
        </p:nvSpPr>
        <p:spPr>
          <a:xfrm>
            <a:off x="1848009" y="1084154"/>
            <a:ext cx="6115050" cy="855109"/>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9. Tên thật của nhà thơ</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AC1AF4D-B690-4DBF-8D71-C695878F9EBA}"/>
              </a:ext>
            </a:extLst>
          </p:cNvPr>
          <p:cNvSpPr txBox="1"/>
          <p:nvPr/>
        </p:nvSpPr>
        <p:spPr>
          <a:xfrm>
            <a:off x="2432608" y="3653267"/>
            <a:ext cx="545409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T    H    A   N    H    V    I     E   N</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F2EE6046-6BE7-4D50-BC1C-D7681566A1C1}"/>
              </a:ext>
            </a:extLst>
          </p:cNvPr>
          <p:cNvSpPr/>
          <p:nvPr/>
        </p:nvSpPr>
        <p:spPr>
          <a:xfrm>
            <a:off x="1859723" y="966126"/>
            <a:ext cx="6115050" cy="855109"/>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10. Mạch cảm xúc của bài thơ được sắp xếp theo trình tự này.</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707FB1A-1AF8-4576-A875-477BE89AEDC4}"/>
              </a:ext>
            </a:extLst>
          </p:cNvPr>
          <p:cNvSpPr txBox="1"/>
          <p:nvPr/>
        </p:nvSpPr>
        <p:spPr>
          <a:xfrm>
            <a:off x="1887817" y="4095766"/>
            <a:ext cx="545409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T    H    O    I    G    I     A   N</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8D71145F-2845-4244-ACE1-708FE7695356}"/>
              </a:ext>
            </a:extLst>
          </p:cNvPr>
          <p:cNvSpPr/>
          <p:nvPr/>
        </p:nvSpPr>
        <p:spPr>
          <a:xfrm>
            <a:off x="1887816" y="1739484"/>
            <a:ext cx="6115050" cy="855109"/>
          </a:xfrm>
          <a:prstGeom prst="roundRect">
            <a:avLst/>
          </a:prstGeom>
          <a:solidFill>
            <a:srgbClr val="EFC0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324"/>
            <a:r>
              <a:rPr lang="vi-VN" sz="2100" b="1" dirty="0">
                <a:solidFill>
                  <a:prstClr val="white"/>
                </a:solidFill>
                <a:latin typeface="Times New Roman" panose="02020603050405020304" pitchFamily="18" charset="0"/>
                <a:cs typeface="Times New Roman" panose="02020603050405020304" pitchFamily="18" charset="0"/>
              </a:rPr>
              <a:t>11. Quê của nhà thơ.</a:t>
            </a:r>
            <a:endParaRPr lang="en-SG" sz="2100" b="1" dirty="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3B552CC-EE14-423D-8992-6FA96B2B1AC6}"/>
              </a:ext>
            </a:extLst>
          </p:cNvPr>
          <p:cNvSpPr txBox="1"/>
          <p:nvPr/>
        </p:nvSpPr>
        <p:spPr>
          <a:xfrm>
            <a:off x="4101034" y="4540137"/>
            <a:ext cx="5454092" cy="484748"/>
          </a:xfrm>
          <a:prstGeom prst="rect">
            <a:avLst/>
          </a:prstGeom>
          <a:noFill/>
        </p:spPr>
        <p:txBody>
          <a:bodyPr wrap="square" lIns="68580" tIns="34290" rIns="68580" bIns="34290" rtlCol="0">
            <a:spAutoFit/>
          </a:bodyPr>
          <a:lstStyle/>
          <a:p>
            <a:pPr defTabSz="685324"/>
            <a:r>
              <a:rPr lang="en-US" sz="2700" dirty="0">
                <a:solidFill>
                  <a:prstClr val="black"/>
                </a:solidFill>
                <a:latin typeface="Times New Roman" panose="02020603050405020304" pitchFamily="18" charset="0"/>
                <a:cs typeface="Times New Roman" panose="02020603050405020304" pitchFamily="18" charset="0"/>
              </a:rPr>
              <a:t>   A    N   G    I     A   N    G</a:t>
            </a:r>
            <a:endParaRPr lang="en-SG"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796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1"/>
                                        </p:tgtEl>
                                        <p:attrNameLst>
                                          <p:attrName>ppt_x</p:attrName>
                                        </p:attrNameLst>
                                      </p:cBhvr>
                                      <p:tavLst>
                                        <p:tav tm="0">
                                          <p:val>
                                            <p:strVal val="ppt_x"/>
                                          </p:val>
                                        </p:tav>
                                        <p:tav tm="100000">
                                          <p:val>
                                            <p:strVal val="ppt_x"/>
                                          </p:val>
                                        </p:tav>
                                      </p:tavLst>
                                    </p:anim>
                                    <p:anim calcmode="lin" valueType="num">
                                      <p:cBhvr additive="base">
                                        <p:cTn id="24" dur="500"/>
                                        <p:tgtEl>
                                          <p:spTgt spid="11"/>
                                        </p:tgtEl>
                                        <p:attrNameLst>
                                          <p:attrName>ppt_y</p:attrName>
                                        </p:attrNameLst>
                                      </p:cBhvr>
                                      <p:tavLst>
                                        <p:tav tm="0">
                                          <p:val>
                                            <p:strVal val="ppt_y"/>
                                          </p:val>
                                        </p:tav>
                                        <p:tav tm="100000">
                                          <p:val>
                                            <p:strVal val="1+ppt_h/2"/>
                                          </p:val>
                                        </p:tav>
                                      </p:tavLst>
                                    </p:anim>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13"/>
                                        </p:tgtEl>
                                        <p:attrNameLst>
                                          <p:attrName>ppt_x</p:attrName>
                                        </p:attrNameLst>
                                      </p:cBhvr>
                                      <p:tavLst>
                                        <p:tav tm="0">
                                          <p:val>
                                            <p:strVal val="ppt_x"/>
                                          </p:val>
                                        </p:tav>
                                        <p:tav tm="100000">
                                          <p:val>
                                            <p:strVal val="ppt_x"/>
                                          </p:val>
                                        </p:tav>
                                      </p:tavLst>
                                    </p:anim>
                                    <p:anim calcmode="lin" valueType="num">
                                      <p:cBhvr additive="base">
                                        <p:cTn id="40" dur="500"/>
                                        <p:tgtEl>
                                          <p:spTgt spid="13"/>
                                        </p:tgtEl>
                                        <p:attrNameLst>
                                          <p:attrName>ppt_y</p:attrName>
                                        </p:attrNameLst>
                                      </p:cBhvr>
                                      <p:tavLst>
                                        <p:tav tm="0">
                                          <p:val>
                                            <p:strVal val="ppt_y"/>
                                          </p:val>
                                        </p:tav>
                                        <p:tav tm="100000">
                                          <p:val>
                                            <p:strVal val="1+ppt_h/2"/>
                                          </p:val>
                                        </p:tav>
                                      </p:tavLst>
                                    </p:anim>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15"/>
                                        </p:tgtEl>
                                        <p:attrNameLst>
                                          <p:attrName>ppt_x</p:attrName>
                                        </p:attrNameLst>
                                      </p:cBhvr>
                                      <p:tavLst>
                                        <p:tav tm="0">
                                          <p:val>
                                            <p:strVal val="ppt_x"/>
                                          </p:val>
                                        </p:tav>
                                        <p:tav tm="100000">
                                          <p:val>
                                            <p:strVal val="ppt_x"/>
                                          </p:val>
                                        </p:tav>
                                      </p:tavLst>
                                    </p:anim>
                                    <p:anim calcmode="lin" valueType="num">
                                      <p:cBhvr additive="base">
                                        <p:cTn id="56" dur="500"/>
                                        <p:tgtEl>
                                          <p:spTgt spid="15"/>
                                        </p:tgtEl>
                                        <p:attrNameLst>
                                          <p:attrName>ppt_y</p:attrName>
                                        </p:attrNameLst>
                                      </p:cBhvr>
                                      <p:tavLst>
                                        <p:tav tm="0">
                                          <p:val>
                                            <p:strVal val="ppt_y"/>
                                          </p:val>
                                        </p:tav>
                                        <p:tav tm="100000">
                                          <p:val>
                                            <p:strVal val="1+ppt_h/2"/>
                                          </p:val>
                                        </p:tav>
                                      </p:tavLst>
                                    </p:anim>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randombar(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18"/>
                                        </p:tgtEl>
                                        <p:attrNameLst>
                                          <p:attrName>ppt_x</p:attrName>
                                        </p:attrNameLst>
                                      </p:cBhvr>
                                      <p:tavLst>
                                        <p:tav tm="0">
                                          <p:val>
                                            <p:strVal val="ppt_x"/>
                                          </p:val>
                                        </p:tav>
                                        <p:tav tm="100000">
                                          <p:val>
                                            <p:strVal val="ppt_x"/>
                                          </p:val>
                                        </p:tav>
                                      </p:tavLst>
                                    </p:anim>
                                    <p:anim calcmode="lin" valueType="num">
                                      <p:cBhvr additive="base">
                                        <p:cTn id="72" dur="500"/>
                                        <p:tgtEl>
                                          <p:spTgt spid="18"/>
                                        </p:tgtEl>
                                        <p:attrNameLst>
                                          <p:attrName>ppt_y</p:attrName>
                                        </p:attrNameLst>
                                      </p:cBhvr>
                                      <p:tavLst>
                                        <p:tav tm="0">
                                          <p:val>
                                            <p:strVal val="ppt_y"/>
                                          </p:val>
                                        </p:tav>
                                        <p:tav tm="100000">
                                          <p:val>
                                            <p:strVal val="1+ppt_h/2"/>
                                          </p:val>
                                        </p:tav>
                                      </p:tavLst>
                                    </p:anim>
                                    <p:set>
                                      <p:cBhvr>
                                        <p:cTn id="73" dur="1" fill="hold">
                                          <p:stCondLst>
                                            <p:cond delay="4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randombar(horizont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20"/>
                                        </p:tgtEl>
                                        <p:attrNameLst>
                                          <p:attrName>ppt_x</p:attrName>
                                        </p:attrNameLst>
                                      </p:cBhvr>
                                      <p:tavLst>
                                        <p:tav tm="0">
                                          <p:val>
                                            <p:strVal val="ppt_x"/>
                                          </p:val>
                                        </p:tav>
                                        <p:tav tm="100000">
                                          <p:val>
                                            <p:strVal val="ppt_x"/>
                                          </p:val>
                                        </p:tav>
                                      </p:tavLst>
                                    </p:anim>
                                    <p:anim calcmode="lin" valueType="num">
                                      <p:cBhvr additive="base">
                                        <p:cTn id="88" dur="500"/>
                                        <p:tgtEl>
                                          <p:spTgt spid="20"/>
                                        </p:tgtEl>
                                        <p:attrNameLst>
                                          <p:attrName>ppt_y</p:attrName>
                                        </p:attrNameLst>
                                      </p:cBhvr>
                                      <p:tavLst>
                                        <p:tav tm="0">
                                          <p:val>
                                            <p:strVal val="ppt_y"/>
                                          </p:val>
                                        </p:tav>
                                        <p:tav tm="100000">
                                          <p:val>
                                            <p:strVal val="1+ppt_h/2"/>
                                          </p:val>
                                        </p:tav>
                                      </p:tavLst>
                                    </p:anim>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randombar(horizont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grpId="1" nodeType="clickEffect">
                                  <p:stCondLst>
                                    <p:cond delay="0"/>
                                  </p:stCondLst>
                                  <p:childTnLst>
                                    <p:anim calcmode="lin" valueType="num">
                                      <p:cBhvr additive="base">
                                        <p:cTn id="103" dur="500"/>
                                        <p:tgtEl>
                                          <p:spTgt spid="22"/>
                                        </p:tgtEl>
                                        <p:attrNameLst>
                                          <p:attrName>ppt_x</p:attrName>
                                        </p:attrNameLst>
                                      </p:cBhvr>
                                      <p:tavLst>
                                        <p:tav tm="0">
                                          <p:val>
                                            <p:strVal val="ppt_x"/>
                                          </p:val>
                                        </p:tav>
                                        <p:tav tm="100000">
                                          <p:val>
                                            <p:strVal val="ppt_x"/>
                                          </p:val>
                                        </p:tav>
                                      </p:tavLst>
                                    </p:anim>
                                    <p:anim calcmode="lin" valueType="num">
                                      <p:cBhvr additive="base">
                                        <p:cTn id="104" dur="500"/>
                                        <p:tgtEl>
                                          <p:spTgt spid="22"/>
                                        </p:tgtEl>
                                        <p:attrNameLst>
                                          <p:attrName>ppt_y</p:attrName>
                                        </p:attrNameLst>
                                      </p:cBhvr>
                                      <p:tavLst>
                                        <p:tav tm="0">
                                          <p:val>
                                            <p:strVal val="ppt_y"/>
                                          </p:val>
                                        </p:tav>
                                        <p:tav tm="100000">
                                          <p:val>
                                            <p:strVal val="1+ppt_h/2"/>
                                          </p:val>
                                        </p:tav>
                                      </p:tavLst>
                                    </p:anim>
                                    <p:set>
                                      <p:cBhvr>
                                        <p:cTn id="105" dur="1" fill="hold">
                                          <p:stCondLst>
                                            <p:cond delay="499"/>
                                          </p:stCondLst>
                                        </p:cTn>
                                        <p:tgtEl>
                                          <p:spTgt spid="2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randombar(horizont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inVertical)">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24"/>
                                        </p:tgtEl>
                                        <p:attrNameLst>
                                          <p:attrName>ppt_x</p:attrName>
                                        </p:attrNameLst>
                                      </p:cBhvr>
                                      <p:tavLst>
                                        <p:tav tm="0">
                                          <p:val>
                                            <p:strVal val="ppt_x"/>
                                          </p:val>
                                        </p:tav>
                                        <p:tav tm="100000">
                                          <p:val>
                                            <p:strVal val="ppt_x"/>
                                          </p:val>
                                        </p:tav>
                                      </p:tavLst>
                                    </p:anim>
                                    <p:anim calcmode="lin" valueType="num">
                                      <p:cBhvr additive="base">
                                        <p:cTn id="120" dur="500"/>
                                        <p:tgtEl>
                                          <p:spTgt spid="24"/>
                                        </p:tgtEl>
                                        <p:attrNameLst>
                                          <p:attrName>ppt_y</p:attrName>
                                        </p:attrNameLst>
                                      </p:cBhvr>
                                      <p:tavLst>
                                        <p:tav tm="0">
                                          <p:val>
                                            <p:strVal val="ppt_y"/>
                                          </p:val>
                                        </p:tav>
                                        <p:tav tm="100000">
                                          <p:val>
                                            <p:strVal val="1+ppt_h/2"/>
                                          </p:val>
                                        </p:tav>
                                      </p:tavLst>
                                    </p:anim>
                                    <p:set>
                                      <p:cBhvr>
                                        <p:cTn id="121" dur="1" fill="hold">
                                          <p:stCondLst>
                                            <p:cond delay="499"/>
                                          </p:stCondLst>
                                        </p:cTn>
                                        <p:tgtEl>
                                          <p:spTgt spid="2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randombar(horizontal)">
                                      <p:cBhvr>
                                        <p:cTn id="126" dur="500"/>
                                        <p:tgtEl>
                                          <p:spTgt spid="2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barn(inVertical)">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xit" presetSubtype="4" fill="hold" grpId="1" nodeType="clickEffect">
                                  <p:stCondLst>
                                    <p:cond delay="0"/>
                                  </p:stCondLst>
                                  <p:childTnLst>
                                    <p:anim calcmode="lin" valueType="num">
                                      <p:cBhvr additive="base">
                                        <p:cTn id="135" dur="500"/>
                                        <p:tgtEl>
                                          <p:spTgt spid="26"/>
                                        </p:tgtEl>
                                        <p:attrNameLst>
                                          <p:attrName>ppt_x</p:attrName>
                                        </p:attrNameLst>
                                      </p:cBhvr>
                                      <p:tavLst>
                                        <p:tav tm="0">
                                          <p:val>
                                            <p:strVal val="ppt_x"/>
                                          </p:val>
                                        </p:tav>
                                        <p:tav tm="100000">
                                          <p:val>
                                            <p:strVal val="ppt_x"/>
                                          </p:val>
                                        </p:tav>
                                      </p:tavLst>
                                    </p:anim>
                                    <p:anim calcmode="lin" valueType="num">
                                      <p:cBhvr additive="base">
                                        <p:cTn id="136" dur="500"/>
                                        <p:tgtEl>
                                          <p:spTgt spid="26"/>
                                        </p:tgtEl>
                                        <p:attrNameLst>
                                          <p:attrName>ppt_y</p:attrName>
                                        </p:attrNameLst>
                                      </p:cBhvr>
                                      <p:tavLst>
                                        <p:tav tm="0">
                                          <p:val>
                                            <p:strVal val="ppt_y"/>
                                          </p:val>
                                        </p:tav>
                                        <p:tav tm="100000">
                                          <p:val>
                                            <p:strVal val="1+ppt_h/2"/>
                                          </p:val>
                                        </p:tav>
                                      </p:tavLst>
                                    </p:anim>
                                    <p:set>
                                      <p:cBhvr>
                                        <p:cTn id="137" dur="1" fill="hold">
                                          <p:stCondLst>
                                            <p:cond delay="4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randombar(horizontal)">
                                      <p:cBhvr>
                                        <p:cTn id="142" dur="500"/>
                                        <p:tgtEl>
                                          <p:spTgt spid="27"/>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barn(inVertical)">
                                      <p:cBhvr>
                                        <p:cTn id="147" dur="500"/>
                                        <p:tgtEl>
                                          <p:spTgt spid="28"/>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xit" presetSubtype="4" fill="hold" grpId="1" nodeType="clickEffect">
                                  <p:stCondLst>
                                    <p:cond delay="0"/>
                                  </p:stCondLst>
                                  <p:childTnLst>
                                    <p:anim calcmode="lin" valueType="num">
                                      <p:cBhvr additive="base">
                                        <p:cTn id="151" dur="500"/>
                                        <p:tgtEl>
                                          <p:spTgt spid="28"/>
                                        </p:tgtEl>
                                        <p:attrNameLst>
                                          <p:attrName>ppt_x</p:attrName>
                                        </p:attrNameLst>
                                      </p:cBhvr>
                                      <p:tavLst>
                                        <p:tav tm="0">
                                          <p:val>
                                            <p:strVal val="ppt_x"/>
                                          </p:val>
                                        </p:tav>
                                        <p:tav tm="100000">
                                          <p:val>
                                            <p:strVal val="ppt_x"/>
                                          </p:val>
                                        </p:tav>
                                      </p:tavLst>
                                    </p:anim>
                                    <p:anim calcmode="lin" valueType="num">
                                      <p:cBhvr additive="base">
                                        <p:cTn id="152" dur="500"/>
                                        <p:tgtEl>
                                          <p:spTgt spid="28"/>
                                        </p:tgtEl>
                                        <p:attrNameLst>
                                          <p:attrName>ppt_y</p:attrName>
                                        </p:attrNameLst>
                                      </p:cBhvr>
                                      <p:tavLst>
                                        <p:tav tm="0">
                                          <p:val>
                                            <p:strVal val="ppt_y"/>
                                          </p:val>
                                        </p:tav>
                                        <p:tav tm="100000">
                                          <p:val>
                                            <p:strVal val="1+ppt_h/2"/>
                                          </p:val>
                                        </p:tav>
                                      </p:tavLst>
                                    </p:anim>
                                    <p:set>
                                      <p:cBhvr>
                                        <p:cTn id="153" dur="1" fill="hold">
                                          <p:stCondLst>
                                            <p:cond delay="499"/>
                                          </p:stCondLst>
                                        </p:cTn>
                                        <p:tgtEl>
                                          <p:spTgt spid="2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randombar(horizontal)">
                                      <p:cBhvr>
                                        <p:cTn id="158" dur="500"/>
                                        <p:tgtEl>
                                          <p:spTgt spid="29"/>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30"/>
                                        </p:tgtEl>
                                        <p:attrNameLst>
                                          <p:attrName>style.visibility</p:attrName>
                                        </p:attrNameLst>
                                      </p:cBhvr>
                                      <p:to>
                                        <p:strVal val="visible"/>
                                      </p:to>
                                    </p:set>
                                    <p:animEffect transition="in" filter="barn(inVertical)">
                                      <p:cBhvr>
                                        <p:cTn id="163" dur="500"/>
                                        <p:tgtEl>
                                          <p:spTgt spid="30"/>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xit" presetSubtype="4" fill="hold" grpId="1" nodeType="clickEffect">
                                  <p:stCondLst>
                                    <p:cond delay="0"/>
                                  </p:stCondLst>
                                  <p:childTnLst>
                                    <p:anim calcmode="lin" valueType="num">
                                      <p:cBhvr additive="base">
                                        <p:cTn id="167" dur="500"/>
                                        <p:tgtEl>
                                          <p:spTgt spid="30"/>
                                        </p:tgtEl>
                                        <p:attrNameLst>
                                          <p:attrName>ppt_x</p:attrName>
                                        </p:attrNameLst>
                                      </p:cBhvr>
                                      <p:tavLst>
                                        <p:tav tm="0">
                                          <p:val>
                                            <p:strVal val="ppt_x"/>
                                          </p:val>
                                        </p:tav>
                                        <p:tav tm="100000">
                                          <p:val>
                                            <p:strVal val="ppt_x"/>
                                          </p:val>
                                        </p:tav>
                                      </p:tavLst>
                                    </p:anim>
                                    <p:anim calcmode="lin" valueType="num">
                                      <p:cBhvr additive="base">
                                        <p:cTn id="168" dur="500"/>
                                        <p:tgtEl>
                                          <p:spTgt spid="30"/>
                                        </p:tgtEl>
                                        <p:attrNameLst>
                                          <p:attrName>ppt_y</p:attrName>
                                        </p:attrNameLst>
                                      </p:cBhvr>
                                      <p:tavLst>
                                        <p:tav tm="0">
                                          <p:val>
                                            <p:strVal val="ppt_y"/>
                                          </p:val>
                                        </p:tav>
                                        <p:tav tm="100000">
                                          <p:val>
                                            <p:strVal val="1+ppt_h/2"/>
                                          </p:val>
                                        </p:tav>
                                      </p:tavLst>
                                    </p:anim>
                                    <p:set>
                                      <p:cBhvr>
                                        <p:cTn id="169" dur="1" fill="hold">
                                          <p:stCondLst>
                                            <p:cond delay="499"/>
                                          </p:stCondLst>
                                        </p:cTn>
                                        <p:tgtEl>
                                          <p:spTgt spid="30"/>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randombar(horizontal)">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32"/>
                                        </p:tgtEl>
                                        <p:attrNameLst>
                                          <p:attrName>style.visibility</p:attrName>
                                        </p:attrNameLst>
                                      </p:cBhvr>
                                      <p:to>
                                        <p:strVal val="visible"/>
                                      </p:to>
                                    </p:set>
                                    <p:animEffect transition="in" filter="barn(inVertical)">
                                      <p:cBhvr>
                                        <p:cTn id="179" dur="500"/>
                                        <p:tgtEl>
                                          <p:spTgt spid="32"/>
                                        </p:tgtEl>
                                      </p:cBhvr>
                                    </p:animEffect>
                                  </p:childTnLst>
                                </p:cTn>
                              </p:par>
                            </p:childTnLst>
                          </p:cTn>
                        </p:par>
                      </p:childTnLst>
                    </p:cTn>
                  </p:par>
                  <p:par>
                    <p:cTn id="180" fill="hold">
                      <p:stCondLst>
                        <p:cond delay="indefinite"/>
                      </p:stCondLst>
                      <p:childTnLst>
                        <p:par>
                          <p:cTn id="181" fill="hold">
                            <p:stCondLst>
                              <p:cond delay="0"/>
                            </p:stCondLst>
                            <p:childTnLst>
                              <p:par>
                                <p:cTn id="182" presetID="2" presetClass="exit" presetSubtype="4" fill="hold" grpId="1" nodeType="clickEffect">
                                  <p:stCondLst>
                                    <p:cond delay="0"/>
                                  </p:stCondLst>
                                  <p:childTnLst>
                                    <p:anim calcmode="lin" valueType="num">
                                      <p:cBhvr additive="base">
                                        <p:cTn id="183" dur="500"/>
                                        <p:tgtEl>
                                          <p:spTgt spid="32"/>
                                        </p:tgtEl>
                                        <p:attrNameLst>
                                          <p:attrName>ppt_x</p:attrName>
                                        </p:attrNameLst>
                                      </p:cBhvr>
                                      <p:tavLst>
                                        <p:tav tm="0">
                                          <p:val>
                                            <p:strVal val="ppt_x"/>
                                          </p:val>
                                        </p:tav>
                                        <p:tav tm="100000">
                                          <p:val>
                                            <p:strVal val="ppt_x"/>
                                          </p:val>
                                        </p:tav>
                                      </p:tavLst>
                                    </p:anim>
                                    <p:anim calcmode="lin" valueType="num">
                                      <p:cBhvr additive="base">
                                        <p:cTn id="184" dur="500"/>
                                        <p:tgtEl>
                                          <p:spTgt spid="32"/>
                                        </p:tgtEl>
                                        <p:attrNameLst>
                                          <p:attrName>ppt_y</p:attrName>
                                        </p:attrNameLst>
                                      </p:cBhvr>
                                      <p:tavLst>
                                        <p:tav tm="0">
                                          <p:val>
                                            <p:strVal val="ppt_y"/>
                                          </p:val>
                                        </p:tav>
                                        <p:tav tm="100000">
                                          <p:val>
                                            <p:strVal val="1+ppt_h/2"/>
                                          </p:val>
                                        </p:tav>
                                      </p:tavLst>
                                    </p:anim>
                                    <p:set>
                                      <p:cBhvr>
                                        <p:cTn id="185" dur="1" fill="hold">
                                          <p:stCondLst>
                                            <p:cond delay="499"/>
                                          </p:stCondLst>
                                        </p:cTn>
                                        <p:tgtEl>
                                          <p:spTgt spid="32"/>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4" presetClass="entr" presetSubtype="10" fill="hold" grpId="0" nodeType="clickEffect">
                                  <p:stCondLst>
                                    <p:cond delay="0"/>
                                  </p:stCondLst>
                                  <p:childTnLst>
                                    <p:set>
                                      <p:cBhvr>
                                        <p:cTn id="189" dur="1" fill="hold">
                                          <p:stCondLst>
                                            <p:cond delay="0"/>
                                          </p:stCondLst>
                                        </p:cTn>
                                        <p:tgtEl>
                                          <p:spTgt spid="34"/>
                                        </p:tgtEl>
                                        <p:attrNameLst>
                                          <p:attrName>style.visibility</p:attrName>
                                        </p:attrNameLst>
                                      </p:cBhvr>
                                      <p:to>
                                        <p:strVal val="visible"/>
                                      </p:to>
                                    </p:set>
                                    <p:animEffect transition="in" filter="randombar(horizontal)">
                                      <p:cBhvr>
                                        <p:cTn id="1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3" grpId="1" animBg="1"/>
      <p:bldP spid="14" grpId="0"/>
      <p:bldP spid="15" grpId="0" animBg="1"/>
      <p:bldP spid="15" grpId="1" animBg="1"/>
      <p:bldP spid="16" grpId="0"/>
      <p:bldP spid="18" grpId="0" animBg="1"/>
      <p:bldP spid="18" grpId="1" animBg="1"/>
      <p:bldP spid="19" grpId="0"/>
      <p:bldP spid="20" grpId="0" animBg="1"/>
      <p:bldP spid="20" grpId="1" animBg="1"/>
      <p:bldP spid="21" grpId="0"/>
      <p:bldP spid="22" grpId="0" animBg="1"/>
      <p:bldP spid="22" grpId="1" animBg="1"/>
      <p:bldP spid="23" grpId="0"/>
      <p:bldP spid="24" grpId="0" animBg="1"/>
      <p:bldP spid="24" grpId="1" animBg="1"/>
      <p:bldP spid="25" grpId="0"/>
      <p:bldP spid="26" grpId="0" animBg="1"/>
      <p:bldP spid="26" grpId="1" animBg="1"/>
      <p:bldP spid="27" grpId="0"/>
      <p:bldP spid="28" grpId="0" animBg="1"/>
      <p:bldP spid="28" grpId="1" animBg="1"/>
      <p:bldP spid="29" grpId="0"/>
      <p:bldP spid="30" grpId="0" animBg="1"/>
      <p:bldP spid="30" grpId="1" animBg="1"/>
      <p:bldP spid="31" grpId="0"/>
      <p:bldP spid="32" grpId="0" animBg="1"/>
      <p:bldP spid="32" grpId="1"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descr="Cover">
            <a:extLst>
              <a:ext uri="{FF2B5EF4-FFF2-40B4-BE49-F238E27FC236}">
                <a16:creationId xmlns:a16="http://schemas.microsoft.com/office/drawing/2014/main" id="{BCD78B38-9087-4BB6-9426-2999D7F1C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30" y="4258336"/>
            <a:ext cx="2978917" cy="675109"/>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a:extLst>
              <a:ext uri="{FF2B5EF4-FFF2-40B4-BE49-F238E27FC236}">
                <a16:creationId xmlns:a16="http://schemas.microsoft.com/office/drawing/2014/main" id="{16E8B5C5-24D3-4690-A422-05A093B70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751" y="2638362"/>
            <a:ext cx="953591" cy="1885240"/>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a:extLst>
              <a:ext uri="{FF2B5EF4-FFF2-40B4-BE49-F238E27FC236}">
                <a16:creationId xmlns:a16="http://schemas.microsoft.com/office/drawing/2014/main" id="{E321CE3A-1020-450F-9CF9-682665849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00" y="3697392"/>
            <a:ext cx="2024731" cy="453524"/>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a:extLst>
              <a:ext uri="{FF2B5EF4-FFF2-40B4-BE49-F238E27FC236}">
                <a16:creationId xmlns:a16="http://schemas.microsoft.com/office/drawing/2014/main" id="{ADAED118-BE0C-4735-BA72-929A1FCB42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700" y="2571122"/>
            <a:ext cx="2124904" cy="1491990"/>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a:extLst>
              <a:ext uri="{FF2B5EF4-FFF2-40B4-BE49-F238E27FC236}">
                <a16:creationId xmlns:a16="http://schemas.microsoft.com/office/drawing/2014/main" id="{261D31AF-0E21-44D1-8D92-FB014F7C6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600" y="4311256"/>
            <a:ext cx="2266677" cy="779750"/>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a:extLst>
              <a:ext uri="{FF2B5EF4-FFF2-40B4-BE49-F238E27FC236}">
                <a16:creationId xmlns:a16="http://schemas.microsoft.com/office/drawing/2014/main" id="{813357A3-BA1B-4470-B620-D64D027475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0472" y="2910531"/>
            <a:ext cx="1010975" cy="1549374"/>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a:extLst>
              <a:ext uri="{FF2B5EF4-FFF2-40B4-BE49-F238E27FC236}">
                <a16:creationId xmlns:a16="http://schemas.microsoft.com/office/drawing/2014/main" id="{927B205B-FA1F-4F52-AE68-1DC753B182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645" y="2595307"/>
            <a:ext cx="2176138" cy="978908"/>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id="{019C07F7-CB47-4D6B-BF4D-8D59AB9C20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2190" y="2511029"/>
            <a:ext cx="2543471" cy="560340"/>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id="{885B66E1-75E4-4E4C-BE6E-DBD73C3751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104" y="1568650"/>
            <a:ext cx="2621345" cy="83942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id="{37C741E5-E77C-4860-B1AA-12241DE1B2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5143" y="1342831"/>
            <a:ext cx="2298743" cy="533336"/>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E45E16B3-0E2C-4FED-8EC7-0DC0B4E53B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177" y="803005"/>
            <a:ext cx="2189039" cy="864139"/>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2038C249-C95A-49BB-BE06-AC4B861FDA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20173">
            <a:off x="3017162" y="1564556"/>
            <a:ext cx="1616885" cy="1302959"/>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E64D8F1E-9EF7-43E6-8FA6-FCA338571A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56753" y="3550077"/>
            <a:ext cx="2172161" cy="7797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F1D52450-B118-4575-BBCD-6132DCD56A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22241" y="3532130"/>
            <a:ext cx="1957815" cy="393251"/>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1DF0068A-B17B-4F25-A9E9-D3FD4B447D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8910" y="2901998"/>
            <a:ext cx="2099588" cy="74261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43B3F543-2BA9-4F2C-83A7-4778D629B5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0366" y="2517138"/>
            <a:ext cx="1335028" cy="115106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AA3478FC-9CA5-496F-AEB9-5E5932206C8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80447" y="1968189"/>
            <a:ext cx="1967942" cy="81688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5F05AB04-860F-4196-8EC8-942932CAD9B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4272"/>
          <a:stretch/>
        </p:blipFill>
        <p:spPr bwMode="auto">
          <a:xfrm>
            <a:off x="5866170" y="2153957"/>
            <a:ext cx="1369744" cy="51308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5C117EBF-A6AB-4360-88AF-1ECBD22400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98097" y="464138"/>
            <a:ext cx="3952760" cy="108354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04E00741-54A8-4AC9-902C-1228A4248E5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81386" y="356196"/>
            <a:ext cx="3790733" cy="57046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03C1A5DB-F6F9-417F-927C-7F0248DF8D5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5291" y="405608"/>
            <a:ext cx="2062455" cy="44557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9CD6A9B7-8B26-4A79-A9DA-DFF7AE8485E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86123" y="478298"/>
            <a:ext cx="1051481" cy="210465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CCFD7C60-DD81-4BFE-9015-BF6DC8E3D8D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811470" y="2376630"/>
            <a:ext cx="2204230" cy="7696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2B7D49F7-F44E-4835-9DCA-A7F0448DA28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95676" y="2366962"/>
            <a:ext cx="1345154" cy="784814"/>
          </a:xfrm>
          <a:prstGeom prst="rect">
            <a:avLst/>
          </a:prstGeom>
          <a:noFill/>
          <a:extLst>
            <a:ext uri="{909E8E84-426E-40DD-AFC4-6F175D3DCCD1}">
              <a14:hiddenFill xmlns:a14="http://schemas.microsoft.com/office/drawing/2010/main">
                <a:solidFill>
                  <a:srgbClr val="FFFFFF"/>
                </a:solidFill>
              </a14:hiddenFill>
            </a:ext>
          </a:extLst>
        </p:spPr>
      </p:pic>
      <p:sp>
        <p:nvSpPr>
          <p:cNvPr id="21533" name="AutoShape 29" descr="Z">
            <a:extLst>
              <a:ext uri="{FF2B5EF4-FFF2-40B4-BE49-F238E27FC236}">
                <a16:creationId xmlns:a16="http://schemas.microsoft.com/office/drawing/2014/main" id="{1D7E4F86-FEA9-4507-AD24-00640ED5C676}"/>
              </a:ext>
            </a:extLst>
          </p:cNvPr>
          <p:cNvSpPr>
            <a:spLocks noChangeAspect="1" noChangeArrowheads="1"/>
          </p:cNvSpPr>
          <p:nvPr/>
        </p:nvSpPr>
        <p:spPr bwMode="auto">
          <a:xfrm>
            <a:off x="4457700" y="2457450"/>
            <a:ext cx="324052" cy="324052"/>
          </a:xfrm>
          <a:prstGeom prst="rect">
            <a:avLst/>
          </a:prstGeom>
          <a:noFill/>
          <a:extLst>
            <a:ext uri="{909E8E84-426E-40DD-AFC4-6F175D3DCCD1}">
              <a14:hiddenFill xmlns:a14="http://schemas.microsoft.com/office/drawing/2010/main">
                <a:solidFill>
                  <a:srgbClr val="FFFFFF"/>
                </a:solidFill>
              </a14:hiddenFill>
            </a:ext>
          </a:extLst>
        </p:spPr>
        <p:txBody>
          <a:bodyPr lIns="68579" tIns="34289" rIns="68579" bIns="34289"/>
          <a:lstStyle/>
          <a:p>
            <a:pPr defTabSz="685307"/>
            <a:endParaRPr lang="en-SG">
              <a:solidFill>
                <a:prstClr val="black"/>
              </a:solidFill>
            </a:endParaRPr>
          </a:p>
        </p:txBody>
      </p:sp>
      <p:pic>
        <p:nvPicPr>
          <p:cNvPr id="21535" name="Picture 31" descr="0">
            <a:extLst>
              <a:ext uri="{FF2B5EF4-FFF2-40B4-BE49-F238E27FC236}">
                <a16:creationId xmlns:a16="http://schemas.microsoft.com/office/drawing/2014/main" id="{9553BD7E-281D-4FDE-8A56-9A3FE56D9EE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 y="-4763"/>
            <a:ext cx="108227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descr="ANd9GcTUYuKbW5obMkFnkqgV-8NOCKlPx7bwCmXxxebmDlcDIVW8AFtIZ6Rcjwl4">
            <a:extLst>
              <a:ext uri="{FF2B5EF4-FFF2-40B4-BE49-F238E27FC236}">
                <a16:creationId xmlns:a16="http://schemas.microsoft.com/office/drawing/2014/main" id="{54B15854-D1B2-4F50-8864-008831C48AE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85976" y="-2833"/>
            <a:ext cx="958025" cy="56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30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right)">
                                      <p:cBhvr>
                                        <p:cTn id="12" dur="500"/>
                                        <p:tgtEl>
                                          <p:spTgt spid="21520"/>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21535"/>
                                        </p:tgtEl>
                                        <p:attrNameLst>
                                          <p:attrName>style.visibility</p:attrName>
                                        </p:attrNameLst>
                                      </p:cBhvr>
                                      <p:to>
                                        <p:strVal val="visible"/>
                                      </p:to>
                                    </p:set>
                                    <p:animEffect transition="in" filter="blinds(horizontal)">
                                      <p:cBhvr>
                                        <p:cTn id="16" dur="500"/>
                                        <p:tgtEl>
                                          <p:spTgt spid="215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1524"/>
                                        </p:tgtEl>
                                        <p:attrNameLst>
                                          <p:attrName>style.visibility</p:attrName>
                                        </p:attrNameLst>
                                      </p:cBhvr>
                                      <p:to>
                                        <p:strVal val="visible"/>
                                      </p:to>
                                    </p:set>
                                    <p:animEffect transition="in" filter="wipe(right)">
                                      <p:cBhvr>
                                        <p:cTn id="21" dur="500"/>
                                        <p:tgtEl>
                                          <p:spTgt spid="215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21528"/>
                                        </p:tgtEl>
                                        <p:attrNameLst>
                                          <p:attrName>style.visibility</p:attrName>
                                        </p:attrNameLst>
                                      </p:cBhvr>
                                      <p:to>
                                        <p:strVal val="visible"/>
                                      </p:to>
                                    </p:set>
                                    <p:animEffect transition="in" filter="wipe(right)">
                                      <p:cBhvr>
                                        <p:cTn id="26" dur="500"/>
                                        <p:tgtEl>
                                          <p:spTgt spid="215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21530"/>
                                        </p:tgtEl>
                                        <p:attrNameLst>
                                          <p:attrName>style.visibility</p:attrName>
                                        </p:attrNameLst>
                                      </p:cBhvr>
                                      <p:to>
                                        <p:strVal val="visible"/>
                                      </p:to>
                                    </p:set>
                                    <p:animEffect transition="in" filter="wipe(right)">
                                      <p:cBhvr>
                                        <p:cTn id="31" dur="500"/>
                                        <p:tgtEl>
                                          <p:spTgt spid="215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526"/>
                                        </p:tgtEl>
                                        <p:attrNameLst>
                                          <p:attrName>style.visibility</p:attrName>
                                        </p:attrNameLst>
                                      </p:cBhvr>
                                      <p:to>
                                        <p:strVal val="visible"/>
                                      </p:to>
                                    </p:set>
                                    <p:animEffect transition="in" filter="wipe(left)">
                                      <p:cBhvr>
                                        <p:cTn id="36" dur="500"/>
                                        <p:tgtEl>
                                          <p:spTgt spid="2152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1509"/>
                                        </p:tgtEl>
                                        <p:attrNameLst>
                                          <p:attrName>style.visibility</p:attrName>
                                        </p:attrNameLst>
                                      </p:cBhvr>
                                      <p:to>
                                        <p:strVal val="visible"/>
                                      </p:to>
                                    </p:set>
                                    <p:animEffect transition="in" filter="wipe(left)">
                                      <p:cBhvr>
                                        <p:cTn id="41" dur="500"/>
                                        <p:tgtEl>
                                          <p:spTgt spid="21509"/>
                                        </p:tgtEl>
                                      </p:cBhvr>
                                    </p:animEffect>
                                  </p:childTnLst>
                                </p:cTn>
                              </p:par>
                            </p:childTnLst>
                          </p:cTn>
                        </p:par>
                        <p:par>
                          <p:cTn id="42" fill="hold" nodeType="afterGroup">
                            <p:stCondLst>
                              <p:cond delay="500"/>
                            </p:stCondLst>
                            <p:childTnLst>
                              <p:par>
                                <p:cTn id="43" presetID="3" presetClass="entr" presetSubtype="10" fill="hold" nodeType="afterEffect">
                                  <p:stCondLst>
                                    <p:cond delay="0"/>
                                  </p:stCondLst>
                                  <p:childTnLst>
                                    <p:set>
                                      <p:cBhvr>
                                        <p:cTn id="44" dur="1" fill="hold">
                                          <p:stCondLst>
                                            <p:cond delay="0"/>
                                          </p:stCondLst>
                                        </p:cTn>
                                        <p:tgtEl>
                                          <p:spTgt spid="21537"/>
                                        </p:tgtEl>
                                        <p:attrNameLst>
                                          <p:attrName>style.visibility</p:attrName>
                                        </p:attrNameLst>
                                      </p:cBhvr>
                                      <p:to>
                                        <p:strVal val="visible"/>
                                      </p:to>
                                    </p:set>
                                    <p:animEffect transition="in" filter="blinds(horizontal)">
                                      <p:cBhvr>
                                        <p:cTn id="45" dur="500"/>
                                        <p:tgtEl>
                                          <p:spTgt spid="2153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righ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22"/>
                                        </p:tgtEl>
                                        <p:attrNameLst>
                                          <p:attrName>style.visibility</p:attrName>
                                        </p:attrNameLst>
                                      </p:cBhvr>
                                      <p:to>
                                        <p:strVal val="visible"/>
                                      </p:to>
                                    </p:set>
                                    <p:animEffect transition="in" filter="wipe(right)">
                                      <p:cBhvr>
                                        <p:cTn id="55" dur="500"/>
                                        <p:tgtEl>
                                          <p:spTgt spid="215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21523"/>
                                        </p:tgtEl>
                                        <p:attrNameLst>
                                          <p:attrName>style.visibility</p:attrName>
                                        </p:attrNameLst>
                                      </p:cBhvr>
                                      <p:to>
                                        <p:strVal val="visible"/>
                                      </p:to>
                                    </p:set>
                                    <p:animEffect transition="in" filter="wipe(right)">
                                      <p:cBhvr>
                                        <p:cTn id="60" dur="500"/>
                                        <p:tgtEl>
                                          <p:spTgt spid="2152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5"/>
                                        </p:tgtEl>
                                        <p:attrNameLst>
                                          <p:attrName>style.visibility</p:attrName>
                                        </p:attrNameLst>
                                      </p:cBhvr>
                                      <p:to>
                                        <p:strVal val="visible"/>
                                      </p:to>
                                    </p:set>
                                    <p:animEffect transition="in" filter="wipe(right)">
                                      <p:cBhvr>
                                        <p:cTn id="65" dur="500"/>
                                        <p:tgtEl>
                                          <p:spTgt spid="2152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1529"/>
                                        </p:tgtEl>
                                        <p:attrNameLst>
                                          <p:attrName>style.visibility</p:attrName>
                                        </p:attrNameLst>
                                      </p:cBhvr>
                                      <p:to>
                                        <p:strVal val="visible"/>
                                      </p:to>
                                    </p:set>
                                    <p:animEffect transition="in" filter="wipe(right)">
                                      <p:cBhvr>
                                        <p:cTn id="70" dur="500"/>
                                        <p:tgtEl>
                                          <p:spTgt spid="2152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2" fill="hold" nodeType="clickEffect">
                                  <p:stCondLst>
                                    <p:cond delay="0"/>
                                  </p:stCondLst>
                                  <p:childTnLst>
                                    <p:set>
                                      <p:cBhvr>
                                        <p:cTn id="74" dur="1" fill="hold">
                                          <p:stCondLst>
                                            <p:cond delay="0"/>
                                          </p:stCondLst>
                                        </p:cTn>
                                        <p:tgtEl>
                                          <p:spTgt spid="21531"/>
                                        </p:tgtEl>
                                        <p:attrNameLst>
                                          <p:attrName>style.visibility</p:attrName>
                                        </p:attrNameLst>
                                      </p:cBhvr>
                                      <p:to>
                                        <p:strVal val="visible"/>
                                      </p:to>
                                    </p:set>
                                    <p:animEffect transition="in" filter="wipe(right)">
                                      <p:cBhvr>
                                        <p:cTn id="75" dur="500"/>
                                        <p:tgtEl>
                                          <p:spTgt spid="215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27"/>
                                        </p:tgtEl>
                                        <p:attrNameLst>
                                          <p:attrName>style.visibility</p:attrName>
                                        </p:attrNameLst>
                                      </p:cBhvr>
                                      <p:to>
                                        <p:strVal val="visible"/>
                                      </p:to>
                                    </p:set>
                                    <p:animEffect transition="in" filter="wipe(left)">
                                      <p:cBhvr>
                                        <p:cTn id="80" dur="500"/>
                                        <p:tgtEl>
                                          <p:spTgt spid="2152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10"/>
                                        </p:tgtEl>
                                        <p:attrNameLst>
                                          <p:attrName>style.visibility</p:attrName>
                                        </p:attrNameLst>
                                      </p:cBhvr>
                                      <p:to>
                                        <p:strVal val="visible"/>
                                      </p:to>
                                    </p:set>
                                    <p:animEffect transition="in" filter="wipe(right)">
                                      <p:cBhvr>
                                        <p:cTn id="85" dur="500"/>
                                        <p:tgtEl>
                                          <p:spTgt spid="2151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1514"/>
                                        </p:tgtEl>
                                        <p:attrNameLst>
                                          <p:attrName>style.visibility</p:attrName>
                                        </p:attrNameLst>
                                      </p:cBhvr>
                                      <p:to>
                                        <p:strVal val="visible"/>
                                      </p:to>
                                    </p:set>
                                    <p:animEffect transition="in" filter="wipe(left)">
                                      <p:cBhvr>
                                        <p:cTn id="90" dur="500"/>
                                        <p:tgtEl>
                                          <p:spTgt spid="2151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1516"/>
                                        </p:tgtEl>
                                        <p:attrNameLst>
                                          <p:attrName>style.visibility</p:attrName>
                                        </p:attrNameLst>
                                      </p:cBhvr>
                                      <p:to>
                                        <p:strVal val="visible"/>
                                      </p:to>
                                    </p:set>
                                    <p:animEffect transition="in" filter="wipe(left)">
                                      <p:cBhvr>
                                        <p:cTn id="95" dur="500"/>
                                        <p:tgtEl>
                                          <p:spTgt spid="21516"/>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2" fill="hold" nodeType="clickEffect">
                                  <p:stCondLst>
                                    <p:cond delay="0"/>
                                  </p:stCondLst>
                                  <p:childTnLst>
                                    <p:set>
                                      <p:cBhvr>
                                        <p:cTn id="99" dur="1" fill="hold">
                                          <p:stCondLst>
                                            <p:cond delay="0"/>
                                          </p:stCondLst>
                                        </p:cTn>
                                        <p:tgtEl>
                                          <p:spTgt spid="21511"/>
                                        </p:tgtEl>
                                        <p:attrNameLst>
                                          <p:attrName>style.visibility</p:attrName>
                                        </p:attrNameLst>
                                      </p:cBhvr>
                                      <p:to>
                                        <p:strVal val="visible"/>
                                      </p:to>
                                    </p:set>
                                    <p:animEffect transition="in" filter="wipe(right)">
                                      <p:cBhvr>
                                        <p:cTn id="100" dur="500"/>
                                        <p:tgtEl>
                                          <p:spTgt spid="21511"/>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2"/>
                                        </p:tgtEl>
                                        <p:attrNameLst>
                                          <p:attrName>style.visibility</p:attrName>
                                        </p:attrNameLst>
                                      </p:cBhvr>
                                      <p:to>
                                        <p:strVal val="visible"/>
                                      </p:to>
                                    </p:set>
                                    <p:animEffect transition="in" filter="wipe(left)">
                                      <p:cBhvr>
                                        <p:cTn id="105" dur="500"/>
                                        <p:tgtEl>
                                          <p:spTgt spid="21512"/>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3"/>
                                        </p:tgtEl>
                                        <p:attrNameLst>
                                          <p:attrName>style.visibility</p:attrName>
                                        </p:attrNameLst>
                                      </p:cBhvr>
                                      <p:to>
                                        <p:strVal val="visible"/>
                                      </p:to>
                                    </p:set>
                                    <p:animEffect transition="in" filter="wipe(left)">
                                      <p:cBhvr>
                                        <p:cTn id="110" dur="500"/>
                                        <p:tgtEl>
                                          <p:spTgt spid="21513"/>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15"/>
                                        </p:tgtEl>
                                        <p:attrNameLst>
                                          <p:attrName>style.visibility</p:attrName>
                                        </p:attrNameLst>
                                      </p:cBhvr>
                                      <p:to>
                                        <p:strVal val="visible"/>
                                      </p:to>
                                    </p:set>
                                    <p:animEffect transition="in" filter="wipe(left)">
                                      <p:cBhvr>
                                        <p:cTn id="115" dur="500"/>
                                        <p:tgtEl>
                                          <p:spTgt spid="21515"/>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17"/>
                                        </p:tgtEl>
                                        <p:attrNameLst>
                                          <p:attrName>style.visibility</p:attrName>
                                        </p:attrNameLst>
                                      </p:cBhvr>
                                      <p:to>
                                        <p:strVal val="visible"/>
                                      </p:to>
                                    </p:set>
                                    <p:animEffect transition="in" filter="wipe(left)">
                                      <p:cBhvr>
                                        <p:cTn id="120" dur="500"/>
                                        <p:tgtEl>
                                          <p:spTgt spid="21517"/>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18"/>
                                        </p:tgtEl>
                                        <p:attrNameLst>
                                          <p:attrName>style.visibility</p:attrName>
                                        </p:attrNameLst>
                                      </p:cBhvr>
                                      <p:to>
                                        <p:strVal val="visible"/>
                                      </p:to>
                                    </p:set>
                                    <p:animEffect transition="in" filter="wipe(left)">
                                      <p:cBhvr>
                                        <p:cTn id="125" dur="500"/>
                                        <p:tgtEl>
                                          <p:spTgt spid="21518"/>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nodeType="clickEffect">
                                  <p:stCondLst>
                                    <p:cond delay="0"/>
                                  </p:stCondLst>
                                  <p:childTnLst>
                                    <p:set>
                                      <p:cBhvr>
                                        <p:cTn id="129" dur="1" fill="hold">
                                          <p:stCondLst>
                                            <p:cond delay="0"/>
                                          </p:stCondLst>
                                        </p:cTn>
                                        <p:tgtEl>
                                          <p:spTgt spid="21519"/>
                                        </p:tgtEl>
                                        <p:attrNameLst>
                                          <p:attrName>style.visibility</p:attrName>
                                        </p:attrNameLst>
                                      </p:cBhvr>
                                      <p:to>
                                        <p:strVal val="visible"/>
                                      </p:to>
                                    </p:set>
                                    <p:animEffect transition="in" filter="wipe(left)">
                                      <p:cBhvr>
                                        <p:cTn id="130"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1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5" name="TextBox 4"/>
            <p:cNvSpPr txBox="1"/>
            <p:nvPr/>
          </p:nvSpPr>
          <p:spPr>
            <a:xfrm>
              <a:off x="802530" y="1828800"/>
              <a:ext cx="914399" cy="984814"/>
            </a:xfrm>
            <a:prstGeom prst="rect">
              <a:avLst/>
            </a:prstGeom>
            <a:noFill/>
          </p:spPr>
          <p:txBody>
            <a:bodyPr wrap="square" rtlCol="0">
              <a:spAutoFit/>
            </a:bodyPr>
            <a:lstStyle/>
            <a:p>
              <a:pPr algn="ctr" defTabSz="80515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14"/>
            </a:xfrm>
            <a:prstGeom prst="rect">
              <a:avLst/>
            </a:prstGeom>
            <a:noFill/>
          </p:spPr>
          <p:txBody>
            <a:bodyPr wrap="square" rtlCol="0">
              <a:spAutoFit/>
            </a:bodyPr>
            <a:lstStyle/>
            <a:p>
              <a:pPr defTabSz="80515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15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15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2" descr="Káº¿t quáº£ hÃ¬nh áº£nh cho viá»n phÆ°Æ¡ng">
            <a:extLst>
              <a:ext uri="{FF2B5EF4-FFF2-40B4-BE49-F238E27FC236}">
                <a16:creationId xmlns:a16="http://schemas.microsoft.com/office/drawing/2014/main" id="{63D78FC6-9C8A-4477-8CD1-E1A57EBF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4" y="1059584"/>
            <a:ext cx="3122434" cy="3958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3954" y="1059584"/>
            <a:ext cx="5614318" cy="3958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93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8937" y="4312909"/>
            <a:ext cx="4049316" cy="529829"/>
          </a:xfrm>
          <a:prstGeom prst="rect">
            <a:avLst/>
          </a:prstGeom>
          <a:solidFill>
            <a:srgbClr val="338BA7">
              <a:alpha val="89804"/>
            </a:srgbClr>
          </a:solidFill>
          <a:ln>
            <a:noFill/>
          </a:ln>
        </p:spPr>
        <p:style>
          <a:lnRef idx="2">
            <a:schemeClr val="accent5">
              <a:hueOff val="-7450407"/>
              <a:satOff val="29858"/>
              <a:lumOff val="6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9" name="Group 38"/>
          <p:cNvGrpSpPr>
            <a:grpSpLocks/>
          </p:cNvGrpSpPr>
          <p:nvPr/>
        </p:nvGrpSpPr>
        <p:grpSpPr bwMode="auto">
          <a:xfrm>
            <a:off x="3131344" y="4011910"/>
            <a:ext cx="3363516" cy="620316"/>
            <a:chOff x="270030" y="4136177"/>
            <a:chExt cx="3780420" cy="826560"/>
          </a:xfrm>
          <a:solidFill>
            <a:schemeClr val="accent5">
              <a:lumMod val="20000"/>
              <a:lumOff val="80000"/>
            </a:schemeClr>
          </a:solidFill>
        </p:grpSpPr>
        <p:sp>
          <p:nvSpPr>
            <p:cNvPr id="40" name="Rounded Rectangle 39"/>
            <p:cNvSpPr/>
            <p:nvPr/>
          </p:nvSpPr>
          <p:spPr>
            <a:xfrm>
              <a:off x="270030" y="4136177"/>
              <a:ext cx="3780420" cy="826560"/>
            </a:xfrm>
            <a:prstGeom prst="roundRect">
              <a:avLst/>
            </a:prstGeom>
            <a:grpFill/>
            <a:ln>
              <a:solidFill>
                <a:schemeClr val="tx1"/>
              </a:solidFill>
            </a:ln>
          </p:spPr>
          <p:style>
            <a:lnRef idx="2">
              <a:scrgbClr r="0" g="0" b="0"/>
            </a:lnRef>
            <a:fillRef idx="1">
              <a:scrgbClr r="0" g="0" b="0"/>
            </a:fillRef>
            <a:effectRef idx="0">
              <a:schemeClr val="accent5">
                <a:hueOff val="-7450407"/>
                <a:satOff val="29858"/>
                <a:lumOff val="6471"/>
                <a:alphaOff val="0"/>
              </a:schemeClr>
            </a:effectRef>
            <a:fontRef idx="minor">
              <a:schemeClr val="lt1"/>
            </a:fontRef>
          </p:style>
        </p:sp>
        <p:sp>
          <p:nvSpPr>
            <p:cNvPr id="41" name="Rounded Rectangle 14"/>
            <p:cNvSpPr txBox="1"/>
            <p:nvPr/>
          </p:nvSpPr>
          <p:spPr>
            <a:xfrm>
              <a:off x="310176" y="4175840"/>
              <a:ext cx="3700128" cy="747235"/>
            </a:xfrm>
            <a:prstGeom prst="rect">
              <a:avLst/>
            </a:prstGeom>
            <a:grpFill/>
          </p:spPr>
          <p:style>
            <a:lnRef idx="0">
              <a:scrgbClr r="0" g="0" b="0"/>
            </a:lnRef>
            <a:fillRef idx="0">
              <a:scrgbClr r="0" g="0" b="0"/>
            </a:fillRef>
            <a:effectRef idx="0">
              <a:scrgbClr r="0" g="0" b="0"/>
            </a:effectRef>
            <a:fontRef idx="minor">
              <a:schemeClr val="lt1"/>
            </a:fontRef>
          </p:style>
          <p:txBody>
            <a:bodyPr lIns="142891" tIns="0" rIns="142891" bIns="0" spcCol="1270" anchor="ctr"/>
            <a:lstStyle/>
            <a:p>
              <a:pPr defTabSz="799780">
                <a:lnSpc>
                  <a:spcPct val="90000"/>
                </a:lnSpc>
                <a:spcBef>
                  <a:spcPct val="0"/>
                </a:spcBef>
                <a:spcAft>
                  <a:spcPct val="35000"/>
                </a:spcAft>
                <a:defRPr/>
              </a:pPr>
              <a:endParaRPr lang="en-US" b="1" dirty="0">
                <a:solidFill>
                  <a:srgbClr val="002060"/>
                </a:solidFill>
                <a:latin typeface="Times New Roman" pitchFamily="18" charset="0"/>
                <a:cs typeface="Times New Roman" pitchFamily="18" charset="0"/>
              </a:endParaRPr>
            </a:p>
          </p:txBody>
        </p:sp>
      </p:grpSp>
      <p:sp>
        <p:nvSpPr>
          <p:cNvPr id="15" name="Rectangle 14"/>
          <p:cNvSpPr/>
          <p:nvPr/>
        </p:nvSpPr>
        <p:spPr>
          <a:xfrm>
            <a:off x="2928937" y="2407909"/>
            <a:ext cx="4049316" cy="529829"/>
          </a:xfrm>
          <a:prstGeom prst="rect">
            <a:avLst/>
          </a:prstGeom>
          <a:solidFill>
            <a:srgbClr val="338BA7">
              <a:alpha val="89804"/>
            </a:srgbClr>
          </a:solidFill>
          <a:ln>
            <a:noFill/>
          </a:ln>
        </p:spPr>
        <p:style>
          <a:lnRef idx="2">
            <a:schemeClr val="accent5">
              <a:hueOff val="-2483469"/>
              <a:satOff val="9953"/>
              <a:lumOff val="2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6" name="Group 35"/>
          <p:cNvGrpSpPr>
            <a:grpSpLocks/>
          </p:cNvGrpSpPr>
          <p:nvPr/>
        </p:nvGrpSpPr>
        <p:grpSpPr bwMode="auto">
          <a:xfrm>
            <a:off x="3131344" y="2139702"/>
            <a:ext cx="3363516" cy="620316"/>
            <a:chOff x="270030" y="1596017"/>
            <a:chExt cx="3780420" cy="826560"/>
          </a:xfrm>
          <a:solidFill>
            <a:schemeClr val="accent5">
              <a:lumMod val="20000"/>
              <a:lumOff val="80000"/>
            </a:schemeClr>
          </a:solidFill>
        </p:grpSpPr>
        <p:sp>
          <p:nvSpPr>
            <p:cNvPr id="37" name="Rounded Rectangle 36"/>
            <p:cNvSpPr/>
            <p:nvPr/>
          </p:nvSpPr>
          <p:spPr>
            <a:xfrm>
              <a:off x="270030" y="1596017"/>
              <a:ext cx="3780420" cy="826560"/>
            </a:xfrm>
            <a:prstGeom prst="roundRect">
              <a:avLst/>
            </a:prstGeom>
            <a:grpFill/>
            <a:ln>
              <a:solidFill>
                <a:schemeClr val="tx1"/>
              </a:solidFill>
            </a:ln>
          </p:spPr>
          <p:style>
            <a:lnRef idx="2">
              <a:scrgbClr r="0" g="0" b="0"/>
            </a:lnRef>
            <a:fillRef idx="1">
              <a:scrgbClr r="0" g="0" b="0"/>
            </a:fillRef>
            <a:effectRef idx="0">
              <a:schemeClr val="accent5">
                <a:hueOff val="-2483469"/>
                <a:satOff val="9953"/>
                <a:lumOff val="2157"/>
                <a:alphaOff val="0"/>
              </a:schemeClr>
            </a:effectRef>
            <a:fontRef idx="minor">
              <a:schemeClr val="lt1"/>
            </a:fontRef>
          </p:style>
        </p:sp>
        <p:sp>
          <p:nvSpPr>
            <p:cNvPr id="38" name="Rounded Rectangle 8"/>
            <p:cNvSpPr txBox="1"/>
            <p:nvPr/>
          </p:nvSpPr>
          <p:spPr>
            <a:xfrm>
              <a:off x="310176" y="1635680"/>
              <a:ext cx="3700128" cy="747235"/>
            </a:xfrm>
            <a:prstGeom prst="rect">
              <a:avLst/>
            </a:prstGeom>
            <a:grpFill/>
          </p:spPr>
          <p:style>
            <a:lnRef idx="0">
              <a:scrgbClr r="0" g="0" b="0"/>
            </a:lnRef>
            <a:fillRef idx="0">
              <a:scrgbClr r="0" g="0" b="0"/>
            </a:fillRef>
            <a:effectRef idx="0">
              <a:scrgbClr r="0" g="0" b="0"/>
            </a:effectRef>
            <a:fontRef idx="minor">
              <a:schemeClr val="lt1"/>
            </a:fontRef>
          </p:style>
          <p:txBody>
            <a:bodyPr lIns="142891" tIns="0" rIns="142891" bIns="0" spcCol="1270" anchor="ctr"/>
            <a:lstStyle/>
            <a:p>
              <a:pPr defTabSz="799780">
                <a:lnSpc>
                  <a:spcPct val="90000"/>
                </a:lnSpc>
                <a:spcBef>
                  <a:spcPct val="0"/>
                </a:spcBef>
                <a:spcAft>
                  <a:spcPct val="35000"/>
                </a:spcAft>
                <a:defRPr/>
              </a:pPr>
              <a:endParaRPr lang="en-US" b="1" dirty="0">
                <a:solidFill>
                  <a:srgbClr val="002060"/>
                </a:solidFill>
                <a:latin typeface="Times New Roman" pitchFamily="18" charset="0"/>
                <a:cs typeface="Times New Roman" pitchFamily="18" charset="0"/>
              </a:endParaRPr>
            </a:p>
          </p:txBody>
        </p:sp>
      </p:grpSp>
      <p:grpSp>
        <p:nvGrpSpPr>
          <p:cNvPr id="3" name="Group 2"/>
          <p:cNvGrpSpPr/>
          <p:nvPr/>
        </p:nvGrpSpPr>
        <p:grpSpPr>
          <a:xfrm>
            <a:off x="-66907" y="148476"/>
            <a:ext cx="3753205" cy="369332"/>
            <a:chOff x="-178462" y="1828800"/>
            <a:chExt cx="10009850" cy="98481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5" name="TextBox 4"/>
            <p:cNvSpPr txBox="1"/>
            <p:nvPr/>
          </p:nvSpPr>
          <p:spPr>
            <a:xfrm>
              <a:off x="802530" y="1828800"/>
              <a:ext cx="914399" cy="984814"/>
            </a:xfrm>
            <a:prstGeom prst="rect">
              <a:avLst/>
            </a:prstGeom>
            <a:noFill/>
          </p:spPr>
          <p:txBody>
            <a:bodyPr wrap="square" rtlCol="0">
              <a:spAutoFit/>
            </a:bodyPr>
            <a:lstStyle/>
            <a:p>
              <a:pPr algn="ctr" defTabSz="80515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14"/>
            </a:xfrm>
            <a:prstGeom prst="rect">
              <a:avLst/>
            </a:prstGeom>
            <a:noFill/>
          </p:spPr>
          <p:txBody>
            <a:bodyPr wrap="square" rtlCol="0">
              <a:spAutoFit/>
            </a:bodyPr>
            <a:lstStyle/>
            <a:p>
              <a:pPr defTabSz="80515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15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15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1" name="Rectangle 10"/>
          <p:cNvSpPr/>
          <p:nvPr/>
        </p:nvSpPr>
        <p:spPr>
          <a:xfrm>
            <a:off x="2928937" y="1455409"/>
            <a:ext cx="4049316" cy="529829"/>
          </a:xfrm>
          <a:prstGeom prst="rect">
            <a:avLst/>
          </a:prstGeom>
          <a:solidFill>
            <a:srgbClr val="338BA7">
              <a:alpha val="89804"/>
            </a:srgbClr>
          </a:solidFill>
          <a:ln>
            <a:no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a:grpSpLocks/>
          </p:cNvGrpSpPr>
          <p:nvPr/>
        </p:nvGrpSpPr>
        <p:grpSpPr bwMode="auto">
          <a:xfrm>
            <a:off x="3087307" y="1131591"/>
            <a:ext cx="3407569" cy="640511"/>
            <a:chOff x="212346" y="36004"/>
            <a:chExt cx="3780420" cy="1124906"/>
          </a:xfrm>
          <a:solidFill>
            <a:schemeClr val="accent5">
              <a:lumMod val="20000"/>
              <a:lumOff val="80000"/>
            </a:schemeClr>
          </a:solidFill>
        </p:grpSpPr>
        <p:sp>
          <p:nvSpPr>
            <p:cNvPr id="13" name="Rounded Rectangle 12"/>
            <p:cNvSpPr/>
            <p:nvPr/>
          </p:nvSpPr>
          <p:spPr>
            <a:xfrm>
              <a:off x="212346" y="36004"/>
              <a:ext cx="3780420" cy="1124906"/>
            </a:xfrm>
            <a:prstGeom prst="roundRect">
              <a:avLst/>
            </a:prstGeom>
            <a:grpFill/>
            <a:ln>
              <a:solidFill>
                <a:schemeClr val="tx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Rounded Rectangle 5"/>
            <p:cNvSpPr txBox="1"/>
            <p:nvPr/>
          </p:nvSpPr>
          <p:spPr>
            <a:xfrm>
              <a:off x="267824" y="91535"/>
              <a:ext cx="3669464" cy="1013844"/>
            </a:xfrm>
            <a:prstGeom prst="rect">
              <a:avLst/>
            </a:prstGeom>
            <a:grpFill/>
          </p:spPr>
          <p:style>
            <a:lnRef idx="0">
              <a:scrgbClr r="0" g="0" b="0"/>
            </a:lnRef>
            <a:fillRef idx="0">
              <a:scrgbClr r="0" g="0" b="0"/>
            </a:fillRef>
            <a:effectRef idx="0">
              <a:scrgbClr r="0" g="0" b="0"/>
            </a:effectRef>
            <a:fontRef idx="minor">
              <a:schemeClr val="lt1"/>
            </a:fontRef>
          </p:style>
          <p:txBody>
            <a:bodyPr lIns="142891" tIns="0" rIns="142891" bIns="0" spcCol="1270" anchor="ctr"/>
            <a:lstStyle/>
            <a:p>
              <a:pPr defTabSz="799780">
                <a:lnSpc>
                  <a:spcPct val="90000"/>
                </a:lnSpc>
                <a:spcBef>
                  <a:spcPct val="0"/>
                </a:spcBef>
                <a:spcAft>
                  <a:spcPct val="35000"/>
                </a:spcAft>
                <a:defRPr/>
              </a:pPr>
              <a:endParaRPr lang="en-US" b="1" dirty="0">
                <a:solidFill>
                  <a:schemeClr val="tx1"/>
                </a:solidFill>
                <a:latin typeface="Times New Roman" pitchFamily="18" charset="0"/>
                <a:cs typeface="Times New Roman" pitchFamily="18" charset="0"/>
              </a:endParaRPr>
            </a:p>
          </p:txBody>
        </p:sp>
      </p:grpSp>
      <p:sp>
        <p:nvSpPr>
          <p:cNvPr id="16" name="Rectangle 15"/>
          <p:cNvSpPr/>
          <p:nvPr/>
        </p:nvSpPr>
        <p:spPr>
          <a:xfrm>
            <a:off x="2928937" y="3360409"/>
            <a:ext cx="4049316" cy="529829"/>
          </a:xfrm>
          <a:prstGeom prst="rect">
            <a:avLst/>
          </a:prstGeom>
          <a:solidFill>
            <a:srgbClr val="338BA7">
              <a:alpha val="89804"/>
            </a:srgbClr>
          </a:solidFill>
          <a:ln>
            <a:noFill/>
          </a:ln>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7" name="Group 16"/>
          <p:cNvGrpSpPr>
            <a:grpSpLocks/>
          </p:cNvGrpSpPr>
          <p:nvPr/>
        </p:nvGrpSpPr>
        <p:grpSpPr bwMode="auto">
          <a:xfrm>
            <a:off x="3131344" y="3050831"/>
            <a:ext cx="3363516" cy="620316"/>
            <a:chOff x="270030" y="2866097"/>
            <a:chExt cx="3780420" cy="826560"/>
          </a:xfrm>
          <a:solidFill>
            <a:schemeClr val="accent5">
              <a:lumMod val="20000"/>
              <a:lumOff val="80000"/>
            </a:schemeClr>
          </a:solidFill>
        </p:grpSpPr>
        <p:sp>
          <p:nvSpPr>
            <p:cNvPr id="18" name="Rounded Rectangle 17"/>
            <p:cNvSpPr/>
            <p:nvPr/>
          </p:nvSpPr>
          <p:spPr>
            <a:xfrm>
              <a:off x="270030" y="2866097"/>
              <a:ext cx="3780420" cy="826560"/>
            </a:xfrm>
            <a:prstGeom prst="roundRect">
              <a:avLst/>
            </a:prstGeom>
            <a:grpFill/>
            <a:ln>
              <a:solidFill>
                <a:schemeClr val="tx1"/>
              </a:solidFill>
            </a:ln>
          </p:spPr>
          <p:style>
            <a:lnRef idx="2">
              <a:scrgbClr r="0" g="0" b="0"/>
            </a:lnRef>
            <a:fillRef idx="1">
              <a:scrgbClr r="0" g="0" b="0"/>
            </a:fillRef>
            <a:effectRef idx="0">
              <a:schemeClr val="accent5">
                <a:hueOff val="-4966938"/>
                <a:satOff val="19906"/>
                <a:lumOff val="4314"/>
                <a:alphaOff val="0"/>
              </a:schemeClr>
            </a:effectRef>
            <a:fontRef idx="minor">
              <a:schemeClr val="lt1"/>
            </a:fontRef>
          </p:style>
        </p:sp>
        <p:sp>
          <p:nvSpPr>
            <p:cNvPr id="19" name="Rounded Rectangle 11"/>
            <p:cNvSpPr txBox="1"/>
            <p:nvPr/>
          </p:nvSpPr>
          <p:spPr>
            <a:xfrm>
              <a:off x="310176" y="2905760"/>
              <a:ext cx="3700128" cy="747235"/>
            </a:xfrm>
            <a:prstGeom prst="rect">
              <a:avLst/>
            </a:prstGeom>
            <a:grpFill/>
          </p:spPr>
          <p:style>
            <a:lnRef idx="0">
              <a:scrgbClr r="0" g="0" b="0"/>
            </a:lnRef>
            <a:fillRef idx="0">
              <a:scrgbClr r="0" g="0" b="0"/>
            </a:fillRef>
            <a:effectRef idx="0">
              <a:scrgbClr r="0" g="0" b="0"/>
            </a:effectRef>
            <a:fontRef idx="minor">
              <a:schemeClr val="lt1"/>
            </a:fontRef>
          </p:style>
          <p:txBody>
            <a:bodyPr lIns="142891" tIns="0" rIns="142891" bIns="0" spcCol="1270" anchor="ctr"/>
            <a:lstStyle/>
            <a:p>
              <a:pPr defTabSz="799780">
                <a:lnSpc>
                  <a:spcPct val="90000"/>
                </a:lnSpc>
                <a:spcBef>
                  <a:spcPct val="0"/>
                </a:spcBef>
                <a:spcAft>
                  <a:spcPct val="35000"/>
                </a:spcAft>
                <a:defRPr/>
              </a:pPr>
              <a:r>
                <a:rPr lang="en-US" b="1" dirty="0" err="1">
                  <a:solidFill>
                    <a:schemeClr val="tx1"/>
                  </a:solidFill>
                  <a:latin typeface="Times New Roman" pitchFamily="18" charset="0"/>
                  <a:cs typeface="Times New Roman" pitchFamily="18" charset="0"/>
                </a:rPr>
                <a:t>Tham</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gia</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cách</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mạng</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và</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bị</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bắt</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tù</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giam</a:t>
              </a:r>
              <a:r>
                <a:rPr lang="en-US" b="1"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sym typeface="Wingdings" panose="05000000000000000000" pitchFamily="2" charset="2"/>
                </a:rPr>
                <a:t> </a:t>
              </a:r>
              <a:r>
                <a:rPr lang="en-US" b="1" dirty="0" err="1">
                  <a:solidFill>
                    <a:schemeClr val="tx1"/>
                  </a:solidFill>
                  <a:latin typeface="Times New Roman" pitchFamily="18" charset="0"/>
                  <a:cs typeface="Times New Roman" pitchFamily="18" charset="0"/>
                  <a:sym typeface="Wingdings" panose="05000000000000000000" pitchFamily="2" charset="2"/>
                </a:rPr>
                <a:t>vẫn</a:t>
              </a:r>
              <a:r>
                <a:rPr lang="en-US" b="1" dirty="0">
                  <a:solidFill>
                    <a:schemeClr val="tx1"/>
                  </a:solidFill>
                  <a:latin typeface="Times New Roman" pitchFamily="18" charset="0"/>
                  <a:cs typeface="Times New Roman" pitchFamily="18" charset="0"/>
                  <a:sym typeface="Wingdings" panose="05000000000000000000" pitchFamily="2" charset="2"/>
                </a:rPr>
                <a:t> </a:t>
              </a:r>
              <a:r>
                <a:rPr lang="en-US" b="1" dirty="0" err="1">
                  <a:solidFill>
                    <a:schemeClr val="tx1"/>
                  </a:solidFill>
                  <a:latin typeface="Times New Roman" pitchFamily="18" charset="0"/>
                  <a:cs typeface="Times New Roman" pitchFamily="18" charset="0"/>
                  <a:sym typeface="Wingdings" panose="05000000000000000000" pitchFamily="2" charset="2"/>
                </a:rPr>
                <a:t>sáng</a:t>
              </a:r>
              <a:r>
                <a:rPr lang="en-US" b="1" dirty="0">
                  <a:solidFill>
                    <a:schemeClr val="tx1"/>
                  </a:solidFill>
                  <a:latin typeface="Times New Roman" pitchFamily="18" charset="0"/>
                  <a:cs typeface="Times New Roman" pitchFamily="18" charset="0"/>
                  <a:sym typeface="Wingdings" panose="05000000000000000000" pitchFamily="2" charset="2"/>
                </a:rPr>
                <a:t> </a:t>
              </a:r>
              <a:r>
                <a:rPr lang="en-US" b="1" dirty="0" err="1">
                  <a:solidFill>
                    <a:schemeClr val="tx1"/>
                  </a:solidFill>
                  <a:latin typeface="Times New Roman" pitchFamily="18" charset="0"/>
                  <a:cs typeface="Times New Roman" pitchFamily="18" charset="0"/>
                  <a:sym typeface="Wingdings" panose="05000000000000000000" pitchFamily="2" charset="2"/>
                </a:rPr>
                <a:t>tác</a:t>
              </a:r>
              <a:endParaRPr lang="en-US" b="1" dirty="0">
                <a:solidFill>
                  <a:schemeClr val="tx1"/>
                </a:solidFill>
                <a:latin typeface="Times New Roman" pitchFamily="18" charset="0"/>
                <a:cs typeface="Times New Roman" pitchFamily="18" charset="0"/>
              </a:endParaRPr>
            </a:p>
          </p:txBody>
        </p:sp>
      </p:grpSp>
      <p:sp>
        <p:nvSpPr>
          <p:cNvPr id="21" name="Flowchart: Preparation 20"/>
          <p:cNvSpPr/>
          <p:nvPr/>
        </p:nvSpPr>
        <p:spPr>
          <a:xfrm>
            <a:off x="282181" y="1614953"/>
            <a:ext cx="1421606" cy="2645569"/>
          </a:xfrm>
          <a:prstGeom prst="flowChartPreparatio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anchor="ctr"/>
          <a:lstStyle/>
          <a:p>
            <a:pPr algn="ctr" defTabSz="685545">
              <a:defRPr/>
            </a:pPr>
            <a:endParaRPr lang="en-US" sz="2100" b="1" dirty="0">
              <a:solidFill>
                <a:schemeClr val="tx1"/>
              </a:solidFill>
              <a:latin typeface="Times New Roman" pitchFamily="18" charset="0"/>
              <a:cs typeface="Times New Roman" pitchFamily="18" charset="0"/>
            </a:endParaRPr>
          </a:p>
        </p:txBody>
      </p:sp>
      <p:cxnSp>
        <p:nvCxnSpPr>
          <p:cNvPr id="22" name="Straight Arrow Connector 21"/>
          <p:cNvCxnSpPr>
            <a:stCxn id="21" idx="3"/>
            <a:endCxn id="11" idx="1"/>
          </p:cNvCxnSpPr>
          <p:nvPr/>
        </p:nvCxnSpPr>
        <p:spPr>
          <a:xfrm flipV="1">
            <a:off x="1703801" y="1720919"/>
            <a:ext cx="1225153" cy="1216819"/>
          </a:xfrm>
          <a:prstGeom prst="straightConnector1">
            <a:avLst/>
          </a:prstGeom>
          <a:ln w="19050">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a:stCxn id="21" idx="3"/>
            <a:endCxn id="15" idx="1"/>
          </p:cNvCxnSpPr>
          <p:nvPr/>
        </p:nvCxnSpPr>
        <p:spPr>
          <a:xfrm flipV="1">
            <a:off x="1703801" y="2673419"/>
            <a:ext cx="1225153" cy="264319"/>
          </a:xfrm>
          <a:prstGeom prst="straightConnector1">
            <a:avLst/>
          </a:prstGeom>
          <a:ln w="19050">
            <a:tailEnd type="triangle"/>
          </a:ln>
        </p:spPr>
        <p:style>
          <a:lnRef idx="3">
            <a:schemeClr val="accent5"/>
          </a:lnRef>
          <a:fillRef idx="0">
            <a:schemeClr val="accent5"/>
          </a:fillRef>
          <a:effectRef idx="2">
            <a:schemeClr val="accent5"/>
          </a:effectRef>
          <a:fontRef idx="minor">
            <a:schemeClr val="tx1"/>
          </a:fontRef>
        </p:style>
      </p:cxnSp>
      <p:cxnSp>
        <p:nvCxnSpPr>
          <p:cNvPr id="24" name="Straight Arrow Connector 23"/>
          <p:cNvCxnSpPr>
            <a:endCxn id="16" idx="1"/>
          </p:cNvCxnSpPr>
          <p:nvPr/>
        </p:nvCxnSpPr>
        <p:spPr>
          <a:xfrm>
            <a:off x="1740696" y="2937738"/>
            <a:ext cx="1188244" cy="688181"/>
          </a:xfrm>
          <a:prstGeom prst="straightConnector1">
            <a:avLst/>
          </a:prstGeom>
          <a:ln w="19050">
            <a:tailEnd type="triangle"/>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21" idx="3"/>
            <a:endCxn id="20" idx="1"/>
          </p:cNvCxnSpPr>
          <p:nvPr/>
        </p:nvCxnSpPr>
        <p:spPr>
          <a:xfrm>
            <a:off x="1703801" y="2937738"/>
            <a:ext cx="1225153" cy="1640681"/>
          </a:xfrm>
          <a:prstGeom prst="straightConnector1">
            <a:avLst/>
          </a:prstGeom>
          <a:ln w="19050">
            <a:tailEnd type="triangle"/>
          </a:ln>
        </p:spPr>
        <p:style>
          <a:lnRef idx="3">
            <a:schemeClr val="accent5"/>
          </a:lnRef>
          <a:fillRef idx="0">
            <a:schemeClr val="accent5"/>
          </a:fillRef>
          <a:effectRef idx="2">
            <a:schemeClr val="accent5"/>
          </a:effectRef>
          <a:fontRef idx="minor">
            <a:schemeClr val="tx1"/>
          </a:fontRef>
        </p:style>
      </p:cxnSp>
      <p:sp>
        <p:nvSpPr>
          <p:cNvPr id="26" name="TextBox 25"/>
          <p:cNvSpPr txBox="1">
            <a:spLocks noChangeArrowheads="1"/>
          </p:cNvSpPr>
          <p:nvPr/>
        </p:nvSpPr>
        <p:spPr bwMode="auto">
          <a:xfrm rot="-2638969">
            <a:off x="1681163" y="1860208"/>
            <a:ext cx="125849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545" fontAlgn="base">
              <a:spcBef>
                <a:spcPct val="0"/>
              </a:spcBef>
              <a:spcAft>
                <a:spcPct val="0"/>
              </a:spcAft>
            </a:pPr>
            <a:r>
              <a:rPr lang="en-US" altLang="en-US" sz="1500" b="1">
                <a:latin typeface="Times New Roman" pitchFamily="18" charset="0"/>
                <a:cs typeface="Times New Roman" pitchFamily="18" charset="0"/>
              </a:rPr>
              <a:t>Quê hương</a:t>
            </a:r>
          </a:p>
        </p:txBody>
      </p:sp>
      <p:sp>
        <p:nvSpPr>
          <p:cNvPr id="27" name="TextBox 26"/>
          <p:cNvSpPr txBox="1">
            <a:spLocks noChangeArrowheads="1"/>
          </p:cNvSpPr>
          <p:nvPr/>
        </p:nvSpPr>
        <p:spPr bwMode="auto">
          <a:xfrm rot="-734030">
            <a:off x="2040731" y="2405515"/>
            <a:ext cx="1257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545" fontAlgn="base">
              <a:spcBef>
                <a:spcPct val="0"/>
              </a:spcBef>
              <a:spcAft>
                <a:spcPct val="0"/>
              </a:spcAft>
            </a:pPr>
            <a:r>
              <a:rPr lang="en-US" altLang="en-US" sz="1500" b="1">
                <a:latin typeface="Times New Roman" pitchFamily="18" charset="0"/>
                <a:cs typeface="Times New Roman" pitchFamily="18" charset="0"/>
              </a:rPr>
              <a:t>Gia đình</a:t>
            </a:r>
          </a:p>
        </p:txBody>
      </p:sp>
      <p:sp>
        <p:nvSpPr>
          <p:cNvPr id="28" name="TextBox 27"/>
          <p:cNvSpPr txBox="1">
            <a:spLocks noChangeArrowheads="1"/>
          </p:cNvSpPr>
          <p:nvPr/>
        </p:nvSpPr>
        <p:spPr bwMode="auto">
          <a:xfrm rot="1717625">
            <a:off x="1977629" y="3097267"/>
            <a:ext cx="1257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545" fontAlgn="base">
              <a:spcBef>
                <a:spcPct val="0"/>
              </a:spcBef>
              <a:spcAft>
                <a:spcPct val="0"/>
              </a:spcAft>
            </a:pPr>
            <a:r>
              <a:rPr lang="en-US" altLang="en-US" sz="1500" b="1">
                <a:latin typeface="Times New Roman" pitchFamily="18" charset="0"/>
                <a:cs typeface="Times New Roman" pitchFamily="18" charset="0"/>
              </a:rPr>
              <a:t>Cuộc đời</a:t>
            </a:r>
          </a:p>
        </p:txBody>
      </p:sp>
      <p:sp>
        <p:nvSpPr>
          <p:cNvPr id="29" name="TextBox 28"/>
          <p:cNvSpPr txBox="1">
            <a:spLocks noChangeArrowheads="1"/>
          </p:cNvSpPr>
          <p:nvPr/>
        </p:nvSpPr>
        <p:spPr bwMode="auto">
          <a:xfrm rot="3142986">
            <a:off x="1943696" y="3701509"/>
            <a:ext cx="125849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defTabSz="685545" fontAlgn="base">
              <a:spcBef>
                <a:spcPct val="0"/>
              </a:spcBef>
              <a:spcAft>
                <a:spcPct val="0"/>
              </a:spcAft>
            </a:pPr>
            <a:r>
              <a:rPr lang="en-US" altLang="en-US" sz="1500" b="1">
                <a:latin typeface="Times New Roman" pitchFamily="18" charset="0"/>
                <a:cs typeface="Times New Roman" pitchFamily="18" charset="0"/>
              </a:rPr>
              <a:t>Sự nghiệp</a:t>
            </a:r>
          </a:p>
        </p:txBody>
      </p:sp>
      <p:sp>
        <p:nvSpPr>
          <p:cNvPr id="30" name="Right Brace 29"/>
          <p:cNvSpPr/>
          <p:nvPr/>
        </p:nvSpPr>
        <p:spPr>
          <a:xfrm>
            <a:off x="7102081" y="1464934"/>
            <a:ext cx="363140" cy="3113485"/>
          </a:xfrm>
          <a:prstGeom prst="rightBrace">
            <a:avLst/>
          </a:prstGeom>
          <a:ln w="19050"/>
        </p:spPr>
        <p:style>
          <a:lnRef idx="3">
            <a:schemeClr val="accent5"/>
          </a:lnRef>
          <a:fillRef idx="0">
            <a:schemeClr val="accent5"/>
          </a:fillRef>
          <a:effectRef idx="2">
            <a:schemeClr val="accent5"/>
          </a:effectRef>
          <a:fontRef idx="minor">
            <a:schemeClr val="tx1"/>
          </a:fontRef>
        </p:style>
        <p:txBody>
          <a:bodyPr lIns="68556" tIns="34289" rIns="68556" bIns="34289" anchor="ctr"/>
          <a:lstStyle/>
          <a:p>
            <a:pPr algn="ctr" defTabSz="685545">
              <a:defRPr/>
            </a:pPr>
            <a:endParaRPr lang="en-US"/>
          </a:p>
        </p:txBody>
      </p:sp>
      <p:sp>
        <p:nvSpPr>
          <p:cNvPr id="32" name="TextBox 2"/>
          <p:cNvSpPr txBox="1">
            <a:spLocks noChangeArrowheads="1"/>
          </p:cNvSpPr>
          <p:nvPr/>
        </p:nvSpPr>
        <p:spPr bwMode="auto">
          <a:xfrm>
            <a:off x="327422" y="2297165"/>
            <a:ext cx="13811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defTabSz="685545" eaLnBrk="0" fontAlgn="base" hangingPunct="0">
              <a:spcBef>
                <a:spcPct val="0"/>
              </a:spcBef>
              <a:spcAft>
                <a:spcPct val="0"/>
              </a:spcAft>
            </a:pPr>
            <a:r>
              <a:rPr lang="en-US" altLang="en-US" sz="2100" b="1">
                <a:solidFill>
                  <a:schemeClr val="bg1"/>
                </a:solidFill>
                <a:latin typeface="Times New Roman" pitchFamily="18" charset="0"/>
                <a:cs typeface="Times New Roman" pitchFamily="18" charset="0"/>
              </a:rPr>
              <a:t>VIỄN PHƯƠNG</a:t>
            </a:r>
          </a:p>
          <a:p>
            <a:pPr algn="ctr" defTabSz="685545" eaLnBrk="0" fontAlgn="base" hangingPunct="0">
              <a:spcBef>
                <a:spcPct val="0"/>
              </a:spcBef>
              <a:spcAft>
                <a:spcPct val="0"/>
              </a:spcAft>
            </a:pPr>
            <a:r>
              <a:rPr lang="en-US" altLang="en-US" sz="2100" b="1">
                <a:solidFill>
                  <a:schemeClr val="bg1"/>
                </a:solidFill>
                <a:latin typeface="Times New Roman" pitchFamily="18" charset="0"/>
                <a:cs typeface="Times New Roman" pitchFamily="18" charset="0"/>
              </a:rPr>
              <a:t>(1928- 2005)</a:t>
            </a:r>
          </a:p>
        </p:txBody>
      </p:sp>
      <p:sp>
        <p:nvSpPr>
          <p:cNvPr id="33" name="Rectangle 3"/>
          <p:cNvSpPr>
            <a:spLocks noChangeArrowheads="1"/>
          </p:cNvSpPr>
          <p:nvPr/>
        </p:nvSpPr>
        <p:spPr bwMode="auto">
          <a:xfrm>
            <a:off x="3181366" y="2181690"/>
            <a:ext cx="3550889" cy="60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6" tIns="34289" rIns="68556" bIns="34289">
            <a:spAutoFit/>
          </a:bodyPr>
          <a:lstStyle/>
          <a:p>
            <a:pPr defTabSz="685545" eaLnBrk="0" fontAlgn="base" hangingPunct="0">
              <a:spcBef>
                <a:spcPct val="0"/>
              </a:spcBef>
              <a:spcAft>
                <a:spcPct val="0"/>
              </a:spcAft>
            </a:pPr>
            <a:r>
              <a:rPr lang="en-US" altLang="en-US" sz="1700" b="1">
                <a:latin typeface="Times New Roman" pitchFamily="18" charset="0"/>
                <a:ea typeface="宋体" pitchFamily="2" charset="-122"/>
              </a:rPr>
              <a:t>Gia đình gia giáo và làm cách mạng </a:t>
            </a:r>
            <a:r>
              <a:rPr lang="en-US" altLang="en-US" sz="1700" b="1">
                <a:latin typeface="Times New Roman" pitchFamily="18" charset="0"/>
                <a:ea typeface="宋体" pitchFamily="2" charset="-122"/>
                <a:cs typeface="Times New Roman" pitchFamily="18" charset="0"/>
                <a:sym typeface="Wingdings" pitchFamily="2" charset="2"/>
              </a:rPr>
              <a:t></a:t>
            </a:r>
            <a:r>
              <a:rPr lang="en-US" altLang="en-US" sz="1700" b="1">
                <a:latin typeface="Times New Roman" pitchFamily="18" charset="0"/>
                <a:ea typeface="宋体" pitchFamily="2" charset="-122"/>
              </a:rPr>
              <a:t> có cốt cách nho nhã, nhân ái.</a:t>
            </a:r>
            <a:endParaRPr lang="en-US" altLang="en-US" sz="1700" b="1">
              <a:latin typeface="Calibri" pitchFamily="34" charset="0"/>
            </a:endParaRPr>
          </a:p>
        </p:txBody>
      </p:sp>
      <p:sp>
        <p:nvSpPr>
          <p:cNvPr id="34" name="Rectangle 6"/>
          <p:cNvSpPr>
            <a:spLocks noChangeArrowheads="1"/>
          </p:cNvSpPr>
          <p:nvPr/>
        </p:nvSpPr>
        <p:spPr bwMode="auto">
          <a:xfrm>
            <a:off x="3181366" y="4017635"/>
            <a:ext cx="3167063"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6" tIns="34289" rIns="68556" bIns="34289">
            <a:spAutoFit/>
          </a:bodyPr>
          <a:lstStyle/>
          <a:p>
            <a:pPr defTabSz="685545" eaLnBrk="0" fontAlgn="base" hangingPunct="0">
              <a:spcBef>
                <a:spcPct val="0"/>
              </a:spcBef>
              <a:spcAft>
                <a:spcPct val="0"/>
              </a:spcAft>
            </a:pPr>
            <a:r>
              <a:rPr lang="en-US" altLang="en-US" sz="1500" b="1">
                <a:latin typeface="Times New Roman" pitchFamily="18" charset="0"/>
                <a:ea typeface="宋体" pitchFamily="2" charset="-122"/>
              </a:rPr>
              <a:t>“Nhớ lời di chúc”, “Viếng lăng Bác”, “Như mây mùa xuân”, “Lòng mẹ”…</a:t>
            </a:r>
            <a:endParaRPr lang="en-US" altLang="en-US" sz="1500" b="1">
              <a:latin typeface="Calibri" pitchFamily="34" charset="0"/>
            </a:endParaRPr>
          </a:p>
        </p:txBody>
      </p:sp>
      <p:sp>
        <p:nvSpPr>
          <p:cNvPr id="35" name="Rectangle 4"/>
          <p:cNvSpPr>
            <a:spLocks noChangeArrowheads="1"/>
          </p:cNvSpPr>
          <p:nvPr/>
        </p:nvSpPr>
        <p:spPr bwMode="auto">
          <a:xfrm>
            <a:off x="3167079" y="1347629"/>
            <a:ext cx="2981327" cy="3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6" tIns="34289" rIns="68556" bIns="34289">
            <a:spAutoFit/>
          </a:bodyPr>
          <a:lstStyle/>
          <a:p>
            <a:pPr defTabSz="685545" eaLnBrk="0" fontAlgn="base" hangingPunct="0">
              <a:spcBef>
                <a:spcPct val="0"/>
              </a:spcBef>
              <a:spcAft>
                <a:spcPct val="0"/>
              </a:spcAft>
            </a:pPr>
            <a:r>
              <a:rPr lang="en-US" altLang="en-US" b="1">
                <a:latin typeface="Times New Roman" pitchFamily="18" charset="0"/>
                <a:ea typeface="宋体" pitchFamily="2" charset="-122"/>
              </a:rPr>
              <a:t>Xã Tân Châu, tỉnh An Giang</a:t>
            </a:r>
            <a:endParaRPr lang="en-US" altLang="en-US" b="1">
              <a:latin typeface="Calibri" pitchFamily="34" charset="0"/>
            </a:endParaRPr>
          </a:p>
        </p:txBody>
      </p:sp>
      <p:sp>
        <p:nvSpPr>
          <p:cNvPr id="42" name="Rectangle 41"/>
          <p:cNvSpPr/>
          <p:nvPr/>
        </p:nvSpPr>
        <p:spPr>
          <a:xfrm>
            <a:off x="7542586" y="1635646"/>
            <a:ext cx="1493912" cy="2677656"/>
          </a:xfrm>
          <a:prstGeom prst="rect">
            <a:avLst/>
          </a:prstGeom>
        </p:spPr>
        <p:txBody>
          <a:bodyPr wrap="square" lIns="91410" tIns="45705" rIns="91410" bIns="45705">
            <a:spAutoFit/>
          </a:bodyPr>
          <a:lstStyle/>
          <a:p>
            <a:pPr defTabSz="685545">
              <a:defRPr/>
            </a:pPr>
            <a:r>
              <a:rPr lang="fr-FR" sz="2400" b="1" i="1">
                <a:solidFill>
                  <a:srgbClr val="FF0000"/>
                </a:solidFill>
                <a:latin typeface="Times New Roman" panose="02020603050405020304" pitchFamily="18" charset="0"/>
                <a:cs typeface="Times New Roman" panose="02020603050405020304" pitchFamily="18" charset="0"/>
              </a:rPr>
              <a:t> Ảnh hưởng sâu sắc tới tâm hồn thơ Viễn Phương</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par>
                                <p:cTn id="54" presetID="16" presetClass="entr" presetSubtype="21"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par>
                                <p:cTn id="70" presetID="16" presetClass="entr" presetSubtype="21"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par>
                                <p:cTn id="78" presetID="16" presetClass="entr" presetSubtype="21"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barn(inVertical)">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500"/>
                                        <p:tgtEl>
                                          <p:spTgt spid="3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P spid="27" grpId="0"/>
      <p:bldP spid="28" grpId="0"/>
      <p:bldP spid="29" grpId="0"/>
      <p:bldP spid="30" grpId="0" animBg="1"/>
      <p:bldP spid="32" grpId="0"/>
      <p:bldP spid="33" grpId="0"/>
      <p:bldP spid="34" grpId="0"/>
      <p:bldP spid="35"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1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5" name="TextBox 4"/>
            <p:cNvSpPr txBox="1"/>
            <p:nvPr/>
          </p:nvSpPr>
          <p:spPr>
            <a:xfrm>
              <a:off x="802530" y="1828800"/>
              <a:ext cx="914399" cy="984814"/>
            </a:xfrm>
            <a:prstGeom prst="rect">
              <a:avLst/>
            </a:prstGeom>
            <a:noFill/>
          </p:spPr>
          <p:txBody>
            <a:bodyPr wrap="square" rtlCol="0">
              <a:spAutoFit/>
            </a:bodyPr>
            <a:lstStyle/>
            <a:p>
              <a:pPr algn="ctr" defTabSz="80515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14"/>
            </a:xfrm>
            <a:prstGeom prst="rect">
              <a:avLst/>
            </a:prstGeom>
            <a:noFill/>
          </p:spPr>
          <p:txBody>
            <a:bodyPr wrap="square" rtlCol="0">
              <a:spAutoFit/>
            </a:bodyPr>
            <a:lstStyle/>
            <a:p>
              <a:pPr defTabSz="80515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15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5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15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1" name="TextBox 10"/>
          <p:cNvSpPr txBox="1">
            <a:spLocks noChangeArrowheads="1"/>
          </p:cNvSpPr>
          <p:nvPr/>
        </p:nvSpPr>
        <p:spPr bwMode="auto">
          <a:xfrm>
            <a:off x="2411760" y="444981"/>
            <a:ext cx="5014177" cy="79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035" tIns="28547" rIns="57035"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627" fontAlgn="base">
              <a:spcBef>
                <a:spcPct val="0"/>
              </a:spcBef>
              <a:spcAft>
                <a:spcPct val="0"/>
              </a:spcAft>
            </a:pPr>
            <a:r>
              <a:rPr lang="en-US" altLang="en-US" sz="4800" b="1" dirty="0" err="1">
                <a:solidFill>
                  <a:prstClr val="black"/>
                </a:solidFill>
                <a:latin typeface="Amazone" pitchFamily="66" charset="0"/>
              </a:rPr>
              <a:t>Những</a:t>
            </a:r>
            <a:r>
              <a:rPr lang="en-US" altLang="en-US" sz="4800" b="1" dirty="0">
                <a:solidFill>
                  <a:prstClr val="black"/>
                </a:solidFill>
                <a:latin typeface="Amazone" pitchFamily="66" charset="0"/>
              </a:rPr>
              <a:t> </a:t>
            </a:r>
            <a:r>
              <a:rPr lang="en-US" altLang="en-US" sz="4800" b="1" dirty="0" err="1">
                <a:solidFill>
                  <a:prstClr val="black"/>
                </a:solidFill>
                <a:latin typeface="Amazone" pitchFamily="66" charset="0"/>
              </a:rPr>
              <a:t>sáng</a:t>
            </a:r>
            <a:r>
              <a:rPr lang="en-US" altLang="en-US" sz="4800" b="1" dirty="0">
                <a:solidFill>
                  <a:prstClr val="black"/>
                </a:solidFill>
                <a:latin typeface="Amazone" pitchFamily="66" charset="0"/>
              </a:rPr>
              <a:t> </a:t>
            </a:r>
            <a:r>
              <a:rPr lang="en-US" altLang="en-US" sz="4800" b="1" dirty="0" err="1">
                <a:solidFill>
                  <a:prstClr val="black"/>
                </a:solidFill>
                <a:latin typeface="Amazone" pitchFamily="66" charset="0"/>
              </a:rPr>
              <a:t>tác</a:t>
            </a:r>
            <a:r>
              <a:rPr lang="en-US" altLang="en-US" sz="4800" b="1" dirty="0">
                <a:solidFill>
                  <a:prstClr val="black"/>
                </a:solidFill>
                <a:latin typeface="Amazone" pitchFamily="66" charset="0"/>
              </a:rPr>
              <a:t> </a:t>
            </a:r>
            <a:r>
              <a:rPr lang="en-US" altLang="en-US" sz="4800" b="1" dirty="0" err="1">
                <a:solidFill>
                  <a:prstClr val="black"/>
                </a:solidFill>
                <a:latin typeface="Amazone" pitchFamily="66" charset="0"/>
              </a:rPr>
              <a:t>chính</a:t>
            </a:r>
            <a:endParaRPr lang="en-US" altLang="en-US" sz="4800" b="1" dirty="0">
              <a:solidFill>
                <a:prstClr val="black"/>
              </a:solidFill>
              <a:latin typeface="Amazone" pitchFamily="66" charset="0"/>
            </a:endParaRPr>
          </a:p>
        </p:txBody>
      </p:sp>
      <p:pic>
        <p:nvPicPr>
          <p:cNvPr id="12" name="Picture Placeholder 5">
            <a:extLst>
              <a:ext uri="{FF2B5EF4-FFF2-40B4-BE49-F238E27FC236}">
                <a16:creationId xmlns:a16="http://schemas.microsoft.com/office/drawing/2014/main" id="{8BC89D07-D85E-412E-A7AC-531A4998E931}"/>
              </a:ext>
            </a:extLst>
          </p:cNvPr>
          <p:cNvPicPr>
            <a:picLocks noChangeAspect="1"/>
          </p:cNvPicPr>
          <p:nvPr/>
        </p:nvPicPr>
        <p:blipFill>
          <a:blip r:embed="rId3" cstate="print">
            <a:extLst>
              <a:ext uri="{28A0092B-C50C-407E-A947-70E740481C1C}">
                <a14:useLocalDpi xmlns:a14="http://schemas.microsoft.com/office/drawing/2010/main" val="0"/>
              </a:ext>
            </a:extLst>
          </a:blip>
          <a:srcRect t="6977" b="6977"/>
          <a:stretch>
            <a:fillRect/>
          </a:stretch>
        </p:blipFill>
        <p:spPr>
          <a:xfrm>
            <a:off x="3275858" y="1405272"/>
            <a:ext cx="2204343" cy="2935669"/>
          </a:xfrm>
          <a:prstGeom prst="rect">
            <a:avLst/>
          </a:prstGeom>
        </p:spPr>
      </p:pic>
      <p:pic>
        <p:nvPicPr>
          <p:cNvPr id="13" name="Picture Placeholder 7">
            <a:extLst>
              <a:ext uri="{FF2B5EF4-FFF2-40B4-BE49-F238E27FC236}">
                <a16:creationId xmlns:a16="http://schemas.microsoft.com/office/drawing/2014/main" id="{3D5E5E8A-4D58-43E3-85A4-90F03A068D70}"/>
              </a:ext>
            </a:extLst>
          </p:cNvPr>
          <p:cNvPicPr>
            <a:picLocks noChangeAspect="1"/>
          </p:cNvPicPr>
          <p:nvPr/>
        </p:nvPicPr>
        <p:blipFill>
          <a:blip r:embed="rId4" cstate="print">
            <a:extLst>
              <a:ext uri="{28A0092B-C50C-407E-A947-70E740481C1C}">
                <a14:useLocalDpi xmlns:a14="http://schemas.microsoft.com/office/drawing/2010/main" val="0"/>
              </a:ext>
            </a:extLst>
          </a:blip>
          <a:srcRect l="19454" r="19454"/>
          <a:stretch>
            <a:fillRect/>
          </a:stretch>
        </p:blipFill>
        <p:spPr>
          <a:xfrm>
            <a:off x="5782577" y="1394020"/>
            <a:ext cx="2204814" cy="2935640"/>
          </a:xfrm>
          <a:prstGeom prst="rect">
            <a:avLst/>
          </a:prstGeom>
        </p:spPr>
      </p:pic>
      <p:pic>
        <p:nvPicPr>
          <p:cNvPr id="14" name="Picture Placeholder 3">
            <a:extLst>
              <a:ext uri="{FF2B5EF4-FFF2-40B4-BE49-F238E27FC236}">
                <a16:creationId xmlns:a16="http://schemas.microsoft.com/office/drawing/2014/main" id="{FE6C62A3-D3D8-47CD-A47D-5B9ECBE8DC11}"/>
              </a:ext>
            </a:extLst>
          </p:cNvPr>
          <p:cNvPicPr>
            <a:picLocks noChangeAspect="1"/>
          </p:cNvPicPr>
          <p:nvPr/>
        </p:nvPicPr>
        <p:blipFill>
          <a:blip r:embed="rId5">
            <a:extLst>
              <a:ext uri="{28A0092B-C50C-407E-A947-70E740481C1C}">
                <a14:useLocalDpi xmlns:a14="http://schemas.microsoft.com/office/drawing/2010/main" val="0"/>
              </a:ext>
            </a:extLst>
          </a:blip>
          <a:srcRect t="9448" b="9448"/>
          <a:stretch>
            <a:fillRect/>
          </a:stretch>
        </p:blipFill>
        <p:spPr>
          <a:xfrm>
            <a:off x="691937" y="1361922"/>
            <a:ext cx="2204343" cy="2935669"/>
          </a:xfrm>
          <a:prstGeom prst="rect">
            <a:avLst/>
          </a:prstGeom>
          <a:solidFill>
            <a:schemeClr val="bg1">
              <a:lumMod val="95000"/>
            </a:schemeClr>
          </a:solidFill>
        </p:spPr>
      </p:pic>
    </p:spTree>
    <p:extLst>
      <p:ext uri="{BB962C8B-B14F-4D97-AF65-F5344CB8AC3E}">
        <p14:creationId xmlns:p14="http://schemas.microsoft.com/office/powerpoint/2010/main" val="9764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5" name="TextBox 4"/>
            <p:cNvSpPr txBox="1"/>
            <p:nvPr/>
          </p:nvSpPr>
          <p:spPr>
            <a:xfrm>
              <a:off x="802530" y="1828800"/>
              <a:ext cx="914399" cy="984820"/>
            </a:xfrm>
            <a:prstGeom prst="rect">
              <a:avLst/>
            </a:prstGeom>
            <a:noFill/>
          </p:spPr>
          <p:txBody>
            <a:bodyPr wrap="square" rtlCol="0">
              <a:spAutoFit/>
            </a:bodyPr>
            <a:lstStyle/>
            <a:p>
              <a:pPr algn="ctr" defTabSz="80521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0"/>
            </a:xfrm>
            <a:prstGeom prst="rect">
              <a:avLst/>
            </a:prstGeom>
            <a:noFill/>
          </p:spPr>
          <p:txBody>
            <a:bodyPr wrap="square" rtlCol="0">
              <a:spAutoFit/>
            </a:bodyPr>
            <a:lstStyle/>
            <a:p>
              <a:pPr defTabSz="805218"/>
              <a:r>
                <a:rPr lang="en-US" b="1">
                  <a:solidFill>
                    <a:srgbClr val="31859C"/>
                  </a:solidFill>
                  <a:latin typeface="Tahoma" panose="020B0604030504040204" pitchFamily="34" charset="0"/>
                  <a:cs typeface="Tahoma" panose="020B0604030504040204" pitchFamily="34" charset="0"/>
                </a:rPr>
                <a:t>TÌM HIỂU CHUNG</a:t>
              </a:r>
            </a:p>
          </p:txBody>
        </p:sp>
      </p:grpSp>
      <p:pic>
        <p:nvPicPr>
          <p:cNvPr id="12" name="Picture Placeholder 12">
            <a:extLst>
              <a:ext uri="{FF2B5EF4-FFF2-40B4-BE49-F238E27FC236}">
                <a16:creationId xmlns:a16="http://schemas.microsoft.com/office/drawing/2014/main" id="{E574C9A8-5CCF-4495-8DCB-F8C07B0703D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a:stretch/>
        </p:blipFill>
        <p:spPr>
          <a:xfrm>
            <a:off x="485563" y="930725"/>
            <a:ext cx="3942431" cy="4062775"/>
          </a:xfrm>
          <a:prstGeom prst="rect">
            <a:avLst/>
          </a:prstGeom>
        </p:spPr>
      </p:pic>
      <p:pic>
        <p:nvPicPr>
          <p:cNvPr id="13" name="Picture Placeholder 12">
            <a:extLst>
              <a:ext uri="{FF2B5EF4-FFF2-40B4-BE49-F238E27FC236}">
                <a16:creationId xmlns:a16="http://schemas.microsoft.com/office/drawing/2014/main" id="{E574C9A8-5CCF-4495-8DCB-F8C07B0703D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a:stretch/>
        </p:blipFill>
        <p:spPr>
          <a:xfrm>
            <a:off x="4644018" y="341475"/>
            <a:ext cx="3942431" cy="4062775"/>
          </a:xfrm>
          <a:prstGeom prst="rect">
            <a:avLst/>
          </a:prstGeom>
        </p:spPr>
      </p:pic>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1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1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TextBox 16"/>
          <p:cNvSpPr txBox="1">
            <a:spLocks noChangeArrowheads="1"/>
          </p:cNvSpPr>
          <p:nvPr/>
        </p:nvSpPr>
        <p:spPr bwMode="auto">
          <a:xfrm>
            <a:off x="2411760" y="819006"/>
            <a:ext cx="5688632" cy="88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31" tIns="28547" rIns="57031"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560" fontAlgn="base">
              <a:spcBef>
                <a:spcPct val="0"/>
              </a:spcBef>
              <a:spcAft>
                <a:spcPct val="0"/>
              </a:spcAft>
            </a:pPr>
            <a:r>
              <a:rPr lang="en-US" altLang="en-US" sz="5400" b="1" dirty="0" err="1">
                <a:solidFill>
                  <a:schemeClr val="accent5">
                    <a:lumMod val="50000"/>
                  </a:schemeClr>
                </a:solidFill>
                <a:latin typeface="Amazone" pitchFamily="66" charset="0"/>
              </a:rPr>
              <a:t>Viếng</a:t>
            </a:r>
            <a:r>
              <a:rPr lang="en-US" altLang="en-US" sz="5400" b="1" dirty="0">
                <a:solidFill>
                  <a:schemeClr val="accent5">
                    <a:lumMod val="50000"/>
                  </a:schemeClr>
                </a:solidFill>
                <a:latin typeface="Amazone" pitchFamily="66" charset="0"/>
              </a:rPr>
              <a:t> </a:t>
            </a:r>
            <a:r>
              <a:rPr lang="en-US" altLang="en-US" sz="5400" b="1" dirty="0" err="1">
                <a:solidFill>
                  <a:schemeClr val="accent5">
                    <a:lumMod val="50000"/>
                  </a:schemeClr>
                </a:solidFill>
                <a:latin typeface="Amazone" pitchFamily="66" charset="0"/>
              </a:rPr>
              <a:t>lăng</a:t>
            </a:r>
            <a:r>
              <a:rPr lang="en-US" altLang="en-US" sz="5400" b="1" dirty="0">
                <a:solidFill>
                  <a:schemeClr val="accent5">
                    <a:lumMod val="50000"/>
                  </a:schemeClr>
                </a:solidFill>
                <a:latin typeface="Amazone" pitchFamily="66" charset="0"/>
              </a:rPr>
              <a:t> </a:t>
            </a:r>
            <a:r>
              <a:rPr lang="en-US" altLang="en-US" sz="5400" b="1" dirty="0" err="1">
                <a:solidFill>
                  <a:schemeClr val="accent5">
                    <a:lumMod val="50000"/>
                  </a:schemeClr>
                </a:solidFill>
                <a:latin typeface="Amazone" pitchFamily="66" charset="0"/>
              </a:rPr>
              <a:t>Bác</a:t>
            </a:r>
            <a:endParaRPr lang="en-US" altLang="en-US" sz="5400" b="1" dirty="0">
              <a:solidFill>
                <a:schemeClr val="accent5">
                  <a:lumMod val="50000"/>
                </a:schemeClr>
              </a:solidFill>
              <a:latin typeface="Amazone" pitchFamily="66" charset="0"/>
            </a:endParaRPr>
          </a:p>
        </p:txBody>
      </p:sp>
      <p:sp>
        <p:nvSpPr>
          <p:cNvPr id="18" name="Rectangle 17"/>
          <p:cNvSpPr/>
          <p:nvPr/>
        </p:nvSpPr>
        <p:spPr>
          <a:xfrm>
            <a:off x="107504" y="1858636"/>
            <a:ext cx="4752528" cy="2585323"/>
          </a:xfrm>
          <a:prstGeom prst="rect">
            <a:avLst/>
          </a:prstGeom>
        </p:spPr>
        <p:txBody>
          <a:bodyPr wrap="square" lIns="91438" tIns="45719" rIns="91438" bIns="45719">
            <a:spAutoFit/>
          </a:bodyPr>
          <a:lstStyle/>
          <a:p>
            <a:r>
              <a:rPr lang="vi-VN" b="1" i="1">
                <a:latin typeface="+mj-lt"/>
              </a:rPr>
              <a:t>Con ở miền Nam ra thăm lăng Bác</a:t>
            </a:r>
            <a:r>
              <a:rPr lang="vi-VN" b="1">
                <a:latin typeface="+mj-lt"/>
              </a:rPr>
              <a:t/>
            </a:r>
            <a:br>
              <a:rPr lang="vi-VN" b="1">
                <a:latin typeface="+mj-lt"/>
              </a:rPr>
            </a:br>
            <a:r>
              <a:rPr lang="vi-VN" b="1" i="1">
                <a:latin typeface="+mj-lt"/>
              </a:rPr>
              <a:t>Đã thấy trong sương hàng tre bát ngát</a:t>
            </a:r>
            <a:r>
              <a:rPr lang="vi-VN" b="1">
                <a:latin typeface="+mj-lt"/>
              </a:rPr>
              <a:t/>
            </a:r>
            <a:br>
              <a:rPr lang="vi-VN" b="1">
                <a:latin typeface="+mj-lt"/>
              </a:rPr>
            </a:br>
            <a:r>
              <a:rPr lang="vi-VN" b="1" i="1">
                <a:latin typeface="+mj-lt"/>
              </a:rPr>
              <a:t>Ôi! Hàng tre xanh xanh Việt Nam</a:t>
            </a:r>
            <a:r>
              <a:rPr lang="vi-VN" b="1">
                <a:latin typeface="+mj-lt"/>
              </a:rPr>
              <a:t/>
            </a:r>
            <a:br>
              <a:rPr lang="vi-VN" b="1">
                <a:latin typeface="+mj-lt"/>
              </a:rPr>
            </a:br>
            <a:r>
              <a:rPr lang="vi-VN" b="1" i="1">
                <a:latin typeface="+mj-lt"/>
              </a:rPr>
              <a:t>Bão táp mưa sa, đứng thẳng hàng</a:t>
            </a:r>
            <a:r>
              <a:rPr lang="vi-VN" b="1" i="1" smtClean="0">
                <a:latin typeface="+mj-lt"/>
              </a:rPr>
              <a:t>.</a:t>
            </a:r>
            <a:endParaRPr lang="en-US" b="1" i="1" smtClean="0">
              <a:latin typeface="+mj-lt"/>
            </a:endParaRPr>
          </a:p>
          <a:p>
            <a:endParaRPr lang="vi-VN" b="1">
              <a:latin typeface="+mj-lt"/>
            </a:endParaRPr>
          </a:p>
          <a:p>
            <a:r>
              <a:rPr lang="vi-VN" b="1" i="1">
                <a:latin typeface="+mj-lt"/>
              </a:rPr>
              <a:t>Ngày ngày mặt trời đi qua trên lăng</a:t>
            </a:r>
            <a:r>
              <a:rPr lang="vi-VN" b="1">
                <a:latin typeface="+mj-lt"/>
              </a:rPr>
              <a:t/>
            </a:r>
            <a:br>
              <a:rPr lang="vi-VN" b="1">
                <a:latin typeface="+mj-lt"/>
              </a:rPr>
            </a:br>
            <a:r>
              <a:rPr lang="vi-VN" b="1" i="1">
                <a:latin typeface="+mj-lt"/>
              </a:rPr>
              <a:t>Thấy một mặt trời trong lăng rất đỏ</a:t>
            </a:r>
            <a:r>
              <a:rPr lang="vi-VN" b="1">
                <a:latin typeface="+mj-lt"/>
              </a:rPr>
              <a:t/>
            </a:r>
            <a:br>
              <a:rPr lang="vi-VN" b="1">
                <a:latin typeface="+mj-lt"/>
              </a:rPr>
            </a:br>
            <a:r>
              <a:rPr lang="vi-VN" b="1" i="1">
                <a:latin typeface="+mj-lt"/>
              </a:rPr>
              <a:t>Ngày ngày dòng người đi trong thương nhớ</a:t>
            </a:r>
            <a:r>
              <a:rPr lang="vi-VN" b="1">
                <a:latin typeface="+mj-lt"/>
              </a:rPr>
              <a:t/>
            </a:r>
            <a:br>
              <a:rPr lang="vi-VN" b="1">
                <a:latin typeface="+mj-lt"/>
              </a:rPr>
            </a:br>
            <a:r>
              <a:rPr lang="vi-VN" b="1" i="1">
                <a:latin typeface="+mj-lt"/>
              </a:rPr>
              <a:t>Kết tràng hoa dâng bảy mươi chín mùa xuân</a:t>
            </a:r>
            <a:r>
              <a:rPr lang="vi-VN" b="1" i="1" smtClean="0">
                <a:latin typeface="+mj-lt"/>
              </a:rPr>
              <a:t>...</a:t>
            </a:r>
            <a:endParaRPr lang="vi-VN" b="1">
              <a:latin typeface="+mj-lt"/>
            </a:endParaRPr>
          </a:p>
        </p:txBody>
      </p:sp>
      <p:sp>
        <p:nvSpPr>
          <p:cNvPr id="19" name="Rectangle 18"/>
          <p:cNvSpPr/>
          <p:nvPr/>
        </p:nvSpPr>
        <p:spPr>
          <a:xfrm>
            <a:off x="4896544" y="2157701"/>
            <a:ext cx="4572000" cy="2862322"/>
          </a:xfrm>
          <a:prstGeom prst="rect">
            <a:avLst/>
          </a:prstGeom>
        </p:spPr>
        <p:txBody>
          <a:bodyPr lIns="91438" tIns="45719" rIns="91438" bIns="45719">
            <a:spAutoFit/>
          </a:bodyPr>
          <a:lstStyle/>
          <a:p>
            <a:r>
              <a:rPr lang="vi-VN" b="1" i="1">
                <a:latin typeface="+mj-lt"/>
              </a:rPr>
              <a:t>Bác nằm trong giấc ngủ bình yên</a:t>
            </a:r>
            <a:r>
              <a:rPr lang="vi-VN" b="1">
                <a:latin typeface="+mj-lt"/>
              </a:rPr>
              <a:t/>
            </a:r>
            <a:br>
              <a:rPr lang="vi-VN" b="1">
                <a:latin typeface="+mj-lt"/>
              </a:rPr>
            </a:br>
            <a:r>
              <a:rPr lang="vi-VN" b="1" i="1">
                <a:latin typeface="+mj-lt"/>
              </a:rPr>
              <a:t>Giữa một vầng trăng sáng dịu hiền</a:t>
            </a:r>
            <a:r>
              <a:rPr lang="vi-VN" b="1">
                <a:latin typeface="+mj-lt"/>
              </a:rPr>
              <a:t/>
            </a:r>
            <a:br>
              <a:rPr lang="vi-VN" b="1">
                <a:latin typeface="+mj-lt"/>
              </a:rPr>
            </a:br>
            <a:r>
              <a:rPr lang="vi-VN" b="1" i="1">
                <a:latin typeface="+mj-lt"/>
              </a:rPr>
              <a:t>Vẫn biết trời xanh là mãi mãi</a:t>
            </a:r>
            <a:r>
              <a:rPr lang="vi-VN" b="1">
                <a:latin typeface="+mj-lt"/>
              </a:rPr>
              <a:t/>
            </a:r>
            <a:br>
              <a:rPr lang="vi-VN" b="1">
                <a:latin typeface="+mj-lt"/>
              </a:rPr>
            </a:br>
            <a:r>
              <a:rPr lang="vi-VN" b="1" i="1">
                <a:latin typeface="+mj-lt"/>
              </a:rPr>
              <a:t>Mà sao nghe nhói ở trong tim</a:t>
            </a:r>
            <a:r>
              <a:rPr lang="vi-VN" b="1" i="1" smtClean="0">
                <a:latin typeface="+mj-lt"/>
              </a:rPr>
              <a:t>!</a:t>
            </a:r>
            <a:endParaRPr lang="en-US" b="1" i="1" smtClean="0">
              <a:latin typeface="+mj-lt"/>
            </a:endParaRPr>
          </a:p>
          <a:p>
            <a:endParaRPr lang="en-US" b="1" i="1">
              <a:latin typeface="+mj-lt"/>
            </a:endParaRPr>
          </a:p>
          <a:p>
            <a:endParaRPr lang="vi-VN" b="1">
              <a:latin typeface="+mj-lt"/>
            </a:endParaRPr>
          </a:p>
          <a:p>
            <a:r>
              <a:rPr lang="vi-VN" b="1" i="1">
                <a:latin typeface="+mj-lt"/>
              </a:rPr>
              <a:t>Mai về miền Nam thương trào nước mắt</a:t>
            </a:r>
            <a:r>
              <a:rPr lang="vi-VN" b="1">
                <a:latin typeface="+mj-lt"/>
              </a:rPr>
              <a:t/>
            </a:r>
            <a:br>
              <a:rPr lang="vi-VN" b="1">
                <a:latin typeface="+mj-lt"/>
              </a:rPr>
            </a:br>
            <a:r>
              <a:rPr lang="vi-VN" b="1" i="1">
                <a:latin typeface="+mj-lt"/>
              </a:rPr>
              <a:t>Muốn làm con chim hót quanh lăng Bác</a:t>
            </a:r>
            <a:r>
              <a:rPr lang="vi-VN" b="1">
                <a:latin typeface="+mj-lt"/>
              </a:rPr>
              <a:t/>
            </a:r>
            <a:br>
              <a:rPr lang="vi-VN" b="1">
                <a:latin typeface="+mj-lt"/>
              </a:rPr>
            </a:br>
            <a:r>
              <a:rPr lang="vi-VN" b="1" i="1">
                <a:latin typeface="+mj-lt"/>
              </a:rPr>
              <a:t>Muốn làm đoá hoa toả hương đâu đây</a:t>
            </a:r>
            <a:r>
              <a:rPr lang="vi-VN" b="1">
                <a:latin typeface="+mj-lt"/>
              </a:rPr>
              <a:t/>
            </a:r>
            <a:br>
              <a:rPr lang="vi-VN" b="1">
                <a:latin typeface="+mj-lt"/>
              </a:rPr>
            </a:br>
            <a:r>
              <a:rPr lang="vi-VN" b="1" i="1">
                <a:latin typeface="+mj-lt"/>
              </a:rPr>
              <a:t>Muốn làm cây tre trung hiếu chốn này.</a:t>
            </a:r>
            <a:endParaRPr lang="vi-VN" b="1">
              <a:latin typeface="+mj-lt"/>
            </a:endParaRPr>
          </a:p>
        </p:txBody>
      </p:sp>
    </p:spTree>
    <p:extLst>
      <p:ext uri="{BB962C8B-B14F-4D97-AF65-F5344CB8AC3E}">
        <p14:creationId xmlns:p14="http://schemas.microsoft.com/office/powerpoint/2010/main" val="17916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07" y="148476"/>
            <a:ext cx="3753205" cy="369332"/>
            <a:chOff x="-178462" y="1828800"/>
            <a:chExt cx="10009850" cy="98482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5" name="TextBox 4"/>
            <p:cNvSpPr txBox="1"/>
            <p:nvPr/>
          </p:nvSpPr>
          <p:spPr>
            <a:xfrm>
              <a:off x="802530" y="1828800"/>
              <a:ext cx="914399" cy="984820"/>
            </a:xfrm>
            <a:prstGeom prst="rect">
              <a:avLst/>
            </a:prstGeom>
            <a:noFill/>
          </p:spPr>
          <p:txBody>
            <a:bodyPr wrap="square" rtlCol="0">
              <a:spAutoFit/>
            </a:bodyPr>
            <a:lstStyle/>
            <a:p>
              <a:pPr algn="ctr" defTabSz="80521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2" y="1828800"/>
              <a:ext cx="7763656" cy="984820"/>
            </a:xfrm>
            <a:prstGeom prst="rect">
              <a:avLst/>
            </a:prstGeom>
            <a:noFill/>
          </p:spPr>
          <p:txBody>
            <a:bodyPr wrap="square" rtlCol="0">
              <a:spAutoFit/>
            </a:bodyPr>
            <a:lstStyle/>
            <a:p>
              <a:pPr defTabSz="80521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96"/>
            <a:ext cx="4332065" cy="395616"/>
            <a:chOff x="644526" y="2766774"/>
            <a:chExt cx="11553677" cy="1054962"/>
          </a:xfrm>
        </p:grpSpPr>
        <p:sp>
          <p:nvSpPr>
            <p:cNvPr id="8" name="TextBox 7"/>
            <p:cNvSpPr txBox="1"/>
            <p:nvPr/>
          </p:nvSpPr>
          <p:spPr>
            <a:xfrm>
              <a:off x="1906586" y="2766774"/>
              <a:ext cx="10291617" cy="984872"/>
            </a:xfrm>
            <a:prstGeom prst="rect">
              <a:avLst/>
            </a:prstGeom>
            <a:noFill/>
          </p:spPr>
          <p:txBody>
            <a:bodyPr wrap="square" rtlCol="0">
              <a:spAutoFit/>
            </a:bodyPr>
            <a:lstStyle/>
            <a:p>
              <a:pPr defTabSz="80521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10" name="TextBox 9"/>
            <p:cNvSpPr txBox="1"/>
            <p:nvPr/>
          </p:nvSpPr>
          <p:spPr>
            <a:xfrm>
              <a:off x="895025" y="2795827"/>
              <a:ext cx="907206" cy="1025909"/>
            </a:xfrm>
            <a:prstGeom prst="rect">
              <a:avLst/>
            </a:prstGeom>
            <a:noFill/>
          </p:spPr>
          <p:txBody>
            <a:bodyPr wrap="none" rtlCol="0">
              <a:spAutoFit/>
            </a:bodyPr>
            <a:lstStyle/>
            <a:p>
              <a:pPr algn="ctr" defTabSz="80521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TextBox 10">
            <a:extLst>
              <a:ext uri="{FF2B5EF4-FFF2-40B4-BE49-F238E27FC236}">
                <a16:creationId xmlns:a16="http://schemas.microsoft.com/office/drawing/2014/main" id="{7EE093C2-72F2-47FD-95A6-B1EB4C224FDA}"/>
              </a:ext>
            </a:extLst>
          </p:cNvPr>
          <p:cNvSpPr txBox="1"/>
          <p:nvPr/>
        </p:nvSpPr>
        <p:spPr>
          <a:xfrm>
            <a:off x="971601" y="2088360"/>
            <a:ext cx="1817890" cy="1858198"/>
          </a:xfrm>
          <a:prstGeom prst="rect">
            <a:avLst/>
          </a:prstGeom>
          <a:solidFill>
            <a:schemeClr val="accent5">
              <a:lumMod val="20000"/>
              <a:lumOff val="80000"/>
            </a:schemeClr>
          </a:solidFill>
        </p:spPr>
        <p:txBody>
          <a:bodyPr wrap="square" lIns="68562" tIns="34289" rIns="68562" bIns="34289" rtlCol="0">
            <a:spAutoFit/>
          </a:bodyPr>
          <a:lstStyle/>
          <a:p>
            <a:pPr algn="ctr" defTabSz="685120"/>
            <a:r>
              <a:rPr lang="en-US" altLang="ko-KR" sz="2300" b="1" dirty="0" err="1">
                <a:latin typeface="Times New Roman" panose="02020603050405020304" pitchFamily="18" charset="0"/>
                <a:cs typeface="Times New Roman" panose="02020603050405020304" pitchFamily="18" charset="0"/>
              </a:rPr>
              <a:t>Hoàn</a:t>
            </a:r>
            <a:r>
              <a:rPr lang="en-US" altLang="ko-KR" sz="2300" b="1" dirty="0">
                <a:latin typeface="Times New Roman" panose="02020603050405020304" pitchFamily="18" charset="0"/>
                <a:cs typeface="Times New Roman" panose="02020603050405020304" pitchFamily="18" charset="0"/>
              </a:rPr>
              <a:t> </a:t>
            </a:r>
            <a:r>
              <a:rPr lang="en-US" altLang="ko-KR" sz="2300" b="1" dirty="0" err="1">
                <a:latin typeface="Times New Roman" panose="02020603050405020304" pitchFamily="18" charset="0"/>
                <a:cs typeface="Times New Roman" panose="02020603050405020304" pitchFamily="18" charset="0"/>
              </a:rPr>
              <a:t>cảnh</a:t>
            </a:r>
            <a:r>
              <a:rPr lang="en-US" altLang="ko-KR" sz="2300" b="1" dirty="0">
                <a:latin typeface="Times New Roman" panose="02020603050405020304" pitchFamily="18" charset="0"/>
                <a:cs typeface="Times New Roman" panose="02020603050405020304" pitchFamily="18" charset="0"/>
              </a:rPr>
              <a:t> </a:t>
            </a:r>
            <a:r>
              <a:rPr lang="en-US" altLang="ko-KR" sz="2300" b="1" dirty="0" err="1">
                <a:latin typeface="Times New Roman" panose="02020603050405020304" pitchFamily="18" charset="0"/>
                <a:cs typeface="Times New Roman" panose="02020603050405020304" pitchFamily="18" charset="0"/>
              </a:rPr>
              <a:t>sáng</a:t>
            </a:r>
            <a:r>
              <a:rPr lang="en-US" altLang="ko-KR" sz="2300" b="1" dirty="0">
                <a:latin typeface="Times New Roman" panose="02020603050405020304" pitchFamily="18" charset="0"/>
                <a:cs typeface="Times New Roman" panose="02020603050405020304" pitchFamily="18" charset="0"/>
              </a:rPr>
              <a:t> </a:t>
            </a:r>
            <a:r>
              <a:rPr lang="en-US" altLang="ko-KR" sz="2300" b="1" dirty="0" err="1">
                <a:latin typeface="Times New Roman" panose="02020603050405020304" pitchFamily="18" charset="0"/>
                <a:cs typeface="Times New Roman" panose="02020603050405020304" pitchFamily="18" charset="0"/>
              </a:rPr>
              <a:t>tác</a:t>
            </a:r>
            <a:r>
              <a:rPr lang="en-US" altLang="ko-KR" sz="2300" b="1" dirty="0">
                <a:latin typeface="Times New Roman" panose="02020603050405020304" pitchFamily="18" charset="0"/>
                <a:cs typeface="Times New Roman" panose="02020603050405020304" pitchFamily="18" charset="0"/>
              </a:rPr>
              <a:t>: </a:t>
            </a:r>
            <a:r>
              <a:rPr lang="en-US" altLang="ko-KR" sz="2300" dirty="0">
                <a:latin typeface="Times New Roman" panose="02020603050405020304" pitchFamily="18" charset="0"/>
                <a:cs typeface="Times New Roman" panose="02020603050405020304" pitchFamily="18" charset="0"/>
              </a:rPr>
              <a:t>4/1969 </a:t>
            </a:r>
            <a:r>
              <a:rPr lang="en-US" altLang="ko-KR" sz="2300" dirty="0" err="1">
                <a:latin typeface="Times New Roman" panose="02020603050405020304" pitchFamily="18" charset="0"/>
                <a:cs typeface="Times New Roman" panose="02020603050405020304" pitchFamily="18" charset="0"/>
              </a:rPr>
              <a:t>khi</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lăng</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Bác</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vừa</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khánh</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thành</a:t>
            </a:r>
            <a:r>
              <a:rPr lang="en-US" altLang="ko-KR" sz="2300" dirty="0">
                <a:latin typeface="Times New Roman" panose="02020603050405020304" pitchFamily="18" charset="0"/>
                <a:cs typeface="Times New Roman" panose="02020603050405020304" pitchFamily="18" charset="0"/>
              </a:rPr>
              <a:t> </a:t>
            </a:r>
            <a:endParaRPr lang="ko-KR" altLang="en-US" sz="23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D27C925-1969-47FB-B779-5D135D4B7753}"/>
              </a:ext>
            </a:extLst>
          </p:cNvPr>
          <p:cNvSpPr txBox="1"/>
          <p:nvPr/>
        </p:nvSpPr>
        <p:spPr>
          <a:xfrm>
            <a:off x="3635907" y="2071333"/>
            <a:ext cx="1968125" cy="1858198"/>
          </a:xfrm>
          <a:prstGeom prst="rect">
            <a:avLst/>
          </a:prstGeom>
          <a:solidFill>
            <a:schemeClr val="accent5">
              <a:lumMod val="60000"/>
              <a:lumOff val="40000"/>
            </a:schemeClr>
          </a:solidFill>
        </p:spPr>
        <p:txBody>
          <a:bodyPr wrap="square" lIns="68562" tIns="34289" rIns="68562" bIns="34289" rtlCol="0">
            <a:spAutoFit/>
          </a:bodyPr>
          <a:lstStyle/>
          <a:p>
            <a:pPr algn="ctr" defTabSz="685120"/>
            <a:r>
              <a:rPr lang="en-US" altLang="ko-KR" sz="2300" b="1" dirty="0" err="1">
                <a:latin typeface="Times New Roman" panose="02020603050405020304" pitchFamily="18" charset="0"/>
                <a:cs typeface="Times New Roman" panose="02020603050405020304" pitchFamily="18" charset="0"/>
              </a:rPr>
              <a:t>Xuất</a:t>
            </a:r>
            <a:r>
              <a:rPr lang="en-US" altLang="ko-KR" sz="2300" b="1" dirty="0">
                <a:latin typeface="Times New Roman" panose="02020603050405020304" pitchFamily="18" charset="0"/>
                <a:cs typeface="Times New Roman" panose="02020603050405020304" pitchFamily="18" charset="0"/>
              </a:rPr>
              <a:t> </a:t>
            </a:r>
            <a:r>
              <a:rPr lang="en-US" altLang="ko-KR" sz="2300" b="1" dirty="0" err="1">
                <a:latin typeface="Times New Roman" panose="02020603050405020304" pitchFamily="18" charset="0"/>
                <a:cs typeface="Times New Roman" panose="02020603050405020304" pitchFamily="18" charset="0"/>
              </a:rPr>
              <a:t>xứ</a:t>
            </a:r>
            <a:r>
              <a:rPr lang="en-US" altLang="ko-KR" sz="2300" b="1" dirty="0">
                <a:latin typeface="Times New Roman" panose="02020603050405020304" pitchFamily="18" charset="0"/>
                <a:cs typeface="Times New Roman" panose="02020603050405020304" pitchFamily="18" charset="0"/>
              </a:rPr>
              <a:t>: </a:t>
            </a:r>
            <a:r>
              <a:rPr lang="en-US" altLang="ko-KR" sz="2300" dirty="0">
                <a:latin typeface="Times New Roman" panose="02020603050405020304" pitchFamily="18" charset="0"/>
                <a:cs typeface="Times New Roman" panose="02020603050405020304" pitchFamily="18" charset="0"/>
              </a:rPr>
              <a:t>In </a:t>
            </a:r>
            <a:r>
              <a:rPr lang="en-US" altLang="ko-KR" sz="2300" dirty="0" err="1">
                <a:latin typeface="Times New Roman" panose="02020603050405020304" pitchFamily="18" charset="0"/>
                <a:cs typeface="Times New Roman" panose="02020603050405020304" pitchFamily="18" charset="0"/>
              </a:rPr>
              <a:t>trong</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tập</a:t>
            </a:r>
            <a:r>
              <a:rPr lang="en-US" altLang="ko-KR" sz="2300" dirty="0">
                <a:latin typeface="Times New Roman" panose="02020603050405020304" pitchFamily="18" charset="0"/>
                <a:cs typeface="Times New Roman" panose="02020603050405020304" pitchFamily="18" charset="0"/>
              </a:rPr>
              <a:t> “Nh</a:t>
            </a:r>
            <a:r>
              <a:rPr lang="vi-VN" altLang="ko-KR" sz="2300" dirty="0">
                <a:latin typeface="Times New Roman" panose="02020603050405020304" pitchFamily="18" charset="0"/>
                <a:cs typeface="Times New Roman" panose="02020603050405020304" pitchFamily="18" charset="0"/>
              </a:rPr>
              <a:t>ư</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mây</a:t>
            </a:r>
            <a:r>
              <a:rPr lang="en-US" altLang="ko-KR" sz="2300" dirty="0">
                <a:latin typeface="Times New Roman" panose="02020603050405020304" pitchFamily="18" charset="0"/>
                <a:cs typeface="Times New Roman" panose="02020603050405020304" pitchFamily="18" charset="0"/>
              </a:rPr>
              <a:t> </a:t>
            </a:r>
            <a:r>
              <a:rPr lang="en-US" altLang="ko-KR" sz="2300" dirty="0" err="1">
                <a:latin typeface="Times New Roman" panose="02020603050405020304" pitchFamily="18" charset="0"/>
                <a:cs typeface="Times New Roman" panose="02020603050405020304" pitchFamily="18" charset="0"/>
              </a:rPr>
              <a:t>mùa</a:t>
            </a:r>
            <a:r>
              <a:rPr lang="en-US" altLang="ko-KR" sz="2300" dirty="0">
                <a:latin typeface="Times New Roman" panose="02020603050405020304" pitchFamily="18" charset="0"/>
                <a:cs typeface="Times New Roman" panose="02020603050405020304" pitchFamily="18" charset="0"/>
              </a:rPr>
              <a:t> </a:t>
            </a:r>
            <a:r>
              <a:rPr lang="en-US" altLang="ko-KR" sz="2300" err="1">
                <a:latin typeface="Times New Roman" panose="02020603050405020304" pitchFamily="18" charset="0"/>
                <a:cs typeface="Times New Roman" panose="02020603050405020304" pitchFamily="18" charset="0"/>
              </a:rPr>
              <a:t>xuân</a:t>
            </a:r>
            <a:r>
              <a:rPr lang="en-US" altLang="ko-KR" sz="2300">
                <a:latin typeface="Times New Roman" panose="02020603050405020304" pitchFamily="18" charset="0"/>
                <a:cs typeface="Times New Roman" panose="02020603050405020304" pitchFamily="18" charset="0"/>
              </a:rPr>
              <a:t>”</a:t>
            </a:r>
          </a:p>
          <a:p>
            <a:pPr algn="ctr" defTabSz="685120"/>
            <a:endParaRPr lang="en-US" altLang="ko-KR" sz="2300">
              <a:latin typeface="Times New Roman" panose="02020603050405020304" pitchFamily="18" charset="0"/>
              <a:cs typeface="Times New Roman" panose="02020603050405020304" pitchFamily="18" charset="0"/>
            </a:endParaRPr>
          </a:p>
          <a:p>
            <a:pPr algn="ctr" defTabSz="685120"/>
            <a:endParaRPr lang="ko-KR" altLang="en-US" sz="23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574B290-CD52-41A7-B9EE-1AA43509CF9A}"/>
              </a:ext>
            </a:extLst>
          </p:cNvPr>
          <p:cNvSpPr txBox="1"/>
          <p:nvPr/>
        </p:nvSpPr>
        <p:spPr>
          <a:xfrm>
            <a:off x="6389890" y="2067695"/>
            <a:ext cx="1858460" cy="1858198"/>
          </a:xfrm>
          <a:prstGeom prst="rect">
            <a:avLst/>
          </a:prstGeom>
          <a:solidFill>
            <a:schemeClr val="accent5">
              <a:lumMod val="20000"/>
              <a:lumOff val="80000"/>
            </a:schemeClr>
          </a:solidFill>
        </p:spPr>
        <p:txBody>
          <a:bodyPr wrap="square" lIns="68562" tIns="34289" rIns="68562" bIns="34289" rtlCol="0">
            <a:spAutoFit/>
          </a:bodyPr>
          <a:lstStyle/>
          <a:p>
            <a:pPr algn="ctr">
              <a:defRPr/>
            </a:pPr>
            <a:r>
              <a:rPr lang="en-US" sz="2300" b="1">
                <a:latin typeface="Times New Roman" panose="02020603050405020304" pitchFamily="18" charset="0"/>
                <a:cs typeface="Times New Roman" panose="02020603050405020304" pitchFamily="18" charset="0"/>
              </a:rPr>
              <a:t>Thể loại: </a:t>
            </a:r>
            <a:r>
              <a:rPr lang="en-US" sz="2300">
                <a:latin typeface="Times New Roman" panose="02020603050405020304" pitchFamily="18" charset="0"/>
                <a:cs typeface="Times New Roman" panose="02020603050405020304" pitchFamily="18" charset="0"/>
              </a:rPr>
              <a:t>trữ tình, viết theo thể thơ 8 chữ (có đôi chỗ biến thể).</a:t>
            </a:r>
            <a:endParaRPr lang="en-US" sz="2300" dirty="0">
              <a:latin typeface="Times New Roman" panose="02020603050405020304" pitchFamily="18" charset="0"/>
              <a:cs typeface="Times New Roman" panose="02020603050405020304" pitchFamily="18" charset="0"/>
            </a:endParaRPr>
          </a:p>
        </p:txBody>
      </p:sp>
      <p:sp>
        <p:nvSpPr>
          <p:cNvPr id="14" name="Flowchart: Preparation 13"/>
          <p:cNvSpPr/>
          <p:nvPr/>
        </p:nvSpPr>
        <p:spPr>
          <a:xfrm>
            <a:off x="1622474" y="1491641"/>
            <a:ext cx="516163" cy="392617"/>
          </a:xfrm>
          <a:prstGeom prst="flowChartPreparatio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anchor="ctr"/>
          <a:lstStyle/>
          <a:p>
            <a:pPr algn="ctr" defTabSz="685545">
              <a:defRPr/>
            </a:pPr>
            <a:endParaRPr lang="en-US" sz="2100" b="1" dirty="0">
              <a:solidFill>
                <a:schemeClr val="tx1"/>
              </a:solidFill>
              <a:latin typeface="Times New Roman" pitchFamily="18" charset="0"/>
              <a:cs typeface="Times New Roman" pitchFamily="18" charset="0"/>
            </a:endParaRPr>
          </a:p>
        </p:txBody>
      </p:sp>
      <p:sp>
        <p:nvSpPr>
          <p:cNvPr id="15" name="Flowchart: Preparation 14"/>
          <p:cNvSpPr/>
          <p:nvPr/>
        </p:nvSpPr>
        <p:spPr>
          <a:xfrm>
            <a:off x="4361887" y="1493300"/>
            <a:ext cx="516163" cy="392617"/>
          </a:xfrm>
          <a:prstGeom prst="flowChartPreparati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anchor="ctr"/>
          <a:lstStyle/>
          <a:p>
            <a:pPr algn="ctr" defTabSz="685545">
              <a:defRPr/>
            </a:pPr>
            <a:endParaRPr lang="en-US" sz="2100" b="1" dirty="0">
              <a:solidFill>
                <a:schemeClr val="tx1"/>
              </a:solidFill>
              <a:latin typeface="Times New Roman" pitchFamily="18" charset="0"/>
              <a:cs typeface="Times New Roman" pitchFamily="18" charset="0"/>
            </a:endParaRPr>
          </a:p>
        </p:txBody>
      </p:sp>
      <p:sp>
        <p:nvSpPr>
          <p:cNvPr id="16" name="Flowchart: Preparation 15"/>
          <p:cNvSpPr/>
          <p:nvPr/>
        </p:nvSpPr>
        <p:spPr>
          <a:xfrm>
            <a:off x="7020283" y="1491641"/>
            <a:ext cx="516163" cy="392617"/>
          </a:xfrm>
          <a:prstGeom prst="flowChartPreparatio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anchor="ctr"/>
          <a:lstStyle/>
          <a:p>
            <a:pPr algn="ctr" defTabSz="685545">
              <a:defRPr/>
            </a:pPr>
            <a:endParaRPr lang="en-US" sz="2100" b="1" dirty="0">
              <a:solidFill>
                <a:schemeClr val="tx1"/>
              </a:solidFill>
              <a:latin typeface="Times New Roman" pitchFamily="18" charset="0"/>
              <a:cs typeface="Times New Roman" pitchFamily="18" charset="0"/>
            </a:endParaRPr>
          </a:p>
        </p:txBody>
      </p:sp>
      <p:cxnSp>
        <p:nvCxnSpPr>
          <p:cNvPr id="18" name="Straight Connector 17"/>
          <p:cNvCxnSpPr/>
          <p:nvPr/>
        </p:nvCxnSpPr>
        <p:spPr>
          <a:xfrm>
            <a:off x="503956" y="4083918"/>
            <a:ext cx="8316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79576" y="4515966"/>
            <a:ext cx="46569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30802" y="4443958"/>
            <a:ext cx="2341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9953" y="4299942"/>
            <a:ext cx="2891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92080" y="4299942"/>
            <a:ext cx="28083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2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91681" y="1491631"/>
            <a:ext cx="1407669" cy="2232248"/>
            <a:chOff x="277705" y="556"/>
            <a:chExt cx="1154702" cy="1812427"/>
          </a:xfrm>
          <a:solidFill>
            <a:schemeClr val="accent5">
              <a:lumMod val="20000"/>
              <a:lumOff val="80000"/>
            </a:schemeClr>
          </a:solidFill>
        </p:grpSpPr>
        <p:sp>
          <p:nvSpPr>
            <p:cNvPr id="5" name="Rounded Rectangle 4"/>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476">
                <a:lnSpc>
                  <a:spcPct val="90000"/>
                </a:lnSpc>
                <a:spcBef>
                  <a:spcPct val="0"/>
                </a:spcBef>
                <a:spcAft>
                  <a:spcPct val="35000"/>
                </a:spcAft>
              </a:pPr>
              <a:r>
                <a:rPr lang="en-US" sz="2400" b="1" i="1">
                  <a:solidFill>
                    <a:prstClr val="black"/>
                  </a:solidFill>
                  <a:latin typeface="Times New Roman" panose="02020603050405020304" pitchFamily="18" charset="0"/>
                  <a:cs typeface="Times New Roman" panose="02020603050405020304" pitchFamily="18" charset="0"/>
                </a:rPr>
                <a:t>Khổ 1. Cảm xúc trước khi vào lăng</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247084" y="2327562"/>
            <a:ext cx="244796" cy="692195"/>
            <a:chOff x="1534021" y="560672"/>
            <a:chExt cx="244796" cy="692195"/>
          </a:xfrm>
          <a:solidFill>
            <a:schemeClr val="accent5">
              <a:lumMod val="40000"/>
              <a:lumOff val="60000"/>
            </a:schemeClr>
          </a:solidFill>
        </p:grpSpPr>
        <p:sp>
          <p:nvSpPr>
            <p:cNvPr id="8" name="Right Arrow 7"/>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476">
                <a:lnSpc>
                  <a:spcPct val="90000"/>
                </a:lnSpc>
                <a:spcBef>
                  <a:spcPct val="0"/>
                </a:spcBef>
                <a:spcAft>
                  <a:spcPct val="35000"/>
                </a:spcAft>
              </a:pPr>
              <a:endParaRPr lang="en-US" sz="2400" b="1" i="1">
                <a:solidFill>
                  <a:prstClr val="white"/>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3596381" y="1491631"/>
            <a:ext cx="1407669" cy="2232248"/>
            <a:chOff x="1894288" y="556"/>
            <a:chExt cx="1154702" cy="1812427"/>
          </a:xfrm>
          <a:solidFill>
            <a:schemeClr val="accent5">
              <a:lumMod val="40000"/>
              <a:lumOff val="60000"/>
            </a:schemeClr>
          </a:solidFill>
        </p:grpSpPr>
        <p:sp>
          <p:nvSpPr>
            <p:cNvPr id="11" name="Rounded Rectangle 10"/>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2"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476">
                <a:lnSpc>
                  <a:spcPct val="90000"/>
                </a:lnSpc>
                <a:spcBef>
                  <a:spcPct val="0"/>
                </a:spcBef>
                <a:spcAft>
                  <a:spcPct val="35000"/>
                </a:spcAft>
              </a:pPr>
              <a:r>
                <a:rPr lang="en-US" sz="2400" b="1" i="1">
                  <a:solidFill>
                    <a:prstClr val="black"/>
                  </a:solidFill>
                  <a:latin typeface="Times New Roman" panose="02020603050405020304" pitchFamily="18" charset="0"/>
                  <a:cs typeface="Times New Roman" panose="02020603050405020304" pitchFamily="18" charset="0"/>
                </a:rPr>
                <a:t>Khổ 2. Cảm xúc trước dòng người vào lăng</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119292" y="2327562"/>
            <a:ext cx="244796" cy="692195"/>
            <a:chOff x="3150604" y="560672"/>
            <a:chExt cx="244796" cy="692195"/>
          </a:xfrm>
          <a:solidFill>
            <a:schemeClr val="accent5">
              <a:lumMod val="60000"/>
              <a:lumOff val="40000"/>
            </a:schemeClr>
          </a:solidFill>
        </p:grpSpPr>
        <p:sp>
          <p:nvSpPr>
            <p:cNvPr id="14" name="Right Arrow 13"/>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5"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476">
                <a:lnSpc>
                  <a:spcPct val="90000"/>
                </a:lnSpc>
                <a:spcBef>
                  <a:spcPct val="0"/>
                </a:spcBef>
                <a:spcAft>
                  <a:spcPct val="35000"/>
                </a:spcAft>
              </a:pPr>
              <a:endParaRPr lang="en-US" sz="2400" b="1" i="1">
                <a:solidFill>
                  <a:prstClr val="white"/>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463968" y="1491631"/>
            <a:ext cx="1407669" cy="2232248"/>
            <a:chOff x="3510871" y="556"/>
            <a:chExt cx="1154702" cy="1812427"/>
          </a:xfrm>
          <a:solidFill>
            <a:schemeClr val="accent5">
              <a:lumMod val="60000"/>
              <a:lumOff val="40000"/>
            </a:schemeClr>
          </a:solidFill>
        </p:grpSpPr>
        <p:sp>
          <p:nvSpPr>
            <p:cNvPr id="17" name="Rounded Rectangle 16"/>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18"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476">
                <a:lnSpc>
                  <a:spcPct val="90000"/>
                </a:lnSpc>
                <a:spcBef>
                  <a:spcPct val="0"/>
                </a:spcBef>
                <a:spcAft>
                  <a:spcPct val="35000"/>
                </a:spcAft>
              </a:pPr>
              <a:r>
                <a:rPr lang="en-US" altLang="en-US" sz="2400" b="1" i="1">
                  <a:solidFill>
                    <a:prstClr val="black"/>
                  </a:solidFill>
                  <a:latin typeface="Times New Roman" panose="02020603050405020304" pitchFamily="18" charset="0"/>
                  <a:cs typeface="Times New Roman" panose="02020603050405020304" pitchFamily="18" charset="0"/>
                </a:rPr>
                <a:t>Khổ 3. Cảm xúc khi vào trong lăng</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973252" y="2327562"/>
            <a:ext cx="244796" cy="692195"/>
            <a:chOff x="4767187" y="560672"/>
            <a:chExt cx="244796" cy="692195"/>
          </a:xfrm>
          <a:solidFill>
            <a:schemeClr val="accent5">
              <a:lumMod val="75000"/>
            </a:schemeClr>
          </a:solidFill>
        </p:grpSpPr>
        <p:sp>
          <p:nvSpPr>
            <p:cNvPr id="20" name="Right Arrow 19"/>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1"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476">
                <a:lnSpc>
                  <a:spcPct val="90000"/>
                </a:lnSpc>
                <a:spcBef>
                  <a:spcPct val="0"/>
                </a:spcBef>
                <a:spcAft>
                  <a:spcPct val="35000"/>
                </a:spcAft>
              </a:pPr>
              <a:endParaRPr lang="en-US" sz="2400" b="1" i="1">
                <a:solidFill>
                  <a:prstClr val="white"/>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340795" y="1491631"/>
            <a:ext cx="1407669" cy="2232248"/>
            <a:chOff x="5127454" y="556"/>
            <a:chExt cx="1154702" cy="1812427"/>
          </a:xfrm>
          <a:solidFill>
            <a:schemeClr val="accent5">
              <a:lumMod val="75000"/>
            </a:schemeClr>
          </a:solidFill>
        </p:grpSpPr>
        <p:sp>
          <p:nvSpPr>
            <p:cNvPr id="23" name="Rounded Rectangle 22"/>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476">
                <a:lnSpc>
                  <a:spcPct val="90000"/>
                </a:lnSpc>
                <a:spcBef>
                  <a:spcPct val="0"/>
                </a:spcBef>
                <a:spcAft>
                  <a:spcPct val="35000"/>
                </a:spcAft>
              </a:pPr>
              <a:r>
                <a:rPr lang="en-US" altLang="en-US" sz="2400" b="1" i="1">
                  <a:solidFill>
                    <a:prstClr val="white"/>
                  </a:solidFill>
                  <a:latin typeface="Times New Roman" panose="02020603050405020304" pitchFamily="18" charset="0"/>
                  <a:cs typeface="Times New Roman" panose="02020603050405020304" pitchFamily="18" charset="0"/>
                </a:rPr>
                <a:t>Khổ 4. Cảm xúc khi rời lăng</a:t>
              </a:r>
              <a:endParaRPr lang="en-US" sz="2400" b="1" i="1" dirty="0">
                <a:solidFill>
                  <a:prstClr val="white"/>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66907" y="148476"/>
            <a:ext cx="3753205" cy="369332"/>
            <a:chOff x="-178462" y="1828800"/>
            <a:chExt cx="10009850" cy="98482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27" name="TextBox 26"/>
            <p:cNvSpPr txBox="1"/>
            <p:nvPr/>
          </p:nvSpPr>
          <p:spPr>
            <a:xfrm>
              <a:off x="802530" y="1828800"/>
              <a:ext cx="914399" cy="984820"/>
            </a:xfrm>
            <a:prstGeom prst="rect">
              <a:avLst/>
            </a:prstGeom>
            <a:noFill/>
          </p:spPr>
          <p:txBody>
            <a:bodyPr wrap="square" rtlCol="0">
              <a:spAutoFit/>
            </a:bodyPr>
            <a:lstStyle/>
            <a:p>
              <a:pPr algn="ctr" defTabSz="80521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2" y="1828800"/>
              <a:ext cx="7763656" cy="984820"/>
            </a:xfrm>
            <a:prstGeom prst="rect">
              <a:avLst/>
            </a:prstGeom>
            <a:noFill/>
          </p:spPr>
          <p:txBody>
            <a:bodyPr wrap="square" rtlCol="0">
              <a:spAutoFit/>
            </a:bodyPr>
            <a:lstStyle/>
            <a:p>
              <a:pPr defTabSz="805218"/>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239952" y="519996"/>
            <a:ext cx="4332065" cy="395616"/>
            <a:chOff x="644526" y="2766774"/>
            <a:chExt cx="11553677" cy="1054962"/>
          </a:xfrm>
        </p:grpSpPr>
        <p:sp>
          <p:nvSpPr>
            <p:cNvPr id="30" name="TextBox 29"/>
            <p:cNvSpPr txBox="1"/>
            <p:nvPr/>
          </p:nvSpPr>
          <p:spPr>
            <a:xfrm>
              <a:off x="1906586" y="2766774"/>
              <a:ext cx="10291617" cy="984872"/>
            </a:xfrm>
            <a:prstGeom prst="rect">
              <a:avLst/>
            </a:prstGeom>
            <a:noFill/>
          </p:spPr>
          <p:txBody>
            <a:bodyPr wrap="square" rtlCol="0">
              <a:spAutoFit/>
            </a:bodyPr>
            <a:lstStyle/>
            <a:p>
              <a:pPr defTabSz="80521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a:t>
              </a:r>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218"/>
              <a:endParaRPr lang="en-US" sz="1600">
                <a:solidFill>
                  <a:prstClr val="white"/>
                </a:solidFill>
              </a:endParaRPr>
            </a:p>
          </p:txBody>
        </p:sp>
        <p:sp>
          <p:nvSpPr>
            <p:cNvPr id="32" name="TextBox 31"/>
            <p:cNvSpPr txBox="1"/>
            <p:nvPr/>
          </p:nvSpPr>
          <p:spPr>
            <a:xfrm>
              <a:off x="895025" y="2795827"/>
              <a:ext cx="907206" cy="1025909"/>
            </a:xfrm>
            <a:prstGeom prst="rect">
              <a:avLst/>
            </a:prstGeom>
            <a:noFill/>
          </p:spPr>
          <p:txBody>
            <a:bodyPr wrap="none" rtlCol="0">
              <a:spAutoFit/>
            </a:bodyPr>
            <a:lstStyle/>
            <a:p>
              <a:pPr algn="ctr" defTabSz="80521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3" name="TextBox 32"/>
          <p:cNvSpPr txBox="1">
            <a:spLocks noChangeArrowheads="1"/>
          </p:cNvSpPr>
          <p:nvPr/>
        </p:nvSpPr>
        <p:spPr bwMode="auto">
          <a:xfrm>
            <a:off x="323539" y="1851670"/>
            <a:ext cx="1403105" cy="17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35" tIns="28547" rIns="57035" bIns="28547">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defTabSz="912627" fontAlgn="base">
              <a:spcBef>
                <a:spcPct val="0"/>
              </a:spcBef>
              <a:spcAft>
                <a:spcPct val="0"/>
              </a:spcAft>
            </a:pPr>
            <a:r>
              <a:rPr lang="en-US" altLang="en-US" sz="5400" b="1">
                <a:solidFill>
                  <a:prstClr val="black"/>
                </a:solidFill>
                <a:latin typeface="Amazone" pitchFamily="66" charset="0"/>
              </a:rPr>
              <a:t>Bố cục</a:t>
            </a:r>
          </a:p>
        </p:txBody>
      </p:sp>
    </p:spTree>
    <p:extLst>
      <p:ext uri="{BB962C8B-B14F-4D97-AF65-F5344CB8AC3E}">
        <p14:creationId xmlns:p14="http://schemas.microsoft.com/office/powerpoint/2010/main" val="41245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2178</Words>
  <Application>Microsoft Office PowerPoint</Application>
  <PresentationFormat>On-screen Show (16:9)</PresentationFormat>
  <Paragraphs>394</Paragraphs>
  <Slides>34</Slides>
  <Notes>34</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34</vt:i4>
      </vt:variant>
    </vt:vector>
  </HeadingPairs>
  <TitlesOfParts>
    <vt:vector size="52" baseType="lpstr">
      <vt:lpstr>맑은 고딕</vt:lpstr>
      <vt:lpstr>宋体</vt:lpstr>
      <vt:lpstr>Amazone</vt:lpstr>
      <vt:lpstr>Arial</vt:lpstr>
      <vt:lpstr>Arial Unicode MS</vt:lpstr>
      <vt:lpstr>Calibri</vt:lpstr>
      <vt:lpstr>Itim</vt:lpstr>
      <vt:lpstr>Tahoma</vt:lpstr>
      <vt:lpstr>Times New Roman</vt:lpstr>
      <vt:lpstr>Times New Roman</vt:lpstr>
      <vt:lpstr>Wingdings</vt:lpstr>
      <vt:lpstr>https://freeppt7.com</vt:lpstr>
      <vt:lpstr>2_Office Theme</vt:lpstr>
      <vt:lpstr>1_https://freeppt7.com</vt:lpstr>
      <vt:lpstr>2_https://freeppt7.com</vt:lpstr>
      <vt:lpstr>3_https://freeppt7.com</vt:lpstr>
      <vt:lpstr>4_https://freeppt7.com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158</cp:revision>
  <dcterms:created xsi:type="dcterms:W3CDTF">2021-11-12T03:08:25Z</dcterms:created>
  <dcterms:modified xsi:type="dcterms:W3CDTF">2022-03-16T04:04:14Z</dcterms:modified>
</cp:coreProperties>
</file>