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38"/>
  </p:notesMasterIdLst>
  <p:sldIdLst>
    <p:sldId id="256" r:id="rId2"/>
    <p:sldId id="329" r:id="rId3"/>
    <p:sldId id="332" r:id="rId4"/>
    <p:sldId id="330" r:id="rId5"/>
    <p:sldId id="331" r:id="rId6"/>
    <p:sldId id="333" r:id="rId7"/>
    <p:sldId id="334" r:id="rId8"/>
    <p:sldId id="335" r:id="rId9"/>
    <p:sldId id="337" r:id="rId10"/>
    <p:sldId id="338" r:id="rId11"/>
    <p:sldId id="336" r:id="rId12"/>
    <p:sldId id="339" r:id="rId13"/>
    <p:sldId id="340" r:id="rId14"/>
    <p:sldId id="341" r:id="rId15"/>
    <p:sldId id="362" r:id="rId16"/>
    <p:sldId id="342" r:id="rId17"/>
    <p:sldId id="343" r:id="rId18"/>
    <p:sldId id="344" r:id="rId19"/>
    <p:sldId id="345" r:id="rId20"/>
    <p:sldId id="346" r:id="rId21"/>
    <p:sldId id="347" r:id="rId22"/>
    <p:sldId id="348" r:id="rId23"/>
    <p:sldId id="349" r:id="rId24"/>
    <p:sldId id="350" r:id="rId25"/>
    <p:sldId id="351" r:id="rId26"/>
    <p:sldId id="352" r:id="rId27"/>
    <p:sldId id="363" r:id="rId28"/>
    <p:sldId id="353" r:id="rId29"/>
    <p:sldId id="354" r:id="rId30"/>
    <p:sldId id="355" r:id="rId31"/>
    <p:sldId id="356" r:id="rId32"/>
    <p:sldId id="357" r:id="rId33"/>
    <p:sldId id="358" r:id="rId34"/>
    <p:sldId id="359" r:id="rId35"/>
    <p:sldId id="360" r:id="rId36"/>
    <p:sldId id="361" r:id="rId37"/>
  </p:sldIdLst>
  <p:sldSz cx="9144000" cy="5143500" type="screen16x9"/>
  <p:notesSz cx="6858000" cy="9144000"/>
  <p:embeddedFontLst>
    <p:embeddedFont>
      <p:font typeface="Nanum Pen Script" panose="020B0604020202020204" charset="-127"/>
      <p:regular r:id="rId39"/>
    </p:embeddedFont>
    <p:embeddedFont>
      <p:font typeface="Cambria" panose="02040503050406030204" pitchFamily="18" charset="0"/>
      <p:regular r:id="rId40"/>
      <p:bold r:id="rId41"/>
      <p:italic r:id="rId42"/>
      <p:boldItalic r:id="rId43"/>
    </p:embeddedFont>
    <p:embeddedFont>
      <p:font typeface="Nunito" pitchFamily="2"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C60A3BC-0E84-47FB-A754-60202C9D1EB4}">
  <a:tblStyle styleId="{9C60A3BC-0E84-47FB-A754-60202C9D1EB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2" autoAdjust="0"/>
    <p:restoredTop sz="94660"/>
  </p:normalViewPr>
  <p:slideViewPr>
    <p:cSldViewPr snapToGrid="0">
      <p:cViewPr varScale="1">
        <p:scale>
          <a:sx n="107" d="100"/>
          <a:sy n="107" d="100"/>
        </p:scale>
        <p:origin x="648"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8591138361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8591138361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112800" y="768100"/>
            <a:ext cx="4312800" cy="1929300"/>
          </a:xfrm>
          <a:prstGeom prst="rect">
            <a:avLst/>
          </a:prstGeom>
        </p:spPr>
        <p:txBody>
          <a:bodyPr spcFirstLastPara="1" wrap="square" lIns="91425" tIns="91425" rIns="91425" bIns="91425" anchor="b" anchorCtr="0">
            <a:noAutofit/>
          </a:bodyPr>
          <a:lstStyle>
            <a:lvl1pPr lvl="0" algn="ctr">
              <a:lnSpc>
                <a:spcPct val="50000"/>
              </a:lnSpc>
              <a:spcBef>
                <a:spcPts val="0"/>
              </a:spcBef>
              <a:spcAft>
                <a:spcPts val="0"/>
              </a:spcAft>
              <a:buSzPts val="5200"/>
              <a:buNone/>
              <a:defRPr sz="7000" b="1">
                <a:latin typeface="Nanum Pen Script"/>
                <a:ea typeface="Nanum Pen Script"/>
                <a:cs typeface="Nanum Pen Script"/>
                <a:sym typeface="Nanum Pen Script"/>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4112800" y="2697338"/>
            <a:ext cx="43128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6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a:hlinkClick r:id="rId2" action="ppaction://hlinksldjump"/>
          </p:cNvPr>
          <p:cNvSpPr txBox="1">
            <a:spLocks noGrp="1"/>
          </p:cNvSpPr>
          <p:nvPr>
            <p:ph type="subTitle" idx="2"/>
          </p:nvPr>
        </p:nvSpPr>
        <p:spPr>
          <a:xfrm>
            <a:off x="5160250" y="3675338"/>
            <a:ext cx="2217900" cy="6030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3000"/>
            </a:lvl1pPr>
            <a:lvl2pPr lvl="1" algn="ctr">
              <a:spcBef>
                <a:spcPts val="0"/>
              </a:spcBef>
              <a:spcAft>
                <a:spcPts val="0"/>
              </a:spcAft>
              <a:buNone/>
              <a:defRPr sz="3000"/>
            </a:lvl2pPr>
            <a:lvl3pPr lvl="2" algn="ctr">
              <a:spcBef>
                <a:spcPts val="0"/>
              </a:spcBef>
              <a:spcAft>
                <a:spcPts val="0"/>
              </a:spcAft>
              <a:buNone/>
              <a:defRPr sz="3000"/>
            </a:lvl3pPr>
            <a:lvl4pPr lvl="3" algn="ctr">
              <a:spcBef>
                <a:spcPts val="0"/>
              </a:spcBef>
              <a:spcAft>
                <a:spcPts val="0"/>
              </a:spcAft>
              <a:buNone/>
              <a:defRPr sz="3000"/>
            </a:lvl4pPr>
            <a:lvl5pPr lvl="4" algn="ctr">
              <a:spcBef>
                <a:spcPts val="0"/>
              </a:spcBef>
              <a:spcAft>
                <a:spcPts val="0"/>
              </a:spcAft>
              <a:buNone/>
              <a:defRPr sz="3000"/>
            </a:lvl5pPr>
            <a:lvl6pPr lvl="5" algn="ctr">
              <a:spcBef>
                <a:spcPts val="0"/>
              </a:spcBef>
              <a:spcAft>
                <a:spcPts val="0"/>
              </a:spcAft>
              <a:buNone/>
              <a:defRPr sz="3000"/>
            </a:lvl6pPr>
            <a:lvl7pPr lvl="6" algn="ctr">
              <a:spcBef>
                <a:spcPts val="0"/>
              </a:spcBef>
              <a:spcAft>
                <a:spcPts val="0"/>
              </a:spcAft>
              <a:buNone/>
              <a:defRPr sz="3000"/>
            </a:lvl7pPr>
            <a:lvl8pPr lvl="7" algn="ctr">
              <a:spcBef>
                <a:spcPts val="0"/>
              </a:spcBef>
              <a:spcAft>
                <a:spcPts val="0"/>
              </a:spcAft>
              <a:buNone/>
              <a:defRPr sz="3000"/>
            </a:lvl8pPr>
            <a:lvl9pPr lvl="8" algn="ctr">
              <a:spcBef>
                <a:spcPts val="0"/>
              </a:spcBef>
              <a:spcAft>
                <a:spcPts val="0"/>
              </a:spcAft>
              <a:buNone/>
              <a:defRPr sz="3000"/>
            </a:lvl9pPr>
          </a:lstStyle>
          <a:p>
            <a:endParaRPr/>
          </a:p>
        </p:txBody>
      </p:sp>
      <p:sp>
        <p:nvSpPr>
          <p:cNvPr id="12" name="Google Shape;12;p2"/>
          <p:cNvSpPr/>
          <p:nvPr/>
        </p:nvSpPr>
        <p:spPr>
          <a:xfrm flipH="1">
            <a:off x="-425338" y="424198"/>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430775" y="3833068"/>
            <a:ext cx="1023143" cy="466356"/>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89351" y="4406551"/>
            <a:ext cx="866331" cy="39491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101200" y="6182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sp>
        <p:nvSpPr>
          <p:cNvPr id="41" name="Google Shape;41;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title"/>
          </p:nvPr>
        </p:nvSpPr>
        <p:spPr>
          <a:xfrm>
            <a:off x="4318325" y="3172825"/>
            <a:ext cx="4045200" cy="1482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200"/>
              <a:buNone/>
              <a:defRPr sz="4200"/>
            </a:lvl1pPr>
            <a:lvl2pPr lvl="1" algn="r" rtl="0">
              <a:spcBef>
                <a:spcPts val="0"/>
              </a:spcBef>
              <a:spcAft>
                <a:spcPts val="0"/>
              </a:spcAft>
              <a:buSzPts val="4200"/>
              <a:buNone/>
              <a:defRPr sz="4200"/>
            </a:lvl2pPr>
            <a:lvl3pPr lvl="2" algn="r" rtl="0">
              <a:spcBef>
                <a:spcPts val="0"/>
              </a:spcBef>
              <a:spcAft>
                <a:spcPts val="0"/>
              </a:spcAft>
              <a:buSzPts val="4200"/>
              <a:buNone/>
              <a:defRPr sz="4200"/>
            </a:lvl3pPr>
            <a:lvl4pPr lvl="3" algn="r" rtl="0">
              <a:spcBef>
                <a:spcPts val="0"/>
              </a:spcBef>
              <a:spcAft>
                <a:spcPts val="0"/>
              </a:spcAft>
              <a:buSzPts val="4200"/>
              <a:buNone/>
              <a:defRPr sz="4200"/>
            </a:lvl4pPr>
            <a:lvl5pPr lvl="4" algn="r" rtl="0">
              <a:spcBef>
                <a:spcPts val="0"/>
              </a:spcBef>
              <a:spcAft>
                <a:spcPts val="0"/>
              </a:spcAft>
              <a:buSzPts val="4200"/>
              <a:buNone/>
              <a:defRPr sz="4200"/>
            </a:lvl5pPr>
            <a:lvl6pPr lvl="5" algn="r" rtl="0">
              <a:spcBef>
                <a:spcPts val="0"/>
              </a:spcBef>
              <a:spcAft>
                <a:spcPts val="0"/>
              </a:spcAft>
              <a:buSzPts val="4200"/>
              <a:buNone/>
              <a:defRPr sz="4200"/>
            </a:lvl6pPr>
            <a:lvl7pPr lvl="6" algn="r" rtl="0">
              <a:spcBef>
                <a:spcPts val="0"/>
              </a:spcBef>
              <a:spcAft>
                <a:spcPts val="0"/>
              </a:spcAft>
              <a:buSzPts val="4200"/>
              <a:buNone/>
              <a:defRPr sz="4200"/>
            </a:lvl7pPr>
            <a:lvl8pPr lvl="7" algn="r" rtl="0">
              <a:spcBef>
                <a:spcPts val="0"/>
              </a:spcBef>
              <a:spcAft>
                <a:spcPts val="0"/>
              </a:spcAft>
              <a:buSzPts val="4200"/>
              <a:buNone/>
              <a:defRPr sz="4200"/>
            </a:lvl8pPr>
            <a:lvl9pPr lvl="8" algn="r" rtl="0">
              <a:spcBef>
                <a:spcPts val="0"/>
              </a:spcBef>
              <a:spcAft>
                <a:spcPts val="0"/>
              </a:spcAft>
              <a:buSzPts val="4200"/>
              <a:buNone/>
              <a:defRPr sz="4200"/>
            </a:lvl9pPr>
          </a:lstStyle>
          <a:p>
            <a:endParaRPr/>
          </a:p>
        </p:txBody>
      </p:sp>
    </p:spTree>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1"/>
        <p:cNvGrpSpPr/>
        <p:nvPr/>
      </p:nvGrpSpPr>
      <p:grpSpPr>
        <a:xfrm>
          <a:off x="0" y="0"/>
          <a:ext cx="0" cy="0"/>
          <a:chOff x="0" y="0"/>
          <a:chExt cx="0" cy="0"/>
        </a:xfrm>
      </p:grpSpPr>
    </p:spTree>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52"/>
        <p:cNvGrpSpPr/>
        <p:nvPr/>
      </p:nvGrpSpPr>
      <p:grpSpPr>
        <a:xfrm>
          <a:off x="0" y="0"/>
          <a:ext cx="0" cy="0"/>
          <a:chOff x="0" y="0"/>
          <a:chExt cx="0" cy="0"/>
        </a:xfrm>
      </p:grpSpPr>
      <p:sp>
        <p:nvSpPr>
          <p:cNvPr id="53" name="Google Shape;53;p13"/>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6000"/>
            </a:lvl1pPr>
            <a:lvl2pPr lvl="1">
              <a:spcBef>
                <a:spcPts val="0"/>
              </a:spcBef>
              <a:spcAft>
                <a:spcPts val="0"/>
              </a:spcAft>
              <a:buNone/>
              <a:defRPr sz="6000">
                <a:latin typeface="Nunito"/>
                <a:ea typeface="Nunito"/>
                <a:cs typeface="Nunito"/>
                <a:sym typeface="Nunito"/>
              </a:defRPr>
            </a:lvl2pPr>
            <a:lvl3pPr lvl="2">
              <a:spcBef>
                <a:spcPts val="0"/>
              </a:spcBef>
              <a:spcAft>
                <a:spcPts val="0"/>
              </a:spcAft>
              <a:buNone/>
              <a:defRPr sz="6000">
                <a:latin typeface="Nunito"/>
                <a:ea typeface="Nunito"/>
                <a:cs typeface="Nunito"/>
                <a:sym typeface="Nunito"/>
              </a:defRPr>
            </a:lvl3pPr>
            <a:lvl4pPr lvl="3">
              <a:spcBef>
                <a:spcPts val="0"/>
              </a:spcBef>
              <a:spcAft>
                <a:spcPts val="0"/>
              </a:spcAft>
              <a:buNone/>
              <a:defRPr sz="6000">
                <a:latin typeface="Nunito"/>
                <a:ea typeface="Nunito"/>
                <a:cs typeface="Nunito"/>
                <a:sym typeface="Nunito"/>
              </a:defRPr>
            </a:lvl4pPr>
            <a:lvl5pPr lvl="4">
              <a:spcBef>
                <a:spcPts val="0"/>
              </a:spcBef>
              <a:spcAft>
                <a:spcPts val="0"/>
              </a:spcAft>
              <a:buNone/>
              <a:defRPr sz="6000">
                <a:latin typeface="Nunito"/>
                <a:ea typeface="Nunito"/>
                <a:cs typeface="Nunito"/>
                <a:sym typeface="Nunito"/>
              </a:defRPr>
            </a:lvl5pPr>
            <a:lvl6pPr lvl="5">
              <a:spcBef>
                <a:spcPts val="0"/>
              </a:spcBef>
              <a:spcAft>
                <a:spcPts val="0"/>
              </a:spcAft>
              <a:buNone/>
              <a:defRPr sz="6000">
                <a:latin typeface="Nunito"/>
                <a:ea typeface="Nunito"/>
                <a:cs typeface="Nunito"/>
                <a:sym typeface="Nunito"/>
              </a:defRPr>
            </a:lvl6pPr>
            <a:lvl7pPr lvl="6">
              <a:spcBef>
                <a:spcPts val="0"/>
              </a:spcBef>
              <a:spcAft>
                <a:spcPts val="0"/>
              </a:spcAft>
              <a:buNone/>
              <a:defRPr sz="6000">
                <a:latin typeface="Nunito"/>
                <a:ea typeface="Nunito"/>
                <a:cs typeface="Nunito"/>
                <a:sym typeface="Nunito"/>
              </a:defRPr>
            </a:lvl7pPr>
            <a:lvl8pPr lvl="7">
              <a:spcBef>
                <a:spcPts val="0"/>
              </a:spcBef>
              <a:spcAft>
                <a:spcPts val="0"/>
              </a:spcAft>
              <a:buNone/>
              <a:defRPr sz="6000">
                <a:latin typeface="Nunito"/>
                <a:ea typeface="Nunito"/>
                <a:cs typeface="Nunito"/>
                <a:sym typeface="Nunito"/>
              </a:defRPr>
            </a:lvl8pPr>
            <a:lvl9pPr lvl="8">
              <a:spcBef>
                <a:spcPts val="0"/>
              </a:spcBef>
              <a:spcAft>
                <a:spcPts val="0"/>
              </a:spcAft>
              <a:buNone/>
              <a:defRPr sz="6000">
                <a:latin typeface="Nunito"/>
                <a:ea typeface="Nunito"/>
                <a:cs typeface="Nunito"/>
                <a:sym typeface="Nunito"/>
              </a:defRPr>
            </a:lvl9pPr>
          </a:lstStyle>
          <a:p>
            <a:endParaRPr/>
          </a:p>
        </p:txBody>
      </p:sp>
      <p:sp>
        <p:nvSpPr>
          <p:cNvPr id="54" name="Google Shape;54;p13"/>
          <p:cNvSpPr txBox="1">
            <a:spLocks noGrp="1"/>
          </p:cNvSpPr>
          <p:nvPr>
            <p:ph type="subTitle" idx="1"/>
          </p:nvPr>
        </p:nvSpPr>
        <p:spPr>
          <a:xfrm>
            <a:off x="713225" y="2055745"/>
            <a:ext cx="2984100" cy="3927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1600"/>
            </a:lvl1pPr>
            <a:lvl2pPr lvl="1" algn="ctr">
              <a:spcBef>
                <a:spcPts val="0"/>
              </a:spcBef>
              <a:spcAft>
                <a:spcPts val="0"/>
              </a:spcAft>
              <a:buNone/>
              <a:defRPr sz="1600"/>
            </a:lvl2pPr>
            <a:lvl3pPr lvl="2" algn="ctr">
              <a:spcBef>
                <a:spcPts val="0"/>
              </a:spcBef>
              <a:spcAft>
                <a:spcPts val="0"/>
              </a:spcAft>
              <a:buNone/>
              <a:defRPr sz="1600"/>
            </a:lvl3pPr>
            <a:lvl4pPr lvl="3" algn="ctr">
              <a:spcBef>
                <a:spcPts val="0"/>
              </a:spcBef>
              <a:spcAft>
                <a:spcPts val="0"/>
              </a:spcAft>
              <a:buNone/>
              <a:defRPr sz="1600"/>
            </a:lvl4pPr>
            <a:lvl5pPr lvl="4" algn="ctr">
              <a:spcBef>
                <a:spcPts val="0"/>
              </a:spcBef>
              <a:spcAft>
                <a:spcPts val="0"/>
              </a:spcAft>
              <a:buNone/>
              <a:defRPr sz="1600"/>
            </a:lvl5pPr>
            <a:lvl6pPr lvl="5" algn="ctr">
              <a:spcBef>
                <a:spcPts val="0"/>
              </a:spcBef>
              <a:spcAft>
                <a:spcPts val="0"/>
              </a:spcAft>
              <a:buNone/>
              <a:defRPr sz="1600"/>
            </a:lvl6pPr>
            <a:lvl7pPr lvl="6" algn="ctr">
              <a:spcBef>
                <a:spcPts val="0"/>
              </a:spcBef>
              <a:spcAft>
                <a:spcPts val="0"/>
              </a:spcAft>
              <a:buNone/>
              <a:defRPr sz="1600"/>
            </a:lvl7pPr>
            <a:lvl8pPr lvl="7" algn="ctr">
              <a:spcBef>
                <a:spcPts val="0"/>
              </a:spcBef>
              <a:spcAft>
                <a:spcPts val="0"/>
              </a:spcAft>
              <a:buNone/>
              <a:defRPr sz="1600"/>
            </a:lvl8pPr>
            <a:lvl9pPr lvl="8" algn="ctr">
              <a:spcBef>
                <a:spcPts val="0"/>
              </a:spcBef>
              <a:spcAft>
                <a:spcPts val="0"/>
              </a:spcAft>
              <a:buNone/>
              <a:defRPr sz="1600"/>
            </a:lvl9pPr>
          </a:lstStyle>
          <a:p>
            <a:endParaRPr/>
          </a:p>
        </p:txBody>
      </p:sp>
      <p:sp>
        <p:nvSpPr>
          <p:cNvPr id="55" name="Google Shape;55;p13"/>
          <p:cNvSpPr txBox="1">
            <a:spLocks noGrp="1"/>
          </p:cNvSpPr>
          <p:nvPr>
            <p:ph type="title" idx="2"/>
          </p:nvPr>
        </p:nvSpPr>
        <p:spPr>
          <a:xfrm>
            <a:off x="716075" y="1151538"/>
            <a:ext cx="2978400" cy="764700"/>
          </a:xfrm>
          <a:prstGeom prst="rect">
            <a:avLst/>
          </a:prstGeom>
        </p:spPr>
        <p:txBody>
          <a:bodyPr spcFirstLastPara="1" wrap="square" lIns="91425" tIns="91425" rIns="91425" bIns="91425" anchor="b" anchorCtr="0">
            <a:noAutofit/>
          </a:bodyPr>
          <a:lstStyle>
            <a:lvl1pPr lvl="0" algn="ctr">
              <a:spcBef>
                <a:spcPts val="0"/>
              </a:spcBef>
              <a:spcAft>
                <a:spcPts val="0"/>
              </a:spcAft>
              <a:buNone/>
              <a:defRPr sz="5000"/>
            </a:lvl1pPr>
            <a:lvl2pPr lvl="1" algn="ctr">
              <a:spcBef>
                <a:spcPts val="0"/>
              </a:spcBef>
              <a:spcAft>
                <a:spcPts val="0"/>
              </a:spcAft>
              <a:buNone/>
              <a:defRPr sz="5000"/>
            </a:lvl2pPr>
            <a:lvl3pPr lvl="2" algn="ctr">
              <a:spcBef>
                <a:spcPts val="0"/>
              </a:spcBef>
              <a:spcAft>
                <a:spcPts val="0"/>
              </a:spcAft>
              <a:buNone/>
              <a:defRPr sz="5000"/>
            </a:lvl3pPr>
            <a:lvl4pPr lvl="3" algn="ctr">
              <a:spcBef>
                <a:spcPts val="0"/>
              </a:spcBef>
              <a:spcAft>
                <a:spcPts val="0"/>
              </a:spcAft>
              <a:buNone/>
              <a:defRPr sz="5000"/>
            </a:lvl4pPr>
            <a:lvl5pPr lvl="4" algn="ctr">
              <a:spcBef>
                <a:spcPts val="0"/>
              </a:spcBef>
              <a:spcAft>
                <a:spcPts val="0"/>
              </a:spcAft>
              <a:buNone/>
              <a:defRPr sz="5000"/>
            </a:lvl5pPr>
            <a:lvl6pPr lvl="5" algn="ctr">
              <a:spcBef>
                <a:spcPts val="0"/>
              </a:spcBef>
              <a:spcAft>
                <a:spcPts val="0"/>
              </a:spcAft>
              <a:buNone/>
              <a:defRPr sz="5000"/>
            </a:lvl6pPr>
            <a:lvl7pPr lvl="6" algn="ctr">
              <a:spcBef>
                <a:spcPts val="0"/>
              </a:spcBef>
              <a:spcAft>
                <a:spcPts val="0"/>
              </a:spcAft>
              <a:buNone/>
              <a:defRPr sz="5000"/>
            </a:lvl7pPr>
            <a:lvl8pPr lvl="7" algn="ctr">
              <a:spcBef>
                <a:spcPts val="0"/>
              </a:spcBef>
              <a:spcAft>
                <a:spcPts val="0"/>
              </a:spcAft>
              <a:buNone/>
              <a:defRPr sz="5000"/>
            </a:lvl8pPr>
            <a:lvl9pPr lvl="8" algn="ctr">
              <a:spcBef>
                <a:spcPts val="0"/>
              </a:spcBef>
              <a:spcAft>
                <a:spcPts val="0"/>
              </a:spcAft>
              <a:buNone/>
              <a:defRPr sz="5000"/>
            </a:lvl9pPr>
          </a:lstStyle>
          <a:p>
            <a:endParaRPr/>
          </a:p>
        </p:txBody>
      </p:sp>
      <p:sp>
        <p:nvSpPr>
          <p:cNvPr id="56" name="Google Shape;56;p13"/>
          <p:cNvSpPr txBox="1">
            <a:spLocks noGrp="1"/>
          </p:cNvSpPr>
          <p:nvPr>
            <p:ph type="subTitle" idx="3"/>
          </p:nvPr>
        </p:nvSpPr>
        <p:spPr>
          <a:xfrm>
            <a:off x="713225" y="2956363"/>
            <a:ext cx="2984100" cy="3927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57" name="Google Shape;57;p13"/>
          <p:cNvSpPr txBox="1">
            <a:spLocks noGrp="1"/>
          </p:cNvSpPr>
          <p:nvPr>
            <p:ph type="subTitle" idx="4"/>
          </p:nvPr>
        </p:nvSpPr>
        <p:spPr>
          <a:xfrm>
            <a:off x="713225" y="3856963"/>
            <a:ext cx="2984100" cy="3927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58" name="Google Shape;58;p13"/>
          <p:cNvSpPr txBox="1">
            <a:spLocks noGrp="1"/>
          </p:cNvSpPr>
          <p:nvPr>
            <p:ph type="subTitle" idx="5"/>
          </p:nvPr>
        </p:nvSpPr>
        <p:spPr>
          <a:xfrm>
            <a:off x="5446675" y="2055745"/>
            <a:ext cx="2984100" cy="3927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59" name="Google Shape;59;p13"/>
          <p:cNvSpPr txBox="1">
            <a:spLocks noGrp="1"/>
          </p:cNvSpPr>
          <p:nvPr>
            <p:ph type="title" idx="6"/>
          </p:nvPr>
        </p:nvSpPr>
        <p:spPr>
          <a:xfrm>
            <a:off x="5449525" y="1151538"/>
            <a:ext cx="2978400" cy="7647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5000"/>
            </a:lvl1pPr>
            <a:lvl2pPr lvl="1" algn="ctr" rtl="0">
              <a:spcBef>
                <a:spcPts val="0"/>
              </a:spcBef>
              <a:spcAft>
                <a:spcPts val="0"/>
              </a:spcAft>
              <a:buNone/>
              <a:defRPr sz="5000"/>
            </a:lvl2pPr>
            <a:lvl3pPr lvl="2" algn="ctr" rtl="0">
              <a:spcBef>
                <a:spcPts val="0"/>
              </a:spcBef>
              <a:spcAft>
                <a:spcPts val="0"/>
              </a:spcAft>
              <a:buNone/>
              <a:defRPr sz="5000"/>
            </a:lvl3pPr>
            <a:lvl4pPr lvl="3" algn="ctr" rtl="0">
              <a:spcBef>
                <a:spcPts val="0"/>
              </a:spcBef>
              <a:spcAft>
                <a:spcPts val="0"/>
              </a:spcAft>
              <a:buNone/>
              <a:defRPr sz="5000"/>
            </a:lvl4pPr>
            <a:lvl5pPr lvl="4" algn="ctr" rtl="0">
              <a:spcBef>
                <a:spcPts val="0"/>
              </a:spcBef>
              <a:spcAft>
                <a:spcPts val="0"/>
              </a:spcAft>
              <a:buNone/>
              <a:defRPr sz="5000"/>
            </a:lvl5pPr>
            <a:lvl6pPr lvl="5" algn="ctr" rtl="0">
              <a:spcBef>
                <a:spcPts val="0"/>
              </a:spcBef>
              <a:spcAft>
                <a:spcPts val="0"/>
              </a:spcAft>
              <a:buNone/>
              <a:defRPr sz="5000"/>
            </a:lvl6pPr>
            <a:lvl7pPr lvl="6" algn="ctr" rtl="0">
              <a:spcBef>
                <a:spcPts val="0"/>
              </a:spcBef>
              <a:spcAft>
                <a:spcPts val="0"/>
              </a:spcAft>
              <a:buNone/>
              <a:defRPr sz="5000"/>
            </a:lvl7pPr>
            <a:lvl8pPr lvl="7" algn="ctr" rtl="0">
              <a:spcBef>
                <a:spcPts val="0"/>
              </a:spcBef>
              <a:spcAft>
                <a:spcPts val="0"/>
              </a:spcAft>
              <a:buNone/>
              <a:defRPr sz="5000"/>
            </a:lvl8pPr>
            <a:lvl9pPr lvl="8" algn="ctr" rtl="0">
              <a:spcBef>
                <a:spcPts val="0"/>
              </a:spcBef>
              <a:spcAft>
                <a:spcPts val="0"/>
              </a:spcAft>
              <a:buNone/>
              <a:defRPr sz="5000"/>
            </a:lvl9pPr>
          </a:lstStyle>
          <a:p>
            <a:endParaRPr/>
          </a:p>
        </p:txBody>
      </p:sp>
      <p:sp>
        <p:nvSpPr>
          <p:cNvPr id="60" name="Google Shape;60;p13"/>
          <p:cNvSpPr txBox="1">
            <a:spLocks noGrp="1"/>
          </p:cNvSpPr>
          <p:nvPr>
            <p:ph type="subTitle" idx="7"/>
          </p:nvPr>
        </p:nvSpPr>
        <p:spPr>
          <a:xfrm>
            <a:off x="5446675" y="2956363"/>
            <a:ext cx="2984100" cy="3927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61" name="Google Shape;61;p13"/>
          <p:cNvSpPr txBox="1">
            <a:spLocks noGrp="1"/>
          </p:cNvSpPr>
          <p:nvPr>
            <p:ph type="subTitle" idx="8"/>
          </p:nvPr>
        </p:nvSpPr>
        <p:spPr>
          <a:xfrm>
            <a:off x="5446675" y="3856963"/>
            <a:ext cx="2984100" cy="3927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Tree>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p:cSld name="CUSTOM_4">
    <p:spTree>
      <p:nvGrpSpPr>
        <p:cNvPr id="1" name="Shape 446"/>
        <p:cNvGrpSpPr/>
        <p:nvPr/>
      </p:nvGrpSpPr>
      <p:grpSpPr>
        <a:xfrm>
          <a:off x="0" y="0"/>
          <a:ext cx="0" cy="0"/>
          <a:chOff x="0" y="0"/>
          <a:chExt cx="0" cy="0"/>
        </a:xfrm>
      </p:grpSpPr>
      <p:sp>
        <p:nvSpPr>
          <p:cNvPr id="447" name="Google Shape;447;p23"/>
          <p:cNvSpPr txBox="1">
            <a:spLocks noGrp="1"/>
          </p:cNvSpPr>
          <p:nvPr>
            <p:ph type="title"/>
          </p:nvPr>
        </p:nvSpPr>
        <p:spPr>
          <a:xfrm>
            <a:off x="2632795" y="2462018"/>
            <a:ext cx="3878400" cy="576000"/>
          </a:xfrm>
          <a:prstGeom prst="rect">
            <a:avLst/>
          </a:prstGeom>
        </p:spPr>
        <p:txBody>
          <a:bodyPr spcFirstLastPara="1" wrap="square" lIns="91425" tIns="91425" rIns="91425" bIns="91425" anchor="ctr" anchorCtr="0">
            <a:noAutofit/>
          </a:bodyPr>
          <a:lstStyle>
            <a:lvl1pPr lvl="0">
              <a:spcBef>
                <a:spcPts val="0"/>
              </a:spcBef>
              <a:spcAft>
                <a:spcPts val="0"/>
              </a:spcAft>
              <a:buNone/>
              <a:defRPr b="0">
                <a:solidFill>
                  <a:schemeClr val="accent1"/>
                </a:solidFill>
              </a:defRPr>
            </a:lvl1pPr>
            <a:lvl2pPr lvl="1">
              <a:spcBef>
                <a:spcPts val="0"/>
              </a:spcBef>
              <a:spcAft>
                <a:spcPts val="0"/>
              </a:spcAft>
              <a:buNone/>
              <a:defRPr b="0">
                <a:solidFill>
                  <a:schemeClr val="accent1"/>
                </a:solidFill>
                <a:latin typeface="Nunito"/>
                <a:ea typeface="Nunito"/>
                <a:cs typeface="Nunito"/>
                <a:sym typeface="Nunito"/>
              </a:defRPr>
            </a:lvl2pPr>
            <a:lvl3pPr lvl="2">
              <a:spcBef>
                <a:spcPts val="0"/>
              </a:spcBef>
              <a:spcAft>
                <a:spcPts val="0"/>
              </a:spcAft>
              <a:buNone/>
              <a:defRPr b="0">
                <a:solidFill>
                  <a:schemeClr val="accent1"/>
                </a:solidFill>
                <a:latin typeface="Nunito"/>
                <a:ea typeface="Nunito"/>
                <a:cs typeface="Nunito"/>
                <a:sym typeface="Nunito"/>
              </a:defRPr>
            </a:lvl3pPr>
            <a:lvl4pPr lvl="3">
              <a:spcBef>
                <a:spcPts val="0"/>
              </a:spcBef>
              <a:spcAft>
                <a:spcPts val="0"/>
              </a:spcAft>
              <a:buNone/>
              <a:defRPr b="0">
                <a:solidFill>
                  <a:schemeClr val="accent1"/>
                </a:solidFill>
                <a:latin typeface="Nunito"/>
                <a:ea typeface="Nunito"/>
                <a:cs typeface="Nunito"/>
                <a:sym typeface="Nunito"/>
              </a:defRPr>
            </a:lvl4pPr>
            <a:lvl5pPr lvl="4">
              <a:spcBef>
                <a:spcPts val="0"/>
              </a:spcBef>
              <a:spcAft>
                <a:spcPts val="0"/>
              </a:spcAft>
              <a:buNone/>
              <a:defRPr b="0">
                <a:solidFill>
                  <a:schemeClr val="accent1"/>
                </a:solidFill>
                <a:latin typeface="Nunito"/>
                <a:ea typeface="Nunito"/>
                <a:cs typeface="Nunito"/>
                <a:sym typeface="Nunito"/>
              </a:defRPr>
            </a:lvl5pPr>
            <a:lvl6pPr lvl="5">
              <a:spcBef>
                <a:spcPts val="0"/>
              </a:spcBef>
              <a:spcAft>
                <a:spcPts val="0"/>
              </a:spcAft>
              <a:buNone/>
              <a:defRPr b="0">
                <a:solidFill>
                  <a:schemeClr val="accent1"/>
                </a:solidFill>
                <a:latin typeface="Nunito"/>
                <a:ea typeface="Nunito"/>
                <a:cs typeface="Nunito"/>
                <a:sym typeface="Nunito"/>
              </a:defRPr>
            </a:lvl6pPr>
            <a:lvl7pPr lvl="6">
              <a:spcBef>
                <a:spcPts val="0"/>
              </a:spcBef>
              <a:spcAft>
                <a:spcPts val="0"/>
              </a:spcAft>
              <a:buNone/>
              <a:defRPr b="0">
                <a:solidFill>
                  <a:schemeClr val="accent1"/>
                </a:solidFill>
                <a:latin typeface="Nunito"/>
                <a:ea typeface="Nunito"/>
                <a:cs typeface="Nunito"/>
                <a:sym typeface="Nunito"/>
              </a:defRPr>
            </a:lvl7pPr>
            <a:lvl8pPr lvl="7">
              <a:spcBef>
                <a:spcPts val="0"/>
              </a:spcBef>
              <a:spcAft>
                <a:spcPts val="0"/>
              </a:spcAft>
              <a:buNone/>
              <a:defRPr b="0">
                <a:solidFill>
                  <a:schemeClr val="accent1"/>
                </a:solidFill>
                <a:latin typeface="Nunito"/>
                <a:ea typeface="Nunito"/>
                <a:cs typeface="Nunito"/>
                <a:sym typeface="Nunito"/>
              </a:defRPr>
            </a:lvl8pPr>
            <a:lvl9pPr lvl="8">
              <a:spcBef>
                <a:spcPts val="0"/>
              </a:spcBef>
              <a:spcAft>
                <a:spcPts val="0"/>
              </a:spcAft>
              <a:buNone/>
              <a:defRPr b="0">
                <a:solidFill>
                  <a:schemeClr val="accent1"/>
                </a:solidFill>
                <a:latin typeface="Nunito"/>
                <a:ea typeface="Nunito"/>
                <a:cs typeface="Nunito"/>
                <a:sym typeface="Nunito"/>
              </a:defRPr>
            </a:lvl9pPr>
          </a:lstStyle>
          <a:p>
            <a:endParaRPr/>
          </a:p>
        </p:txBody>
      </p:sp>
      <p:grpSp>
        <p:nvGrpSpPr>
          <p:cNvPr id="448" name="Google Shape;448;p23"/>
          <p:cNvGrpSpPr/>
          <p:nvPr/>
        </p:nvGrpSpPr>
        <p:grpSpPr>
          <a:xfrm>
            <a:off x="-1203356" y="1404269"/>
            <a:ext cx="3481571" cy="3118549"/>
            <a:chOff x="-813174" y="1753753"/>
            <a:chExt cx="2701195" cy="2419543"/>
          </a:xfrm>
        </p:grpSpPr>
        <p:sp>
          <p:nvSpPr>
            <p:cNvPr id="449" name="Google Shape;449;p23"/>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0" name="Google Shape;450;p23"/>
            <p:cNvGrpSpPr/>
            <p:nvPr/>
          </p:nvGrpSpPr>
          <p:grpSpPr>
            <a:xfrm>
              <a:off x="-144996" y="1753753"/>
              <a:ext cx="821067" cy="1785140"/>
              <a:chOff x="5269250" y="2611925"/>
              <a:chExt cx="520750" cy="1132200"/>
            </a:xfrm>
          </p:grpSpPr>
          <p:sp>
            <p:nvSpPr>
              <p:cNvPr id="451" name="Google Shape;451;p23"/>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3"/>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3"/>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3"/>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3"/>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3"/>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3"/>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3"/>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9" name="Google Shape;459;p23"/>
            <p:cNvGrpSpPr/>
            <p:nvPr/>
          </p:nvGrpSpPr>
          <p:grpSpPr>
            <a:xfrm rot="5165891">
              <a:off x="-51172" y="2432185"/>
              <a:ext cx="1070081" cy="1187666"/>
              <a:chOff x="6073625" y="2772425"/>
              <a:chExt cx="837925" cy="930000"/>
            </a:xfrm>
          </p:grpSpPr>
          <p:sp>
            <p:nvSpPr>
              <p:cNvPr id="460" name="Google Shape;460;p23"/>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3"/>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3"/>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3"/>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3"/>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5" name="Google Shape;465;p23"/>
            <p:cNvGrpSpPr/>
            <p:nvPr/>
          </p:nvGrpSpPr>
          <p:grpSpPr>
            <a:xfrm rot="4398606">
              <a:off x="-2434" y="2904431"/>
              <a:ext cx="1017753" cy="1214156"/>
              <a:chOff x="3711575" y="2879575"/>
              <a:chExt cx="753325" cy="898700"/>
            </a:xfrm>
          </p:grpSpPr>
          <p:sp>
            <p:nvSpPr>
              <p:cNvPr id="466" name="Google Shape;466;p23"/>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3"/>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3"/>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3"/>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3"/>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3"/>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3"/>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3"/>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3"/>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3"/>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3"/>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3"/>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3"/>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9" name="Google Shape;479;p23"/>
            <p:cNvGrpSpPr/>
            <p:nvPr/>
          </p:nvGrpSpPr>
          <p:grpSpPr>
            <a:xfrm>
              <a:off x="743200" y="2185888"/>
              <a:ext cx="113650" cy="99750"/>
              <a:chOff x="5042000" y="1255775"/>
              <a:chExt cx="113650" cy="99750"/>
            </a:xfrm>
          </p:grpSpPr>
          <p:sp>
            <p:nvSpPr>
              <p:cNvPr id="480" name="Google Shape;480;p2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3" name="Google Shape;483;p23"/>
            <p:cNvGrpSpPr/>
            <p:nvPr/>
          </p:nvGrpSpPr>
          <p:grpSpPr>
            <a:xfrm>
              <a:off x="1198625" y="2537138"/>
              <a:ext cx="113650" cy="99750"/>
              <a:chOff x="5042000" y="1255775"/>
              <a:chExt cx="113650" cy="99750"/>
            </a:xfrm>
          </p:grpSpPr>
          <p:sp>
            <p:nvSpPr>
              <p:cNvPr id="484" name="Google Shape;484;p2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7" name="Google Shape;487;p23"/>
          <p:cNvGrpSpPr/>
          <p:nvPr/>
        </p:nvGrpSpPr>
        <p:grpSpPr>
          <a:xfrm>
            <a:off x="7018558" y="887256"/>
            <a:ext cx="2733883" cy="3368985"/>
            <a:chOff x="7588862" y="1559757"/>
            <a:chExt cx="2010799" cy="2477924"/>
          </a:xfrm>
        </p:grpSpPr>
        <p:grpSp>
          <p:nvGrpSpPr>
            <p:cNvPr id="488" name="Google Shape;488;p23"/>
            <p:cNvGrpSpPr/>
            <p:nvPr/>
          </p:nvGrpSpPr>
          <p:grpSpPr>
            <a:xfrm rot="-7760581">
              <a:off x="7904694" y="2312488"/>
              <a:ext cx="1194199" cy="1148422"/>
              <a:chOff x="4531600" y="1944475"/>
              <a:chExt cx="956750" cy="920075"/>
            </a:xfrm>
          </p:grpSpPr>
          <p:sp>
            <p:nvSpPr>
              <p:cNvPr id="489" name="Google Shape;489;p23"/>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3"/>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3"/>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3"/>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3"/>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3"/>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5" name="Google Shape;495;p23"/>
            <p:cNvSpPr/>
            <p:nvPr/>
          </p:nvSpPr>
          <p:spPr>
            <a:xfrm rot="-7184026" flipH="1">
              <a:off x="8203990" y="2326500"/>
              <a:ext cx="750217" cy="185225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6" name="Google Shape;496;p23"/>
            <p:cNvGrpSpPr/>
            <p:nvPr/>
          </p:nvGrpSpPr>
          <p:grpSpPr>
            <a:xfrm rot="-1110331">
              <a:off x="8152884" y="1711856"/>
              <a:ext cx="1221803" cy="1616571"/>
              <a:chOff x="5845441" y="724157"/>
              <a:chExt cx="793200" cy="1049550"/>
            </a:xfrm>
          </p:grpSpPr>
          <p:sp>
            <p:nvSpPr>
              <p:cNvPr id="497" name="Google Shape;497;p23"/>
              <p:cNvSpPr/>
              <p:nvPr/>
            </p:nvSpPr>
            <p:spPr>
              <a:xfrm>
                <a:off x="5845441" y="724157"/>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3"/>
              <p:cNvSpPr/>
              <p:nvPr/>
            </p:nvSpPr>
            <p:spPr>
              <a:xfrm>
                <a:off x="6202091" y="765932"/>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3"/>
              <p:cNvSpPr/>
              <p:nvPr/>
            </p:nvSpPr>
            <p:spPr>
              <a:xfrm>
                <a:off x="6108691" y="914732"/>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3"/>
              <p:cNvSpPr/>
              <p:nvPr/>
            </p:nvSpPr>
            <p:spPr>
              <a:xfrm>
                <a:off x="5998991" y="1033482"/>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3"/>
              <p:cNvSpPr/>
              <p:nvPr/>
            </p:nvSpPr>
            <p:spPr>
              <a:xfrm>
                <a:off x="5910091" y="1183082"/>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3"/>
              <p:cNvSpPr/>
              <p:nvPr/>
            </p:nvSpPr>
            <p:spPr>
              <a:xfrm>
                <a:off x="5986291" y="1316157"/>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3" name="Google Shape;503;p23"/>
            <p:cNvGrpSpPr/>
            <p:nvPr/>
          </p:nvGrpSpPr>
          <p:grpSpPr>
            <a:xfrm rot="-7159447">
              <a:off x="8503860" y="2580437"/>
              <a:ext cx="812207" cy="627289"/>
              <a:chOff x="5569342" y="1716318"/>
              <a:chExt cx="533715" cy="412203"/>
            </a:xfrm>
          </p:grpSpPr>
          <p:sp>
            <p:nvSpPr>
              <p:cNvPr id="504" name="Google Shape;504;p23"/>
              <p:cNvSpPr/>
              <p:nvPr/>
            </p:nvSpPr>
            <p:spPr>
              <a:xfrm>
                <a:off x="5569342" y="1716318"/>
                <a:ext cx="533715" cy="401990"/>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3"/>
              <p:cNvSpPr/>
              <p:nvPr/>
            </p:nvSpPr>
            <p:spPr>
              <a:xfrm>
                <a:off x="5631397" y="1863692"/>
                <a:ext cx="342391" cy="257413"/>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3"/>
              <p:cNvSpPr/>
              <p:nvPr/>
            </p:nvSpPr>
            <p:spPr>
              <a:xfrm>
                <a:off x="5683425" y="1910437"/>
                <a:ext cx="58672" cy="21314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3"/>
              <p:cNvSpPr/>
              <p:nvPr/>
            </p:nvSpPr>
            <p:spPr>
              <a:xfrm>
                <a:off x="5731788" y="1910330"/>
                <a:ext cx="87695" cy="218191"/>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3"/>
              <p:cNvSpPr/>
              <p:nvPr/>
            </p:nvSpPr>
            <p:spPr>
              <a:xfrm>
                <a:off x="5734828" y="1980922"/>
                <a:ext cx="204607" cy="143563"/>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9" name="Google Shape;509;p23"/>
            <p:cNvGrpSpPr/>
            <p:nvPr/>
          </p:nvGrpSpPr>
          <p:grpSpPr>
            <a:xfrm>
              <a:off x="8001025" y="2341963"/>
              <a:ext cx="113650" cy="99750"/>
              <a:chOff x="5042000" y="1255775"/>
              <a:chExt cx="113650" cy="99750"/>
            </a:xfrm>
          </p:grpSpPr>
          <p:sp>
            <p:nvSpPr>
              <p:cNvPr id="510" name="Google Shape;510;p2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3" name="Google Shape;513;p23"/>
            <p:cNvGrpSpPr/>
            <p:nvPr/>
          </p:nvGrpSpPr>
          <p:grpSpPr>
            <a:xfrm>
              <a:off x="7778175" y="3202738"/>
              <a:ext cx="113650" cy="99750"/>
              <a:chOff x="5042000" y="1255775"/>
              <a:chExt cx="113650" cy="99750"/>
            </a:xfrm>
          </p:grpSpPr>
          <p:sp>
            <p:nvSpPr>
              <p:cNvPr id="514" name="Google Shape;514;p2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6">
    <p:spTree>
      <p:nvGrpSpPr>
        <p:cNvPr id="1" name="Shape 610"/>
        <p:cNvGrpSpPr/>
        <p:nvPr/>
      </p:nvGrpSpPr>
      <p:grpSpPr>
        <a:xfrm>
          <a:off x="0" y="0"/>
          <a:ext cx="0" cy="0"/>
          <a:chOff x="0" y="0"/>
          <a:chExt cx="0" cy="0"/>
        </a:xfrm>
      </p:grpSpPr>
    </p:spTree>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2">
  <p:cSld name="CUSTOM_8">
    <p:spTree>
      <p:nvGrpSpPr>
        <p:cNvPr id="1" name="Shape 654"/>
        <p:cNvGrpSpPr/>
        <p:nvPr/>
      </p:nvGrpSpPr>
      <p:grpSpPr>
        <a:xfrm>
          <a:off x="0" y="0"/>
          <a:ext cx="0" cy="0"/>
          <a:chOff x="0" y="0"/>
          <a:chExt cx="0" cy="0"/>
        </a:xfrm>
      </p:grpSpPr>
      <p:sp>
        <p:nvSpPr>
          <p:cNvPr id="655" name="Google Shape;655;p31"/>
          <p:cNvSpPr txBox="1">
            <a:spLocks noGrp="1"/>
          </p:cNvSpPr>
          <p:nvPr>
            <p:ph type="title"/>
          </p:nvPr>
        </p:nvSpPr>
        <p:spPr>
          <a:xfrm>
            <a:off x="5151850" y="1762086"/>
            <a:ext cx="3415200" cy="1939500"/>
          </a:xfrm>
          <a:prstGeom prst="rect">
            <a:avLst/>
          </a:prstGeom>
        </p:spPr>
        <p:txBody>
          <a:bodyPr spcFirstLastPara="1" wrap="square" lIns="91425" tIns="91425" rIns="91425" bIns="91425" anchor="b" anchorCtr="0">
            <a:noAutofit/>
          </a:bodyPr>
          <a:lstStyle>
            <a:lvl1pPr lvl="0" rtl="0">
              <a:lnSpc>
                <a:spcPct val="50000"/>
              </a:lnSpc>
              <a:spcBef>
                <a:spcPts val="0"/>
              </a:spcBef>
              <a:spcAft>
                <a:spcPts val="0"/>
              </a:spcAft>
              <a:buSzPts val="4800"/>
              <a:buNone/>
              <a:defRPr sz="10000">
                <a:solidFill>
                  <a:schemeClr val="accent6"/>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2"/>
              </a:buClr>
              <a:buSzPts val="6000"/>
              <a:buFont typeface="Nanum Pen Script"/>
              <a:buNone/>
              <a:defRPr sz="6000" b="1">
                <a:solidFill>
                  <a:schemeClr val="dk2"/>
                </a:solidFill>
                <a:latin typeface="Nanum Pen Script"/>
                <a:ea typeface="Nanum Pen Script"/>
                <a:cs typeface="Nanum Pen Script"/>
                <a:sym typeface="Nanum Pen Script"/>
              </a:defRPr>
            </a:lvl1pPr>
            <a:lvl2pPr lvl="1">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2pPr>
            <a:lvl3pPr lvl="2">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3pPr>
            <a:lvl4pPr lvl="3">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4pPr>
            <a:lvl5pPr lvl="4">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5pPr>
            <a:lvl6pPr lvl="5">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6pPr>
            <a:lvl7pPr lvl="6">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7pPr>
            <a:lvl8pPr lvl="7">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8pPr>
            <a:lvl9pPr lvl="8">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9pPr>
          </a:lstStyle>
          <a:p>
            <a:endParaRPr/>
          </a:p>
        </p:txBody>
      </p:sp>
      <p:sp>
        <p:nvSpPr>
          <p:cNvPr id="7" name="Google Shape;7;p1"/>
          <p:cNvSpPr txBox="1">
            <a:spLocks noGrp="1"/>
          </p:cNvSpPr>
          <p:nvPr>
            <p:ph type="body" idx="1"/>
          </p:nvPr>
        </p:nvSpPr>
        <p:spPr>
          <a:xfrm>
            <a:off x="713225" y="1152475"/>
            <a:ext cx="7717500" cy="34515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6"/>
              </a:buClr>
              <a:buSzPts val="1800"/>
              <a:buFont typeface="Nunito"/>
              <a:buChar char="●"/>
              <a:defRPr sz="1800">
                <a:solidFill>
                  <a:schemeClr val="accent6"/>
                </a:solidFill>
                <a:latin typeface="Nunito"/>
                <a:ea typeface="Nunito"/>
                <a:cs typeface="Nunito"/>
                <a:sym typeface="Nunito"/>
              </a:defRPr>
            </a:lvl1pPr>
            <a:lvl2pPr marL="914400" lvl="1"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2pPr>
            <a:lvl3pPr marL="1371600" lvl="2"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3pPr>
            <a:lvl4pPr marL="1828800" lvl="3"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4pPr>
            <a:lvl5pPr marL="2286000" lvl="4"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5pPr>
            <a:lvl6pPr marL="2743200" lvl="5"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6pPr>
            <a:lvl7pPr marL="3200400" lvl="6"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7pPr>
            <a:lvl8pPr marL="3657600" lvl="7"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8pPr>
            <a:lvl9pPr marL="4114800" lvl="8" indent="-317500">
              <a:lnSpc>
                <a:spcPct val="100000"/>
              </a:lnSpc>
              <a:spcBef>
                <a:spcPts val="1600"/>
              </a:spcBef>
              <a:spcAft>
                <a:spcPts val="1600"/>
              </a:spcAft>
              <a:buClr>
                <a:schemeClr val="accent6"/>
              </a:buClr>
              <a:buSzPts val="1400"/>
              <a:buFont typeface="Nunito"/>
              <a:buChar char="■"/>
              <a:defRPr>
                <a:solidFill>
                  <a:schemeClr val="accent6"/>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5" r:id="rId2"/>
    <p:sldLayoutId id="2147483656" r:id="rId3"/>
    <p:sldLayoutId id="2147483657" r:id="rId4"/>
    <p:sldLayoutId id="2147483658" r:id="rId5"/>
    <p:sldLayoutId id="2147483659" r:id="rId6"/>
    <p:sldLayoutId id="2147483669" r:id="rId7"/>
    <p:sldLayoutId id="2147483671" r:id="rId8"/>
    <p:sldLayoutId id="2147483677" r:id="rId9"/>
  </p:sldLayoutIdLst>
  <p:transition spd="med">
    <p:pull/>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orient="horz" pos="2900">
          <p15:clr>
            <a:srgbClr val="EA4335"/>
          </p15:clr>
        </p15:guide>
        <p15:guide id="4" pos="5311">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video" Target="https://www.youtube.com/embed/wj0kgF2pt9g"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video" Target="https://www.youtube.com/embed/wj0kgF2pt9g"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grpSp>
        <p:nvGrpSpPr>
          <p:cNvPr id="666" name="Google Shape;666;p35"/>
          <p:cNvGrpSpPr/>
          <p:nvPr/>
        </p:nvGrpSpPr>
        <p:grpSpPr>
          <a:xfrm>
            <a:off x="204465" y="746860"/>
            <a:ext cx="3063294" cy="3461946"/>
            <a:chOff x="807514" y="821316"/>
            <a:chExt cx="3062988" cy="3480392"/>
          </a:xfrm>
        </p:grpSpPr>
        <p:grpSp>
          <p:nvGrpSpPr>
            <p:cNvPr id="667" name="Google Shape;667;p35"/>
            <p:cNvGrpSpPr/>
            <p:nvPr/>
          </p:nvGrpSpPr>
          <p:grpSpPr>
            <a:xfrm>
              <a:off x="807514" y="821316"/>
              <a:ext cx="3062988" cy="1781411"/>
              <a:chOff x="640276" y="674499"/>
              <a:chExt cx="6947126" cy="4058809"/>
            </a:xfrm>
          </p:grpSpPr>
          <p:grpSp>
            <p:nvGrpSpPr>
              <p:cNvPr id="668" name="Google Shape;668;p35"/>
              <p:cNvGrpSpPr/>
              <p:nvPr/>
            </p:nvGrpSpPr>
            <p:grpSpPr>
              <a:xfrm>
                <a:off x="7012119" y="4163474"/>
                <a:ext cx="575002" cy="496567"/>
                <a:chOff x="5218225" y="1474825"/>
                <a:chExt cx="259700" cy="224275"/>
              </a:xfrm>
            </p:grpSpPr>
            <p:sp>
              <p:nvSpPr>
                <p:cNvPr id="669" name="Google Shape;669;p35"/>
                <p:cNvSpPr/>
                <p:nvPr/>
              </p:nvSpPr>
              <p:spPr>
                <a:xfrm>
                  <a:off x="5224300" y="1474825"/>
                  <a:ext cx="253625" cy="224275"/>
                </a:xfrm>
                <a:custGeom>
                  <a:avLst/>
                  <a:gdLst/>
                  <a:ahLst/>
                  <a:cxnLst/>
                  <a:rect l="l" t="t" r="r" b="b"/>
                  <a:pathLst>
                    <a:path w="10145" h="8971" extrusionOk="0">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5"/>
                <p:cNvSpPr/>
                <p:nvPr/>
              </p:nvSpPr>
              <p:spPr>
                <a:xfrm>
                  <a:off x="5225925" y="1487900"/>
                  <a:ext cx="162075" cy="143150"/>
                </a:xfrm>
                <a:custGeom>
                  <a:avLst/>
                  <a:gdLst/>
                  <a:ahLst/>
                  <a:cxnLst/>
                  <a:rect l="l" t="t" r="r" b="b"/>
                  <a:pathLst>
                    <a:path w="6483" h="5726" extrusionOk="0">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5"/>
                <p:cNvSpPr/>
                <p:nvPr/>
              </p:nvSpPr>
              <p:spPr>
                <a:xfrm>
                  <a:off x="5218225" y="1509800"/>
                  <a:ext cx="68350" cy="102800"/>
                </a:xfrm>
                <a:custGeom>
                  <a:avLst/>
                  <a:gdLst/>
                  <a:ahLst/>
                  <a:cxnLst/>
                  <a:rect l="l" t="t" r="r" b="b"/>
                  <a:pathLst>
                    <a:path w="2734" h="4112" extrusionOk="0">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5"/>
                <p:cNvSpPr/>
                <p:nvPr/>
              </p:nvSpPr>
              <p:spPr>
                <a:xfrm>
                  <a:off x="5220200" y="1506725"/>
                  <a:ext cx="113475" cy="65175"/>
                </a:xfrm>
                <a:custGeom>
                  <a:avLst/>
                  <a:gdLst/>
                  <a:ahLst/>
                  <a:cxnLst/>
                  <a:rect l="l" t="t" r="r" b="b"/>
                  <a:pathLst>
                    <a:path w="4539" h="2607" extrusionOk="0">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5"/>
                <p:cNvSpPr/>
                <p:nvPr/>
              </p:nvSpPr>
              <p:spPr>
                <a:xfrm>
                  <a:off x="5221525" y="1493500"/>
                  <a:ext cx="132250" cy="28175"/>
                </a:xfrm>
                <a:custGeom>
                  <a:avLst/>
                  <a:gdLst/>
                  <a:ahLst/>
                  <a:cxnLst/>
                  <a:rect l="l" t="t" r="r" b="b"/>
                  <a:pathLst>
                    <a:path w="5290" h="1127" extrusionOk="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4" name="Google Shape;674;p35"/>
              <p:cNvGrpSpPr/>
              <p:nvPr/>
            </p:nvGrpSpPr>
            <p:grpSpPr>
              <a:xfrm>
                <a:off x="6323195" y="1928748"/>
                <a:ext cx="251632" cy="220856"/>
                <a:chOff x="5042000" y="1255775"/>
                <a:chExt cx="113650" cy="99750"/>
              </a:xfrm>
            </p:grpSpPr>
            <p:sp>
              <p:nvSpPr>
                <p:cNvPr id="675" name="Google Shape;675;p3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8" name="Google Shape;678;p35"/>
              <p:cNvGrpSpPr/>
              <p:nvPr/>
            </p:nvGrpSpPr>
            <p:grpSpPr>
              <a:xfrm rot="-5400000">
                <a:off x="5180808" y="1061658"/>
                <a:ext cx="575002" cy="496567"/>
                <a:chOff x="5218225" y="1474825"/>
                <a:chExt cx="259700" cy="224275"/>
              </a:xfrm>
            </p:grpSpPr>
            <p:sp>
              <p:nvSpPr>
                <p:cNvPr id="679" name="Google Shape;679;p35"/>
                <p:cNvSpPr/>
                <p:nvPr/>
              </p:nvSpPr>
              <p:spPr>
                <a:xfrm>
                  <a:off x="5224300" y="1474825"/>
                  <a:ext cx="253625" cy="224275"/>
                </a:xfrm>
                <a:custGeom>
                  <a:avLst/>
                  <a:gdLst/>
                  <a:ahLst/>
                  <a:cxnLst/>
                  <a:rect l="l" t="t" r="r" b="b"/>
                  <a:pathLst>
                    <a:path w="10145" h="8971" extrusionOk="0">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5"/>
                <p:cNvSpPr/>
                <p:nvPr/>
              </p:nvSpPr>
              <p:spPr>
                <a:xfrm>
                  <a:off x="5225925" y="1487900"/>
                  <a:ext cx="162075" cy="143150"/>
                </a:xfrm>
                <a:custGeom>
                  <a:avLst/>
                  <a:gdLst/>
                  <a:ahLst/>
                  <a:cxnLst/>
                  <a:rect l="l" t="t" r="r" b="b"/>
                  <a:pathLst>
                    <a:path w="6483" h="5726" extrusionOk="0">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5"/>
                <p:cNvSpPr/>
                <p:nvPr/>
              </p:nvSpPr>
              <p:spPr>
                <a:xfrm>
                  <a:off x="5218225" y="1509800"/>
                  <a:ext cx="68350" cy="102800"/>
                </a:xfrm>
                <a:custGeom>
                  <a:avLst/>
                  <a:gdLst/>
                  <a:ahLst/>
                  <a:cxnLst/>
                  <a:rect l="l" t="t" r="r" b="b"/>
                  <a:pathLst>
                    <a:path w="2734" h="4112" extrusionOk="0">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5"/>
                <p:cNvSpPr/>
                <p:nvPr/>
              </p:nvSpPr>
              <p:spPr>
                <a:xfrm>
                  <a:off x="5220200" y="1506725"/>
                  <a:ext cx="113475" cy="65175"/>
                </a:xfrm>
                <a:custGeom>
                  <a:avLst/>
                  <a:gdLst/>
                  <a:ahLst/>
                  <a:cxnLst/>
                  <a:rect l="l" t="t" r="r" b="b"/>
                  <a:pathLst>
                    <a:path w="4539" h="2607" extrusionOk="0">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5"/>
                <p:cNvSpPr/>
                <p:nvPr/>
              </p:nvSpPr>
              <p:spPr>
                <a:xfrm>
                  <a:off x="5221525" y="1493500"/>
                  <a:ext cx="132250" cy="28175"/>
                </a:xfrm>
                <a:custGeom>
                  <a:avLst/>
                  <a:gdLst/>
                  <a:ahLst/>
                  <a:cxnLst/>
                  <a:rect l="l" t="t" r="r" b="b"/>
                  <a:pathLst>
                    <a:path w="5290" h="1127" extrusionOk="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 name="Google Shape;684;p35"/>
              <p:cNvGrpSpPr/>
              <p:nvPr/>
            </p:nvGrpSpPr>
            <p:grpSpPr>
              <a:xfrm rot="10800000">
                <a:off x="1449245" y="1613944"/>
                <a:ext cx="575002" cy="496567"/>
                <a:chOff x="5218225" y="1474825"/>
                <a:chExt cx="259700" cy="224275"/>
              </a:xfrm>
            </p:grpSpPr>
            <p:sp>
              <p:nvSpPr>
                <p:cNvPr id="685" name="Google Shape;685;p35"/>
                <p:cNvSpPr/>
                <p:nvPr/>
              </p:nvSpPr>
              <p:spPr>
                <a:xfrm>
                  <a:off x="5224300" y="1474825"/>
                  <a:ext cx="253625" cy="224275"/>
                </a:xfrm>
                <a:custGeom>
                  <a:avLst/>
                  <a:gdLst/>
                  <a:ahLst/>
                  <a:cxnLst/>
                  <a:rect l="l" t="t" r="r" b="b"/>
                  <a:pathLst>
                    <a:path w="10145" h="8971" extrusionOk="0">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5"/>
                <p:cNvSpPr/>
                <p:nvPr/>
              </p:nvSpPr>
              <p:spPr>
                <a:xfrm>
                  <a:off x="5225925" y="1487900"/>
                  <a:ext cx="162075" cy="143150"/>
                </a:xfrm>
                <a:custGeom>
                  <a:avLst/>
                  <a:gdLst/>
                  <a:ahLst/>
                  <a:cxnLst/>
                  <a:rect l="l" t="t" r="r" b="b"/>
                  <a:pathLst>
                    <a:path w="6483" h="5726" extrusionOk="0">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5"/>
                <p:cNvSpPr/>
                <p:nvPr/>
              </p:nvSpPr>
              <p:spPr>
                <a:xfrm>
                  <a:off x="5218225" y="1509800"/>
                  <a:ext cx="68350" cy="102800"/>
                </a:xfrm>
                <a:custGeom>
                  <a:avLst/>
                  <a:gdLst/>
                  <a:ahLst/>
                  <a:cxnLst/>
                  <a:rect l="l" t="t" r="r" b="b"/>
                  <a:pathLst>
                    <a:path w="2734" h="4112" extrusionOk="0">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5"/>
                <p:cNvSpPr/>
                <p:nvPr/>
              </p:nvSpPr>
              <p:spPr>
                <a:xfrm>
                  <a:off x="5220200" y="1506725"/>
                  <a:ext cx="113475" cy="65175"/>
                </a:xfrm>
                <a:custGeom>
                  <a:avLst/>
                  <a:gdLst/>
                  <a:ahLst/>
                  <a:cxnLst/>
                  <a:rect l="l" t="t" r="r" b="b"/>
                  <a:pathLst>
                    <a:path w="4539" h="2607" extrusionOk="0">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5"/>
                <p:cNvSpPr/>
                <p:nvPr/>
              </p:nvSpPr>
              <p:spPr>
                <a:xfrm>
                  <a:off x="5221525" y="1493500"/>
                  <a:ext cx="132250" cy="28175"/>
                </a:xfrm>
                <a:custGeom>
                  <a:avLst/>
                  <a:gdLst/>
                  <a:ahLst/>
                  <a:cxnLst/>
                  <a:rect l="l" t="t" r="r" b="b"/>
                  <a:pathLst>
                    <a:path w="5290" h="1127" extrusionOk="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0" name="Google Shape;690;p35"/>
              <p:cNvGrpSpPr/>
              <p:nvPr/>
            </p:nvGrpSpPr>
            <p:grpSpPr>
              <a:xfrm>
                <a:off x="3039726" y="1199520"/>
                <a:ext cx="251632" cy="220856"/>
                <a:chOff x="5042000" y="1255775"/>
                <a:chExt cx="113650" cy="99750"/>
              </a:xfrm>
            </p:grpSpPr>
            <p:sp>
              <p:nvSpPr>
                <p:cNvPr id="691" name="Google Shape;691;p3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4" name="Google Shape;694;p35"/>
              <p:cNvGrpSpPr/>
              <p:nvPr/>
            </p:nvGrpSpPr>
            <p:grpSpPr>
              <a:xfrm>
                <a:off x="937479" y="2697722"/>
                <a:ext cx="251632" cy="220856"/>
                <a:chOff x="5042000" y="1131200"/>
                <a:chExt cx="113650" cy="99750"/>
              </a:xfrm>
            </p:grpSpPr>
            <p:sp>
              <p:nvSpPr>
                <p:cNvPr id="695" name="Google Shape;695;p35"/>
                <p:cNvSpPr/>
                <p:nvPr/>
              </p:nvSpPr>
              <p:spPr>
                <a:xfrm>
                  <a:off x="5042000" y="1145900"/>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5"/>
                <p:cNvSpPr/>
                <p:nvPr/>
              </p:nvSpPr>
              <p:spPr>
                <a:xfrm>
                  <a:off x="5110650" y="1131200"/>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5"/>
                <p:cNvSpPr/>
                <p:nvPr/>
              </p:nvSpPr>
              <p:spPr>
                <a:xfrm>
                  <a:off x="5086150" y="1194950"/>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8" name="Google Shape;698;p35"/>
              <p:cNvGrpSpPr/>
              <p:nvPr/>
            </p:nvGrpSpPr>
            <p:grpSpPr>
              <a:xfrm rot="-5400000">
                <a:off x="1157650" y="3785607"/>
                <a:ext cx="569027" cy="706699"/>
                <a:chOff x="6095413" y="2311605"/>
                <a:chExt cx="257002" cy="319181"/>
              </a:xfrm>
            </p:grpSpPr>
            <p:sp>
              <p:nvSpPr>
                <p:cNvPr id="699" name="Google Shape;699;p35"/>
                <p:cNvSpPr/>
                <p:nvPr/>
              </p:nvSpPr>
              <p:spPr>
                <a:xfrm rot="-3010565">
                  <a:off x="6148523" y="2344736"/>
                  <a:ext cx="167487" cy="17306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5"/>
                <p:cNvSpPr/>
                <p:nvPr/>
              </p:nvSpPr>
              <p:spPr>
                <a:xfrm rot="-3010565">
                  <a:off x="6137644" y="2423042"/>
                  <a:ext cx="153322" cy="181590"/>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1" name="Google Shape;701;p35"/>
              <p:cNvGrpSpPr/>
              <p:nvPr/>
            </p:nvGrpSpPr>
            <p:grpSpPr>
              <a:xfrm>
                <a:off x="6188241" y="1318245"/>
                <a:ext cx="521476" cy="478854"/>
                <a:chOff x="5874900" y="2285650"/>
                <a:chExt cx="235525" cy="216275"/>
              </a:xfrm>
            </p:grpSpPr>
            <p:sp>
              <p:nvSpPr>
                <p:cNvPr id="702" name="Google Shape;702;p35"/>
                <p:cNvSpPr/>
                <p:nvPr/>
              </p:nvSpPr>
              <p:spPr>
                <a:xfrm>
                  <a:off x="5942825" y="2285650"/>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5"/>
                <p:cNvSpPr/>
                <p:nvPr/>
              </p:nvSpPr>
              <p:spPr>
                <a:xfrm>
                  <a:off x="5874900" y="2320450"/>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4" name="Google Shape;704;p35"/>
              <p:cNvGrpSpPr/>
              <p:nvPr/>
            </p:nvGrpSpPr>
            <p:grpSpPr>
              <a:xfrm>
                <a:off x="4946919" y="1499571"/>
                <a:ext cx="1083004" cy="2354636"/>
                <a:chOff x="5269250" y="2611925"/>
                <a:chExt cx="520750" cy="1132200"/>
              </a:xfrm>
            </p:grpSpPr>
            <p:sp>
              <p:nvSpPr>
                <p:cNvPr id="705" name="Google Shape;705;p35"/>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5"/>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5"/>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5"/>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5"/>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5"/>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5"/>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5"/>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3" name="Google Shape;713;p35"/>
              <p:cNvGrpSpPr/>
              <p:nvPr/>
            </p:nvGrpSpPr>
            <p:grpSpPr>
              <a:xfrm>
                <a:off x="5467143" y="2234512"/>
                <a:ext cx="1989753" cy="1913480"/>
                <a:chOff x="4531600" y="1944475"/>
                <a:chExt cx="956750" cy="920075"/>
              </a:xfrm>
            </p:grpSpPr>
            <p:sp>
              <p:nvSpPr>
                <p:cNvPr id="714" name="Google Shape;714;p35"/>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5"/>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5"/>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5"/>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5"/>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5"/>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0" name="Google Shape;720;p35"/>
              <p:cNvGrpSpPr/>
              <p:nvPr/>
            </p:nvGrpSpPr>
            <p:grpSpPr>
              <a:xfrm rot="1472793">
                <a:off x="5262958" y="2882778"/>
                <a:ext cx="1286956" cy="993969"/>
                <a:chOff x="5517750" y="1707725"/>
                <a:chExt cx="618800" cy="477925"/>
              </a:xfrm>
            </p:grpSpPr>
            <p:sp>
              <p:nvSpPr>
                <p:cNvPr id="721" name="Google Shape;721;p35"/>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5"/>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5"/>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5"/>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5"/>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6" name="Google Shape;726;p35"/>
              <p:cNvSpPr/>
              <p:nvPr/>
            </p:nvSpPr>
            <p:spPr>
              <a:xfrm>
                <a:off x="2435877" y="2215175"/>
                <a:ext cx="2225435" cy="1232586"/>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5"/>
              <p:cNvSpPr/>
              <p:nvPr/>
            </p:nvSpPr>
            <p:spPr>
              <a:xfrm flipH="1">
                <a:off x="3310301" y="1107342"/>
                <a:ext cx="953709" cy="2354671"/>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8" name="Google Shape;728;p35"/>
              <p:cNvGrpSpPr/>
              <p:nvPr/>
            </p:nvGrpSpPr>
            <p:grpSpPr>
              <a:xfrm>
                <a:off x="1271029" y="2416472"/>
                <a:ext cx="1742633" cy="1934121"/>
                <a:chOff x="6073625" y="2772425"/>
                <a:chExt cx="837925" cy="930000"/>
              </a:xfrm>
            </p:grpSpPr>
            <p:sp>
              <p:nvSpPr>
                <p:cNvPr id="729" name="Google Shape;729;p35"/>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5"/>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5"/>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5"/>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5"/>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4" name="Google Shape;734;p35"/>
              <p:cNvGrpSpPr/>
              <p:nvPr/>
            </p:nvGrpSpPr>
            <p:grpSpPr>
              <a:xfrm>
                <a:off x="1991305" y="1624971"/>
                <a:ext cx="1649618" cy="2182749"/>
                <a:chOff x="5908250" y="536500"/>
                <a:chExt cx="793200" cy="1049550"/>
              </a:xfrm>
            </p:grpSpPr>
            <p:sp>
              <p:nvSpPr>
                <p:cNvPr id="735" name="Google Shape;735;p35"/>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5"/>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5"/>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5"/>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5"/>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5"/>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1" name="Google Shape;741;p35"/>
              <p:cNvGrpSpPr/>
              <p:nvPr/>
            </p:nvGrpSpPr>
            <p:grpSpPr>
              <a:xfrm rot="-2700000">
                <a:off x="2630043" y="2544018"/>
                <a:ext cx="1286945" cy="993961"/>
                <a:chOff x="5517750" y="1707725"/>
                <a:chExt cx="618800" cy="477925"/>
              </a:xfrm>
            </p:grpSpPr>
            <p:sp>
              <p:nvSpPr>
                <p:cNvPr id="742" name="Google Shape;742;p35"/>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5"/>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5"/>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5"/>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5"/>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7" name="Google Shape;747;p35"/>
              <p:cNvSpPr/>
              <p:nvPr/>
            </p:nvSpPr>
            <p:spPr>
              <a:xfrm rot="3599725">
                <a:off x="6554411" y="3205640"/>
                <a:ext cx="567865" cy="1402038"/>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5"/>
              <p:cNvSpPr/>
              <p:nvPr/>
            </p:nvSpPr>
            <p:spPr>
              <a:xfrm>
                <a:off x="4560340" y="674499"/>
                <a:ext cx="659681" cy="2787422"/>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9" name="Google Shape;749;p35"/>
              <p:cNvGrpSpPr/>
              <p:nvPr/>
            </p:nvGrpSpPr>
            <p:grpSpPr>
              <a:xfrm rot="-6383177">
                <a:off x="974472" y="2783656"/>
                <a:ext cx="1566670" cy="1869002"/>
                <a:chOff x="3768000" y="2982868"/>
                <a:chExt cx="753325" cy="898700"/>
              </a:xfrm>
            </p:grpSpPr>
            <p:sp>
              <p:nvSpPr>
                <p:cNvPr id="750" name="Google Shape;750;p35"/>
                <p:cNvSpPr/>
                <p:nvPr/>
              </p:nvSpPr>
              <p:spPr>
                <a:xfrm>
                  <a:off x="3768000" y="3094143"/>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5"/>
                <p:cNvSpPr/>
                <p:nvPr/>
              </p:nvSpPr>
              <p:spPr>
                <a:xfrm>
                  <a:off x="4016775" y="3034793"/>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5"/>
                <p:cNvSpPr/>
                <p:nvPr/>
              </p:nvSpPr>
              <p:spPr>
                <a:xfrm>
                  <a:off x="4021475" y="3243718"/>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5"/>
                <p:cNvSpPr/>
                <p:nvPr/>
              </p:nvSpPr>
              <p:spPr>
                <a:xfrm>
                  <a:off x="4184675" y="3036468"/>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5"/>
                <p:cNvSpPr/>
                <p:nvPr/>
              </p:nvSpPr>
              <p:spPr>
                <a:xfrm>
                  <a:off x="4292250" y="3166068"/>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5"/>
                <p:cNvSpPr/>
                <p:nvPr/>
              </p:nvSpPr>
              <p:spPr>
                <a:xfrm>
                  <a:off x="4342125" y="3005593"/>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5"/>
                <p:cNvSpPr/>
                <p:nvPr/>
              </p:nvSpPr>
              <p:spPr>
                <a:xfrm>
                  <a:off x="4124825" y="3021743"/>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5"/>
                <p:cNvSpPr/>
                <p:nvPr/>
              </p:nvSpPr>
              <p:spPr>
                <a:xfrm>
                  <a:off x="4258900" y="3011143"/>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5"/>
                <p:cNvSpPr/>
                <p:nvPr/>
              </p:nvSpPr>
              <p:spPr>
                <a:xfrm>
                  <a:off x="4369275" y="2982868"/>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5"/>
                <p:cNvSpPr/>
                <p:nvPr/>
              </p:nvSpPr>
              <p:spPr>
                <a:xfrm>
                  <a:off x="4409300" y="3072443"/>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5"/>
                <p:cNvSpPr/>
                <p:nvPr/>
              </p:nvSpPr>
              <p:spPr>
                <a:xfrm>
                  <a:off x="4463525" y="3141093"/>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5"/>
                <p:cNvSpPr/>
                <p:nvPr/>
              </p:nvSpPr>
              <p:spPr>
                <a:xfrm>
                  <a:off x="4431650" y="3231018"/>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5"/>
                <p:cNvSpPr/>
                <p:nvPr/>
              </p:nvSpPr>
              <p:spPr>
                <a:xfrm>
                  <a:off x="4323475" y="3130468"/>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3" name="Google Shape;763;p35"/>
              <p:cNvGrpSpPr/>
              <p:nvPr/>
            </p:nvGrpSpPr>
            <p:grpSpPr>
              <a:xfrm>
                <a:off x="3854376" y="1663189"/>
                <a:ext cx="1707538" cy="2027292"/>
                <a:chOff x="5243900" y="3898675"/>
                <a:chExt cx="821050" cy="974800"/>
              </a:xfrm>
            </p:grpSpPr>
            <p:sp>
              <p:nvSpPr>
                <p:cNvPr id="764" name="Google Shape;764;p35"/>
                <p:cNvSpPr/>
                <p:nvPr/>
              </p:nvSpPr>
              <p:spPr>
                <a:xfrm>
                  <a:off x="5243900" y="3898675"/>
                  <a:ext cx="821050" cy="974800"/>
                </a:xfrm>
                <a:custGeom>
                  <a:avLst/>
                  <a:gdLst/>
                  <a:ahLst/>
                  <a:cxnLst/>
                  <a:rect l="l" t="t" r="r" b="b"/>
                  <a:pathLst>
                    <a:path w="32842" h="38992" extrusionOk="0">
                      <a:moveTo>
                        <a:pt x="16148" y="0"/>
                      </a:moveTo>
                      <a:cubicBezTo>
                        <a:pt x="16036" y="0"/>
                        <a:pt x="15918" y="10"/>
                        <a:pt x="15794" y="30"/>
                      </a:cubicBezTo>
                      <a:cubicBezTo>
                        <a:pt x="12034" y="651"/>
                        <a:pt x="10432" y="4968"/>
                        <a:pt x="9614" y="9447"/>
                      </a:cubicBezTo>
                      <a:cubicBezTo>
                        <a:pt x="9409" y="10490"/>
                        <a:pt x="8543" y="11032"/>
                        <a:pt x="7679" y="11032"/>
                      </a:cubicBezTo>
                      <a:cubicBezTo>
                        <a:pt x="6890" y="11032"/>
                        <a:pt x="6102" y="10580"/>
                        <a:pt x="5821" y="9643"/>
                      </a:cubicBezTo>
                      <a:cubicBezTo>
                        <a:pt x="5625" y="8989"/>
                        <a:pt x="5396" y="8335"/>
                        <a:pt x="5167" y="7682"/>
                      </a:cubicBezTo>
                      <a:cubicBezTo>
                        <a:pt x="4142" y="4881"/>
                        <a:pt x="2944" y="3506"/>
                        <a:pt x="1961" y="3506"/>
                      </a:cubicBezTo>
                      <a:cubicBezTo>
                        <a:pt x="843" y="3506"/>
                        <a:pt x="1" y="5282"/>
                        <a:pt x="1" y="8761"/>
                      </a:cubicBezTo>
                      <a:cubicBezTo>
                        <a:pt x="1" y="15856"/>
                        <a:pt x="4709" y="26810"/>
                        <a:pt x="6933" y="33415"/>
                      </a:cubicBezTo>
                      <a:cubicBezTo>
                        <a:pt x="8055" y="36780"/>
                        <a:pt x="8407" y="38991"/>
                        <a:pt x="9447" y="38991"/>
                      </a:cubicBezTo>
                      <a:cubicBezTo>
                        <a:pt x="9922" y="38991"/>
                        <a:pt x="10542" y="38529"/>
                        <a:pt x="11445" y="37502"/>
                      </a:cubicBezTo>
                      <a:lnTo>
                        <a:pt x="14421" y="33546"/>
                      </a:lnTo>
                      <a:cubicBezTo>
                        <a:pt x="17789" y="27497"/>
                        <a:pt x="25931" y="20401"/>
                        <a:pt x="30214" y="14744"/>
                      </a:cubicBezTo>
                      <a:cubicBezTo>
                        <a:pt x="32842" y="11431"/>
                        <a:pt x="32326" y="8293"/>
                        <a:pt x="28710" y="8293"/>
                      </a:cubicBezTo>
                      <a:cubicBezTo>
                        <a:pt x="28186" y="8293"/>
                        <a:pt x="27598" y="8358"/>
                        <a:pt x="26944" y="8499"/>
                      </a:cubicBezTo>
                      <a:cubicBezTo>
                        <a:pt x="24590" y="8891"/>
                        <a:pt x="22366" y="10330"/>
                        <a:pt x="20470" y="12096"/>
                      </a:cubicBezTo>
                      <a:cubicBezTo>
                        <a:pt x="20070" y="12467"/>
                        <a:pt x="19598" y="12630"/>
                        <a:pt x="19139" y="12630"/>
                      </a:cubicBezTo>
                      <a:cubicBezTo>
                        <a:pt x="18018" y="12630"/>
                        <a:pt x="16968" y="11661"/>
                        <a:pt x="17200" y="10363"/>
                      </a:cubicBezTo>
                      <a:cubicBezTo>
                        <a:pt x="18078" y="5407"/>
                        <a:pt x="18776" y="0"/>
                        <a:pt x="16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5"/>
                <p:cNvSpPr/>
                <p:nvPr/>
              </p:nvSpPr>
              <p:spPr>
                <a:xfrm>
                  <a:off x="5293600" y="4088200"/>
                  <a:ext cx="150950" cy="553550"/>
                </a:xfrm>
                <a:custGeom>
                  <a:avLst/>
                  <a:gdLst/>
                  <a:ahLst/>
                  <a:cxnLst/>
                  <a:rect l="l" t="t" r="r" b="b"/>
                  <a:pathLst>
                    <a:path w="6038" h="22142" extrusionOk="0">
                      <a:moveTo>
                        <a:pt x="287" y="0"/>
                      </a:moveTo>
                      <a:cubicBezTo>
                        <a:pt x="141" y="0"/>
                        <a:pt x="0" y="118"/>
                        <a:pt x="40" y="297"/>
                      </a:cubicBezTo>
                      <a:cubicBezTo>
                        <a:pt x="2198" y="7425"/>
                        <a:pt x="2656" y="15011"/>
                        <a:pt x="5468" y="21976"/>
                      </a:cubicBezTo>
                      <a:cubicBezTo>
                        <a:pt x="5520" y="22092"/>
                        <a:pt x="5627" y="22142"/>
                        <a:pt x="5730" y="22142"/>
                      </a:cubicBezTo>
                      <a:cubicBezTo>
                        <a:pt x="5889" y="22142"/>
                        <a:pt x="6038" y="22023"/>
                        <a:pt x="5958" y="21845"/>
                      </a:cubicBezTo>
                      <a:cubicBezTo>
                        <a:pt x="3179" y="14880"/>
                        <a:pt x="2689" y="7294"/>
                        <a:pt x="531" y="166"/>
                      </a:cubicBezTo>
                      <a:cubicBezTo>
                        <a:pt x="479" y="50"/>
                        <a:pt x="382" y="0"/>
                        <a:pt x="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5"/>
                <p:cNvSpPr/>
                <p:nvPr/>
              </p:nvSpPr>
              <p:spPr>
                <a:xfrm>
                  <a:off x="5495675" y="3989275"/>
                  <a:ext cx="126275" cy="662875"/>
                </a:xfrm>
                <a:custGeom>
                  <a:avLst/>
                  <a:gdLst/>
                  <a:ahLst/>
                  <a:cxnLst/>
                  <a:rect l="l" t="t" r="r" b="b"/>
                  <a:pathLst>
                    <a:path w="5051" h="26515" extrusionOk="0">
                      <a:moveTo>
                        <a:pt x="4743" y="1"/>
                      </a:moveTo>
                      <a:cubicBezTo>
                        <a:pt x="4639" y="1"/>
                        <a:pt x="4532" y="51"/>
                        <a:pt x="4481" y="166"/>
                      </a:cubicBezTo>
                      <a:cubicBezTo>
                        <a:pt x="3074" y="3502"/>
                        <a:pt x="2355" y="7131"/>
                        <a:pt x="1832" y="10695"/>
                      </a:cubicBezTo>
                      <a:cubicBezTo>
                        <a:pt x="1570" y="12428"/>
                        <a:pt x="1374" y="14161"/>
                        <a:pt x="1211" y="15894"/>
                      </a:cubicBezTo>
                      <a:cubicBezTo>
                        <a:pt x="1080" y="17627"/>
                        <a:pt x="753" y="19393"/>
                        <a:pt x="524" y="21126"/>
                      </a:cubicBezTo>
                      <a:cubicBezTo>
                        <a:pt x="262" y="22859"/>
                        <a:pt x="1" y="24625"/>
                        <a:pt x="262" y="26325"/>
                      </a:cubicBezTo>
                      <a:cubicBezTo>
                        <a:pt x="289" y="26457"/>
                        <a:pt x="385" y="26514"/>
                        <a:pt x="485" y="26514"/>
                      </a:cubicBezTo>
                      <a:cubicBezTo>
                        <a:pt x="633" y="26514"/>
                        <a:pt x="792" y="26389"/>
                        <a:pt x="753" y="26194"/>
                      </a:cubicBezTo>
                      <a:cubicBezTo>
                        <a:pt x="524" y="24625"/>
                        <a:pt x="753" y="22990"/>
                        <a:pt x="982" y="21420"/>
                      </a:cubicBezTo>
                      <a:cubicBezTo>
                        <a:pt x="1211" y="19753"/>
                        <a:pt x="1505" y="18085"/>
                        <a:pt x="1701" y="16385"/>
                      </a:cubicBezTo>
                      <a:cubicBezTo>
                        <a:pt x="1995" y="12853"/>
                        <a:pt x="2486" y="9355"/>
                        <a:pt x="3238" y="5889"/>
                      </a:cubicBezTo>
                      <a:cubicBezTo>
                        <a:pt x="3663" y="3992"/>
                        <a:pt x="4252" y="2128"/>
                        <a:pt x="4971" y="297"/>
                      </a:cubicBezTo>
                      <a:cubicBezTo>
                        <a:pt x="5050" y="119"/>
                        <a:pt x="4901" y="1"/>
                        <a:pt x="4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5"/>
                <p:cNvSpPr/>
                <p:nvPr/>
              </p:nvSpPr>
              <p:spPr>
                <a:xfrm>
                  <a:off x="5543725" y="4172875"/>
                  <a:ext cx="439700" cy="500125"/>
                </a:xfrm>
                <a:custGeom>
                  <a:avLst/>
                  <a:gdLst/>
                  <a:ahLst/>
                  <a:cxnLst/>
                  <a:rect l="l" t="t" r="r" b="b"/>
                  <a:pathLst>
                    <a:path w="17588" h="20005" extrusionOk="0">
                      <a:moveTo>
                        <a:pt x="17240" y="1"/>
                      </a:moveTo>
                      <a:cubicBezTo>
                        <a:pt x="17198" y="1"/>
                        <a:pt x="17154" y="15"/>
                        <a:pt x="17109" y="49"/>
                      </a:cubicBezTo>
                      <a:lnTo>
                        <a:pt x="17142" y="49"/>
                      </a:lnTo>
                      <a:cubicBezTo>
                        <a:pt x="15736" y="1062"/>
                        <a:pt x="14199" y="1782"/>
                        <a:pt x="12760" y="2697"/>
                      </a:cubicBezTo>
                      <a:cubicBezTo>
                        <a:pt x="11322" y="3678"/>
                        <a:pt x="10014" y="4855"/>
                        <a:pt x="8869" y="6163"/>
                      </a:cubicBezTo>
                      <a:cubicBezTo>
                        <a:pt x="7725" y="7439"/>
                        <a:pt x="6613" y="8746"/>
                        <a:pt x="5632" y="10120"/>
                      </a:cubicBezTo>
                      <a:cubicBezTo>
                        <a:pt x="4619" y="11559"/>
                        <a:pt x="3736" y="13063"/>
                        <a:pt x="2918" y="14632"/>
                      </a:cubicBezTo>
                      <a:cubicBezTo>
                        <a:pt x="2035" y="16300"/>
                        <a:pt x="1185" y="18033"/>
                        <a:pt x="139" y="19635"/>
                      </a:cubicBezTo>
                      <a:cubicBezTo>
                        <a:pt x="0" y="19820"/>
                        <a:pt x="188" y="20005"/>
                        <a:pt x="368" y="20005"/>
                      </a:cubicBezTo>
                      <a:cubicBezTo>
                        <a:pt x="443" y="20005"/>
                        <a:pt x="516" y="19973"/>
                        <a:pt x="564" y="19897"/>
                      </a:cubicBezTo>
                      <a:cubicBezTo>
                        <a:pt x="2428" y="17117"/>
                        <a:pt x="3638" y="13978"/>
                        <a:pt x="5469" y="11199"/>
                      </a:cubicBezTo>
                      <a:cubicBezTo>
                        <a:pt x="6450" y="9793"/>
                        <a:pt x="7529" y="8452"/>
                        <a:pt x="8673" y="7144"/>
                      </a:cubicBezTo>
                      <a:cubicBezTo>
                        <a:pt x="9850" y="5836"/>
                        <a:pt x="11060" y="4463"/>
                        <a:pt x="12564" y="3449"/>
                      </a:cubicBezTo>
                      <a:cubicBezTo>
                        <a:pt x="14101" y="2403"/>
                        <a:pt x="15834" y="1618"/>
                        <a:pt x="17371" y="507"/>
                      </a:cubicBezTo>
                      <a:cubicBezTo>
                        <a:pt x="17588" y="344"/>
                        <a:pt x="17445" y="1"/>
                        <a:pt x="172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5"/>
                <p:cNvSpPr/>
                <p:nvPr/>
              </p:nvSpPr>
              <p:spPr>
                <a:xfrm>
                  <a:off x="5579875" y="4533550"/>
                  <a:ext cx="66400" cy="50525"/>
                </a:xfrm>
                <a:custGeom>
                  <a:avLst/>
                  <a:gdLst/>
                  <a:ahLst/>
                  <a:cxnLst/>
                  <a:rect l="l" t="t" r="r" b="b"/>
                  <a:pathLst>
                    <a:path w="2656" h="2021" extrusionOk="0">
                      <a:moveTo>
                        <a:pt x="279" y="1"/>
                      </a:moveTo>
                      <a:cubicBezTo>
                        <a:pt x="213" y="1"/>
                        <a:pt x="148" y="25"/>
                        <a:pt x="99" y="74"/>
                      </a:cubicBezTo>
                      <a:cubicBezTo>
                        <a:pt x="1" y="172"/>
                        <a:pt x="1" y="336"/>
                        <a:pt x="99" y="434"/>
                      </a:cubicBezTo>
                      <a:cubicBezTo>
                        <a:pt x="753" y="990"/>
                        <a:pt x="1472" y="1513"/>
                        <a:pt x="2192" y="2004"/>
                      </a:cubicBezTo>
                      <a:cubicBezTo>
                        <a:pt x="2226" y="2015"/>
                        <a:pt x="2259" y="2020"/>
                        <a:pt x="2290" y="2020"/>
                      </a:cubicBezTo>
                      <a:cubicBezTo>
                        <a:pt x="2526" y="2020"/>
                        <a:pt x="2655" y="1719"/>
                        <a:pt x="2453" y="1546"/>
                      </a:cubicBezTo>
                      <a:cubicBezTo>
                        <a:pt x="1766" y="1121"/>
                        <a:pt x="1080" y="630"/>
                        <a:pt x="459" y="74"/>
                      </a:cubicBezTo>
                      <a:cubicBezTo>
                        <a:pt x="410" y="25"/>
                        <a:pt x="344" y="1"/>
                        <a:pt x="2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5"/>
                <p:cNvSpPr/>
                <p:nvPr/>
              </p:nvSpPr>
              <p:spPr>
                <a:xfrm>
                  <a:off x="5615875" y="4421900"/>
                  <a:ext cx="80100" cy="73675"/>
                </a:xfrm>
                <a:custGeom>
                  <a:avLst/>
                  <a:gdLst/>
                  <a:ahLst/>
                  <a:cxnLst/>
                  <a:rect l="l" t="t" r="r" b="b"/>
                  <a:pathLst>
                    <a:path w="3204" h="2947" extrusionOk="0">
                      <a:moveTo>
                        <a:pt x="345" y="0"/>
                      </a:moveTo>
                      <a:cubicBezTo>
                        <a:pt x="138" y="0"/>
                        <a:pt x="1" y="286"/>
                        <a:pt x="196" y="453"/>
                      </a:cubicBezTo>
                      <a:cubicBezTo>
                        <a:pt x="1144" y="1172"/>
                        <a:pt x="1994" y="1957"/>
                        <a:pt x="2746" y="2873"/>
                      </a:cubicBezTo>
                      <a:cubicBezTo>
                        <a:pt x="2795" y="2922"/>
                        <a:pt x="2861" y="2946"/>
                        <a:pt x="2926" y="2946"/>
                      </a:cubicBezTo>
                      <a:cubicBezTo>
                        <a:pt x="2991" y="2946"/>
                        <a:pt x="3057" y="2922"/>
                        <a:pt x="3106" y="2873"/>
                      </a:cubicBezTo>
                      <a:cubicBezTo>
                        <a:pt x="3204" y="2775"/>
                        <a:pt x="3204" y="2611"/>
                        <a:pt x="3106" y="2513"/>
                      </a:cubicBezTo>
                      <a:cubicBezTo>
                        <a:pt x="2321" y="1565"/>
                        <a:pt x="1438" y="747"/>
                        <a:pt x="457" y="28"/>
                      </a:cubicBezTo>
                      <a:cubicBezTo>
                        <a:pt x="419" y="9"/>
                        <a:pt x="381" y="0"/>
                        <a:pt x="3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5"/>
                <p:cNvSpPr/>
                <p:nvPr/>
              </p:nvSpPr>
              <p:spPr>
                <a:xfrm>
                  <a:off x="5698125" y="4319425"/>
                  <a:ext cx="70950" cy="87850"/>
                </a:xfrm>
                <a:custGeom>
                  <a:avLst/>
                  <a:gdLst/>
                  <a:ahLst/>
                  <a:cxnLst/>
                  <a:rect l="l" t="t" r="r" b="b"/>
                  <a:pathLst>
                    <a:path w="2838" h="3514" extrusionOk="0">
                      <a:moveTo>
                        <a:pt x="320" y="1"/>
                      </a:moveTo>
                      <a:cubicBezTo>
                        <a:pt x="156" y="1"/>
                        <a:pt x="0" y="169"/>
                        <a:pt x="110" y="367"/>
                      </a:cubicBezTo>
                      <a:cubicBezTo>
                        <a:pt x="699" y="1478"/>
                        <a:pt x="1451" y="2492"/>
                        <a:pt x="2301" y="3440"/>
                      </a:cubicBezTo>
                      <a:cubicBezTo>
                        <a:pt x="2353" y="3492"/>
                        <a:pt x="2411" y="3514"/>
                        <a:pt x="2467" y="3514"/>
                      </a:cubicBezTo>
                      <a:cubicBezTo>
                        <a:pt x="2662" y="3514"/>
                        <a:pt x="2838" y="3258"/>
                        <a:pt x="2661" y="3081"/>
                      </a:cubicBezTo>
                      <a:cubicBezTo>
                        <a:pt x="1843" y="2165"/>
                        <a:pt x="1124" y="1184"/>
                        <a:pt x="535" y="138"/>
                      </a:cubicBezTo>
                      <a:cubicBezTo>
                        <a:pt x="481" y="41"/>
                        <a:pt x="400" y="1"/>
                        <a:pt x="3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5"/>
                <p:cNvSpPr/>
                <p:nvPr/>
              </p:nvSpPr>
              <p:spPr>
                <a:xfrm>
                  <a:off x="5788800" y="4237650"/>
                  <a:ext cx="70675" cy="80525"/>
                </a:xfrm>
                <a:custGeom>
                  <a:avLst/>
                  <a:gdLst/>
                  <a:ahLst/>
                  <a:cxnLst/>
                  <a:rect l="l" t="t" r="r" b="b"/>
                  <a:pathLst>
                    <a:path w="2827" h="3221" extrusionOk="0">
                      <a:moveTo>
                        <a:pt x="371" y="0"/>
                      </a:moveTo>
                      <a:cubicBezTo>
                        <a:pt x="177" y="0"/>
                        <a:pt x="1" y="256"/>
                        <a:pt x="178" y="433"/>
                      </a:cubicBezTo>
                      <a:cubicBezTo>
                        <a:pt x="963" y="1218"/>
                        <a:pt x="1878" y="1970"/>
                        <a:pt x="2303" y="3049"/>
                      </a:cubicBezTo>
                      <a:cubicBezTo>
                        <a:pt x="2330" y="3157"/>
                        <a:pt x="2425" y="3221"/>
                        <a:pt x="2531" y="3221"/>
                      </a:cubicBezTo>
                      <a:cubicBezTo>
                        <a:pt x="2553" y="3221"/>
                        <a:pt x="2575" y="3218"/>
                        <a:pt x="2598" y="3213"/>
                      </a:cubicBezTo>
                      <a:cubicBezTo>
                        <a:pt x="2761" y="3180"/>
                        <a:pt x="2827" y="3049"/>
                        <a:pt x="2794" y="2918"/>
                      </a:cubicBezTo>
                      <a:cubicBezTo>
                        <a:pt x="2336" y="1741"/>
                        <a:pt x="1421" y="924"/>
                        <a:pt x="538" y="74"/>
                      </a:cubicBezTo>
                      <a:cubicBezTo>
                        <a:pt x="486" y="22"/>
                        <a:pt x="428" y="0"/>
                        <a:pt x="3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5"/>
                <p:cNvSpPr/>
                <p:nvPr/>
              </p:nvSpPr>
              <p:spPr>
                <a:xfrm>
                  <a:off x="5887900" y="4176725"/>
                  <a:ext cx="53950" cy="83275"/>
                </a:xfrm>
                <a:custGeom>
                  <a:avLst/>
                  <a:gdLst/>
                  <a:ahLst/>
                  <a:cxnLst/>
                  <a:rect l="l" t="t" r="r" b="b"/>
                  <a:pathLst>
                    <a:path w="2158" h="3331" extrusionOk="0">
                      <a:moveTo>
                        <a:pt x="391" y="0"/>
                      </a:moveTo>
                      <a:cubicBezTo>
                        <a:pt x="216" y="0"/>
                        <a:pt x="0" y="192"/>
                        <a:pt x="138" y="353"/>
                      </a:cubicBezTo>
                      <a:cubicBezTo>
                        <a:pt x="563" y="1366"/>
                        <a:pt x="1184" y="2249"/>
                        <a:pt x="1642" y="3230"/>
                      </a:cubicBezTo>
                      <a:cubicBezTo>
                        <a:pt x="1692" y="3300"/>
                        <a:pt x="1763" y="3330"/>
                        <a:pt x="1834" y="3330"/>
                      </a:cubicBezTo>
                      <a:cubicBezTo>
                        <a:pt x="1996" y="3330"/>
                        <a:pt x="2158" y="3173"/>
                        <a:pt x="2067" y="2968"/>
                      </a:cubicBezTo>
                      <a:cubicBezTo>
                        <a:pt x="1675" y="1987"/>
                        <a:pt x="988" y="1105"/>
                        <a:pt x="563" y="124"/>
                      </a:cubicBezTo>
                      <a:cubicBezTo>
                        <a:pt x="533" y="35"/>
                        <a:pt x="466" y="0"/>
                        <a:pt x="3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5"/>
                <p:cNvSpPr/>
                <p:nvPr/>
              </p:nvSpPr>
              <p:spPr>
                <a:xfrm>
                  <a:off x="5472475" y="4462475"/>
                  <a:ext cx="87825" cy="19975"/>
                </a:xfrm>
                <a:custGeom>
                  <a:avLst/>
                  <a:gdLst/>
                  <a:ahLst/>
                  <a:cxnLst/>
                  <a:rect l="l" t="t" r="r" b="b"/>
                  <a:pathLst>
                    <a:path w="3513" h="799" extrusionOk="0">
                      <a:moveTo>
                        <a:pt x="349" y="1"/>
                      </a:moveTo>
                      <a:cubicBezTo>
                        <a:pt x="96" y="1"/>
                        <a:pt x="0" y="406"/>
                        <a:pt x="275" y="498"/>
                      </a:cubicBezTo>
                      <a:cubicBezTo>
                        <a:pt x="1105" y="698"/>
                        <a:pt x="1984" y="798"/>
                        <a:pt x="2849" y="798"/>
                      </a:cubicBezTo>
                      <a:cubicBezTo>
                        <a:pt x="2972" y="798"/>
                        <a:pt x="3095" y="796"/>
                        <a:pt x="3218" y="792"/>
                      </a:cubicBezTo>
                      <a:cubicBezTo>
                        <a:pt x="3512" y="727"/>
                        <a:pt x="3512" y="302"/>
                        <a:pt x="3218" y="269"/>
                      </a:cubicBezTo>
                      <a:cubicBezTo>
                        <a:pt x="3097" y="273"/>
                        <a:pt x="2977" y="275"/>
                        <a:pt x="2856" y="275"/>
                      </a:cubicBezTo>
                      <a:cubicBezTo>
                        <a:pt x="2029" y="275"/>
                        <a:pt x="1205" y="178"/>
                        <a:pt x="406" y="7"/>
                      </a:cubicBezTo>
                      <a:cubicBezTo>
                        <a:pt x="386" y="3"/>
                        <a:pt x="367" y="1"/>
                        <a:pt x="3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5"/>
                <p:cNvSpPr/>
                <p:nvPr/>
              </p:nvSpPr>
              <p:spPr>
                <a:xfrm>
                  <a:off x="5480150" y="4363725"/>
                  <a:ext cx="96475" cy="26400"/>
                </a:xfrm>
                <a:custGeom>
                  <a:avLst/>
                  <a:gdLst/>
                  <a:ahLst/>
                  <a:cxnLst/>
                  <a:rect l="l" t="t" r="r" b="b"/>
                  <a:pathLst>
                    <a:path w="3859" h="1056" extrusionOk="0">
                      <a:moveTo>
                        <a:pt x="295" y="1"/>
                      </a:moveTo>
                      <a:cubicBezTo>
                        <a:pt x="1" y="66"/>
                        <a:pt x="1" y="491"/>
                        <a:pt x="328" y="524"/>
                      </a:cubicBezTo>
                      <a:cubicBezTo>
                        <a:pt x="1374" y="655"/>
                        <a:pt x="2453" y="916"/>
                        <a:pt x="3499" y="1047"/>
                      </a:cubicBezTo>
                      <a:cubicBezTo>
                        <a:pt x="3527" y="1053"/>
                        <a:pt x="3554" y="1055"/>
                        <a:pt x="3580" y="1055"/>
                      </a:cubicBezTo>
                      <a:cubicBezTo>
                        <a:pt x="3705" y="1055"/>
                        <a:pt x="3799" y="992"/>
                        <a:pt x="3826" y="884"/>
                      </a:cubicBezTo>
                      <a:cubicBezTo>
                        <a:pt x="3859" y="753"/>
                        <a:pt x="3794" y="622"/>
                        <a:pt x="3663" y="557"/>
                      </a:cubicBezTo>
                      <a:cubicBezTo>
                        <a:pt x="2518" y="393"/>
                        <a:pt x="1439" y="164"/>
                        <a:pt x="2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5"/>
                <p:cNvSpPr/>
                <p:nvPr/>
              </p:nvSpPr>
              <p:spPr>
                <a:xfrm>
                  <a:off x="5506225" y="4244050"/>
                  <a:ext cx="81050" cy="20900"/>
                </a:xfrm>
                <a:custGeom>
                  <a:avLst/>
                  <a:gdLst/>
                  <a:ahLst/>
                  <a:cxnLst/>
                  <a:rect l="l" t="t" r="r" b="b"/>
                  <a:pathLst>
                    <a:path w="3242" h="836" extrusionOk="0">
                      <a:moveTo>
                        <a:pt x="346" y="1"/>
                      </a:moveTo>
                      <a:cubicBezTo>
                        <a:pt x="82" y="1"/>
                        <a:pt x="1" y="415"/>
                        <a:pt x="298" y="504"/>
                      </a:cubicBezTo>
                      <a:cubicBezTo>
                        <a:pt x="960" y="725"/>
                        <a:pt x="1641" y="835"/>
                        <a:pt x="2326" y="835"/>
                      </a:cubicBezTo>
                      <a:cubicBezTo>
                        <a:pt x="2554" y="835"/>
                        <a:pt x="2783" y="823"/>
                        <a:pt x="3012" y="799"/>
                      </a:cubicBezTo>
                      <a:cubicBezTo>
                        <a:pt x="3143" y="733"/>
                        <a:pt x="3241" y="602"/>
                        <a:pt x="3208" y="472"/>
                      </a:cubicBezTo>
                      <a:cubicBezTo>
                        <a:pt x="3154" y="363"/>
                        <a:pt x="3055" y="300"/>
                        <a:pt x="2948" y="300"/>
                      </a:cubicBezTo>
                      <a:cubicBezTo>
                        <a:pt x="2926" y="300"/>
                        <a:pt x="2904" y="302"/>
                        <a:pt x="2881" y="308"/>
                      </a:cubicBezTo>
                      <a:cubicBezTo>
                        <a:pt x="2677" y="333"/>
                        <a:pt x="2471" y="345"/>
                        <a:pt x="2264" y="345"/>
                      </a:cubicBezTo>
                      <a:cubicBezTo>
                        <a:pt x="1643" y="345"/>
                        <a:pt x="1018" y="235"/>
                        <a:pt x="429" y="14"/>
                      </a:cubicBezTo>
                      <a:cubicBezTo>
                        <a:pt x="400" y="5"/>
                        <a:pt x="372" y="1"/>
                        <a:pt x="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5"/>
                <p:cNvSpPr/>
                <p:nvPr/>
              </p:nvSpPr>
              <p:spPr>
                <a:xfrm>
                  <a:off x="5527225" y="4124875"/>
                  <a:ext cx="80475" cy="19800"/>
                </a:xfrm>
                <a:custGeom>
                  <a:avLst/>
                  <a:gdLst/>
                  <a:ahLst/>
                  <a:cxnLst/>
                  <a:rect l="l" t="t" r="r" b="b"/>
                  <a:pathLst>
                    <a:path w="3219" h="792" extrusionOk="0">
                      <a:moveTo>
                        <a:pt x="345" y="1"/>
                      </a:moveTo>
                      <a:cubicBezTo>
                        <a:pt x="68" y="1"/>
                        <a:pt x="1" y="408"/>
                        <a:pt x="276" y="530"/>
                      </a:cubicBezTo>
                      <a:cubicBezTo>
                        <a:pt x="1159" y="694"/>
                        <a:pt x="2041" y="759"/>
                        <a:pt x="2924" y="792"/>
                      </a:cubicBezTo>
                      <a:cubicBezTo>
                        <a:pt x="3219" y="759"/>
                        <a:pt x="3219" y="334"/>
                        <a:pt x="2924" y="268"/>
                      </a:cubicBezTo>
                      <a:cubicBezTo>
                        <a:pt x="2074" y="268"/>
                        <a:pt x="1224" y="170"/>
                        <a:pt x="406" y="7"/>
                      </a:cubicBezTo>
                      <a:cubicBezTo>
                        <a:pt x="385" y="3"/>
                        <a:pt x="364"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5"/>
                <p:cNvSpPr/>
                <p:nvPr/>
              </p:nvSpPr>
              <p:spPr>
                <a:xfrm>
                  <a:off x="5552100" y="4043300"/>
                  <a:ext cx="76025" cy="13100"/>
                </a:xfrm>
                <a:custGeom>
                  <a:avLst/>
                  <a:gdLst/>
                  <a:ahLst/>
                  <a:cxnLst/>
                  <a:rect l="l" t="t" r="r" b="b"/>
                  <a:pathLst>
                    <a:path w="3041" h="524" extrusionOk="0">
                      <a:moveTo>
                        <a:pt x="294" y="0"/>
                      </a:moveTo>
                      <a:cubicBezTo>
                        <a:pt x="0" y="33"/>
                        <a:pt x="0" y="491"/>
                        <a:pt x="294" y="523"/>
                      </a:cubicBezTo>
                      <a:lnTo>
                        <a:pt x="2747" y="523"/>
                      </a:lnTo>
                      <a:cubicBezTo>
                        <a:pt x="3041" y="491"/>
                        <a:pt x="3041" y="33"/>
                        <a:pt x="27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5"/>
                <p:cNvSpPr/>
                <p:nvPr/>
              </p:nvSpPr>
              <p:spPr>
                <a:xfrm>
                  <a:off x="5290500" y="4159050"/>
                  <a:ext cx="80225" cy="29975"/>
                </a:xfrm>
                <a:custGeom>
                  <a:avLst/>
                  <a:gdLst/>
                  <a:ahLst/>
                  <a:cxnLst/>
                  <a:rect l="l" t="t" r="r" b="b"/>
                  <a:pathLst>
                    <a:path w="3209" h="1199" extrusionOk="0">
                      <a:moveTo>
                        <a:pt x="2863" y="0"/>
                      </a:moveTo>
                      <a:cubicBezTo>
                        <a:pt x="2837" y="0"/>
                        <a:pt x="2809" y="4"/>
                        <a:pt x="2780" y="13"/>
                      </a:cubicBezTo>
                      <a:cubicBezTo>
                        <a:pt x="1930" y="307"/>
                        <a:pt x="1080" y="536"/>
                        <a:pt x="197" y="700"/>
                      </a:cubicBezTo>
                      <a:cubicBezTo>
                        <a:pt x="66" y="733"/>
                        <a:pt x="1" y="863"/>
                        <a:pt x="33" y="1027"/>
                      </a:cubicBezTo>
                      <a:cubicBezTo>
                        <a:pt x="60" y="1135"/>
                        <a:pt x="155" y="1199"/>
                        <a:pt x="261" y="1199"/>
                      </a:cubicBezTo>
                      <a:cubicBezTo>
                        <a:pt x="283" y="1199"/>
                        <a:pt x="305" y="1196"/>
                        <a:pt x="328" y="1190"/>
                      </a:cubicBezTo>
                      <a:cubicBezTo>
                        <a:pt x="1210" y="1027"/>
                        <a:pt x="2093" y="798"/>
                        <a:pt x="2911" y="504"/>
                      </a:cubicBezTo>
                      <a:cubicBezTo>
                        <a:pt x="3208" y="414"/>
                        <a:pt x="3127" y="0"/>
                        <a:pt x="2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5"/>
                <p:cNvSpPr/>
                <p:nvPr/>
              </p:nvSpPr>
              <p:spPr>
                <a:xfrm>
                  <a:off x="5295075" y="4278550"/>
                  <a:ext cx="82425" cy="26500"/>
                </a:xfrm>
                <a:custGeom>
                  <a:avLst/>
                  <a:gdLst/>
                  <a:ahLst/>
                  <a:cxnLst/>
                  <a:rect l="l" t="t" r="r" b="b"/>
                  <a:pathLst>
                    <a:path w="3297" h="1060" extrusionOk="0">
                      <a:moveTo>
                        <a:pt x="2947" y="1"/>
                      </a:moveTo>
                      <a:cubicBezTo>
                        <a:pt x="2929" y="1"/>
                        <a:pt x="2911" y="3"/>
                        <a:pt x="2891" y="7"/>
                      </a:cubicBezTo>
                      <a:cubicBezTo>
                        <a:pt x="2008" y="138"/>
                        <a:pt x="1158" y="399"/>
                        <a:pt x="275" y="563"/>
                      </a:cubicBezTo>
                      <a:cubicBezTo>
                        <a:pt x="1" y="655"/>
                        <a:pt x="96" y="1060"/>
                        <a:pt x="377" y="1060"/>
                      </a:cubicBezTo>
                      <a:cubicBezTo>
                        <a:pt x="396" y="1060"/>
                        <a:pt x="417" y="1058"/>
                        <a:pt x="439" y="1053"/>
                      </a:cubicBezTo>
                      <a:cubicBezTo>
                        <a:pt x="1289" y="890"/>
                        <a:pt x="2139" y="628"/>
                        <a:pt x="3022" y="498"/>
                      </a:cubicBezTo>
                      <a:cubicBezTo>
                        <a:pt x="3297" y="406"/>
                        <a:pt x="3201" y="1"/>
                        <a:pt x="29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5"/>
                <p:cNvSpPr/>
                <p:nvPr/>
              </p:nvSpPr>
              <p:spPr>
                <a:xfrm>
                  <a:off x="5327300" y="4377425"/>
                  <a:ext cx="76025" cy="23125"/>
                </a:xfrm>
                <a:custGeom>
                  <a:avLst/>
                  <a:gdLst/>
                  <a:ahLst/>
                  <a:cxnLst/>
                  <a:rect l="l" t="t" r="r" b="b"/>
                  <a:pathLst>
                    <a:path w="3041" h="925" extrusionOk="0">
                      <a:moveTo>
                        <a:pt x="2748" y="0"/>
                      </a:moveTo>
                      <a:cubicBezTo>
                        <a:pt x="2726" y="0"/>
                        <a:pt x="2704" y="3"/>
                        <a:pt x="2681" y="9"/>
                      </a:cubicBezTo>
                      <a:cubicBezTo>
                        <a:pt x="1897" y="205"/>
                        <a:pt x="1112" y="336"/>
                        <a:pt x="294" y="434"/>
                      </a:cubicBezTo>
                      <a:cubicBezTo>
                        <a:pt x="0" y="466"/>
                        <a:pt x="0" y="891"/>
                        <a:pt x="294" y="924"/>
                      </a:cubicBezTo>
                      <a:cubicBezTo>
                        <a:pt x="1144" y="826"/>
                        <a:pt x="1995" y="695"/>
                        <a:pt x="2812" y="499"/>
                      </a:cubicBezTo>
                      <a:cubicBezTo>
                        <a:pt x="2943" y="466"/>
                        <a:pt x="3041" y="336"/>
                        <a:pt x="3008" y="172"/>
                      </a:cubicBezTo>
                      <a:cubicBezTo>
                        <a:pt x="2954" y="64"/>
                        <a:pt x="2855" y="0"/>
                        <a:pt x="27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5"/>
                <p:cNvSpPr/>
                <p:nvPr/>
              </p:nvSpPr>
              <p:spPr>
                <a:xfrm>
                  <a:off x="5351000" y="4476025"/>
                  <a:ext cx="72775" cy="16275"/>
                </a:xfrm>
                <a:custGeom>
                  <a:avLst/>
                  <a:gdLst/>
                  <a:ahLst/>
                  <a:cxnLst/>
                  <a:rect l="l" t="t" r="r" b="b"/>
                  <a:pathLst>
                    <a:path w="2911" h="651" extrusionOk="0">
                      <a:moveTo>
                        <a:pt x="2636" y="0"/>
                      </a:moveTo>
                      <a:cubicBezTo>
                        <a:pt x="2608" y="0"/>
                        <a:pt x="2579" y="7"/>
                        <a:pt x="2551" y="21"/>
                      </a:cubicBezTo>
                      <a:cubicBezTo>
                        <a:pt x="1987" y="95"/>
                        <a:pt x="1423" y="131"/>
                        <a:pt x="859" y="131"/>
                      </a:cubicBezTo>
                      <a:cubicBezTo>
                        <a:pt x="671" y="131"/>
                        <a:pt x="483" y="127"/>
                        <a:pt x="295" y="119"/>
                      </a:cubicBezTo>
                      <a:cubicBezTo>
                        <a:pt x="0" y="185"/>
                        <a:pt x="0" y="610"/>
                        <a:pt x="295" y="642"/>
                      </a:cubicBezTo>
                      <a:cubicBezTo>
                        <a:pt x="439" y="648"/>
                        <a:pt x="583" y="651"/>
                        <a:pt x="726" y="651"/>
                      </a:cubicBezTo>
                      <a:cubicBezTo>
                        <a:pt x="1390" y="651"/>
                        <a:pt x="2036" y="592"/>
                        <a:pt x="2682" y="512"/>
                      </a:cubicBezTo>
                      <a:cubicBezTo>
                        <a:pt x="2812" y="446"/>
                        <a:pt x="2910" y="315"/>
                        <a:pt x="2878" y="185"/>
                      </a:cubicBezTo>
                      <a:cubicBezTo>
                        <a:pt x="2827" y="82"/>
                        <a:pt x="2736" y="0"/>
                        <a:pt x="26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82" name="Google Shape;782;p35"/>
            <p:cNvGrpSpPr/>
            <p:nvPr/>
          </p:nvGrpSpPr>
          <p:grpSpPr>
            <a:xfrm>
              <a:off x="932058" y="1961497"/>
              <a:ext cx="2901262" cy="2340210"/>
              <a:chOff x="582175" y="238125"/>
              <a:chExt cx="6401725" cy="5169450"/>
            </a:xfrm>
          </p:grpSpPr>
          <p:sp>
            <p:nvSpPr>
              <p:cNvPr id="783" name="Google Shape;783;p35"/>
              <p:cNvSpPr/>
              <p:nvPr/>
            </p:nvSpPr>
            <p:spPr>
              <a:xfrm>
                <a:off x="1199875" y="238125"/>
                <a:ext cx="5167900" cy="5169450"/>
              </a:xfrm>
              <a:custGeom>
                <a:avLst/>
                <a:gdLst/>
                <a:ahLst/>
                <a:cxnLst/>
                <a:rect l="l" t="t" r="r" b="b"/>
                <a:pathLst>
                  <a:path w="206716" h="206778" extrusionOk="0">
                    <a:moveTo>
                      <a:pt x="103327" y="0"/>
                    </a:moveTo>
                    <a:cubicBezTo>
                      <a:pt x="46272" y="0"/>
                      <a:pt x="0" y="46272"/>
                      <a:pt x="0" y="103389"/>
                    </a:cubicBezTo>
                    <a:cubicBezTo>
                      <a:pt x="0" y="160443"/>
                      <a:pt x="46272" y="206777"/>
                      <a:pt x="103327" y="206777"/>
                    </a:cubicBezTo>
                    <a:cubicBezTo>
                      <a:pt x="160443" y="206777"/>
                      <a:pt x="206715" y="160443"/>
                      <a:pt x="206715" y="103389"/>
                    </a:cubicBezTo>
                    <a:cubicBezTo>
                      <a:pt x="206715" y="46272"/>
                      <a:pt x="160443" y="0"/>
                      <a:pt x="1033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5"/>
              <p:cNvSpPr/>
              <p:nvPr/>
            </p:nvSpPr>
            <p:spPr>
              <a:xfrm>
                <a:off x="876400" y="790200"/>
                <a:ext cx="2587800" cy="4028950"/>
              </a:xfrm>
              <a:custGeom>
                <a:avLst/>
                <a:gdLst/>
                <a:ahLst/>
                <a:cxnLst/>
                <a:rect l="l" t="t" r="r" b="b"/>
                <a:pathLst>
                  <a:path w="103512" h="161158" extrusionOk="0">
                    <a:moveTo>
                      <a:pt x="60220" y="0"/>
                    </a:moveTo>
                    <a:cubicBezTo>
                      <a:pt x="57443" y="0"/>
                      <a:pt x="54469" y="270"/>
                      <a:pt x="51509" y="714"/>
                    </a:cubicBezTo>
                    <a:cubicBezTo>
                      <a:pt x="431" y="41811"/>
                      <a:pt x="0" y="119507"/>
                      <a:pt x="50647" y="161158"/>
                    </a:cubicBezTo>
                    <a:lnTo>
                      <a:pt x="50770" y="161096"/>
                    </a:lnTo>
                    <a:cubicBezTo>
                      <a:pt x="56130" y="157954"/>
                      <a:pt x="63709" y="152901"/>
                      <a:pt x="63154" y="145754"/>
                    </a:cubicBezTo>
                    <a:cubicBezTo>
                      <a:pt x="62600" y="137128"/>
                      <a:pt x="53666" y="132569"/>
                      <a:pt x="49106" y="126222"/>
                    </a:cubicBezTo>
                    <a:cubicBezTo>
                      <a:pt x="43253" y="118213"/>
                      <a:pt x="51140" y="109094"/>
                      <a:pt x="58102" y="104904"/>
                    </a:cubicBezTo>
                    <a:cubicBezTo>
                      <a:pt x="64510" y="101022"/>
                      <a:pt x="71965" y="100221"/>
                      <a:pt x="79236" y="98866"/>
                    </a:cubicBezTo>
                    <a:cubicBezTo>
                      <a:pt x="86445" y="97572"/>
                      <a:pt x="94701" y="95539"/>
                      <a:pt x="97966" y="87960"/>
                    </a:cubicBezTo>
                    <a:cubicBezTo>
                      <a:pt x="103512" y="74898"/>
                      <a:pt x="76648" y="74158"/>
                      <a:pt x="69994" y="70215"/>
                    </a:cubicBezTo>
                    <a:cubicBezTo>
                      <a:pt x="66913" y="68367"/>
                      <a:pt x="64941" y="65348"/>
                      <a:pt x="66605" y="61774"/>
                    </a:cubicBezTo>
                    <a:cubicBezTo>
                      <a:pt x="67899" y="59001"/>
                      <a:pt x="71226" y="57091"/>
                      <a:pt x="73752" y="55613"/>
                    </a:cubicBezTo>
                    <a:cubicBezTo>
                      <a:pt x="80776" y="51792"/>
                      <a:pt x="89587" y="49081"/>
                      <a:pt x="95379" y="43413"/>
                    </a:cubicBezTo>
                    <a:cubicBezTo>
                      <a:pt x="96426" y="42365"/>
                      <a:pt x="96981" y="41749"/>
                      <a:pt x="97227" y="40702"/>
                    </a:cubicBezTo>
                    <a:lnTo>
                      <a:pt x="97227" y="40702"/>
                    </a:lnTo>
                    <a:cubicBezTo>
                      <a:pt x="97222" y="40716"/>
                      <a:pt x="97218" y="40723"/>
                      <a:pt x="97214" y="40723"/>
                    </a:cubicBezTo>
                    <a:cubicBezTo>
                      <a:pt x="97165" y="40723"/>
                      <a:pt x="97165" y="39778"/>
                      <a:pt x="97165" y="39778"/>
                    </a:cubicBezTo>
                    <a:cubicBezTo>
                      <a:pt x="97042" y="39100"/>
                      <a:pt x="96857" y="38484"/>
                      <a:pt x="96549" y="37868"/>
                    </a:cubicBezTo>
                    <a:cubicBezTo>
                      <a:pt x="95995" y="36820"/>
                      <a:pt x="95132" y="35958"/>
                      <a:pt x="94085" y="35280"/>
                    </a:cubicBezTo>
                    <a:cubicBezTo>
                      <a:pt x="89094" y="32322"/>
                      <a:pt x="83117" y="32692"/>
                      <a:pt x="77572" y="31213"/>
                    </a:cubicBezTo>
                    <a:cubicBezTo>
                      <a:pt x="74183" y="30289"/>
                      <a:pt x="65681" y="28256"/>
                      <a:pt x="67899" y="22772"/>
                    </a:cubicBezTo>
                    <a:cubicBezTo>
                      <a:pt x="68576" y="20985"/>
                      <a:pt x="69809" y="19630"/>
                      <a:pt x="70918" y="18028"/>
                    </a:cubicBezTo>
                    <a:cubicBezTo>
                      <a:pt x="72335" y="15933"/>
                      <a:pt x="73382" y="13592"/>
                      <a:pt x="73937" y="11127"/>
                    </a:cubicBezTo>
                    <a:cubicBezTo>
                      <a:pt x="75810" y="2700"/>
                      <a:pt x="69003" y="0"/>
                      <a:pt x="60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5"/>
              <p:cNvSpPr/>
              <p:nvPr/>
            </p:nvSpPr>
            <p:spPr>
              <a:xfrm>
                <a:off x="3963250" y="410625"/>
                <a:ext cx="2555475" cy="3173925"/>
              </a:xfrm>
              <a:custGeom>
                <a:avLst/>
                <a:gdLst/>
                <a:ahLst/>
                <a:cxnLst/>
                <a:rect l="l" t="t" r="r" b="b"/>
                <a:pathLst>
                  <a:path w="102219" h="126957" extrusionOk="0">
                    <a:moveTo>
                      <a:pt x="29945" y="1"/>
                    </a:moveTo>
                    <a:cubicBezTo>
                      <a:pt x="24954" y="679"/>
                      <a:pt x="20087" y="3143"/>
                      <a:pt x="16020" y="5793"/>
                    </a:cubicBezTo>
                    <a:cubicBezTo>
                      <a:pt x="10290" y="9489"/>
                      <a:pt x="3697" y="14911"/>
                      <a:pt x="1541" y="21689"/>
                    </a:cubicBezTo>
                    <a:cubicBezTo>
                      <a:pt x="1" y="26495"/>
                      <a:pt x="1171" y="30130"/>
                      <a:pt x="5546" y="32595"/>
                    </a:cubicBezTo>
                    <a:cubicBezTo>
                      <a:pt x="9920" y="35059"/>
                      <a:pt x="14788" y="36230"/>
                      <a:pt x="19409" y="38078"/>
                    </a:cubicBezTo>
                    <a:cubicBezTo>
                      <a:pt x="23167" y="39496"/>
                      <a:pt x="27357" y="41282"/>
                      <a:pt x="29637" y="44794"/>
                    </a:cubicBezTo>
                    <a:cubicBezTo>
                      <a:pt x="32163" y="48676"/>
                      <a:pt x="31177" y="53359"/>
                      <a:pt x="29021" y="57117"/>
                    </a:cubicBezTo>
                    <a:cubicBezTo>
                      <a:pt x="25817" y="62662"/>
                      <a:pt x="21196" y="66174"/>
                      <a:pt x="16636" y="70487"/>
                    </a:cubicBezTo>
                    <a:cubicBezTo>
                      <a:pt x="14542" y="72521"/>
                      <a:pt x="12015" y="74862"/>
                      <a:pt x="11522" y="77881"/>
                    </a:cubicBezTo>
                    <a:cubicBezTo>
                      <a:pt x="11091" y="80407"/>
                      <a:pt x="12508" y="84166"/>
                      <a:pt x="14850" y="85398"/>
                    </a:cubicBezTo>
                    <a:cubicBezTo>
                      <a:pt x="16112" y="86066"/>
                      <a:pt x="17503" y="86330"/>
                      <a:pt x="18961" y="86330"/>
                    </a:cubicBezTo>
                    <a:cubicBezTo>
                      <a:pt x="23552" y="86330"/>
                      <a:pt x="28804" y="83714"/>
                      <a:pt x="32779" y="82872"/>
                    </a:cubicBezTo>
                    <a:cubicBezTo>
                      <a:pt x="34474" y="82509"/>
                      <a:pt x="36320" y="82269"/>
                      <a:pt x="38174" y="82269"/>
                    </a:cubicBezTo>
                    <a:cubicBezTo>
                      <a:pt x="41037" y="82269"/>
                      <a:pt x="43916" y="82841"/>
                      <a:pt x="46273" y="84412"/>
                    </a:cubicBezTo>
                    <a:cubicBezTo>
                      <a:pt x="52742" y="88664"/>
                      <a:pt x="51202" y="96550"/>
                      <a:pt x="48984" y="102773"/>
                    </a:cubicBezTo>
                    <a:cubicBezTo>
                      <a:pt x="46827" y="109058"/>
                      <a:pt x="42453" y="116452"/>
                      <a:pt x="42699" y="122675"/>
                    </a:cubicBezTo>
                    <a:cubicBezTo>
                      <a:pt x="42699" y="123168"/>
                      <a:pt x="42822" y="123722"/>
                      <a:pt x="43007" y="124215"/>
                    </a:cubicBezTo>
                    <a:cubicBezTo>
                      <a:pt x="43007" y="124207"/>
                      <a:pt x="43009" y="124204"/>
                      <a:pt x="43013" y="124204"/>
                    </a:cubicBezTo>
                    <a:cubicBezTo>
                      <a:pt x="43066" y="124204"/>
                      <a:pt x="43433" y="124812"/>
                      <a:pt x="43371" y="124812"/>
                    </a:cubicBezTo>
                    <a:cubicBezTo>
                      <a:pt x="43362" y="124812"/>
                      <a:pt x="43345" y="124799"/>
                      <a:pt x="43315" y="124770"/>
                    </a:cubicBezTo>
                    <a:lnTo>
                      <a:pt x="43315" y="124770"/>
                    </a:lnTo>
                    <a:cubicBezTo>
                      <a:pt x="44055" y="125571"/>
                      <a:pt x="45102" y="126125"/>
                      <a:pt x="46150" y="126310"/>
                    </a:cubicBezTo>
                    <a:cubicBezTo>
                      <a:pt x="47927" y="126727"/>
                      <a:pt x="50033" y="126956"/>
                      <a:pt x="52203" y="126956"/>
                    </a:cubicBezTo>
                    <a:cubicBezTo>
                      <a:pt x="56125" y="126956"/>
                      <a:pt x="60255" y="126207"/>
                      <a:pt x="63032" y="124462"/>
                    </a:cubicBezTo>
                    <a:cubicBezTo>
                      <a:pt x="68392" y="121011"/>
                      <a:pt x="71781" y="115281"/>
                      <a:pt x="77881" y="112755"/>
                    </a:cubicBezTo>
                    <a:cubicBezTo>
                      <a:pt x="80991" y="111511"/>
                      <a:pt x="84407" y="111020"/>
                      <a:pt x="87793" y="111020"/>
                    </a:cubicBezTo>
                    <a:cubicBezTo>
                      <a:pt x="89438" y="111020"/>
                      <a:pt x="91076" y="111136"/>
                      <a:pt x="92668" y="111338"/>
                    </a:cubicBezTo>
                    <a:cubicBezTo>
                      <a:pt x="93469" y="111461"/>
                      <a:pt x="94270" y="111584"/>
                      <a:pt x="95071" y="111707"/>
                    </a:cubicBezTo>
                    <a:cubicBezTo>
                      <a:pt x="102218" y="63833"/>
                      <a:pt x="75108" y="17376"/>
                      <a:pt x="299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5"/>
              <p:cNvSpPr/>
              <p:nvPr/>
            </p:nvSpPr>
            <p:spPr>
              <a:xfrm>
                <a:off x="3080625" y="3407975"/>
                <a:ext cx="2584750" cy="1998475"/>
              </a:xfrm>
              <a:custGeom>
                <a:avLst/>
                <a:gdLst/>
                <a:ahLst/>
                <a:cxnLst/>
                <a:rect l="l" t="t" r="r" b="b"/>
                <a:pathLst>
                  <a:path w="103390" h="79939" extrusionOk="0">
                    <a:moveTo>
                      <a:pt x="45221" y="0"/>
                    </a:moveTo>
                    <a:cubicBezTo>
                      <a:pt x="44581" y="0"/>
                      <a:pt x="43937" y="310"/>
                      <a:pt x="43315" y="1056"/>
                    </a:cubicBezTo>
                    <a:cubicBezTo>
                      <a:pt x="38633" y="6662"/>
                      <a:pt x="41405" y="14611"/>
                      <a:pt x="41344" y="21080"/>
                    </a:cubicBezTo>
                    <a:cubicBezTo>
                      <a:pt x="41282" y="27550"/>
                      <a:pt x="38386" y="34389"/>
                      <a:pt x="31177" y="35498"/>
                    </a:cubicBezTo>
                    <a:cubicBezTo>
                      <a:pt x="30608" y="35580"/>
                      <a:pt x="30048" y="35618"/>
                      <a:pt x="29495" y="35618"/>
                    </a:cubicBezTo>
                    <a:cubicBezTo>
                      <a:pt x="23414" y="35618"/>
                      <a:pt x="18321" y="30949"/>
                      <a:pt x="13125" y="28351"/>
                    </a:cubicBezTo>
                    <a:cubicBezTo>
                      <a:pt x="11358" y="27433"/>
                      <a:pt x="9610" y="26928"/>
                      <a:pt x="7839" y="26928"/>
                    </a:cubicBezTo>
                    <a:cubicBezTo>
                      <a:pt x="6399" y="26928"/>
                      <a:pt x="4944" y="27262"/>
                      <a:pt x="3451" y="27981"/>
                    </a:cubicBezTo>
                    <a:cubicBezTo>
                      <a:pt x="1603" y="28844"/>
                      <a:pt x="1" y="29953"/>
                      <a:pt x="124" y="32171"/>
                    </a:cubicBezTo>
                    <a:cubicBezTo>
                      <a:pt x="370" y="37038"/>
                      <a:pt x="4252" y="41659"/>
                      <a:pt x="6717" y="45664"/>
                    </a:cubicBezTo>
                    <a:cubicBezTo>
                      <a:pt x="10290" y="51333"/>
                      <a:pt x="12447" y="57679"/>
                      <a:pt x="11646" y="64395"/>
                    </a:cubicBezTo>
                    <a:cubicBezTo>
                      <a:pt x="11091" y="69139"/>
                      <a:pt x="9613" y="73699"/>
                      <a:pt x="7210" y="77827"/>
                    </a:cubicBezTo>
                    <a:cubicBezTo>
                      <a:pt x="14130" y="79245"/>
                      <a:pt x="21098" y="79938"/>
                      <a:pt x="28014" y="79938"/>
                    </a:cubicBezTo>
                    <a:cubicBezTo>
                      <a:pt x="56259" y="79938"/>
                      <a:pt x="83641" y="68375"/>
                      <a:pt x="103389" y="47389"/>
                    </a:cubicBezTo>
                    <a:cubicBezTo>
                      <a:pt x="103081" y="43754"/>
                      <a:pt x="101541" y="40304"/>
                      <a:pt x="99015" y="37654"/>
                    </a:cubicBezTo>
                    <a:cubicBezTo>
                      <a:pt x="96077" y="34356"/>
                      <a:pt x="92941" y="32913"/>
                      <a:pt x="89217" y="32913"/>
                    </a:cubicBezTo>
                    <a:cubicBezTo>
                      <a:pt x="87863" y="32913"/>
                      <a:pt x="86432" y="33103"/>
                      <a:pt x="84905" y="33465"/>
                    </a:cubicBezTo>
                    <a:cubicBezTo>
                      <a:pt x="79976" y="34635"/>
                      <a:pt x="75108" y="36422"/>
                      <a:pt x="69994" y="36422"/>
                    </a:cubicBezTo>
                    <a:cubicBezTo>
                      <a:pt x="69870" y="36424"/>
                      <a:pt x="69746" y="36425"/>
                      <a:pt x="69621" y="36425"/>
                    </a:cubicBezTo>
                    <a:cubicBezTo>
                      <a:pt x="64944" y="36425"/>
                      <a:pt x="60363" y="35276"/>
                      <a:pt x="57302" y="31555"/>
                    </a:cubicBezTo>
                    <a:cubicBezTo>
                      <a:pt x="54591" y="28289"/>
                      <a:pt x="53728" y="24161"/>
                      <a:pt x="53174" y="20094"/>
                    </a:cubicBezTo>
                    <a:cubicBezTo>
                      <a:pt x="52558" y="15658"/>
                      <a:pt x="52496" y="10914"/>
                      <a:pt x="50894" y="6662"/>
                    </a:cubicBezTo>
                    <a:cubicBezTo>
                      <a:pt x="50205" y="4843"/>
                      <a:pt x="47750" y="0"/>
                      <a:pt x="452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5"/>
              <p:cNvSpPr/>
              <p:nvPr/>
            </p:nvSpPr>
            <p:spPr>
              <a:xfrm>
                <a:off x="2093375" y="914000"/>
                <a:ext cx="150925" cy="133375"/>
              </a:xfrm>
              <a:custGeom>
                <a:avLst/>
                <a:gdLst/>
                <a:ahLst/>
                <a:cxnLst/>
                <a:rect l="l" t="t" r="r" b="b"/>
                <a:pathLst>
                  <a:path w="6037" h="5335" extrusionOk="0">
                    <a:moveTo>
                      <a:pt x="4827" y="0"/>
                    </a:moveTo>
                    <a:cubicBezTo>
                      <a:pt x="4633" y="0"/>
                      <a:pt x="4431" y="77"/>
                      <a:pt x="4248" y="260"/>
                    </a:cubicBezTo>
                    <a:lnTo>
                      <a:pt x="612" y="3895"/>
                    </a:lnTo>
                    <a:cubicBezTo>
                      <a:pt x="1" y="4507"/>
                      <a:pt x="539" y="5334"/>
                      <a:pt x="1184" y="5334"/>
                    </a:cubicBezTo>
                    <a:cubicBezTo>
                      <a:pt x="1384" y="5334"/>
                      <a:pt x="1594" y="5255"/>
                      <a:pt x="1783" y="5066"/>
                    </a:cubicBezTo>
                    <a:lnTo>
                      <a:pt x="5418" y="1492"/>
                    </a:lnTo>
                    <a:cubicBezTo>
                      <a:pt x="6036" y="875"/>
                      <a:pt x="5481" y="0"/>
                      <a:pt x="482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5"/>
              <p:cNvSpPr/>
              <p:nvPr/>
            </p:nvSpPr>
            <p:spPr>
              <a:xfrm>
                <a:off x="2319650" y="992550"/>
                <a:ext cx="127950" cy="111625"/>
              </a:xfrm>
              <a:custGeom>
                <a:avLst/>
                <a:gdLst/>
                <a:ahLst/>
                <a:cxnLst/>
                <a:rect l="l" t="t" r="r" b="b"/>
                <a:pathLst>
                  <a:path w="5118" h="4465" extrusionOk="0">
                    <a:moveTo>
                      <a:pt x="1210" y="0"/>
                    </a:moveTo>
                    <a:cubicBezTo>
                      <a:pt x="556" y="0"/>
                      <a:pt x="1" y="875"/>
                      <a:pt x="619" y="1493"/>
                    </a:cubicBezTo>
                    <a:lnTo>
                      <a:pt x="3330" y="4204"/>
                    </a:lnTo>
                    <a:cubicBezTo>
                      <a:pt x="3514" y="4388"/>
                      <a:pt x="3717" y="4464"/>
                      <a:pt x="3912" y="4464"/>
                    </a:cubicBezTo>
                    <a:cubicBezTo>
                      <a:pt x="4564" y="4464"/>
                      <a:pt x="5117" y="3603"/>
                      <a:pt x="4500" y="3033"/>
                    </a:cubicBezTo>
                    <a:lnTo>
                      <a:pt x="1789" y="260"/>
                    </a:lnTo>
                    <a:cubicBezTo>
                      <a:pt x="1606" y="77"/>
                      <a:pt x="1404" y="0"/>
                      <a:pt x="1210"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5"/>
              <p:cNvSpPr/>
              <p:nvPr/>
            </p:nvSpPr>
            <p:spPr>
              <a:xfrm>
                <a:off x="2161150" y="1275975"/>
                <a:ext cx="117025" cy="101025"/>
              </a:xfrm>
              <a:custGeom>
                <a:avLst/>
                <a:gdLst/>
                <a:ahLst/>
                <a:cxnLst/>
                <a:rect l="l" t="t" r="r" b="b"/>
                <a:pathLst>
                  <a:path w="4681" h="4041" extrusionOk="0">
                    <a:moveTo>
                      <a:pt x="3418" y="0"/>
                    </a:moveTo>
                    <a:cubicBezTo>
                      <a:pt x="3219" y="0"/>
                      <a:pt x="3014" y="77"/>
                      <a:pt x="2830" y="260"/>
                    </a:cubicBezTo>
                    <a:lnTo>
                      <a:pt x="612" y="2602"/>
                    </a:lnTo>
                    <a:cubicBezTo>
                      <a:pt x="1" y="3214"/>
                      <a:pt x="539" y="4041"/>
                      <a:pt x="1184" y="4041"/>
                    </a:cubicBezTo>
                    <a:cubicBezTo>
                      <a:pt x="1384" y="4041"/>
                      <a:pt x="1594" y="3962"/>
                      <a:pt x="1783" y="3772"/>
                    </a:cubicBezTo>
                    <a:lnTo>
                      <a:pt x="4063" y="1493"/>
                    </a:lnTo>
                    <a:cubicBezTo>
                      <a:pt x="4681" y="875"/>
                      <a:pt x="4089" y="0"/>
                      <a:pt x="3418"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5"/>
              <p:cNvSpPr/>
              <p:nvPr/>
            </p:nvSpPr>
            <p:spPr>
              <a:xfrm>
                <a:off x="1843850" y="1321975"/>
                <a:ext cx="150750" cy="133600"/>
              </a:xfrm>
              <a:custGeom>
                <a:avLst/>
                <a:gdLst/>
                <a:ahLst/>
                <a:cxnLst/>
                <a:rect l="l" t="t" r="r" b="b"/>
                <a:pathLst>
                  <a:path w="6030" h="5344" extrusionOk="0">
                    <a:moveTo>
                      <a:pt x="1184" y="0"/>
                    </a:moveTo>
                    <a:cubicBezTo>
                      <a:pt x="538" y="0"/>
                      <a:pt x="0" y="828"/>
                      <a:pt x="612" y="1440"/>
                    </a:cubicBezTo>
                    <a:lnTo>
                      <a:pt x="4247" y="5075"/>
                    </a:lnTo>
                    <a:cubicBezTo>
                      <a:pt x="4436" y="5264"/>
                      <a:pt x="4646" y="5343"/>
                      <a:pt x="4846" y="5343"/>
                    </a:cubicBezTo>
                    <a:cubicBezTo>
                      <a:pt x="5491" y="5343"/>
                      <a:pt x="6029" y="4516"/>
                      <a:pt x="5418" y="3904"/>
                    </a:cubicBezTo>
                    <a:lnTo>
                      <a:pt x="1782" y="269"/>
                    </a:lnTo>
                    <a:cubicBezTo>
                      <a:pt x="1593" y="80"/>
                      <a:pt x="1383" y="0"/>
                      <a:pt x="1184"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5"/>
              <p:cNvSpPr/>
              <p:nvPr/>
            </p:nvSpPr>
            <p:spPr>
              <a:xfrm>
                <a:off x="2160900" y="1537625"/>
                <a:ext cx="140225" cy="121975"/>
              </a:xfrm>
              <a:custGeom>
                <a:avLst/>
                <a:gdLst/>
                <a:ahLst/>
                <a:cxnLst/>
                <a:rect l="l" t="t" r="r" b="b"/>
                <a:pathLst>
                  <a:path w="5609" h="4879" extrusionOk="0">
                    <a:moveTo>
                      <a:pt x="4372" y="0"/>
                    </a:moveTo>
                    <a:cubicBezTo>
                      <a:pt x="4167" y="0"/>
                      <a:pt x="3954" y="80"/>
                      <a:pt x="3765" y="269"/>
                    </a:cubicBezTo>
                    <a:lnTo>
                      <a:pt x="622" y="3411"/>
                    </a:lnTo>
                    <a:cubicBezTo>
                      <a:pt x="0" y="4033"/>
                      <a:pt x="567" y="4878"/>
                      <a:pt x="1227" y="4878"/>
                    </a:cubicBezTo>
                    <a:cubicBezTo>
                      <a:pt x="1417" y="4878"/>
                      <a:pt x="1614" y="4809"/>
                      <a:pt x="1793" y="4643"/>
                    </a:cubicBezTo>
                    <a:lnTo>
                      <a:pt x="4997" y="1440"/>
                    </a:lnTo>
                    <a:cubicBezTo>
                      <a:pt x="5609" y="828"/>
                      <a:pt x="5034" y="0"/>
                      <a:pt x="4372"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5"/>
              <p:cNvSpPr/>
              <p:nvPr/>
            </p:nvSpPr>
            <p:spPr>
              <a:xfrm>
                <a:off x="2489250" y="1605400"/>
                <a:ext cx="127025" cy="109225"/>
              </a:xfrm>
              <a:custGeom>
                <a:avLst/>
                <a:gdLst/>
                <a:ahLst/>
                <a:cxnLst/>
                <a:rect l="l" t="t" r="r" b="b"/>
                <a:pathLst>
                  <a:path w="5081" h="4369" extrusionOk="0">
                    <a:moveTo>
                      <a:pt x="1237" y="0"/>
                    </a:moveTo>
                    <a:cubicBezTo>
                      <a:pt x="575" y="0"/>
                      <a:pt x="0" y="828"/>
                      <a:pt x="612" y="1440"/>
                    </a:cubicBezTo>
                    <a:lnTo>
                      <a:pt x="3385" y="4151"/>
                    </a:lnTo>
                    <a:cubicBezTo>
                      <a:pt x="3551" y="4303"/>
                      <a:pt x="3737" y="4369"/>
                      <a:pt x="3917" y="4369"/>
                    </a:cubicBezTo>
                    <a:cubicBezTo>
                      <a:pt x="4533" y="4369"/>
                      <a:pt x="5080" y="3600"/>
                      <a:pt x="4555" y="2980"/>
                    </a:cubicBezTo>
                    <a:lnTo>
                      <a:pt x="1844" y="269"/>
                    </a:lnTo>
                    <a:cubicBezTo>
                      <a:pt x="1655"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5"/>
              <p:cNvSpPr/>
              <p:nvPr/>
            </p:nvSpPr>
            <p:spPr>
              <a:xfrm>
                <a:off x="1604950" y="1694950"/>
                <a:ext cx="140275" cy="122400"/>
              </a:xfrm>
              <a:custGeom>
                <a:avLst/>
                <a:gdLst/>
                <a:ahLst/>
                <a:cxnLst/>
                <a:rect l="l" t="t" r="r" b="b"/>
                <a:pathLst>
                  <a:path w="5611" h="4896" extrusionOk="0">
                    <a:moveTo>
                      <a:pt x="4401" y="1"/>
                    </a:moveTo>
                    <a:cubicBezTo>
                      <a:pt x="4207" y="1"/>
                      <a:pt x="4005" y="77"/>
                      <a:pt x="3822" y="261"/>
                    </a:cubicBezTo>
                    <a:lnTo>
                      <a:pt x="618" y="3464"/>
                    </a:lnTo>
                    <a:cubicBezTo>
                      <a:pt x="1" y="4034"/>
                      <a:pt x="590" y="4896"/>
                      <a:pt x="1259" y="4896"/>
                    </a:cubicBezTo>
                    <a:cubicBezTo>
                      <a:pt x="1459" y="4896"/>
                      <a:pt x="1666" y="4819"/>
                      <a:pt x="1850" y="4635"/>
                    </a:cubicBezTo>
                    <a:lnTo>
                      <a:pt x="4992" y="1493"/>
                    </a:lnTo>
                    <a:cubicBezTo>
                      <a:pt x="5610" y="875"/>
                      <a:pt x="5055" y="1"/>
                      <a:pt x="4401"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5"/>
              <p:cNvSpPr/>
              <p:nvPr/>
            </p:nvSpPr>
            <p:spPr>
              <a:xfrm>
                <a:off x="1900825" y="1831825"/>
                <a:ext cx="150775" cy="133600"/>
              </a:xfrm>
              <a:custGeom>
                <a:avLst/>
                <a:gdLst/>
                <a:ahLst/>
                <a:cxnLst/>
                <a:rect l="l" t="t" r="r" b="b"/>
                <a:pathLst>
                  <a:path w="6031" h="5344" extrusionOk="0">
                    <a:moveTo>
                      <a:pt x="1184" y="1"/>
                    </a:moveTo>
                    <a:cubicBezTo>
                      <a:pt x="539" y="1"/>
                      <a:pt x="1" y="828"/>
                      <a:pt x="613" y="1440"/>
                    </a:cubicBezTo>
                    <a:lnTo>
                      <a:pt x="4186" y="5075"/>
                    </a:lnTo>
                    <a:cubicBezTo>
                      <a:pt x="4375" y="5264"/>
                      <a:pt x="4589" y="5344"/>
                      <a:pt x="4794" y="5344"/>
                    </a:cubicBezTo>
                    <a:cubicBezTo>
                      <a:pt x="5456" y="5344"/>
                      <a:pt x="6030" y="4516"/>
                      <a:pt x="5418" y="3904"/>
                    </a:cubicBezTo>
                    <a:lnTo>
                      <a:pt x="1783" y="269"/>
                    </a:lnTo>
                    <a:cubicBezTo>
                      <a:pt x="1594" y="80"/>
                      <a:pt x="1384" y="1"/>
                      <a:pt x="1184"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5"/>
              <p:cNvSpPr/>
              <p:nvPr/>
            </p:nvSpPr>
            <p:spPr>
              <a:xfrm>
                <a:off x="2410700" y="1865725"/>
                <a:ext cx="150650" cy="134225"/>
              </a:xfrm>
              <a:custGeom>
                <a:avLst/>
                <a:gdLst/>
                <a:ahLst/>
                <a:cxnLst/>
                <a:rect l="l" t="t" r="r" b="b"/>
                <a:pathLst>
                  <a:path w="6026" h="5369" extrusionOk="0">
                    <a:moveTo>
                      <a:pt x="1184" y="0"/>
                    </a:moveTo>
                    <a:cubicBezTo>
                      <a:pt x="538" y="0"/>
                      <a:pt x="0" y="828"/>
                      <a:pt x="612" y="1439"/>
                    </a:cubicBezTo>
                    <a:lnTo>
                      <a:pt x="4185" y="5075"/>
                    </a:lnTo>
                    <a:cubicBezTo>
                      <a:pt x="4378" y="5282"/>
                      <a:pt x="4596" y="5369"/>
                      <a:pt x="4805" y="5369"/>
                    </a:cubicBezTo>
                    <a:cubicBezTo>
                      <a:pt x="5462" y="5369"/>
                      <a:pt x="6026" y="4512"/>
                      <a:pt x="5418" y="3904"/>
                    </a:cubicBezTo>
                    <a:lnTo>
                      <a:pt x="1782" y="269"/>
                    </a:lnTo>
                    <a:cubicBezTo>
                      <a:pt x="1593" y="79"/>
                      <a:pt x="1383" y="0"/>
                      <a:pt x="1184"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5"/>
              <p:cNvSpPr/>
              <p:nvPr/>
            </p:nvSpPr>
            <p:spPr>
              <a:xfrm>
                <a:off x="2886650" y="1808925"/>
                <a:ext cx="140125" cy="122625"/>
              </a:xfrm>
              <a:custGeom>
                <a:avLst/>
                <a:gdLst/>
                <a:ahLst/>
                <a:cxnLst/>
                <a:rect l="l" t="t" r="r" b="b"/>
                <a:pathLst>
                  <a:path w="5605" h="4905" extrusionOk="0">
                    <a:moveTo>
                      <a:pt x="4342" y="1"/>
                    </a:moveTo>
                    <a:cubicBezTo>
                      <a:pt x="4144" y="1"/>
                      <a:pt x="3938" y="78"/>
                      <a:pt x="3755" y="261"/>
                    </a:cubicBezTo>
                    <a:lnTo>
                      <a:pt x="613" y="3465"/>
                    </a:lnTo>
                    <a:cubicBezTo>
                      <a:pt x="1" y="4077"/>
                      <a:pt x="539" y="4904"/>
                      <a:pt x="1184" y="4904"/>
                    </a:cubicBezTo>
                    <a:cubicBezTo>
                      <a:pt x="1384" y="4904"/>
                      <a:pt x="1594" y="4825"/>
                      <a:pt x="1783" y="4636"/>
                    </a:cubicBezTo>
                    <a:lnTo>
                      <a:pt x="4987" y="1493"/>
                    </a:lnTo>
                    <a:cubicBezTo>
                      <a:pt x="5605" y="875"/>
                      <a:pt x="5013" y="1"/>
                      <a:pt x="434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5"/>
              <p:cNvSpPr/>
              <p:nvPr/>
            </p:nvSpPr>
            <p:spPr>
              <a:xfrm>
                <a:off x="1492650" y="2115250"/>
                <a:ext cx="150750" cy="133600"/>
              </a:xfrm>
              <a:custGeom>
                <a:avLst/>
                <a:gdLst/>
                <a:ahLst/>
                <a:cxnLst/>
                <a:rect l="l" t="t" r="r" b="b"/>
                <a:pathLst>
                  <a:path w="6030" h="5344" extrusionOk="0">
                    <a:moveTo>
                      <a:pt x="1184" y="1"/>
                    </a:moveTo>
                    <a:cubicBezTo>
                      <a:pt x="538" y="1"/>
                      <a:pt x="0" y="828"/>
                      <a:pt x="612" y="1440"/>
                    </a:cubicBezTo>
                    <a:lnTo>
                      <a:pt x="4247" y="5075"/>
                    </a:lnTo>
                    <a:cubicBezTo>
                      <a:pt x="4422" y="5264"/>
                      <a:pt x="4624" y="5344"/>
                      <a:pt x="4820" y="5344"/>
                    </a:cubicBezTo>
                    <a:cubicBezTo>
                      <a:pt x="5455" y="5344"/>
                      <a:pt x="6029" y="4516"/>
                      <a:pt x="5418" y="3904"/>
                    </a:cubicBezTo>
                    <a:lnTo>
                      <a:pt x="1782" y="269"/>
                    </a:lnTo>
                    <a:cubicBezTo>
                      <a:pt x="1593" y="80"/>
                      <a:pt x="1383" y="1"/>
                      <a:pt x="1184"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5"/>
              <p:cNvSpPr/>
              <p:nvPr/>
            </p:nvSpPr>
            <p:spPr>
              <a:xfrm>
                <a:off x="1722325" y="2296375"/>
                <a:ext cx="147425" cy="132350"/>
              </a:xfrm>
              <a:custGeom>
                <a:avLst/>
                <a:gdLst/>
                <a:ahLst/>
                <a:cxnLst/>
                <a:rect l="l" t="t" r="r" b="b"/>
                <a:pathLst>
                  <a:path w="5897" h="5294" extrusionOk="0">
                    <a:moveTo>
                      <a:pt x="4728" y="1"/>
                    </a:moveTo>
                    <a:cubicBezTo>
                      <a:pt x="4525" y="1"/>
                      <a:pt x="4310" y="87"/>
                      <a:pt x="4117" y="295"/>
                    </a:cubicBezTo>
                    <a:lnTo>
                      <a:pt x="482" y="3930"/>
                    </a:lnTo>
                    <a:cubicBezTo>
                      <a:pt x="1" y="4555"/>
                      <a:pt x="534" y="5294"/>
                      <a:pt x="1173" y="5294"/>
                    </a:cubicBezTo>
                    <a:cubicBezTo>
                      <a:pt x="1352" y="5294"/>
                      <a:pt x="1539" y="5236"/>
                      <a:pt x="1714" y="5101"/>
                    </a:cubicBezTo>
                    <a:lnTo>
                      <a:pt x="5288" y="1465"/>
                    </a:lnTo>
                    <a:cubicBezTo>
                      <a:pt x="5896" y="857"/>
                      <a:pt x="5368" y="1"/>
                      <a:pt x="4728"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5"/>
              <p:cNvSpPr/>
              <p:nvPr/>
            </p:nvSpPr>
            <p:spPr>
              <a:xfrm>
                <a:off x="2138050" y="2081375"/>
                <a:ext cx="140125" cy="122600"/>
              </a:xfrm>
              <a:custGeom>
                <a:avLst/>
                <a:gdLst/>
                <a:ahLst/>
                <a:cxnLst/>
                <a:rect l="l" t="t" r="r" b="b"/>
                <a:pathLst>
                  <a:path w="5605" h="4904" extrusionOk="0">
                    <a:moveTo>
                      <a:pt x="1209" y="0"/>
                    </a:moveTo>
                    <a:cubicBezTo>
                      <a:pt x="575" y="0"/>
                      <a:pt x="0" y="828"/>
                      <a:pt x="612" y="1439"/>
                    </a:cubicBezTo>
                    <a:cubicBezTo>
                      <a:pt x="1660" y="2487"/>
                      <a:pt x="2707" y="3596"/>
                      <a:pt x="3754" y="4643"/>
                    </a:cubicBezTo>
                    <a:cubicBezTo>
                      <a:pt x="3938" y="4826"/>
                      <a:pt x="4143" y="4903"/>
                      <a:pt x="4342" y="4903"/>
                    </a:cubicBezTo>
                    <a:cubicBezTo>
                      <a:pt x="5013" y="4903"/>
                      <a:pt x="5605" y="4029"/>
                      <a:pt x="4987" y="3411"/>
                    </a:cubicBezTo>
                    <a:cubicBezTo>
                      <a:pt x="3939" y="2364"/>
                      <a:pt x="2892" y="1316"/>
                      <a:pt x="1783" y="269"/>
                    </a:cubicBezTo>
                    <a:cubicBezTo>
                      <a:pt x="1608" y="79"/>
                      <a:pt x="1406" y="0"/>
                      <a:pt x="120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5"/>
              <p:cNvSpPr/>
              <p:nvPr/>
            </p:nvSpPr>
            <p:spPr>
              <a:xfrm>
                <a:off x="2104025" y="2341900"/>
                <a:ext cx="140275" cy="122400"/>
              </a:xfrm>
              <a:custGeom>
                <a:avLst/>
                <a:gdLst/>
                <a:ahLst/>
                <a:cxnLst/>
                <a:rect l="l" t="t" r="r" b="b"/>
                <a:pathLst>
                  <a:path w="5611" h="4896" extrusionOk="0">
                    <a:moveTo>
                      <a:pt x="4376" y="1"/>
                    </a:moveTo>
                    <a:cubicBezTo>
                      <a:pt x="4185" y="1"/>
                      <a:pt x="3991" y="77"/>
                      <a:pt x="3822" y="261"/>
                    </a:cubicBezTo>
                    <a:lnTo>
                      <a:pt x="618" y="3464"/>
                    </a:lnTo>
                    <a:cubicBezTo>
                      <a:pt x="1" y="4034"/>
                      <a:pt x="590" y="4896"/>
                      <a:pt x="1259" y="4896"/>
                    </a:cubicBezTo>
                    <a:cubicBezTo>
                      <a:pt x="1459" y="4896"/>
                      <a:pt x="1666" y="4819"/>
                      <a:pt x="1850" y="4635"/>
                    </a:cubicBezTo>
                    <a:cubicBezTo>
                      <a:pt x="2897" y="3588"/>
                      <a:pt x="3945" y="2540"/>
                      <a:pt x="4992" y="1493"/>
                    </a:cubicBezTo>
                    <a:cubicBezTo>
                      <a:pt x="5610" y="875"/>
                      <a:pt x="5018" y="1"/>
                      <a:pt x="4376"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5"/>
              <p:cNvSpPr/>
              <p:nvPr/>
            </p:nvSpPr>
            <p:spPr>
              <a:xfrm>
                <a:off x="1333825" y="2580650"/>
                <a:ext cx="140275" cy="122400"/>
              </a:xfrm>
              <a:custGeom>
                <a:avLst/>
                <a:gdLst/>
                <a:ahLst/>
                <a:cxnLst/>
                <a:rect l="l" t="t" r="r" b="b"/>
                <a:pathLst>
                  <a:path w="5611" h="4896" extrusionOk="0">
                    <a:moveTo>
                      <a:pt x="1263" y="1"/>
                    </a:moveTo>
                    <a:cubicBezTo>
                      <a:pt x="593" y="1"/>
                      <a:pt x="1" y="875"/>
                      <a:pt x="619" y="1493"/>
                    </a:cubicBezTo>
                    <a:lnTo>
                      <a:pt x="3822" y="4635"/>
                    </a:lnTo>
                    <a:cubicBezTo>
                      <a:pt x="4006" y="4818"/>
                      <a:pt x="4208" y="4895"/>
                      <a:pt x="4402" y="4895"/>
                    </a:cubicBezTo>
                    <a:cubicBezTo>
                      <a:pt x="5056" y="4895"/>
                      <a:pt x="5611" y="4021"/>
                      <a:pt x="4993" y="3403"/>
                    </a:cubicBezTo>
                    <a:lnTo>
                      <a:pt x="1851" y="261"/>
                    </a:lnTo>
                    <a:cubicBezTo>
                      <a:pt x="1668" y="78"/>
                      <a:pt x="1462" y="1"/>
                      <a:pt x="1263"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5"/>
              <p:cNvSpPr/>
              <p:nvPr/>
            </p:nvSpPr>
            <p:spPr>
              <a:xfrm>
                <a:off x="1627925" y="2738400"/>
                <a:ext cx="140500" cy="122675"/>
              </a:xfrm>
              <a:custGeom>
                <a:avLst/>
                <a:gdLst/>
                <a:ahLst/>
                <a:cxnLst/>
                <a:rect l="l" t="t" r="r" b="b"/>
                <a:pathLst>
                  <a:path w="5620" h="4907" extrusionOk="0">
                    <a:moveTo>
                      <a:pt x="4339" y="0"/>
                    </a:moveTo>
                    <a:cubicBezTo>
                      <a:pt x="4144" y="0"/>
                      <a:pt x="3944" y="70"/>
                      <a:pt x="3765" y="235"/>
                    </a:cubicBezTo>
                    <a:lnTo>
                      <a:pt x="623" y="3439"/>
                    </a:lnTo>
                    <a:cubicBezTo>
                      <a:pt x="1" y="4061"/>
                      <a:pt x="568" y="4907"/>
                      <a:pt x="1228" y="4907"/>
                    </a:cubicBezTo>
                    <a:cubicBezTo>
                      <a:pt x="1417" y="4907"/>
                      <a:pt x="1615" y="4837"/>
                      <a:pt x="1794" y="4672"/>
                    </a:cubicBezTo>
                    <a:lnTo>
                      <a:pt x="4997" y="1468"/>
                    </a:lnTo>
                    <a:cubicBezTo>
                      <a:pt x="5620" y="846"/>
                      <a:pt x="5015" y="0"/>
                      <a:pt x="433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5"/>
              <p:cNvSpPr/>
              <p:nvPr/>
            </p:nvSpPr>
            <p:spPr>
              <a:xfrm>
                <a:off x="2104150" y="2682100"/>
                <a:ext cx="125950" cy="108625"/>
              </a:xfrm>
              <a:custGeom>
                <a:avLst/>
                <a:gdLst/>
                <a:ahLst/>
                <a:cxnLst/>
                <a:rect l="l" t="t" r="r" b="b"/>
                <a:pathLst>
                  <a:path w="5038" h="4345" extrusionOk="0">
                    <a:moveTo>
                      <a:pt x="1237" y="1"/>
                    </a:moveTo>
                    <a:cubicBezTo>
                      <a:pt x="575" y="1"/>
                      <a:pt x="1" y="828"/>
                      <a:pt x="613" y="1440"/>
                    </a:cubicBezTo>
                    <a:lnTo>
                      <a:pt x="3385" y="4151"/>
                    </a:lnTo>
                    <a:cubicBezTo>
                      <a:pt x="3547" y="4286"/>
                      <a:pt x="3724" y="4344"/>
                      <a:pt x="3895" y="4344"/>
                    </a:cubicBezTo>
                    <a:cubicBezTo>
                      <a:pt x="4504" y="4344"/>
                      <a:pt x="5037" y="3606"/>
                      <a:pt x="4556" y="2980"/>
                    </a:cubicBezTo>
                    <a:lnTo>
                      <a:pt x="1845" y="269"/>
                    </a:lnTo>
                    <a:cubicBezTo>
                      <a:pt x="1656"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5"/>
              <p:cNvSpPr/>
              <p:nvPr/>
            </p:nvSpPr>
            <p:spPr>
              <a:xfrm>
                <a:off x="2579875" y="2703875"/>
                <a:ext cx="129600" cy="112525"/>
              </a:xfrm>
              <a:custGeom>
                <a:avLst/>
                <a:gdLst/>
                <a:ahLst/>
                <a:cxnLst/>
                <a:rect l="l" t="t" r="r" b="b"/>
                <a:pathLst>
                  <a:path w="5184" h="4501" extrusionOk="0">
                    <a:moveTo>
                      <a:pt x="3921" y="1"/>
                    </a:moveTo>
                    <a:cubicBezTo>
                      <a:pt x="3722" y="1"/>
                      <a:pt x="3516" y="78"/>
                      <a:pt x="3333" y="261"/>
                    </a:cubicBezTo>
                    <a:lnTo>
                      <a:pt x="622" y="3033"/>
                    </a:lnTo>
                    <a:cubicBezTo>
                      <a:pt x="0" y="3656"/>
                      <a:pt x="605" y="4501"/>
                      <a:pt x="1281" y="4501"/>
                    </a:cubicBezTo>
                    <a:cubicBezTo>
                      <a:pt x="1475" y="4501"/>
                      <a:pt x="1676" y="4431"/>
                      <a:pt x="1855" y="4266"/>
                    </a:cubicBezTo>
                    <a:lnTo>
                      <a:pt x="4566" y="1493"/>
                    </a:lnTo>
                    <a:cubicBezTo>
                      <a:pt x="5183" y="875"/>
                      <a:pt x="4592" y="1"/>
                      <a:pt x="3921"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5"/>
              <p:cNvSpPr/>
              <p:nvPr/>
            </p:nvSpPr>
            <p:spPr>
              <a:xfrm>
                <a:off x="1380825" y="3169075"/>
                <a:ext cx="137950" cy="121325"/>
              </a:xfrm>
              <a:custGeom>
                <a:avLst/>
                <a:gdLst/>
                <a:ahLst/>
                <a:cxnLst/>
                <a:rect l="l" t="t" r="r" b="b"/>
                <a:pathLst>
                  <a:path w="5518" h="4853" extrusionOk="0">
                    <a:moveTo>
                      <a:pt x="4309" y="0"/>
                    </a:moveTo>
                    <a:cubicBezTo>
                      <a:pt x="4115" y="0"/>
                      <a:pt x="3912" y="77"/>
                      <a:pt x="3729" y="260"/>
                    </a:cubicBezTo>
                    <a:lnTo>
                      <a:pt x="525" y="3464"/>
                    </a:lnTo>
                    <a:cubicBezTo>
                      <a:pt x="0" y="4085"/>
                      <a:pt x="547" y="4853"/>
                      <a:pt x="1193" y="4853"/>
                    </a:cubicBezTo>
                    <a:cubicBezTo>
                      <a:pt x="1381" y="4853"/>
                      <a:pt x="1577" y="4788"/>
                      <a:pt x="1758" y="4635"/>
                    </a:cubicBezTo>
                    <a:lnTo>
                      <a:pt x="4900" y="1493"/>
                    </a:lnTo>
                    <a:cubicBezTo>
                      <a:pt x="5518" y="875"/>
                      <a:pt x="4963" y="0"/>
                      <a:pt x="430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5"/>
              <p:cNvSpPr/>
              <p:nvPr/>
            </p:nvSpPr>
            <p:spPr>
              <a:xfrm>
                <a:off x="1852975" y="3092400"/>
                <a:ext cx="41600" cy="186025"/>
              </a:xfrm>
              <a:custGeom>
                <a:avLst/>
                <a:gdLst/>
                <a:ahLst/>
                <a:cxnLst/>
                <a:rect l="l" t="t" r="r" b="b"/>
                <a:pathLst>
                  <a:path w="1664" h="7441" extrusionOk="0">
                    <a:moveTo>
                      <a:pt x="832" y="0"/>
                    </a:moveTo>
                    <a:cubicBezTo>
                      <a:pt x="432" y="0"/>
                      <a:pt x="31" y="247"/>
                      <a:pt x="0" y="740"/>
                    </a:cubicBezTo>
                    <a:lnTo>
                      <a:pt x="0" y="6655"/>
                    </a:lnTo>
                    <a:cubicBezTo>
                      <a:pt x="31" y="7178"/>
                      <a:pt x="432" y="7440"/>
                      <a:pt x="832" y="7440"/>
                    </a:cubicBezTo>
                    <a:cubicBezTo>
                      <a:pt x="1233" y="7440"/>
                      <a:pt x="1633" y="7178"/>
                      <a:pt x="1664" y="6655"/>
                    </a:cubicBezTo>
                    <a:lnTo>
                      <a:pt x="1664" y="740"/>
                    </a:lnTo>
                    <a:cubicBezTo>
                      <a:pt x="1633" y="247"/>
                      <a:pt x="1233" y="0"/>
                      <a:pt x="832"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5"/>
              <p:cNvSpPr/>
              <p:nvPr/>
            </p:nvSpPr>
            <p:spPr>
              <a:xfrm>
                <a:off x="2261175" y="3148225"/>
                <a:ext cx="41600" cy="118250"/>
              </a:xfrm>
              <a:custGeom>
                <a:avLst/>
                <a:gdLst/>
                <a:ahLst/>
                <a:cxnLst/>
                <a:rect l="l" t="t" r="r" b="b"/>
                <a:pathLst>
                  <a:path w="1664" h="4730" extrusionOk="0">
                    <a:moveTo>
                      <a:pt x="832" y="1"/>
                    </a:moveTo>
                    <a:cubicBezTo>
                      <a:pt x="431" y="1"/>
                      <a:pt x="31" y="263"/>
                      <a:pt x="0" y="786"/>
                    </a:cubicBezTo>
                    <a:lnTo>
                      <a:pt x="0" y="3990"/>
                    </a:lnTo>
                    <a:cubicBezTo>
                      <a:pt x="31" y="4483"/>
                      <a:pt x="431" y="4730"/>
                      <a:pt x="832" y="4730"/>
                    </a:cubicBezTo>
                    <a:cubicBezTo>
                      <a:pt x="1232" y="4730"/>
                      <a:pt x="1633" y="4483"/>
                      <a:pt x="1664" y="3990"/>
                    </a:cubicBezTo>
                    <a:lnTo>
                      <a:pt x="1664" y="786"/>
                    </a:lnTo>
                    <a:cubicBezTo>
                      <a:pt x="1633" y="263"/>
                      <a:pt x="1232" y="1"/>
                      <a:pt x="83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5"/>
              <p:cNvSpPr/>
              <p:nvPr/>
            </p:nvSpPr>
            <p:spPr>
              <a:xfrm>
                <a:off x="2714025" y="3012675"/>
                <a:ext cx="43150" cy="117875"/>
              </a:xfrm>
              <a:custGeom>
                <a:avLst/>
                <a:gdLst/>
                <a:ahLst/>
                <a:cxnLst/>
                <a:rect l="l" t="t" r="r" b="b"/>
                <a:pathLst>
                  <a:path w="1726" h="4715" extrusionOk="0">
                    <a:moveTo>
                      <a:pt x="840" y="1"/>
                    </a:moveTo>
                    <a:cubicBezTo>
                      <a:pt x="432" y="1"/>
                      <a:pt x="31" y="262"/>
                      <a:pt x="1" y="786"/>
                    </a:cubicBezTo>
                    <a:lnTo>
                      <a:pt x="1" y="3929"/>
                    </a:lnTo>
                    <a:cubicBezTo>
                      <a:pt x="31" y="4452"/>
                      <a:pt x="432" y="4714"/>
                      <a:pt x="840" y="4714"/>
                    </a:cubicBezTo>
                    <a:cubicBezTo>
                      <a:pt x="1248" y="4714"/>
                      <a:pt x="1664" y="4452"/>
                      <a:pt x="1726" y="3929"/>
                    </a:cubicBezTo>
                    <a:lnTo>
                      <a:pt x="1726" y="786"/>
                    </a:lnTo>
                    <a:cubicBezTo>
                      <a:pt x="1664" y="262"/>
                      <a:pt x="1248" y="1"/>
                      <a:pt x="840"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5"/>
              <p:cNvSpPr/>
              <p:nvPr/>
            </p:nvSpPr>
            <p:spPr>
              <a:xfrm>
                <a:off x="3001275" y="2919525"/>
                <a:ext cx="137950" cy="121350"/>
              </a:xfrm>
              <a:custGeom>
                <a:avLst/>
                <a:gdLst/>
                <a:ahLst/>
                <a:cxnLst/>
                <a:rect l="l" t="t" r="r" b="b"/>
                <a:pathLst>
                  <a:path w="5518" h="4854" extrusionOk="0">
                    <a:moveTo>
                      <a:pt x="4309" y="1"/>
                    </a:moveTo>
                    <a:cubicBezTo>
                      <a:pt x="4115" y="1"/>
                      <a:pt x="3912" y="78"/>
                      <a:pt x="3729" y="261"/>
                    </a:cubicBezTo>
                    <a:lnTo>
                      <a:pt x="525" y="3465"/>
                    </a:lnTo>
                    <a:cubicBezTo>
                      <a:pt x="0" y="4085"/>
                      <a:pt x="547" y="4853"/>
                      <a:pt x="1193" y="4853"/>
                    </a:cubicBezTo>
                    <a:cubicBezTo>
                      <a:pt x="1381" y="4853"/>
                      <a:pt x="1577" y="4788"/>
                      <a:pt x="1758" y="4635"/>
                    </a:cubicBezTo>
                    <a:lnTo>
                      <a:pt x="4900" y="1493"/>
                    </a:lnTo>
                    <a:cubicBezTo>
                      <a:pt x="5518" y="875"/>
                      <a:pt x="4963" y="1"/>
                      <a:pt x="4309"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5"/>
              <p:cNvSpPr/>
              <p:nvPr/>
            </p:nvSpPr>
            <p:spPr>
              <a:xfrm>
                <a:off x="1526600" y="3531775"/>
                <a:ext cx="140050" cy="123200"/>
              </a:xfrm>
              <a:custGeom>
                <a:avLst/>
                <a:gdLst/>
                <a:ahLst/>
                <a:cxnLst/>
                <a:rect l="l" t="t" r="r" b="b"/>
                <a:pathLst>
                  <a:path w="5602" h="4928" extrusionOk="0">
                    <a:moveTo>
                      <a:pt x="1200" y="0"/>
                    </a:moveTo>
                    <a:cubicBezTo>
                      <a:pt x="531" y="0"/>
                      <a:pt x="0" y="870"/>
                      <a:pt x="609" y="1526"/>
                    </a:cubicBezTo>
                    <a:lnTo>
                      <a:pt x="3752" y="4668"/>
                    </a:lnTo>
                    <a:cubicBezTo>
                      <a:pt x="3935" y="4851"/>
                      <a:pt x="4140" y="4928"/>
                      <a:pt x="4339" y="4928"/>
                    </a:cubicBezTo>
                    <a:cubicBezTo>
                      <a:pt x="5010" y="4928"/>
                      <a:pt x="5602" y="4053"/>
                      <a:pt x="4984" y="3436"/>
                    </a:cubicBezTo>
                    <a:lnTo>
                      <a:pt x="1842" y="293"/>
                    </a:lnTo>
                    <a:cubicBezTo>
                      <a:pt x="1635" y="87"/>
                      <a:pt x="1410" y="0"/>
                      <a:pt x="1200"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5"/>
              <p:cNvSpPr/>
              <p:nvPr/>
            </p:nvSpPr>
            <p:spPr>
              <a:xfrm>
                <a:off x="1943850" y="3590300"/>
                <a:ext cx="41625" cy="140975"/>
              </a:xfrm>
              <a:custGeom>
                <a:avLst/>
                <a:gdLst/>
                <a:ahLst/>
                <a:cxnLst/>
                <a:rect l="l" t="t" r="r" b="b"/>
                <a:pathLst>
                  <a:path w="1665" h="5639" extrusionOk="0">
                    <a:moveTo>
                      <a:pt x="832" y="1"/>
                    </a:moveTo>
                    <a:cubicBezTo>
                      <a:pt x="432" y="1"/>
                      <a:pt x="31" y="263"/>
                      <a:pt x="1" y="787"/>
                    </a:cubicBezTo>
                    <a:lnTo>
                      <a:pt x="1" y="4853"/>
                    </a:lnTo>
                    <a:cubicBezTo>
                      <a:pt x="31" y="5377"/>
                      <a:pt x="432" y="5639"/>
                      <a:pt x="832" y="5639"/>
                    </a:cubicBezTo>
                    <a:cubicBezTo>
                      <a:pt x="1233" y="5639"/>
                      <a:pt x="1633" y="5377"/>
                      <a:pt x="1664" y="4853"/>
                    </a:cubicBezTo>
                    <a:lnTo>
                      <a:pt x="1664" y="787"/>
                    </a:lnTo>
                    <a:cubicBezTo>
                      <a:pt x="1633" y="263"/>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5"/>
              <p:cNvSpPr/>
              <p:nvPr/>
            </p:nvSpPr>
            <p:spPr>
              <a:xfrm>
                <a:off x="1628200" y="3883575"/>
                <a:ext cx="151125" cy="133600"/>
              </a:xfrm>
              <a:custGeom>
                <a:avLst/>
                <a:gdLst/>
                <a:ahLst/>
                <a:cxnLst/>
                <a:rect l="l" t="t" r="r" b="b"/>
                <a:pathLst>
                  <a:path w="6045" h="5344" extrusionOk="0">
                    <a:moveTo>
                      <a:pt x="1237" y="1"/>
                    </a:moveTo>
                    <a:cubicBezTo>
                      <a:pt x="574" y="1"/>
                      <a:pt x="0" y="828"/>
                      <a:pt x="612" y="1440"/>
                    </a:cubicBezTo>
                    <a:lnTo>
                      <a:pt x="4247" y="5075"/>
                    </a:lnTo>
                    <a:cubicBezTo>
                      <a:pt x="4436" y="5265"/>
                      <a:pt x="4646" y="5344"/>
                      <a:pt x="4847" y="5344"/>
                    </a:cubicBezTo>
                    <a:cubicBezTo>
                      <a:pt x="5495" y="5344"/>
                      <a:pt x="6044" y="4516"/>
                      <a:pt x="5479" y="3905"/>
                    </a:cubicBezTo>
                    <a:cubicBezTo>
                      <a:pt x="4247" y="2672"/>
                      <a:pt x="3015" y="1440"/>
                      <a:pt x="1844" y="269"/>
                    </a:cubicBezTo>
                    <a:cubicBezTo>
                      <a:pt x="1655"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5"/>
              <p:cNvSpPr/>
              <p:nvPr/>
            </p:nvSpPr>
            <p:spPr>
              <a:xfrm>
                <a:off x="1939225" y="4099775"/>
                <a:ext cx="118650" cy="41625"/>
              </a:xfrm>
              <a:custGeom>
                <a:avLst/>
                <a:gdLst/>
                <a:ahLst/>
                <a:cxnLst/>
                <a:rect l="l" t="t" r="r" b="b"/>
                <a:pathLst>
                  <a:path w="4746" h="1665" extrusionOk="0">
                    <a:moveTo>
                      <a:pt x="987" y="1"/>
                    </a:moveTo>
                    <a:cubicBezTo>
                      <a:pt x="1" y="62"/>
                      <a:pt x="1" y="1603"/>
                      <a:pt x="987" y="1664"/>
                    </a:cubicBezTo>
                    <a:lnTo>
                      <a:pt x="3759" y="1664"/>
                    </a:lnTo>
                    <a:cubicBezTo>
                      <a:pt x="4745" y="1603"/>
                      <a:pt x="4745" y="62"/>
                      <a:pt x="3759"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5"/>
              <p:cNvSpPr/>
              <p:nvPr/>
            </p:nvSpPr>
            <p:spPr>
              <a:xfrm>
                <a:off x="1968600" y="4382650"/>
                <a:ext cx="127650" cy="110500"/>
              </a:xfrm>
              <a:custGeom>
                <a:avLst/>
                <a:gdLst/>
                <a:ahLst/>
                <a:cxnLst/>
                <a:rect l="l" t="t" r="r" b="b"/>
                <a:pathLst>
                  <a:path w="5106" h="4420" extrusionOk="0">
                    <a:moveTo>
                      <a:pt x="1184" y="1"/>
                    </a:moveTo>
                    <a:cubicBezTo>
                      <a:pt x="539" y="1"/>
                      <a:pt x="1" y="828"/>
                      <a:pt x="613" y="1440"/>
                    </a:cubicBezTo>
                    <a:cubicBezTo>
                      <a:pt x="1475" y="2364"/>
                      <a:pt x="2399" y="3227"/>
                      <a:pt x="3324" y="4151"/>
                    </a:cubicBezTo>
                    <a:cubicBezTo>
                      <a:pt x="3513" y="4340"/>
                      <a:pt x="3723" y="4419"/>
                      <a:pt x="3922" y="4419"/>
                    </a:cubicBezTo>
                    <a:cubicBezTo>
                      <a:pt x="4568" y="4419"/>
                      <a:pt x="5106" y="3592"/>
                      <a:pt x="4494" y="2980"/>
                    </a:cubicBezTo>
                    <a:cubicBezTo>
                      <a:pt x="3632" y="2056"/>
                      <a:pt x="2707" y="1132"/>
                      <a:pt x="1783" y="269"/>
                    </a:cubicBezTo>
                    <a:cubicBezTo>
                      <a:pt x="1594" y="80"/>
                      <a:pt x="1384" y="1"/>
                      <a:pt x="1184"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5"/>
              <p:cNvSpPr/>
              <p:nvPr/>
            </p:nvSpPr>
            <p:spPr>
              <a:xfrm>
                <a:off x="2205825" y="4372500"/>
                <a:ext cx="126925" cy="109875"/>
              </a:xfrm>
              <a:custGeom>
                <a:avLst/>
                <a:gdLst/>
                <a:ahLst/>
                <a:cxnLst/>
                <a:rect l="l" t="t" r="r" b="b"/>
                <a:pathLst>
                  <a:path w="5077" h="4395" extrusionOk="0">
                    <a:moveTo>
                      <a:pt x="3902" y="1"/>
                    </a:moveTo>
                    <a:cubicBezTo>
                      <a:pt x="3710" y="1"/>
                      <a:pt x="3508" y="73"/>
                      <a:pt x="3323" y="244"/>
                    </a:cubicBezTo>
                    <a:cubicBezTo>
                      <a:pt x="2461" y="1107"/>
                      <a:pt x="1536" y="2031"/>
                      <a:pt x="612" y="2955"/>
                    </a:cubicBezTo>
                    <a:cubicBezTo>
                      <a:pt x="0" y="3567"/>
                      <a:pt x="575" y="4394"/>
                      <a:pt x="1237" y="4394"/>
                    </a:cubicBezTo>
                    <a:cubicBezTo>
                      <a:pt x="1442" y="4394"/>
                      <a:pt x="1655" y="4315"/>
                      <a:pt x="1844" y="4126"/>
                    </a:cubicBezTo>
                    <a:lnTo>
                      <a:pt x="4555" y="1415"/>
                    </a:lnTo>
                    <a:cubicBezTo>
                      <a:pt x="5076" y="799"/>
                      <a:pt x="4541" y="1"/>
                      <a:pt x="390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5"/>
              <p:cNvSpPr/>
              <p:nvPr/>
            </p:nvSpPr>
            <p:spPr>
              <a:xfrm>
                <a:off x="4177475" y="947675"/>
                <a:ext cx="129450" cy="111175"/>
              </a:xfrm>
              <a:custGeom>
                <a:avLst/>
                <a:gdLst/>
                <a:ahLst/>
                <a:cxnLst/>
                <a:rect l="l" t="t" r="r" b="b"/>
                <a:pathLst>
                  <a:path w="5178" h="4447" extrusionOk="0">
                    <a:moveTo>
                      <a:pt x="1237" y="0"/>
                    </a:moveTo>
                    <a:cubicBezTo>
                      <a:pt x="575" y="0"/>
                      <a:pt x="0" y="828"/>
                      <a:pt x="612" y="1439"/>
                    </a:cubicBezTo>
                    <a:lnTo>
                      <a:pt x="3385" y="4212"/>
                    </a:lnTo>
                    <a:cubicBezTo>
                      <a:pt x="3550" y="4377"/>
                      <a:pt x="3740" y="4447"/>
                      <a:pt x="3926" y="4447"/>
                    </a:cubicBezTo>
                    <a:cubicBezTo>
                      <a:pt x="4573" y="4447"/>
                      <a:pt x="5178" y="3602"/>
                      <a:pt x="4555" y="2980"/>
                    </a:cubicBezTo>
                    <a:lnTo>
                      <a:pt x="1844" y="269"/>
                    </a:lnTo>
                    <a:cubicBezTo>
                      <a:pt x="1655" y="79"/>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5"/>
              <p:cNvSpPr/>
              <p:nvPr/>
            </p:nvSpPr>
            <p:spPr>
              <a:xfrm>
                <a:off x="4607125" y="733325"/>
                <a:ext cx="41600" cy="166400"/>
              </a:xfrm>
              <a:custGeom>
                <a:avLst/>
                <a:gdLst/>
                <a:ahLst/>
                <a:cxnLst/>
                <a:rect l="l" t="t" r="r" b="b"/>
                <a:pathLst>
                  <a:path w="1664" h="6656" extrusionOk="0">
                    <a:moveTo>
                      <a:pt x="832" y="1"/>
                    </a:moveTo>
                    <a:cubicBezTo>
                      <a:pt x="416" y="1"/>
                      <a:pt x="0" y="278"/>
                      <a:pt x="0" y="833"/>
                    </a:cubicBezTo>
                    <a:lnTo>
                      <a:pt x="0" y="5824"/>
                    </a:lnTo>
                    <a:cubicBezTo>
                      <a:pt x="0" y="6378"/>
                      <a:pt x="416" y="6655"/>
                      <a:pt x="832" y="6655"/>
                    </a:cubicBezTo>
                    <a:cubicBezTo>
                      <a:pt x="1248" y="6655"/>
                      <a:pt x="1664" y="6378"/>
                      <a:pt x="1664" y="5824"/>
                    </a:cubicBezTo>
                    <a:lnTo>
                      <a:pt x="1664" y="833"/>
                    </a:lnTo>
                    <a:cubicBezTo>
                      <a:pt x="1664" y="278"/>
                      <a:pt x="1248" y="1"/>
                      <a:pt x="83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5"/>
              <p:cNvSpPr/>
              <p:nvPr/>
            </p:nvSpPr>
            <p:spPr>
              <a:xfrm>
                <a:off x="4530200" y="1095550"/>
                <a:ext cx="147750" cy="130925"/>
              </a:xfrm>
              <a:custGeom>
                <a:avLst/>
                <a:gdLst/>
                <a:ahLst/>
                <a:cxnLst/>
                <a:rect l="l" t="t" r="r" b="b"/>
                <a:pathLst>
                  <a:path w="5910" h="5237" extrusionOk="0">
                    <a:moveTo>
                      <a:pt x="1238" y="0"/>
                    </a:moveTo>
                    <a:cubicBezTo>
                      <a:pt x="575" y="0"/>
                      <a:pt x="1" y="828"/>
                      <a:pt x="613" y="1439"/>
                    </a:cubicBezTo>
                    <a:lnTo>
                      <a:pt x="4248" y="5074"/>
                    </a:lnTo>
                    <a:cubicBezTo>
                      <a:pt x="4411" y="5187"/>
                      <a:pt x="4581" y="5236"/>
                      <a:pt x="4744" y="5236"/>
                    </a:cubicBezTo>
                    <a:cubicBezTo>
                      <a:pt x="5383" y="5236"/>
                      <a:pt x="5910" y="4481"/>
                      <a:pt x="5419" y="3842"/>
                    </a:cubicBezTo>
                    <a:lnTo>
                      <a:pt x="1845" y="269"/>
                    </a:lnTo>
                    <a:cubicBezTo>
                      <a:pt x="1656" y="79"/>
                      <a:pt x="1442" y="0"/>
                      <a:pt x="1238"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5"/>
              <p:cNvSpPr/>
              <p:nvPr/>
            </p:nvSpPr>
            <p:spPr>
              <a:xfrm>
                <a:off x="4993850" y="800000"/>
                <a:ext cx="106250" cy="88725"/>
              </a:xfrm>
              <a:custGeom>
                <a:avLst/>
                <a:gdLst/>
                <a:ahLst/>
                <a:cxnLst/>
                <a:rect l="l" t="t" r="r" b="b"/>
                <a:pathLst>
                  <a:path w="4250" h="3549" extrusionOk="0">
                    <a:moveTo>
                      <a:pt x="3015" y="1"/>
                    </a:moveTo>
                    <a:cubicBezTo>
                      <a:pt x="2825" y="1"/>
                      <a:pt x="2630" y="78"/>
                      <a:pt x="2461" y="261"/>
                    </a:cubicBezTo>
                    <a:lnTo>
                      <a:pt x="613" y="2109"/>
                    </a:lnTo>
                    <a:cubicBezTo>
                      <a:pt x="1" y="2721"/>
                      <a:pt x="575" y="3548"/>
                      <a:pt x="1237" y="3548"/>
                    </a:cubicBezTo>
                    <a:cubicBezTo>
                      <a:pt x="1442" y="3548"/>
                      <a:pt x="1656" y="3469"/>
                      <a:pt x="1845" y="3280"/>
                    </a:cubicBezTo>
                    <a:lnTo>
                      <a:pt x="3632" y="1493"/>
                    </a:lnTo>
                    <a:cubicBezTo>
                      <a:pt x="4249" y="875"/>
                      <a:pt x="3658" y="1"/>
                      <a:pt x="3015"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5"/>
              <p:cNvSpPr/>
              <p:nvPr/>
            </p:nvSpPr>
            <p:spPr>
              <a:xfrm>
                <a:off x="4926075" y="1038550"/>
                <a:ext cx="162150" cy="145075"/>
              </a:xfrm>
              <a:custGeom>
                <a:avLst/>
                <a:gdLst/>
                <a:ahLst/>
                <a:cxnLst/>
                <a:rect l="l" t="t" r="r" b="b"/>
                <a:pathLst>
                  <a:path w="6486" h="5803" extrusionOk="0">
                    <a:moveTo>
                      <a:pt x="1237" y="0"/>
                    </a:moveTo>
                    <a:cubicBezTo>
                      <a:pt x="575" y="0"/>
                      <a:pt x="1" y="828"/>
                      <a:pt x="613" y="1440"/>
                    </a:cubicBezTo>
                    <a:lnTo>
                      <a:pt x="4679" y="5568"/>
                    </a:lnTo>
                    <a:cubicBezTo>
                      <a:pt x="4858" y="5733"/>
                      <a:pt x="5055" y="5803"/>
                      <a:pt x="5246" y="5803"/>
                    </a:cubicBezTo>
                    <a:cubicBezTo>
                      <a:pt x="5908" y="5803"/>
                      <a:pt x="6486" y="4958"/>
                      <a:pt x="5911" y="4335"/>
                    </a:cubicBezTo>
                    <a:lnTo>
                      <a:pt x="1845" y="269"/>
                    </a:lnTo>
                    <a:cubicBezTo>
                      <a:pt x="1656"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5"/>
              <p:cNvSpPr/>
              <p:nvPr/>
            </p:nvSpPr>
            <p:spPr>
              <a:xfrm>
                <a:off x="5334125" y="1130075"/>
                <a:ext cx="171750" cy="155850"/>
              </a:xfrm>
              <a:custGeom>
                <a:avLst/>
                <a:gdLst/>
                <a:ahLst/>
                <a:cxnLst/>
                <a:rect l="l" t="t" r="r" b="b"/>
                <a:pathLst>
                  <a:path w="6870" h="6234" extrusionOk="0">
                    <a:moveTo>
                      <a:pt x="5695" y="0"/>
                    </a:moveTo>
                    <a:cubicBezTo>
                      <a:pt x="5503" y="0"/>
                      <a:pt x="5301" y="72"/>
                      <a:pt x="5116" y="243"/>
                    </a:cubicBezTo>
                    <a:lnTo>
                      <a:pt x="618" y="4741"/>
                    </a:lnTo>
                    <a:cubicBezTo>
                      <a:pt x="0" y="5359"/>
                      <a:pt x="556" y="6233"/>
                      <a:pt x="1209" y="6233"/>
                    </a:cubicBezTo>
                    <a:cubicBezTo>
                      <a:pt x="1403" y="6233"/>
                      <a:pt x="1606" y="6156"/>
                      <a:pt x="1789" y="5973"/>
                    </a:cubicBezTo>
                    <a:cubicBezTo>
                      <a:pt x="3329" y="4433"/>
                      <a:pt x="4808" y="2893"/>
                      <a:pt x="6348" y="1414"/>
                    </a:cubicBezTo>
                    <a:cubicBezTo>
                      <a:pt x="6869" y="798"/>
                      <a:pt x="6334" y="0"/>
                      <a:pt x="5695"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5"/>
              <p:cNvSpPr/>
              <p:nvPr/>
            </p:nvSpPr>
            <p:spPr>
              <a:xfrm>
                <a:off x="4839700" y="1413400"/>
                <a:ext cx="175625" cy="41625"/>
              </a:xfrm>
              <a:custGeom>
                <a:avLst/>
                <a:gdLst/>
                <a:ahLst/>
                <a:cxnLst/>
                <a:rect l="l" t="t" r="r" b="b"/>
                <a:pathLst>
                  <a:path w="7025" h="1665" extrusionOk="0">
                    <a:moveTo>
                      <a:pt x="1048" y="1"/>
                    </a:moveTo>
                    <a:cubicBezTo>
                      <a:pt x="1" y="62"/>
                      <a:pt x="1" y="1603"/>
                      <a:pt x="1048" y="1664"/>
                    </a:cubicBezTo>
                    <a:lnTo>
                      <a:pt x="6039" y="1664"/>
                    </a:lnTo>
                    <a:cubicBezTo>
                      <a:pt x="7025" y="1603"/>
                      <a:pt x="7025" y="62"/>
                      <a:pt x="6039"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5"/>
              <p:cNvSpPr/>
              <p:nvPr/>
            </p:nvSpPr>
            <p:spPr>
              <a:xfrm>
                <a:off x="5232475" y="1457725"/>
                <a:ext cx="139050" cy="122425"/>
              </a:xfrm>
              <a:custGeom>
                <a:avLst/>
                <a:gdLst/>
                <a:ahLst/>
                <a:cxnLst/>
                <a:rect l="l" t="t" r="r" b="b"/>
                <a:pathLst>
                  <a:path w="5562" h="4897" extrusionOk="0">
                    <a:moveTo>
                      <a:pt x="4343" y="0"/>
                    </a:moveTo>
                    <a:cubicBezTo>
                      <a:pt x="4148" y="0"/>
                      <a:pt x="3944" y="77"/>
                      <a:pt x="3760" y="261"/>
                    </a:cubicBezTo>
                    <a:lnTo>
                      <a:pt x="618" y="3465"/>
                    </a:lnTo>
                    <a:cubicBezTo>
                      <a:pt x="1" y="4034"/>
                      <a:pt x="554" y="4896"/>
                      <a:pt x="1206" y="4896"/>
                    </a:cubicBezTo>
                    <a:cubicBezTo>
                      <a:pt x="1401" y="4896"/>
                      <a:pt x="1604" y="4820"/>
                      <a:pt x="1788" y="4636"/>
                    </a:cubicBezTo>
                    <a:lnTo>
                      <a:pt x="4992" y="1432"/>
                    </a:lnTo>
                    <a:cubicBezTo>
                      <a:pt x="5562" y="862"/>
                      <a:pt x="4998" y="0"/>
                      <a:pt x="4343"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5"/>
              <p:cNvSpPr/>
              <p:nvPr/>
            </p:nvSpPr>
            <p:spPr>
              <a:xfrm>
                <a:off x="5662375" y="1389750"/>
                <a:ext cx="140125" cy="122600"/>
              </a:xfrm>
              <a:custGeom>
                <a:avLst/>
                <a:gdLst/>
                <a:ahLst/>
                <a:cxnLst/>
                <a:rect l="l" t="t" r="r" b="b"/>
                <a:pathLst>
                  <a:path w="5605" h="4904" extrusionOk="0">
                    <a:moveTo>
                      <a:pt x="1237" y="0"/>
                    </a:moveTo>
                    <a:cubicBezTo>
                      <a:pt x="575" y="0"/>
                      <a:pt x="0" y="828"/>
                      <a:pt x="612" y="1440"/>
                    </a:cubicBezTo>
                    <a:lnTo>
                      <a:pt x="3816" y="4644"/>
                    </a:lnTo>
                    <a:cubicBezTo>
                      <a:pt x="3999" y="4827"/>
                      <a:pt x="4202" y="4904"/>
                      <a:pt x="4395" y="4904"/>
                    </a:cubicBezTo>
                    <a:cubicBezTo>
                      <a:pt x="5049" y="4904"/>
                      <a:pt x="5604" y="4029"/>
                      <a:pt x="4987" y="3411"/>
                    </a:cubicBezTo>
                    <a:lnTo>
                      <a:pt x="1844" y="269"/>
                    </a:lnTo>
                    <a:cubicBezTo>
                      <a:pt x="1655"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5"/>
              <p:cNvSpPr/>
              <p:nvPr/>
            </p:nvSpPr>
            <p:spPr>
              <a:xfrm>
                <a:off x="4882850" y="1809275"/>
                <a:ext cx="146350" cy="43150"/>
              </a:xfrm>
              <a:custGeom>
                <a:avLst/>
                <a:gdLst/>
                <a:ahLst/>
                <a:cxnLst/>
                <a:rect l="l" t="t" r="r" b="b"/>
                <a:pathLst>
                  <a:path w="5854" h="1726" extrusionOk="0">
                    <a:moveTo>
                      <a:pt x="1109" y="1"/>
                    </a:moveTo>
                    <a:cubicBezTo>
                      <a:pt x="0" y="1"/>
                      <a:pt x="0" y="1726"/>
                      <a:pt x="1109" y="1726"/>
                    </a:cubicBezTo>
                    <a:lnTo>
                      <a:pt x="4744" y="1726"/>
                    </a:lnTo>
                    <a:cubicBezTo>
                      <a:pt x="5854" y="1726"/>
                      <a:pt x="5854" y="1"/>
                      <a:pt x="4744"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5"/>
              <p:cNvSpPr/>
              <p:nvPr/>
            </p:nvSpPr>
            <p:spPr>
              <a:xfrm>
                <a:off x="5309525" y="1754200"/>
                <a:ext cx="41600" cy="140975"/>
              </a:xfrm>
              <a:custGeom>
                <a:avLst/>
                <a:gdLst/>
                <a:ahLst/>
                <a:cxnLst/>
                <a:rect l="l" t="t" r="r" b="b"/>
                <a:pathLst>
                  <a:path w="1664" h="5639" extrusionOk="0">
                    <a:moveTo>
                      <a:pt x="832" y="1"/>
                    </a:moveTo>
                    <a:cubicBezTo>
                      <a:pt x="432" y="1"/>
                      <a:pt x="31" y="263"/>
                      <a:pt x="0" y="786"/>
                    </a:cubicBezTo>
                    <a:lnTo>
                      <a:pt x="0" y="4853"/>
                    </a:lnTo>
                    <a:cubicBezTo>
                      <a:pt x="31" y="5377"/>
                      <a:pt x="432" y="5639"/>
                      <a:pt x="832" y="5639"/>
                    </a:cubicBezTo>
                    <a:cubicBezTo>
                      <a:pt x="1233" y="5639"/>
                      <a:pt x="1633" y="5377"/>
                      <a:pt x="1664" y="4853"/>
                    </a:cubicBezTo>
                    <a:lnTo>
                      <a:pt x="1664" y="786"/>
                    </a:lnTo>
                    <a:cubicBezTo>
                      <a:pt x="1633" y="263"/>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5"/>
              <p:cNvSpPr/>
              <p:nvPr/>
            </p:nvSpPr>
            <p:spPr>
              <a:xfrm>
                <a:off x="5633000" y="1832375"/>
                <a:ext cx="130950" cy="41625"/>
              </a:xfrm>
              <a:custGeom>
                <a:avLst/>
                <a:gdLst/>
                <a:ahLst/>
                <a:cxnLst/>
                <a:rect l="l" t="t" r="r" b="b"/>
                <a:pathLst>
                  <a:path w="5238" h="1665" extrusionOk="0">
                    <a:moveTo>
                      <a:pt x="1048" y="1"/>
                    </a:moveTo>
                    <a:cubicBezTo>
                      <a:pt x="0" y="62"/>
                      <a:pt x="0" y="1603"/>
                      <a:pt x="1048" y="1664"/>
                    </a:cubicBezTo>
                    <a:lnTo>
                      <a:pt x="4190" y="1664"/>
                    </a:lnTo>
                    <a:cubicBezTo>
                      <a:pt x="5237" y="1603"/>
                      <a:pt x="5237" y="62"/>
                      <a:pt x="4190"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5"/>
              <p:cNvSpPr/>
              <p:nvPr/>
            </p:nvSpPr>
            <p:spPr>
              <a:xfrm>
                <a:off x="4699500" y="528900"/>
                <a:ext cx="150900" cy="133375"/>
              </a:xfrm>
              <a:custGeom>
                <a:avLst/>
                <a:gdLst/>
                <a:ahLst/>
                <a:cxnLst/>
                <a:rect l="l" t="t" r="r" b="b"/>
                <a:pathLst>
                  <a:path w="6036" h="5335" extrusionOk="0">
                    <a:moveTo>
                      <a:pt x="1209" y="1"/>
                    </a:moveTo>
                    <a:cubicBezTo>
                      <a:pt x="556" y="1"/>
                      <a:pt x="0" y="875"/>
                      <a:pt x="618" y="1493"/>
                    </a:cubicBezTo>
                    <a:lnTo>
                      <a:pt x="4253" y="5066"/>
                    </a:lnTo>
                    <a:cubicBezTo>
                      <a:pt x="4443" y="5256"/>
                      <a:pt x="4653" y="5335"/>
                      <a:pt x="4852" y="5335"/>
                    </a:cubicBezTo>
                    <a:cubicBezTo>
                      <a:pt x="5498" y="5335"/>
                      <a:pt x="6036" y="4508"/>
                      <a:pt x="5424" y="3896"/>
                    </a:cubicBezTo>
                    <a:lnTo>
                      <a:pt x="1789" y="261"/>
                    </a:lnTo>
                    <a:cubicBezTo>
                      <a:pt x="1606" y="77"/>
                      <a:pt x="1403" y="1"/>
                      <a:pt x="1209"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5"/>
              <p:cNvSpPr/>
              <p:nvPr/>
            </p:nvSpPr>
            <p:spPr>
              <a:xfrm>
                <a:off x="4665775" y="2104400"/>
                <a:ext cx="104050" cy="87450"/>
              </a:xfrm>
              <a:custGeom>
                <a:avLst/>
                <a:gdLst/>
                <a:ahLst/>
                <a:cxnLst/>
                <a:rect l="l" t="t" r="r" b="b"/>
                <a:pathLst>
                  <a:path w="4162" h="3498" extrusionOk="0">
                    <a:moveTo>
                      <a:pt x="2943" y="0"/>
                    </a:moveTo>
                    <a:cubicBezTo>
                      <a:pt x="2761" y="0"/>
                      <a:pt x="2573" y="63"/>
                      <a:pt x="2399" y="210"/>
                    </a:cubicBezTo>
                    <a:lnTo>
                      <a:pt x="612" y="2059"/>
                    </a:lnTo>
                    <a:cubicBezTo>
                      <a:pt x="0" y="2670"/>
                      <a:pt x="538" y="3498"/>
                      <a:pt x="1184" y="3498"/>
                    </a:cubicBezTo>
                    <a:cubicBezTo>
                      <a:pt x="1383" y="3498"/>
                      <a:pt x="1593" y="3419"/>
                      <a:pt x="1782" y="3229"/>
                    </a:cubicBezTo>
                    <a:lnTo>
                      <a:pt x="3631" y="1443"/>
                    </a:lnTo>
                    <a:cubicBezTo>
                      <a:pt x="4161" y="816"/>
                      <a:pt x="3597" y="0"/>
                      <a:pt x="2943"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5"/>
              <p:cNvSpPr/>
              <p:nvPr/>
            </p:nvSpPr>
            <p:spPr>
              <a:xfrm>
                <a:off x="5070775" y="2083850"/>
                <a:ext cx="43150" cy="173700"/>
              </a:xfrm>
              <a:custGeom>
                <a:avLst/>
                <a:gdLst/>
                <a:ahLst/>
                <a:cxnLst/>
                <a:rect l="l" t="t" r="r" b="b"/>
                <a:pathLst>
                  <a:path w="1726" h="6948" extrusionOk="0">
                    <a:moveTo>
                      <a:pt x="863" y="0"/>
                    </a:moveTo>
                    <a:cubicBezTo>
                      <a:pt x="462" y="0"/>
                      <a:pt x="62" y="262"/>
                      <a:pt x="0" y="786"/>
                    </a:cubicBezTo>
                    <a:lnTo>
                      <a:pt x="0" y="6208"/>
                    </a:lnTo>
                    <a:cubicBezTo>
                      <a:pt x="62" y="6701"/>
                      <a:pt x="462" y="6947"/>
                      <a:pt x="863" y="6947"/>
                    </a:cubicBezTo>
                    <a:cubicBezTo>
                      <a:pt x="1263" y="6947"/>
                      <a:pt x="1664" y="6701"/>
                      <a:pt x="1725" y="6208"/>
                    </a:cubicBezTo>
                    <a:lnTo>
                      <a:pt x="1725" y="786"/>
                    </a:lnTo>
                    <a:cubicBezTo>
                      <a:pt x="1664" y="262"/>
                      <a:pt x="1263" y="0"/>
                      <a:pt x="863"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5"/>
              <p:cNvSpPr/>
              <p:nvPr/>
            </p:nvSpPr>
            <p:spPr>
              <a:xfrm>
                <a:off x="5508225" y="2194375"/>
                <a:ext cx="143275" cy="43150"/>
              </a:xfrm>
              <a:custGeom>
                <a:avLst/>
                <a:gdLst/>
                <a:ahLst/>
                <a:cxnLst/>
                <a:rect l="l" t="t" r="r" b="b"/>
                <a:pathLst>
                  <a:path w="5731" h="1726" extrusionOk="0">
                    <a:moveTo>
                      <a:pt x="1048" y="0"/>
                    </a:moveTo>
                    <a:cubicBezTo>
                      <a:pt x="0" y="123"/>
                      <a:pt x="0" y="1602"/>
                      <a:pt x="1048" y="1725"/>
                    </a:cubicBezTo>
                    <a:lnTo>
                      <a:pt x="4683" y="1725"/>
                    </a:lnTo>
                    <a:cubicBezTo>
                      <a:pt x="5731" y="1602"/>
                      <a:pt x="5731" y="123"/>
                      <a:pt x="4683"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5"/>
              <p:cNvSpPr/>
              <p:nvPr/>
            </p:nvSpPr>
            <p:spPr>
              <a:xfrm>
                <a:off x="5924225" y="2024375"/>
                <a:ext cx="150775" cy="133600"/>
              </a:xfrm>
              <a:custGeom>
                <a:avLst/>
                <a:gdLst/>
                <a:ahLst/>
                <a:cxnLst/>
                <a:rect l="l" t="t" r="r" b="b"/>
                <a:pathLst>
                  <a:path w="6031" h="5344" extrusionOk="0">
                    <a:moveTo>
                      <a:pt x="1184" y="1"/>
                    </a:moveTo>
                    <a:cubicBezTo>
                      <a:pt x="539" y="1"/>
                      <a:pt x="1" y="828"/>
                      <a:pt x="612" y="1440"/>
                    </a:cubicBezTo>
                    <a:lnTo>
                      <a:pt x="4186" y="5075"/>
                    </a:lnTo>
                    <a:cubicBezTo>
                      <a:pt x="4375" y="5264"/>
                      <a:pt x="4589" y="5343"/>
                      <a:pt x="4794" y="5343"/>
                    </a:cubicBezTo>
                    <a:cubicBezTo>
                      <a:pt x="5456" y="5343"/>
                      <a:pt x="6030" y="4516"/>
                      <a:pt x="5418" y="3904"/>
                    </a:cubicBezTo>
                    <a:lnTo>
                      <a:pt x="1783" y="269"/>
                    </a:lnTo>
                    <a:cubicBezTo>
                      <a:pt x="1594" y="80"/>
                      <a:pt x="1384" y="1"/>
                      <a:pt x="1184"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5"/>
              <p:cNvSpPr/>
              <p:nvPr/>
            </p:nvSpPr>
            <p:spPr>
              <a:xfrm>
                <a:off x="6011925" y="1664475"/>
                <a:ext cx="41600" cy="129025"/>
              </a:xfrm>
              <a:custGeom>
                <a:avLst/>
                <a:gdLst/>
                <a:ahLst/>
                <a:cxnLst/>
                <a:rect l="l" t="t" r="r" b="b"/>
                <a:pathLst>
                  <a:path w="1664" h="5161" extrusionOk="0">
                    <a:moveTo>
                      <a:pt x="832" y="1"/>
                    </a:moveTo>
                    <a:cubicBezTo>
                      <a:pt x="432" y="1"/>
                      <a:pt x="31" y="247"/>
                      <a:pt x="0" y="740"/>
                    </a:cubicBezTo>
                    <a:lnTo>
                      <a:pt x="0" y="4375"/>
                    </a:lnTo>
                    <a:cubicBezTo>
                      <a:pt x="31" y="4899"/>
                      <a:pt x="432" y="5161"/>
                      <a:pt x="832" y="5161"/>
                    </a:cubicBezTo>
                    <a:cubicBezTo>
                      <a:pt x="1233" y="5161"/>
                      <a:pt x="1633" y="4899"/>
                      <a:pt x="1664" y="4375"/>
                    </a:cubicBezTo>
                    <a:lnTo>
                      <a:pt x="1664" y="740"/>
                    </a:lnTo>
                    <a:cubicBezTo>
                      <a:pt x="1633" y="247"/>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5"/>
              <p:cNvSpPr/>
              <p:nvPr/>
            </p:nvSpPr>
            <p:spPr>
              <a:xfrm>
                <a:off x="4484000" y="2320125"/>
                <a:ext cx="127925" cy="111125"/>
              </a:xfrm>
              <a:custGeom>
                <a:avLst/>
                <a:gdLst/>
                <a:ahLst/>
                <a:cxnLst/>
                <a:rect l="l" t="t" r="r" b="b"/>
                <a:pathLst>
                  <a:path w="5117" h="4445" extrusionOk="0">
                    <a:moveTo>
                      <a:pt x="1237" y="0"/>
                    </a:moveTo>
                    <a:cubicBezTo>
                      <a:pt x="575" y="0"/>
                      <a:pt x="1" y="828"/>
                      <a:pt x="612" y="1440"/>
                    </a:cubicBezTo>
                    <a:cubicBezTo>
                      <a:pt x="1475" y="2364"/>
                      <a:pt x="2399" y="3226"/>
                      <a:pt x="3323" y="4151"/>
                    </a:cubicBezTo>
                    <a:cubicBezTo>
                      <a:pt x="3501" y="4358"/>
                      <a:pt x="3708" y="4445"/>
                      <a:pt x="3909" y="4445"/>
                    </a:cubicBezTo>
                    <a:cubicBezTo>
                      <a:pt x="4542" y="4445"/>
                      <a:pt x="5117" y="3588"/>
                      <a:pt x="4556" y="2980"/>
                    </a:cubicBezTo>
                    <a:lnTo>
                      <a:pt x="1845" y="269"/>
                    </a:lnTo>
                    <a:cubicBezTo>
                      <a:pt x="1655"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5"/>
              <p:cNvSpPr/>
              <p:nvPr/>
            </p:nvSpPr>
            <p:spPr>
              <a:xfrm>
                <a:off x="5369550" y="2500375"/>
                <a:ext cx="127825" cy="111800"/>
              </a:xfrm>
              <a:custGeom>
                <a:avLst/>
                <a:gdLst/>
                <a:ahLst/>
                <a:cxnLst/>
                <a:rect l="l" t="t" r="r" b="b"/>
                <a:pathLst>
                  <a:path w="5113" h="4472" extrusionOk="0">
                    <a:moveTo>
                      <a:pt x="3872" y="0"/>
                    </a:moveTo>
                    <a:cubicBezTo>
                      <a:pt x="3668" y="0"/>
                      <a:pt x="3456" y="79"/>
                      <a:pt x="3268" y="268"/>
                    </a:cubicBezTo>
                    <a:lnTo>
                      <a:pt x="618" y="2979"/>
                    </a:lnTo>
                    <a:cubicBezTo>
                      <a:pt x="1" y="3597"/>
                      <a:pt x="556" y="4471"/>
                      <a:pt x="1210" y="4471"/>
                    </a:cubicBezTo>
                    <a:cubicBezTo>
                      <a:pt x="1403" y="4471"/>
                      <a:pt x="1606" y="4394"/>
                      <a:pt x="1789" y="4211"/>
                    </a:cubicBezTo>
                    <a:lnTo>
                      <a:pt x="4500" y="1500"/>
                    </a:lnTo>
                    <a:cubicBezTo>
                      <a:pt x="5113" y="840"/>
                      <a:pt x="4536" y="0"/>
                      <a:pt x="3872"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5"/>
              <p:cNvSpPr/>
              <p:nvPr/>
            </p:nvSpPr>
            <p:spPr>
              <a:xfrm>
                <a:off x="5807825" y="2387675"/>
                <a:ext cx="42375" cy="178700"/>
              </a:xfrm>
              <a:custGeom>
                <a:avLst/>
                <a:gdLst/>
                <a:ahLst/>
                <a:cxnLst/>
                <a:rect l="l" t="t" r="r" b="b"/>
                <a:pathLst>
                  <a:path w="1695" h="7148" extrusionOk="0">
                    <a:moveTo>
                      <a:pt x="840" y="1"/>
                    </a:moveTo>
                    <a:cubicBezTo>
                      <a:pt x="416" y="1"/>
                      <a:pt x="0" y="278"/>
                      <a:pt x="31" y="832"/>
                    </a:cubicBezTo>
                    <a:lnTo>
                      <a:pt x="31" y="6316"/>
                    </a:lnTo>
                    <a:cubicBezTo>
                      <a:pt x="31" y="6871"/>
                      <a:pt x="447" y="7148"/>
                      <a:pt x="863" y="7148"/>
                    </a:cubicBezTo>
                    <a:cubicBezTo>
                      <a:pt x="1279" y="7148"/>
                      <a:pt x="1695" y="6871"/>
                      <a:pt x="1695" y="6316"/>
                    </a:cubicBezTo>
                    <a:lnTo>
                      <a:pt x="1695" y="832"/>
                    </a:lnTo>
                    <a:cubicBezTo>
                      <a:pt x="1695" y="278"/>
                      <a:pt x="1264" y="1"/>
                      <a:pt x="840"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5"/>
              <p:cNvSpPr/>
              <p:nvPr/>
            </p:nvSpPr>
            <p:spPr>
              <a:xfrm>
                <a:off x="5554425" y="2875200"/>
                <a:ext cx="152525" cy="41625"/>
              </a:xfrm>
              <a:custGeom>
                <a:avLst/>
                <a:gdLst/>
                <a:ahLst/>
                <a:cxnLst/>
                <a:rect l="l" t="t" r="r" b="b"/>
                <a:pathLst>
                  <a:path w="6101" h="1665" extrusionOk="0">
                    <a:moveTo>
                      <a:pt x="987" y="1"/>
                    </a:moveTo>
                    <a:cubicBezTo>
                      <a:pt x="1" y="62"/>
                      <a:pt x="1" y="1603"/>
                      <a:pt x="987" y="1664"/>
                    </a:cubicBezTo>
                    <a:lnTo>
                      <a:pt x="5115" y="1664"/>
                    </a:lnTo>
                    <a:cubicBezTo>
                      <a:pt x="6101" y="1603"/>
                      <a:pt x="6101" y="62"/>
                      <a:pt x="5115"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5991850" y="2703875"/>
                <a:ext cx="150950" cy="134900"/>
              </a:xfrm>
              <a:custGeom>
                <a:avLst/>
                <a:gdLst/>
                <a:ahLst/>
                <a:cxnLst/>
                <a:rect l="l" t="t" r="r" b="b"/>
                <a:pathLst>
                  <a:path w="6038" h="5396" extrusionOk="0">
                    <a:moveTo>
                      <a:pt x="1210" y="1"/>
                    </a:moveTo>
                    <a:cubicBezTo>
                      <a:pt x="556" y="1"/>
                      <a:pt x="1" y="875"/>
                      <a:pt x="618" y="1493"/>
                    </a:cubicBezTo>
                    <a:lnTo>
                      <a:pt x="4192" y="5128"/>
                    </a:lnTo>
                    <a:cubicBezTo>
                      <a:pt x="4380" y="5317"/>
                      <a:pt x="4592" y="5396"/>
                      <a:pt x="4796" y="5396"/>
                    </a:cubicBezTo>
                    <a:cubicBezTo>
                      <a:pt x="5460" y="5396"/>
                      <a:pt x="6037" y="4556"/>
                      <a:pt x="5424" y="3896"/>
                    </a:cubicBezTo>
                    <a:lnTo>
                      <a:pt x="1789" y="261"/>
                    </a:lnTo>
                    <a:cubicBezTo>
                      <a:pt x="1606" y="78"/>
                      <a:pt x="1403" y="1"/>
                      <a:pt x="1210"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5"/>
              <p:cNvSpPr/>
              <p:nvPr/>
            </p:nvSpPr>
            <p:spPr>
              <a:xfrm>
                <a:off x="6139875" y="2432575"/>
                <a:ext cx="116875" cy="99700"/>
              </a:xfrm>
              <a:custGeom>
                <a:avLst/>
                <a:gdLst/>
                <a:ahLst/>
                <a:cxnLst/>
                <a:rect l="l" t="t" r="r" b="b"/>
                <a:pathLst>
                  <a:path w="4675" h="3988" extrusionOk="0">
                    <a:moveTo>
                      <a:pt x="3438" y="0"/>
                    </a:moveTo>
                    <a:cubicBezTo>
                      <a:pt x="3233" y="0"/>
                      <a:pt x="3020" y="79"/>
                      <a:pt x="2830" y="269"/>
                    </a:cubicBezTo>
                    <a:lnTo>
                      <a:pt x="612" y="2548"/>
                    </a:lnTo>
                    <a:cubicBezTo>
                      <a:pt x="1" y="3160"/>
                      <a:pt x="539" y="3988"/>
                      <a:pt x="1184" y="3988"/>
                    </a:cubicBezTo>
                    <a:cubicBezTo>
                      <a:pt x="1384" y="3988"/>
                      <a:pt x="1594" y="3908"/>
                      <a:pt x="1783" y="3719"/>
                    </a:cubicBezTo>
                    <a:lnTo>
                      <a:pt x="4063" y="1439"/>
                    </a:lnTo>
                    <a:cubicBezTo>
                      <a:pt x="4675" y="828"/>
                      <a:pt x="4100" y="0"/>
                      <a:pt x="3438"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5"/>
              <p:cNvSpPr/>
              <p:nvPr/>
            </p:nvSpPr>
            <p:spPr>
              <a:xfrm>
                <a:off x="5300250" y="3056600"/>
                <a:ext cx="162275" cy="144900"/>
              </a:xfrm>
              <a:custGeom>
                <a:avLst/>
                <a:gdLst/>
                <a:ahLst/>
                <a:cxnLst/>
                <a:rect l="l" t="t" r="r" b="b"/>
                <a:pathLst>
                  <a:path w="6491" h="5796" extrusionOk="0">
                    <a:moveTo>
                      <a:pt x="1231" y="1"/>
                    </a:moveTo>
                    <a:cubicBezTo>
                      <a:pt x="590" y="1"/>
                      <a:pt x="1" y="863"/>
                      <a:pt x="618" y="1432"/>
                    </a:cubicBezTo>
                    <a:lnTo>
                      <a:pt x="4684" y="5560"/>
                    </a:lnTo>
                    <a:cubicBezTo>
                      <a:pt x="4863" y="5725"/>
                      <a:pt x="5060" y="5795"/>
                      <a:pt x="5251" y="5795"/>
                    </a:cubicBezTo>
                    <a:cubicBezTo>
                      <a:pt x="5913" y="5795"/>
                      <a:pt x="6491" y="4950"/>
                      <a:pt x="5917" y="4328"/>
                    </a:cubicBezTo>
                    <a:lnTo>
                      <a:pt x="1788" y="262"/>
                    </a:lnTo>
                    <a:cubicBezTo>
                      <a:pt x="1619" y="77"/>
                      <a:pt x="1423" y="1"/>
                      <a:pt x="1231"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5"/>
              <p:cNvSpPr/>
              <p:nvPr/>
            </p:nvSpPr>
            <p:spPr>
              <a:xfrm>
                <a:off x="5617550" y="3145975"/>
                <a:ext cx="151050" cy="134700"/>
              </a:xfrm>
              <a:custGeom>
                <a:avLst/>
                <a:gdLst/>
                <a:ahLst/>
                <a:cxnLst/>
                <a:rect l="l" t="t" r="r" b="b"/>
                <a:pathLst>
                  <a:path w="6042" h="5388" extrusionOk="0">
                    <a:moveTo>
                      <a:pt x="4833" y="0"/>
                    </a:moveTo>
                    <a:cubicBezTo>
                      <a:pt x="4639" y="0"/>
                      <a:pt x="4437" y="77"/>
                      <a:pt x="4253" y="260"/>
                    </a:cubicBezTo>
                    <a:lnTo>
                      <a:pt x="618" y="3895"/>
                    </a:lnTo>
                    <a:cubicBezTo>
                      <a:pt x="0" y="4513"/>
                      <a:pt x="556" y="5388"/>
                      <a:pt x="1209" y="5388"/>
                    </a:cubicBezTo>
                    <a:cubicBezTo>
                      <a:pt x="1403" y="5388"/>
                      <a:pt x="1606" y="5311"/>
                      <a:pt x="1789" y="5128"/>
                    </a:cubicBezTo>
                    <a:lnTo>
                      <a:pt x="5424" y="1492"/>
                    </a:lnTo>
                    <a:cubicBezTo>
                      <a:pt x="6042" y="875"/>
                      <a:pt x="5487" y="0"/>
                      <a:pt x="4833"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5"/>
              <p:cNvSpPr/>
              <p:nvPr/>
            </p:nvSpPr>
            <p:spPr>
              <a:xfrm>
                <a:off x="6014500" y="2977150"/>
                <a:ext cx="126225" cy="109750"/>
              </a:xfrm>
              <a:custGeom>
                <a:avLst/>
                <a:gdLst/>
                <a:ahLst/>
                <a:cxnLst/>
                <a:rect l="l" t="t" r="r" b="b"/>
                <a:pathLst>
                  <a:path w="5049" h="4390" extrusionOk="0">
                    <a:moveTo>
                      <a:pt x="1241" y="1"/>
                    </a:moveTo>
                    <a:cubicBezTo>
                      <a:pt x="579" y="1"/>
                      <a:pt x="1" y="846"/>
                      <a:pt x="575" y="1468"/>
                    </a:cubicBezTo>
                    <a:lnTo>
                      <a:pt x="3348" y="4179"/>
                    </a:lnTo>
                    <a:cubicBezTo>
                      <a:pt x="3522" y="4326"/>
                      <a:pt x="3707" y="4389"/>
                      <a:pt x="3885" y="4389"/>
                    </a:cubicBezTo>
                    <a:cubicBezTo>
                      <a:pt x="4522" y="4389"/>
                      <a:pt x="5049" y="3573"/>
                      <a:pt x="4518" y="2947"/>
                    </a:cubicBezTo>
                    <a:lnTo>
                      <a:pt x="1807" y="236"/>
                    </a:lnTo>
                    <a:cubicBezTo>
                      <a:pt x="1628" y="70"/>
                      <a:pt x="1431" y="1"/>
                      <a:pt x="1241"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5"/>
              <p:cNvSpPr/>
              <p:nvPr/>
            </p:nvSpPr>
            <p:spPr>
              <a:xfrm>
                <a:off x="5198725" y="3339850"/>
                <a:ext cx="127650" cy="110475"/>
              </a:xfrm>
              <a:custGeom>
                <a:avLst/>
                <a:gdLst/>
                <a:ahLst/>
                <a:cxnLst/>
                <a:rect l="l" t="t" r="r" b="b"/>
                <a:pathLst>
                  <a:path w="5106" h="4419" extrusionOk="0">
                    <a:moveTo>
                      <a:pt x="3922" y="0"/>
                    </a:moveTo>
                    <a:cubicBezTo>
                      <a:pt x="3722" y="0"/>
                      <a:pt x="3512" y="79"/>
                      <a:pt x="3323" y="269"/>
                    </a:cubicBezTo>
                    <a:lnTo>
                      <a:pt x="612" y="2980"/>
                    </a:lnTo>
                    <a:cubicBezTo>
                      <a:pt x="0" y="3591"/>
                      <a:pt x="539" y="4419"/>
                      <a:pt x="1184" y="4419"/>
                    </a:cubicBezTo>
                    <a:cubicBezTo>
                      <a:pt x="1384" y="4419"/>
                      <a:pt x="1594" y="4339"/>
                      <a:pt x="1783" y="4150"/>
                    </a:cubicBezTo>
                    <a:lnTo>
                      <a:pt x="4494" y="1439"/>
                    </a:lnTo>
                    <a:cubicBezTo>
                      <a:pt x="5106" y="827"/>
                      <a:pt x="4567" y="0"/>
                      <a:pt x="3922"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5"/>
              <p:cNvSpPr/>
              <p:nvPr/>
            </p:nvSpPr>
            <p:spPr>
              <a:xfrm>
                <a:off x="3191650" y="4257900"/>
                <a:ext cx="152450" cy="133375"/>
              </a:xfrm>
              <a:custGeom>
                <a:avLst/>
                <a:gdLst/>
                <a:ahLst/>
                <a:cxnLst/>
                <a:rect l="l" t="t" r="r" b="b"/>
                <a:pathLst>
                  <a:path w="6098" h="5335" extrusionOk="0">
                    <a:moveTo>
                      <a:pt x="1237" y="0"/>
                    </a:moveTo>
                    <a:cubicBezTo>
                      <a:pt x="575" y="0"/>
                      <a:pt x="0" y="828"/>
                      <a:pt x="612" y="1439"/>
                    </a:cubicBezTo>
                    <a:lnTo>
                      <a:pt x="4247" y="5075"/>
                    </a:lnTo>
                    <a:cubicBezTo>
                      <a:pt x="4430" y="5258"/>
                      <a:pt x="4636" y="5335"/>
                      <a:pt x="4835" y="5335"/>
                    </a:cubicBezTo>
                    <a:cubicBezTo>
                      <a:pt x="5506" y="5335"/>
                      <a:pt x="6097" y="4460"/>
                      <a:pt x="5480" y="3842"/>
                    </a:cubicBezTo>
                    <a:lnTo>
                      <a:pt x="1844" y="269"/>
                    </a:lnTo>
                    <a:cubicBezTo>
                      <a:pt x="1655" y="79"/>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5"/>
              <p:cNvSpPr/>
              <p:nvPr/>
            </p:nvSpPr>
            <p:spPr>
              <a:xfrm>
                <a:off x="3362625" y="4529200"/>
                <a:ext cx="140125" cy="122600"/>
              </a:xfrm>
              <a:custGeom>
                <a:avLst/>
                <a:gdLst/>
                <a:ahLst/>
                <a:cxnLst/>
                <a:rect l="l" t="t" r="r" b="b"/>
                <a:pathLst>
                  <a:path w="5605" h="4904" extrusionOk="0">
                    <a:moveTo>
                      <a:pt x="4342" y="1"/>
                    </a:moveTo>
                    <a:cubicBezTo>
                      <a:pt x="4143" y="1"/>
                      <a:pt x="3938" y="78"/>
                      <a:pt x="3755" y="261"/>
                    </a:cubicBezTo>
                    <a:lnTo>
                      <a:pt x="612" y="3465"/>
                    </a:lnTo>
                    <a:cubicBezTo>
                      <a:pt x="1" y="4076"/>
                      <a:pt x="539" y="4904"/>
                      <a:pt x="1184" y="4904"/>
                    </a:cubicBezTo>
                    <a:cubicBezTo>
                      <a:pt x="1384" y="4904"/>
                      <a:pt x="1594" y="4825"/>
                      <a:pt x="1783" y="4635"/>
                    </a:cubicBezTo>
                    <a:cubicBezTo>
                      <a:pt x="2830" y="3588"/>
                      <a:pt x="3878" y="2540"/>
                      <a:pt x="4987" y="1493"/>
                    </a:cubicBezTo>
                    <a:cubicBezTo>
                      <a:pt x="5605" y="875"/>
                      <a:pt x="5013" y="1"/>
                      <a:pt x="434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5"/>
              <p:cNvSpPr/>
              <p:nvPr/>
            </p:nvSpPr>
            <p:spPr>
              <a:xfrm>
                <a:off x="3622950" y="4416550"/>
                <a:ext cx="128025" cy="110475"/>
              </a:xfrm>
              <a:custGeom>
                <a:avLst/>
                <a:gdLst/>
                <a:ahLst/>
                <a:cxnLst/>
                <a:rect l="l" t="t" r="r" b="b"/>
                <a:pathLst>
                  <a:path w="5121" h="4419" extrusionOk="0">
                    <a:moveTo>
                      <a:pt x="1184" y="0"/>
                    </a:moveTo>
                    <a:cubicBezTo>
                      <a:pt x="539" y="0"/>
                      <a:pt x="0" y="828"/>
                      <a:pt x="612" y="1440"/>
                    </a:cubicBezTo>
                    <a:lnTo>
                      <a:pt x="3323" y="4151"/>
                    </a:lnTo>
                    <a:cubicBezTo>
                      <a:pt x="3512" y="4340"/>
                      <a:pt x="3722" y="4419"/>
                      <a:pt x="3923" y="4419"/>
                    </a:cubicBezTo>
                    <a:cubicBezTo>
                      <a:pt x="4571" y="4419"/>
                      <a:pt x="5120" y="3592"/>
                      <a:pt x="4555" y="2980"/>
                    </a:cubicBezTo>
                    <a:lnTo>
                      <a:pt x="1783" y="269"/>
                    </a:lnTo>
                    <a:cubicBezTo>
                      <a:pt x="1593" y="80"/>
                      <a:pt x="1384" y="0"/>
                      <a:pt x="1184"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5"/>
              <p:cNvSpPr/>
              <p:nvPr/>
            </p:nvSpPr>
            <p:spPr>
              <a:xfrm>
                <a:off x="3847725" y="4645450"/>
                <a:ext cx="41625" cy="105925"/>
              </a:xfrm>
              <a:custGeom>
                <a:avLst/>
                <a:gdLst/>
                <a:ahLst/>
                <a:cxnLst/>
                <a:rect l="l" t="t" r="r" b="b"/>
                <a:pathLst>
                  <a:path w="1665" h="4237" extrusionOk="0">
                    <a:moveTo>
                      <a:pt x="832" y="1"/>
                    </a:moveTo>
                    <a:cubicBezTo>
                      <a:pt x="432" y="1"/>
                      <a:pt x="31" y="263"/>
                      <a:pt x="1" y="786"/>
                    </a:cubicBezTo>
                    <a:lnTo>
                      <a:pt x="1" y="3497"/>
                    </a:lnTo>
                    <a:cubicBezTo>
                      <a:pt x="31" y="3990"/>
                      <a:pt x="432" y="4237"/>
                      <a:pt x="832" y="4237"/>
                    </a:cubicBezTo>
                    <a:cubicBezTo>
                      <a:pt x="1233" y="4237"/>
                      <a:pt x="1633" y="3990"/>
                      <a:pt x="1664" y="3497"/>
                    </a:cubicBezTo>
                    <a:lnTo>
                      <a:pt x="1664" y="786"/>
                    </a:lnTo>
                    <a:cubicBezTo>
                      <a:pt x="1633" y="263"/>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5"/>
              <p:cNvSpPr/>
              <p:nvPr/>
            </p:nvSpPr>
            <p:spPr>
              <a:xfrm>
                <a:off x="4075650" y="4370550"/>
                <a:ext cx="163400" cy="145500"/>
              </a:xfrm>
              <a:custGeom>
                <a:avLst/>
                <a:gdLst/>
                <a:ahLst/>
                <a:cxnLst/>
                <a:rect l="l" t="t" r="r" b="b"/>
                <a:pathLst>
                  <a:path w="6536" h="5820" extrusionOk="0">
                    <a:moveTo>
                      <a:pt x="1263" y="0"/>
                    </a:moveTo>
                    <a:cubicBezTo>
                      <a:pt x="593" y="0"/>
                      <a:pt x="1" y="875"/>
                      <a:pt x="619" y="1493"/>
                    </a:cubicBezTo>
                    <a:lnTo>
                      <a:pt x="4685" y="5559"/>
                    </a:lnTo>
                    <a:cubicBezTo>
                      <a:pt x="4868" y="5742"/>
                      <a:pt x="5074" y="5819"/>
                      <a:pt x="5273" y="5819"/>
                    </a:cubicBezTo>
                    <a:cubicBezTo>
                      <a:pt x="5943" y="5819"/>
                      <a:pt x="6535" y="4945"/>
                      <a:pt x="5917" y="4327"/>
                    </a:cubicBezTo>
                    <a:lnTo>
                      <a:pt x="1851" y="260"/>
                    </a:lnTo>
                    <a:cubicBezTo>
                      <a:pt x="1668" y="77"/>
                      <a:pt x="1462" y="0"/>
                      <a:pt x="1263"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5"/>
              <p:cNvSpPr/>
              <p:nvPr/>
            </p:nvSpPr>
            <p:spPr>
              <a:xfrm>
                <a:off x="4314300" y="4247450"/>
                <a:ext cx="124650" cy="109300"/>
              </a:xfrm>
              <a:custGeom>
                <a:avLst/>
                <a:gdLst/>
                <a:ahLst/>
                <a:cxnLst/>
                <a:rect l="l" t="t" r="r" b="b"/>
                <a:pathLst>
                  <a:path w="4986" h="4372" extrusionOk="0">
                    <a:moveTo>
                      <a:pt x="3868" y="1"/>
                    </a:moveTo>
                    <a:cubicBezTo>
                      <a:pt x="3694" y="1"/>
                      <a:pt x="3509" y="59"/>
                      <a:pt x="3334" y="194"/>
                    </a:cubicBezTo>
                    <a:lnTo>
                      <a:pt x="623" y="2905"/>
                    </a:lnTo>
                    <a:cubicBezTo>
                      <a:pt x="1" y="3527"/>
                      <a:pt x="568" y="4372"/>
                      <a:pt x="1228" y="4372"/>
                    </a:cubicBezTo>
                    <a:cubicBezTo>
                      <a:pt x="1417" y="4372"/>
                      <a:pt x="1615" y="4302"/>
                      <a:pt x="1793" y="4137"/>
                    </a:cubicBezTo>
                    <a:lnTo>
                      <a:pt x="4504" y="1364"/>
                    </a:lnTo>
                    <a:cubicBezTo>
                      <a:pt x="4986" y="739"/>
                      <a:pt x="4490" y="1"/>
                      <a:pt x="3868"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5"/>
              <p:cNvSpPr/>
              <p:nvPr/>
            </p:nvSpPr>
            <p:spPr>
              <a:xfrm>
                <a:off x="4212750" y="3928475"/>
                <a:ext cx="125875" cy="109750"/>
              </a:xfrm>
              <a:custGeom>
                <a:avLst/>
                <a:gdLst/>
                <a:ahLst/>
                <a:cxnLst/>
                <a:rect l="l" t="t" r="r" b="b"/>
                <a:pathLst>
                  <a:path w="5035" h="4390" extrusionOk="0">
                    <a:moveTo>
                      <a:pt x="1209" y="0"/>
                    </a:moveTo>
                    <a:cubicBezTo>
                      <a:pt x="556" y="0"/>
                      <a:pt x="0" y="875"/>
                      <a:pt x="618" y="1492"/>
                    </a:cubicBezTo>
                    <a:lnTo>
                      <a:pt x="3329" y="4203"/>
                    </a:lnTo>
                    <a:cubicBezTo>
                      <a:pt x="3485" y="4333"/>
                      <a:pt x="3657" y="4389"/>
                      <a:pt x="3826" y="4389"/>
                    </a:cubicBezTo>
                    <a:cubicBezTo>
                      <a:pt x="4457" y="4389"/>
                      <a:pt x="5035" y="3603"/>
                      <a:pt x="4500" y="2971"/>
                    </a:cubicBezTo>
                    <a:lnTo>
                      <a:pt x="1789" y="260"/>
                    </a:lnTo>
                    <a:cubicBezTo>
                      <a:pt x="1606" y="77"/>
                      <a:pt x="1403" y="0"/>
                      <a:pt x="120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5"/>
              <p:cNvSpPr/>
              <p:nvPr/>
            </p:nvSpPr>
            <p:spPr>
              <a:xfrm>
                <a:off x="4177475" y="3623275"/>
                <a:ext cx="129200" cy="110475"/>
              </a:xfrm>
              <a:custGeom>
                <a:avLst/>
                <a:gdLst/>
                <a:ahLst/>
                <a:cxnLst/>
                <a:rect l="l" t="t" r="r" b="b"/>
                <a:pathLst>
                  <a:path w="5168" h="4419" extrusionOk="0">
                    <a:moveTo>
                      <a:pt x="3958" y="0"/>
                    </a:moveTo>
                    <a:cubicBezTo>
                      <a:pt x="3762" y="0"/>
                      <a:pt x="3559" y="79"/>
                      <a:pt x="3385" y="269"/>
                    </a:cubicBezTo>
                    <a:lnTo>
                      <a:pt x="612" y="2980"/>
                    </a:lnTo>
                    <a:cubicBezTo>
                      <a:pt x="0" y="3591"/>
                      <a:pt x="575" y="4419"/>
                      <a:pt x="1237" y="4419"/>
                    </a:cubicBezTo>
                    <a:cubicBezTo>
                      <a:pt x="1442" y="4419"/>
                      <a:pt x="1655" y="4339"/>
                      <a:pt x="1844" y="4150"/>
                    </a:cubicBezTo>
                    <a:lnTo>
                      <a:pt x="4555" y="1439"/>
                    </a:lnTo>
                    <a:cubicBezTo>
                      <a:pt x="5167" y="827"/>
                      <a:pt x="4593" y="0"/>
                      <a:pt x="3958"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5"/>
              <p:cNvSpPr/>
              <p:nvPr/>
            </p:nvSpPr>
            <p:spPr>
              <a:xfrm>
                <a:off x="4382350" y="4484325"/>
                <a:ext cx="161900" cy="144375"/>
              </a:xfrm>
              <a:custGeom>
                <a:avLst/>
                <a:gdLst/>
                <a:ahLst/>
                <a:cxnLst/>
                <a:rect l="l" t="t" r="r" b="b"/>
                <a:pathLst>
                  <a:path w="6476" h="5775" extrusionOk="0">
                    <a:moveTo>
                      <a:pt x="1184" y="0"/>
                    </a:moveTo>
                    <a:cubicBezTo>
                      <a:pt x="538" y="0"/>
                      <a:pt x="0" y="828"/>
                      <a:pt x="612" y="1440"/>
                    </a:cubicBezTo>
                    <a:lnTo>
                      <a:pt x="4678" y="5506"/>
                    </a:lnTo>
                    <a:cubicBezTo>
                      <a:pt x="4868" y="5695"/>
                      <a:pt x="5077" y="5775"/>
                      <a:pt x="5278" y="5775"/>
                    </a:cubicBezTo>
                    <a:cubicBezTo>
                      <a:pt x="5926" y="5775"/>
                      <a:pt x="6475" y="4947"/>
                      <a:pt x="5911" y="4335"/>
                    </a:cubicBezTo>
                    <a:lnTo>
                      <a:pt x="1782" y="269"/>
                    </a:lnTo>
                    <a:cubicBezTo>
                      <a:pt x="1593" y="80"/>
                      <a:pt x="1383" y="0"/>
                      <a:pt x="1184"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5"/>
              <p:cNvSpPr/>
              <p:nvPr/>
            </p:nvSpPr>
            <p:spPr>
              <a:xfrm>
                <a:off x="4799675" y="4429800"/>
                <a:ext cx="41600" cy="196800"/>
              </a:xfrm>
              <a:custGeom>
                <a:avLst/>
                <a:gdLst/>
                <a:ahLst/>
                <a:cxnLst/>
                <a:rect l="l" t="t" r="r" b="b"/>
                <a:pathLst>
                  <a:path w="1664" h="7872" extrusionOk="0">
                    <a:moveTo>
                      <a:pt x="832" y="1"/>
                    </a:moveTo>
                    <a:cubicBezTo>
                      <a:pt x="431" y="1"/>
                      <a:pt x="31" y="263"/>
                      <a:pt x="0" y="786"/>
                    </a:cubicBezTo>
                    <a:lnTo>
                      <a:pt x="0" y="7133"/>
                    </a:lnTo>
                    <a:cubicBezTo>
                      <a:pt x="31" y="7625"/>
                      <a:pt x="431" y="7872"/>
                      <a:pt x="832" y="7872"/>
                    </a:cubicBezTo>
                    <a:cubicBezTo>
                      <a:pt x="1232" y="7872"/>
                      <a:pt x="1633" y="7625"/>
                      <a:pt x="1664" y="7133"/>
                    </a:cubicBezTo>
                    <a:lnTo>
                      <a:pt x="1664" y="786"/>
                    </a:lnTo>
                    <a:cubicBezTo>
                      <a:pt x="1633" y="263"/>
                      <a:pt x="1232" y="1"/>
                      <a:pt x="83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5"/>
              <p:cNvSpPr/>
              <p:nvPr/>
            </p:nvSpPr>
            <p:spPr>
              <a:xfrm>
                <a:off x="4827400" y="4789875"/>
                <a:ext cx="180225" cy="43150"/>
              </a:xfrm>
              <a:custGeom>
                <a:avLst/>
                <a:gdLst/>
                <a:ahLst/>
                <a:cxnLst/>
                <a:rect l="l" t="t" r="r" b="b"/>
                <a:pathLst>
                  <a:path w="7209" h="1726" extrusionOk="0">
                    <a:moveTo>
                      <a:pt x="1109" y="0"/>
                    </a:moveTo>
                    <a:cubicBezTo>
                      <a:pt x="0" y="0"/>
                      <a:pt x="0" y="1725"/>
                      <a:pt x="1109" y="1725"/>
                    </a:cubicBezTo>
                    <a:lnTo>
                      <a:pt x="6100" y="1725"/>
                    </a:lnTo>
                    <a:cubicBezTo>
                      <a:pt x="7209" y="1725"/>
                      <a:pt x="7209" y="0"/>
                      <a:pt x="6100"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5"/>
              <p:cNvSpPr/>
              <p:nvPr/>
            </p:nvSpPr>
            <p:spPr>
              <a:xfrm>
                <a:off x="5039950" y="4472200"/>
                <a:ext cx="151025" cy="134750"/>
              </a:xfrm>
              <a:custGeom>
                <a:avLst/>
                <a:gdLst/>
                <a:ahLst/>
                <a:cxnLst/>
                <a:rect l="l" t="t" r="r" b="b"/>
                <a:pathLst>
                  <a:path w="6041" h="5390" extrusionOk="0">
                    <a:moveTo>
                      <a:pt x="4803" y="1"/>
                    </a:moveTo>
                    <a:cubicBezTo>
                      <a:pt x="4601" y="1"/>
                      <a:pt x="4388" y="78"/>
                      <a:pt x="4191" y="261"/>
                    </a:cubicBezTo>
                    <a:lnTo>
                      <a:pt x="617" y="3958"/>
                    </a:lnTo>
                    <a:cubicBezTo>
                      <a:pt x="0" y="4527"/>
                      <a:pt x="553" y="5389"/>
                      <a:pt x="1205" y="5389"/>
                    </a:cubicBezTo>
                    <a:cubicBezTo>
                      <a:pt x="1400" y="5389"/>
                      <a:pt x="1604" y="5313"/>
                      <a:pt x="1788" y="5129"/>
                    </a:cubicBezTo>
                    <a:lnTo>
                      <a:pt x="5423" y="1493"/>
                    </a:lnTo>
                    <a:cubicBezTo>
                      <a:pt x="6041" y="875"/>
                      <a:pt x="5485" y="1"/>
                      <a:pt x="4803"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5"/>
              <p:cNvSpPr/>
              <p:nvPr/>
            </p:nvSpPr>
            <p:spPr>
              <a:xfrm>
                <a:off x="5232450" y="4620075"/>
                <a:ext cx="128325" cy="111625"/>
              </a:xfrm>
              <a:custGeom>
                <a:avLst/>
                <a:gdLst/>
                <a:ahLst/>
                <a:cxnLst/>
                <a:rect l="l" t="t" r="r" b="b"/>
                <a:pathLst>
                  <a:path w="5133" h="4465" extrusionOk="0">
                    <a:moveTo>
                      <a:pt x="1210" y="1"/>
                    </a:moveTo>
                    <a:cubicBezTo>
                      <a:pt x="556" y="1"/>
                      <a:pt x="1" y="875"/>
                      <a:pt x="619" y="1493"/>
                    </a:cubicBezTo>
                    <a:lnTo>
                      <a:pt x="3330" y="4204"/>
                    </a:lnTo>
                    <a:cubicBezTo>
                      <a:pt x="3513" y="4387"/>
                      <a:pt x="3715" y="4464"/>
                      <a:pt x="3910" y="4464"/>
                    </a:cubicBezTo>
                    <a:cubicBezTo>
                      <a:pt x="4566" y="4464"/>
                      <a:pt x="5132" y="3590"/>
                      <a:pt x="4562" y="2972"/>
                    </a:cubicBezTo>
                    <a:lnTo>
                      <a:pt x="1789" y="261"/>
                    </a:lnTo>
                    <a:cubicBezTo>
                      <a:pt x="1606" y="78"/>
                      <a:pt x="1404" y="1"/>
                      <a:pt x="1210"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5"/>
              <p:cNvSpPr/>
              <p:nvPr/>
            </p:nvSpPr>
            <p:spPr>
              <a:xfrm>
                <a:off x="5391000" y="4417175"/>
                <a:ext cx="114875" cy="99775"/>
              </a:xfrm>
              <a:custGeom>
                <a:avLst/>
                <a:gdLst/>
                <a:ahLst/>
                <a:cxnLst/>
                <a:rect l="l" t="t" r="r" b="b"/>
                <a:pathLst>
                  <a:path w="4595" h="3991" extrusionOk="0">
                    <a:moveTo>
                      <a:pt x="3420" y="1"/>
                    </a:moveTo>
                    <a:cubicBezTo>
                      <a:pt x="3228" y="1"/>
                      <a:pt x="3026" y="73"/>
                      <a:pt x="2841" y="244"/>
                    </a:cubicBezTo>
                    <a:lnTo>
                      <a:pt x="623" y="2524"/>
                    </a:lnTo>
                    <a:cubicBezTo>
                      <a:pt x="1" y="3146"/>
                      <a:pt x="568" y="3991"/>
                      <a:pt x="1228" y="3991"/>
                    </a:cubicBezTo>
                    <a:cubicBezTo>
                      <a:pt x="1417" y="3991"/>
                      <a:pt x="1615" y="3921"/>
                      <a:pt x="1794" y="3756"/>
                    </a:cubicBezTo>
                    <a:lnTo>
                      <a:pt x="4073" y="1415"/>
                    </a:lnTo>
                    <a:cubicBezTo>
                      <a:pt x="4594" y="799"/>
                      <a:pt x="4059" y="1"/>
                      <a:pt x="3420"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5"/>
              <p:cNvSpPr/>
              <p:nvPr/>
            </p:nvSpPr>
            <p:spPr>
              <a:xfrm>
                <a:off x="3532075" y="4858625"/>
                <a:ext cx="140225" cy="121975"/>
              </a:xfrm>
              <a:custGeom>
                <a:avLst/>
                <a:gdLst/>
                <a:ahLst/>
                <a:cxnLst/>
                <a:rect l="l" t="t" r="r" b="b"/>
                <a:pathLst>
                  <a:path w="5609" h="4879" extrusionOk="0">
                    <a:moveTo>
                      <a:pt x="1237" y="1"/>
                    </a:moveTo>
                    <a:cubicBezTo>
                      <a:pt x="574" y="1"/>
                      <a:pt x="0" y="828"/>
                      <a:pt x="612" y="1440"/>
                    </a:cubicBezTo>
                    <a:lnTo>
                      <a:pt x="3816" y="4644"/>
                    </a:lnTo>
                    <a:cubicBezTo>
                      <a:pt x="3981" y="4809"/>
                      <a:pt x="4171" y="4879"/>
                      <a:pt x="4357" y="4879"/>
                    </a:cubicBezTo>
                    <a:cubicBezTo>
                      <a:pt x="5004" y="4879"/>
                      <a:pt x="5609" y="4034"/>
                      <a:pt x="4986" y="3411"/>
                    </a:cubicBezTo>
                    <a:lnTo>
                      <a:pt x="1844" y="269"/>
                    </a:lnTo>
                    <a:cubicBezTo>
                      <a:pt x="1655"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5"/>
              <p:cNvSpPr/>
              <p:nvPr/>
            </p:nvSpPr>
            <p:spPr>
              <a:xfrm>
                <a:off x="3817650" y="5028075"/>
                <a:ext cx="148600" cy="132325"/>
              </a:xfrm>
              <a:custGeom>
                <a:avLst/>
                <a:gdLst/>
                <a:ahLst/>
                <a:cxnLst/>
                <a:rect l="l" t="t" r="r" b="b"/>
                <a:pathLst>
                  <a:path w="5944" h="5293" extrusionOk="0">
                    <a:moveTo>
                      <a:pt x="4734" y="0"/>
                    </a:moveTo>
                    <a:cubicBezTo>
                      <a:pt x="4538" y="0"/>
                      <a:pt x="4336" y="79"/>
                      <a:pt x="4161" y="269"/>
                    </a:cubicBezTo>
                    <a:lnTo>
                      <a:pt x="526" y="3904"/>
                    </a:lnTo>
                    <a:cubicBezTo>
                      <a:pt x="1" y="4524"/>
                      <a:pt x="511" y="5293"/>
                      <a:pt x="1140" y="5293"/>
                    </a:cubicBezTo>
                    <a:cubicBezTo>
                      <a:pt x="1323" y="5293"/>
                      <a:pt x="1516" y="5227"/>
                      <a:pt x="1696" y="5075"/>
                    </a:cubicBezTo>
                    <a:lnTo>
                      <a:pt x="5332" y="1439"/>
                    </a:lnTo>
                    <a:cubicBezTo>
                      <a:pt x="5943" y="828"/>
                      <a:pt x="5369" y="0"/>
                      <a:pt x="4734"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5"/>
              <p:cNvSpPr/>
              <p:nvPr/>
            </p:nvSpPr>
            <p:spPr>
              <a:xfrm>
                <a:off x="4064875" y="4744850"/>
                <a:ext cx="140250" cy="122425"/>
              </a:xfrm>
              <a:custGeom>
                <a:avLst/>
                <a:gdLst/>
                <a:ahLst/>
                <a:cxnLst/>
                <a:rect l="l" t="t" r="r" b="b"/>
                <a:pathLst>
                  <a:path w="5610" h="4897" extrusionOk="0">
                    <a:moveTo>
                      <a:pt x="1209" y="1"/>
                    </a:moveTo>
                    <a:cubicBezTo>
                      <a:pt x="556" y="1"/>
                      <a:pt x="0" y="875"/>
                      <a:pt x="618" y="1493"/>
                    </a:cubicBezTo>
                    <a:cubicBezTo>
                      <a:pt x="1666" y="2540"/>
                      <a:pt x="2713" y="3588"/>
                      <a:pt x="3761" y="4635"/>
                    </a:cubicBezTo>
                    <a:cubicBezTo>
                      <a:pt x="3945" y="4819"/>
                      <a:pt x="4151" y="4896"/>
                      <a:pt x="4351" y="4896"/>
                    </a:cubicBezTo>
                    <a:cubicBezTo>
                      <a:pt x="5021" y="4896"/>
                      <a:pt x="5610" y="4034"/>
                      <a:pt x="4993" y="3465"/>
                    </a:cubicBezTo>
                    <a:cubicBezTo>
                      <a:pt x="3945" y="2356"/>
                      <a:pt x="2836" y="1308"/>
                      <a:pt x="1789" y="261"/>
                    </a:cubicBezTo>
                    <a:cubicBezTo>
                      <a:pt x="1606" y="78"/>
                      <a:pt x="1403" y="1"/>
                      <a:pt x="1209"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5"/>
              <p:cNvSpPr/>
              <p:nvPr/>
            </p:nvSpPr>
            <p:spPr>
              <a:xfrm>
                <a:off x="4189800" y="5028075"/>
                <a:ext cx="150750" cy="133600"/>
              </a:xfrm>
              <a:custGeom>
                <a:avLst/>
                <a:gdLst/>
                <a:ahLst/>
                <a:cxnLst/>
                <a:rect l="l" t="t" r="r" b="b"/>
                <a:pathLst>
                  <a:path w="6030" h="5344" extrusionOk="0">
                    <a:moveTo>
                      <a:pt x="4846" y="0"/>
                    </a:moveTo>
                    <a:cubicBezTo>
                      <a:pt x="4646" y="0"/>
                      <a:pt x="4436" y="79"/>
                      <a:pt x="4247" y="269"/>
                    </a:cubicBezTo>
                    <a:lnTo>
                      <a:pt x="612" y="3904"/>
                    </a:lnTo>
                    <a:cubicBezTo>
                      <a:pt x="0" y="4516"/>
                      <a:pt x="539" y="5343"/>
                      <a:pt x="1184" y="5343"/>
                    </a:cubicBezTo>
                    <a:cubicBezTo>
                      <a:pt x="1384" y="5343"/>
                      <a:pt x="1593" y="5264"/>
                      <a:pt x="1783" y="5075"/>
                    </a:cubicBezTo>
                    <a:lnTo>
                      <a:pt x="5418" y="1439"/>
                    </a:lnTo>
                    <a:cubicBezTo>
                      <a:pt x="6030" y="828"/>
                      <a:pt x="5491" y="0"/>
                      <a:pt x="4846"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5"/>
              <p:cNvSpPr/>
              <p:nvPr/>
            </p:nvSpPr>
            <p:spPr>
              <a:xfrm>
                <a:off x="4473075" y="4778750"/>
                <a:ext cx="140125" cy="122600"/>
              </a:xfrm>
              <a:custGeom>
                <a:avLst/>
                <a:gdLst/>
                <a:ahLst/>
                <a:cxnLst/>
                <a:rect l="l" t="t" r="r" b="b"/>
                <a:pathLst>
                  <a:path w="5605" h="4904" extrusionOk="0">
                    <a:moveTo>
                      <a:pt x="1209" y="0"/>
                    </a:moveTo>
                    <a:cubicBezTo>
                      <a:pt x="555" y="0"/>
                      <a:pt x="0" y="875"/>
                      <a:pt x="618" y="1493"/>
                    </a:cubicBezTo>
                    <a:lnTo>
                      <a:pt x="3760" y="4635"/>
                    </a:lnTo>
                    <a:cubicBezTo>
                      <a:pt x="3950" y="4824"/>
                      <a:pt x="4163" y="4903"/>
                      <a:pt x="4368" y="4903"/>
                    </a:cubicBezTo>
                    <a:cubicBezTo>
                      <a:pt x="5030" y="4903"/>
                      <a:pt x="5604" y="4076"/>
                      <a:pt x="4993" y="3464"/>
                    </a:cubicBezTo>
                    <a:lnTo>
                      <a:pt x="1789" y="260"/>
                    </a:lnTo>
                    <a:cubicBezTo>
                      <a:pt x="1606" y="77"/>
                      <a:pt x="1403" y="0"/>
                      <a:pt x="120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5"/>
              <p:cNvSpPr/>
              <p:nvPr/>
            </p:nvSpPr>
            <p:spPr>
              <a:xfrm>
                <a:off x="4665775" y="5085075"/>
                <a:ext cx="128000" cy="110475"/>
              </a:xfrm>
              <a:custGeom>
                <a:avLst/>
                <a:gdLst/>
                <a:ahLst/>
                <a:cxnLst/>
                <a:rect l="l" t="t" r="r" b="b"/>
                <a:pathLst>
                  <a:path w="5120" h="4419" extrusionOk="0">
                    <a:moveTo>
                      <a:pt x="3922" y="0"/>
                    </a:moveTo>
                    <a:cubicBezTo>
                      <a:pt x="3722" y="0"/>
                      <a:pt x="3512" y="79"/>
                      <a:pt x="3323" y="268"/>
                    </a:cubicBezTo>
                    <a:cubicBezTo>
                      <a:pt x="2399" y="1131"/>
                      <a:pt x="1536" y="2055"/>
                      <a:pt x="612" y="2979"/>
                    </a:cubicBezTo>
                    <a:cubicBezTo>
                      <a:pt x="0" y="3591"/>
                      <a:pt x="538" y="4419"/>
                      <a:pt x="1184" y="4419"/>
                    </a:cubicBezTo>
                    <a:cubicBezTo>
                      <a:pt x="1383" y="4419"/>
                      <a:pt x="1593" y="4339"/>
                      <a:pt x="1782" y="4150"/>
                    </a:cubicBezTo>
                    <a:lnTo>
                      <a:pt x="4555" y="1439"/>
                    </a:lnTo>
                    <a:cubicBezTo>
                      <a:pt x="5120" y="827"/>
                      <a:pt x="4570" y="0"/>
                      <a:pt x="3922"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5"/>
              <p:cNvSpPr/>
              <p:nvPr/>
            </p:nvSpPr>
            <p:spPr>
              <a:xfrm>
                <a:off x="3532075" y="5209825"/>
                <a:ext cx="140125" cy="122600"/>
              </a:xfrm>
              <a:custGeom>
                <a:avLst/>
                <a:gdLst/>
                <a:ahLst/>
                <a:cxnLst/>
                <a:rect l="l" t="t" r="r" b="b"/>
                <a:pathLst>
                  <a:path w="5605" h="4904" extrusionOk="0">
                    <a:moveTo>
                      <a:pt x="1237" y="1"/>
                    </a:moveTo>
                    <a:cubicBezTo>
                      <a:pt x="574" y="1"/>
                      <a:pt x="0" y="828"/>
                      <a:pt x="612" y="1440"/>
                    </a:cubicBezTo>
                    <a:cubicBezTo>
                      <a:pt x="1659" y="2487"/>
                      <a:pt x="2707" y="3535"/>
                      <a:pt x="3816" y="4644"/>
                    </a:cubicBezTo>
                    <a:cubicBezTo>
                      <a:pt x="3985" y="4827"/>
                      <a:pt x="4180" y="4904"/>
                      <a:pt x="4370" y="4904"/>
                    </a:cubicBezTo>
                    <a:cubicBezTo>
                      <a:pt x="5012" y="4904"/>
                      <a:pt x="5604" y="4029"/>
                      <a:pt x="4986" y="3412"/>
                    </a:cubicBezTo>
                    <a:cubicBezTo>
                      <a:pt x="3939" y="2364"/>
                      <a:pt x="2892" y="1317"/>
                      <a:pt x="1844" y="269"/>
                    </a:cubicBezTo>
                    <a:cubicBezTo>
                      <a:pt x="1655"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5"/>
              <p:cNvSpPr/>
              <p:nvPr/>
            </p:nvSpPr>
            <p:spPr>
              <a:xfrm>
                <a:off x="2907300" y="1188425"/>
                <a:ext cx="929175" cy="176725"/>
              </a:xfrm>
              <a:custGeom>
                <a:avLst/>
                <a:gdLst/>
                <a:ahLst/>
                <a:cxnLst/>
                <a:rect l="l" t="t" r="r" b="b"/>
                <a:pathLst>
                  <a:path w="37167" h="7069" extrusionOk="0">
                    <a:moveTo>
                      <a:pt x="19853" y="1"/>
                    </a:moveTo>
                    <a:cubicBezTo>
                      <a:pt x="19521" y="1"/>
                      <a:pt x="19205" y="151"/>
                      <a:pt x="19072" y="497"/>
                    </a:cubicBezTo>
                    <a:cubicBezTo>
                      <a:pt x="18271" y="2222"/>
                      <a:pt x="17038" y="4563"/>
                      <a:pt x="14882" y="4748"/>
                    </a:cubicBezTo>
                    <a:cubicBezTo>
                      <a:pt x="14781" y="4760"/>
                      <a:pt x="14681" y="4765"/>
                      <a:pt x="14583" y="4765"/>
                    </a:cubicBezTo>
                    <a:cubicBezTo>
                      <a:pt x="12589" y="4765"/>
                      <a:pt x="11212" y="2449"/>
                      <a:pt x="10507" y="805"/>
                    </a:cubicBezTo>
                    <a:cubicBezTo>
                      <a:pt x="10323" y="497"/>
                      <a:pt x="9999" y="343"/>
                      <a:pt x="9676" y="343"/>
                    </a:cubicBezTo>
                    <a:cubicBezTo>
                      <a:pt x="9352" y="343"/>
                      <a:pt x="9029" y="497"/>
                      <a:pt x="8844" y="805"/>
                    </a:cubicBezTo>
                    <a:cubicBezTo>
                      <a:pt x="8166" y="2469"/>
                      <a:pt x="7057" y="3824"/>
                      <a:pt x="5578" y="4810"/>
                    </a:cubicBezTo>
                    <a:cubicBezTo>
                      <a:pt x="5134" y="5057"/>
                      <a:pt x="4729" y="5167"/>
                      <a:pt x="4358" y="5167"/>
                    </a:cubicBezTo>
                    <a:cubicBezTo>
                      <a:pt x="3344" y="5167"/>
                      <a:pt x="2592" y="4337"/>
                      <a:pt x="2005" y="3208"/>
                    </a:cubicBezTo>
                    <a:cubicBezTo>
                      <a:pt x="1852" y="2864"/>
                      <a:pt x="1587" y="2722"/>
                      <a:pt x="1308" y="2722"/>
                    </a:cubicBezTo>
                    <a:cubicBezTo>
                      <a:pt x="688" y="2722"/>
                      <a:pt x="1" y="3428"/>
                      <a:pt x="341" y="4194"/>
                    </a:cubicBezTo>
                    <a:lnTo>
                      <a:pt x="403" y="4132"/>
                    </a:lnTo>
                    <a:cubicBezTo>
                      <a:pt x="1227" y="5830"/>
                      <a:pt x="2586" y="7069"/>
                      <a:pt x="4299" y="7069"/>
                    </a:cubicBezTo>
                    <a:cubicBezTo>
                      <a:pt x="4762" y="7069"/>
                      <a:pt x="5252" y="6978"/>
                      <a:pt x="5763" y="6782"/>
                    </a:cubicBezTo>
                    <a:cubicBezTo>
                      <a:pt x="7417" y="6138"/>
                      <a:pt x="8729" y="4810"/>
                      <a:pt x="9672" y="3307"/>
                    </a:cubicBezTo>
                    <a:lnTo>
                      <a:pt x="9672" y="3307"/>
                    </a:lnTo>
                    <a:cubicBezTo>
                      <a:pt x="10777" y="5111"/>
                      <a:pt x="12382" y="6674"/>
                      <a:pt x="14563" y="6674"/>
                    </a:cubicBezTo>
                    <a:cubicBezTo>
                      <a:pt x="14688" y="6674"/>
                      <a:pt x="14815" y="6669"/>
                      <a:pt x="14944" y="6658"/>
                    </a:cubicBezTo>
                    <a:cubicBezTo>
                      <a:pt x="17038" y="6476"/>
                      <a:pt x="18627" y="5016"/>
                      <a:pt x="19737" y="3296"/>
                    </a:cubicBezTo>
                    <a:lnTo>
                      <a:pt x="19737" y="3296"/>
                    </a:lnTo>
                    <a:cubicBezTo>
                      <a:pt x="20571" y="4973"/>
                      <a:pt x="21902" y="6430"/>
                      <a:pt x="23816" y="6473"/>
                    </a:cubicBezTo>
                    <a:cubicBezTo>
                      <a:pt x="23872" y="6476"/>
                      <a:pt x="23928" y="6477"/>
                      <a:pt x="23983" y="6477"/>
                    </a:cubicBezTo>
                    <a:cubicBezTo>
                      <a:pt x="25894" y="6477"/>
                      <a:pt x="27168" y="5028"/>
                      <a:pt x="27926" y="3351"/>
                    </a:cubicBezTo>
                    <a:lnTo>
                      <a:pt x="27926" y="3351"/>
                    </a:lnTo>
                    <a:cubicBezTo>
                      <a:pt x="28770" y="4610"/>
                      <a:pt x="29877" y="5682"/>
                      <a:pt x="31210" y="6473"/>
                    </a:cubicBezTo>
                    <a:cubicBezTo>
                      <a:pt x="31892" y="6863"/>
                      <a:pt x="32561" y="7043"/>
                      <a:pt x="33199" y="7043"/>
                    </a:cubicBezTo>
                    <a:cubicBezTo>
                      <a:pt x="34578" y="7043"/>
                      <a:pt x="35809" y="6200"/>
                      <a:pt x="36693" y="4810"/>
                    </a:cubicBezTo>
                    <a:cubicBezTo>
                      <a:pt x="37167" y="4078"/>
                      <a:pt x="36498" y="3377"/>
                      <a:pt x="35821" y="3377"/>
                    </a:cubicBezTo>
                    <a:cubicBezTo>
                      <a:pt x="35528" y="3377"/>
                      <a:pt x="35234" y="3508"/>
                      <a:pt x="35030" y="3824"/>
                    </a:cubicBezTo>
                    <a:cubicBezTo>
                      <a:pt x="34485" y="4675"/>
                      <a:pt x="33865" y="5075"/>
                      <a:pt x="33180" y="5075"/>
                    </a:cubicBezTo>
                    <a:cubicBezTo>
                      <a:pt x="32625" y="5075"/>
                      <a:pt x="32028" y="4813"/>
                      <a:pt x="31395" y="4317"/>
                    </a:cubicBezTo>
                    <a:cubicBezTo>
                      <a:pt x="30162" y="3270"/>
                      <a:pt x="29176" y="1976"/>
                      <a:pt x="28560" y="497"/>
                    </a:cubicBezTo>
                    <a:cubicBezTo>
                      <a:pt x="28366" y="164"/>
                      <a:pt x="28034" y="6"/>
                      <a:pt x="27706" y="6"/>
                    </a:cubicBezTo>
                    <a:cubicBezTo>
                      <a:pt x="27305" y="6"/>
                      <a:pt x="26909" y="241"/>
                      <a:pt x="26773" y="682"/>
                    </a:cubicBezTo>
                    <a:cubicBezTo>
                      <a:pt x="26476" y="2052"/>
                      <a:pt x="25775" y="4573"/>
                      <a:pt x="24004" y="4573"/>
                    </a:cubicBezTo>
                    <a:cubicBezTo>
                      <a:pt x="23942" y="4573"/>
                      <a:pt x="23880" y="4570"/>
                      <a:pt x="23816" y="4563"/>
                    </a:cubicBezTo>
                    <a:cubicBezTo>
                      <a:pt x="21906" y="4379"/>
                      <a:pt x="21167" y="2099"/>
                      <a:pt x="20859" y="682"/>
                    </a:cubicBezTo>
                    <a:cubicBezTo>
                      <a:pt x="20753" y="262"/>
                      <a:pt x="20290" y="1"/>
                      <a:pt x="19853"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5"/>
              <p:cNvSpPr/>
              <p:nvPr/>
            </p:nvSpPr>
            <p:spPr>
              <a:xfrm>
                <a:off x="3808900" y="2830575"/>
                <a:ext cx="930225" cy="178150"/>
              </a:xfrm>
              <a:custGeom>
                <a:avLst/>
                <a:gdLst/>
                <a:ahLst/>
                <a:cxnLst/>
                <a:rect l="l" t="t" r="r" b="b"/>
                <a:pathLst>
                  <a:path w="37209" h="7126" extrusionOk="0">
                    <a:moveTo>
                      <a:pt x="19844" y="0"/>
                    </a:moveTo>
                    <a:cubicBezTo>
                      <a:pt x="19522" y="0"/>
                      <a:pt x="19209" y="151"/>
                      <a:pt x="19052" y="492"/>
                    </a:cubicBezTo>
                    <a:cubicBezTo>
                      <a:pt x="18313" y="2217"/>
                      <a:pt x="17019" y="4558"/>
                      <a:pt x="14924" y="4805"/>
                    </a:cubicBezTo>
                    <a:cubicBezTo>
                      <a:pt x="14847" y="4811"/>
                      <a:pt x="14771" y="4814"/>
                      <a:pt x="14695" y="4814"/>
                    </a:cubicBezTo>
                    <a:cubicBezTo>
                      <a:pt x="12663" y="4814"/>
                      <a:pt x="11262" y="2463"/>
                      <a:pt x="10549" y="800"/>
                    </a:cubicBezTo>
                    <a:cubicBezTo>
                      <a:pt x="10364" y="492"/>
                      <a:pt x="10041" y="338"/>
                      <a:pt x="9717" y="338"/>
                    </a:cubicBezTo>
                    <a:cubicBezTo>
                      <a:pt x="9394" y="338"/>
                      <a:pt x="9070" y="492"/>
                      <a:pt x="8886" y="800"/>
                    </a:cubicBezTo>
                    <a:cubicBezTo>
                      <a:pt x="8208" y="2463"/>
                      <a:pt x="7037" y="3819"/>
                      <a:pt x="5558" y="4805"/>
                    </a:cubicBezTo>
                    <a:cubicBezTo>
                      <a:pt x="5114" y="5052"/>
                      <a:pt x="4709" y="5162"/>
                      <a:pt x="4340" y="5162"/>
                    </a:cubicBezTo>
                    <a:cubicBezTo>
                      <a:pt x="3328" y="5162"/>
                      <a:pt x="2588" y="4331"/>
                      <a:pt x="2046" y="3203"/>
                    </a:cubicBezTo>
                    <a:cubicBezTo>
                      <a:pt x="1875" y="2859"/>
                      <a:pt x="1596" y="2716"/>
                      <a:pt x="1310" y="2716"/>
                    </a:cubicBezTo>
                    <a:cubicBezTo>
                      <a:pt x="674" y="2716"/>
                      <a:pt x="0" y="3423"/>
                      <a:pt x="383" y="4189"/>
                    </a:cubicBezTo>
                    <a:cubicBezTo>
                      <a:pt x="1207" y="5886"/>
                      <a:pt x="2604" y="7125"/>
                      <a:pt x="4334" y="7125"/>
                    </a:cubicBezTo>
                    <a:cubicBezTo>
                      <a:pt x="4801" y="7125"/>
                      <a:pt x="5293" y="7035"/>
                      <a:pt x="5805" y="6838"/>
                    </a:cubicBezTo>
                    <a:cubicBezTo>
                      <a:pt x="7416" y="6194"/>
                      <a:pt x="8717" y="4861"/>
                      <a:pt x="9684" y="3355"/>
                    </a:cubicBezTo>
                    <a:lnTo>
                      <a:pt x="9684" y="3355"/>
                    </a:lnTo>
                    <a:cubicBezTo>
                      <a:pt x="10774" y="5163"/>
                      <a:pt x="12405" y="6730"/>
                      <a:pt x="14550" y="6730"/>
                    </a:cubicBezTo>
                    <a:cubicBezTo>
                      <a:pt x="14673" y="6730"/>
                      <a:pt x="14798" y="6725"/>
                      <a:pt x="14924" y="6715"/>
                    </a:cubicBezTo>
                    <a:cubicBezTo>
                      <a:pt x="17018" y="6533"/>
                      <a:pt x="18642" y="5072"/>
                      <a:pt x="19744" y="3352"/>
                    </a:cubicBezTo>
                    <a:lnTo>
                      <a:pt x="19744" y="3352"/>
                    </a:lnTo>
                    <a:cubicBezTo>
                      <a:pt x="20557" y="5010"/>
                      <a:pt x="21886" y="6443"/>
                      <a:pt x="23796" y="6530"/>
                    </a:cubicBezTo>
                    <a:cubicBezTo>
                      <a:pt x="23854" y="6532"/>
                      <a:pt x="23911" y="6534"/>
                      <a:pt x="23967" y="6534"/>
                    </a:cubicBezTo>
                    <a:cubicBezTo>
                      <a:pt x="25910" y="6534"/>
                      <a:pt x="27165" y="5095"/>
                      <a:pt x="27931" y="3425"/>
                    </a:cubicBezTo>
                    <a:lnTo>
                      <a:pt x="27931" y="3425"/>
                    </a:lnTo>
                    <a:cubicBezTo>
                      <a:pt x="28787" y="4676"/>
                      <a:pt x="29905" y="5742"/>
                      <a:pt x="31190" y="6530"/>
                    </a:cubicBezTo>
                    <a:cubicBezTo>
                      <a:pt x="31879" y="6912"/>
                      <a:pt x="32550" y="7087"/>
                      <a:pt x="33186" y="7087"/>
                    </a:cubicBezTo>
                    <a:cubicBezTo>
                      <a:pt x="34599" y="7087"/>
                      <a:pt x="35843" y="6226"/>
                      <a:pt x="36735" y="4866"/>
                    </a:cubicBezTo>
                    <a:cubicBezTo>
                      <a:pt x="37208" y="4135"/>
                      <a:pt x="36540" y="3433"/>
                      <a:pt x="35863" y="3433"/>
                    </a:cubicBezTo>
                    <a:cubicBezTo>
                      <a:pt x="35570" y="3433"/>
                      <a:pt x="35276" y="3564"/>
                      <a:pt x="35072" y="3880"/>
                    </a:cubicBezTo>
                    <a:cubicBezTo>
                      <a:pt x="34527" y="4732"/>
                      <a:pt x="33888" y="5131"/>
                      <a:pt x="33196" y="5131"/>
                    </a:cubicBezTo>
                    <a:cubicBezTo>
                      <a:pt x="32637" y="5131"/>
                      <a:pt x="32043" y="4870"/>
                      <a:pt x="31436" y="4373"/>
                    </a:cubicBezTo>
                    <a:cubicBezTo>
                      <a:pt x="30204" y="3326"/>
                      <a:pt x="29218" y="1970"/>
                      <a:pt x="28541" y="492"/>
                    </a:cubicBezTo>
                    <a:cubicBezTo>
                      <a:pt x="28355" y="173"/>
                      <a:pt x="28054" y="26"/>
                      <a:pt x="27753" y="26"/>
                    </a:cubicBezTo>
                    <a:cubicBezTo>
                      <a:pt x="27355" y="26"/>
                      <a:pt x="26956" y="282"/>
                      <a:pt x="26815" y="738"/>
                    </a:cubicBezTo>
                    <a:cubicBezTo>
                      <a:pt x="26518" y="2048"/>
                      <a:pt x="25759" y="4567"/>
                      <a:pt x="23984" y="4567"/>
                    </a:cubicBezTo>
                    <a:cubicBezTo>
                      <a:pt x="23923" y="4567"/>
                      <a:pt x="23860" y="4564"/>
                      <a:pt x="23796" y="4558"/>
                    </a:cubicBezTo>
                    <a:cubicBezTo>
                      <a:pt x="21948" y="4373"/>
                      <a:pt x="21208" y="2094"/>
                      <a:pt x="20839" y="738"/>
                    </a:cubicBezTo>
                    <a:cubicBezTo>
                      <a:pt x="20732" y="277"/>
                      <a:pt x="20280" y="0"/>
                      <a:pt x="19844"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5"/>
              <p:cNvSpPr/>
              <p:nvPr/>
            </p:nvSpPr>
            <p:spPr>
              <a:xfrm>
                <a:off x="2271625" y="3779425"/>
                <a:ext cx="930225" cy="178150"/>
              </a:xfrm>
              <a:custGeom>
                <a:avLst/>
                <a:gdLst/>
                <a:ahLst/>
                <a:cxnLst/>
                <a:rect l="l" t="t" r="r" b="b"/>
                <a:pathLst>
                  <a:path w="37209" h="7126" extrusionOk="0">
                    <a:moveTo>
                      <a:pt x="19844" y="1"/>
                    </a:moveTo>
                    <a:cubicBezTo>
                      <a:pt x="19522" y="1"/>
                      <a:pt x="19209" y="152"/>
                      <a:pt x="19052" y="492"/>
                    </a:cubicBezTo>
                    <a:cubicBezTo>
                      <a:pt x="18313" y="2217"/>
                      <a:pt x="17019" y="4559"/>
                      <a:pt x="14862" y="4743"/>
                    </a:cubicBezTo>
                    <a:cubicBezTo>
                      <a:pt x="14764" y="4755"/>
                      <a:pt x="14667" y="4761"/>
                      <a:pt x="14572" y="4761"/>
                    </a:cubicBezTo>
                    <a:cubicBezTo>
                      <a:pt x="12630" y="4761"/>
                      <a:pt x="11254" y="2447"/>
                      <a:pt x="10549" y="862"/>
                    </a:cubicBezTo>
                    <a:cubicBezTo>
                      <a:pt x="10334" y="523"/>
                      <a:pt x="10010" y="353"/>
                      <a:pt x="9694" y="353"/>
                    </a:cubicBezTo>
                    <a:cubicBezTo>
                      <a:pt x="9379" y="353"/>
                      <a:pt x="9071" y="523"/>
                      <a:pt x="8886" y="862"/>
                    </a:cubicBezTo>
                    <a:cubicBezTo>
                      <a:pt x="8208" y="2464"/>
                      <a:pt x="7037" y="3819"/>
                      <a:pt x="5559" y="4805"/>
                    </a:cubicBezTo>
                    <a:cubicBezTo>
                      <a:pt x="5109" y="5071"/>
                      <a:pt x="4701" y="5189"/>
                      <a:pt x="4329" y="5189"/>
                    </a:cubicBezTo>
                    <a:cubicBezTo>
                      <a:pt x="3323" y="5189"/>
                      <a:pt x="2586" y="4327"/>
                      <a:pt x="2047" y="3203"/>
                    </a:cubicBezTo>
                    <a:cubicBezTo>
                      <a:pt x="1875" y="2859"/>
                      <a:pt x="1596" y="2717"/>
                      <a:pt x="1311" y="2717"/>
                    </a:cubicBezTo>
                    <a:cubicBezTo>
                      <a:pt x="674" y="2717"/>
                      <a:pt x="0" y="3424"/>
                      <a:pt x="383" y="4189"/>
                    </a:cubicBezTo>
                    <a:cubicBezTo>
                      <a:pt x="1208" y="5886"/>
                      <a:pt x="2605" y="7126"/>
                      <a:pt x="4304" y="7126"/>
                    </a:cubicBezTo>
                    <a:cubicBezTo>
                      <a:pt x="4763" y="7126"/>
                      <a:pt x="5245" y="7035"/>
                      <a:pt x="5743" y="6838"/>
                    </a:cubicBezTo>
                    <a:cubicBezTo>
                      <a:pt x="7365" y="6190"/>
                      <a:pt x="8707" y="4845"/>
                      <a:pt x="9667" y="3327"/>
                    </a:cubicBezTo>
                    <a:lnTo>
                      <a:pt x="9667" y="3327"/>
                    </a:lnTo>
                    <a:cubicBezTo>
                      <a:pt x="10757" y="5147"/>
                      <a:pt x="12394" y="6731"/>
                      <a:pt x="14551" y="6731"/>
                    </a:cubicBezTo>
                    <a:cubicBezTo>
                      <a:pt x="14673" y="6731"/>
                      <a:pt x="14798" y="6726"/>
                      <a:pt x="14924" y="6715"/>
                    </a:cubicBezTo>
                    <a:cubicBezTo>
                      <a:pt x="17102" y="6534"/>
                      <a:pt x="18679" y="5082"/>
                      <a:pt x="19753" y="3369"/>
                    </a:cubicBezTo>
                    <a:lnTo>
                      <a:pt x="19753" y="3369"/>
                    </a:lnTo>
                    <a:cubicBezTo>
                      <a:pt x="20566" y="5020"/>
                      <a:pt x="21892" y="6444"/>
                      <a:pt x="23796" y="6530"/>
                    </a:cubicBezTo>
                    <a:cubicBezTo>
                      <a:pt x="23853" y="6533"/>
                      <a:pt x="23909" y="6534"/>
                      <a:pt x="23964" y="6534"/>
                    </a:cubicBezTo>
                    <a:cubicBezTo>
                      <a:pt x="25902" y="6534"/>
                      <a:pt x="27157" y="5075"/>
                      <a:pt x="27924" y="3414"/>
                    </a:cubicBezTo>
                    <a:lnTo>
                      <a:pt x="27924" y="3414"/>
                    </a:lnTo>
                    <a:cubicBezTo>
                      <a:pt x="28781" y="4670"/>
                      <a:pt x="29901" y="5740"/>
                      <a:pt x="31190" y="6530"/>
                    </a:cubicBezTo>
                    <a:cubicBezTo>
                      <a:pt x="31879" y="6913"/>
                      <a:pt x="32550" y="7088"/>
                      <a:pt x="33186" y="7088"/>
                    </a:cubicBezTo>
                    <a:cubicBezTo>
                      <a:pt x="34600" y="7088"/>
                      <a:pt x="35843" y="6226"/>
                      <a:pt x="36735" y="4867"/>
                    </a:cubicBezTo>
                    <a:cubicBezTo>
                      <a:pt x="37209" y="4135"/>
                      <a:pt x="36510" y="3434"/>
                      <a:pt x="35836" y="3434"/>
                    </a:cubicBezTo>
                    <a:cubicBezTo>
                      <a:pt x="35545" y="3434"/>
                      <a:pt x="35258" y="3565"/>
                      <a:pt x="35072" y="3881"/>
                    </a:cubicBezTo>
                    <a:cubicBezTo>
                      <a:pt x="34493" y="4732"/>
                      <a:pt x="33858" y="5132"/>
                      <a:pt x="33176" y="5132"/>
                    </a:cubicBezTo>
                    <a:cubicBezTo>
                      <a:pt x="32625" y="5132"/>
                      <a:pt x="32043" y="4870"/>
                      <a:pt x="31437" y="4374"/>
                    </a:cubicBezTo>
                    <a:cubicBezTo>
                      <a:pt x="30143" y="3326"/>
                      <a:pt x="29218" y="1971"/>
                      <a:pt x="28541" y="492"/>
                    </a:cubicBezTo>
                    <a:cubicBezTo>
                      <a:pt x="28355" y="173"/>
                      <a:pt x="28055" y="26"/>
                      <a:pt x="27753" y="26"/>
                    </a:cubicBezTo>
                    <a:cubicBezTo>
                      <a:pt x="27355" y="26"/>
                      <a:pt x="26956" y="283"/>
                      <a:pt x="26815" y="738"/>
                    </a:cubicBezTo>
                    <a:cubicBezTo>
                      <a:pt x="26518" y="2049"/>
                      <a:pt x="25759" y="4568"/>
                      <a:pt x="23984" y="4568"/>
                    </a:cubicBezTo>
                    <a:cubicBezTo>
                      <a:pt x="23923" y="4568"/>
                      <a:pt x="23860" y="4565"/>
                      <a:pt x="23796" y="4559"/>
                    </a:cubicBezTo>
                    <a:cubicBezTo>
                      <a:pt x="22010" y="4435"/>
                      <a:pt x="21209" y="2094"/>
                      <a:pt x="20839" y="738"/>
                    </a:cubicBezTo>
                    <a:cubicBezTo>
                      <a:pt x="20733" y="278"/>
                      <a:pt x="20280" y="1"/>
                      <a:pt x="19844"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5"/>
              <p:cNvSpPr/>
              <p:nvPr/>
            </p:nvSpPr>
            <p:spPr>
              <a:xfrm>
                <a:off x="4879550" y="3794700"/>
                <a:ext cx="930125" cy="177350"/>
              </a:xfrm>
              <a:custGeom>
                <a:avLst/>
                <a:gdLst/>
                <a:ahLst/>
                <a:cxnLst/>
                <a:rect l="l" t="t" r="r" b="b"/>
                <a:pathLst>
                  <a:path w="37205" h="7094" extrusionOk="0">
                    <a:moveTo>
                      <a:pt x="19855" y="1"/>
                    </a:moveTo>
                    <a:cubicBezTo>
                      <a:pt x="19528" y="1"/>
                      <a:pt x="19207" y="151"/>
                      <a:pt x="19048" y="497"/>
                    </a:cubicBezTo>
                    <a:cubicBezTo>
                      <a:pt x="18308" y="2222"/>
                      <a:pt x="17014" y="4564"/>
                      <a:pt x="14920" y="4749"/>
                    </a:cubicBezTo>
                    <a:cubicBezTo>
                      <a:pt x="14819" y="4760"/>
                      <a:pt x="14719" y="4766"/>
                      <a:pt x="14621" y="4766"/>
                    </a:cubicBezTo>
                    <a:cubicBezTo>
                      <a:pt x="12626" y="4766"/>
                      <a:pt x="11250" y="2450"/>
                      <a:pt x="10545" y="805"/>
                    </a:cubicBezTo>
                    <a:cubicBezTo>
                      <a:pt x="10360" y="497"/>
                      <a:pt x="10037" y="343"/>
                      <a:pt x="9713" y="343"/>
                    </a:cubicBezTo>
                    <a:cubicBezTo>
                      <a:pt x="9390" y="343"/>
                      <a:pt x="9066" y="497"/>
                      <a:pt x="8881" y="805"/>
                    </a:cubicBezTo>
                    <a:cubicBezTo>
                      <a:pt x="8204" y="2407"/>
                      <a:pt x="7033" y="3824"/>
                      <a:pt x="5616" y="4749"/>
                    </a:cubicBezTo>
                    <a:cubicBezTo>
                      <a:pt x="5137" y="5022"/>
                      <a:pt x="4705" y="5144"/>
                      <a:pt x="4316" y="5144"/>
                    </a:cubicBezTo>
                    <a:cubicBezTo>
                      <a:pt x="3303" y="5144"/>
                      <a:pt x="2576" y="4321"/>
                      <a:pt x="2042" y="3208"/>
                    </a:cubicBezTo>
                    <a:cubicBezTo>
                      <a:pt x="1865" y="2854"/>
                      <a:pt x="1576" y="2708"/>
                      <a:pt x="1281" y="2708"/>
                    </a:cubicBezTo>
                    <a:cubicBezTo>
                      <a:pt x="652" y="2708"/>
                      <a:pt x="1" y="3377"/>
                      <a:pt x="379" y="4132"/>
                    </a:cubicBezTo>
                    <a:cubicBezTo>
                      <a:pt x="1199" y="5821"/>
                      <a:pt x="2585" y="7094"/>
                      <a:pt x="4272" y="7094"/>
                    </a:cubicBezTo>
                    <a:cubicBezTo>
                      <a:pt x="4740" y="7094"/>
                      <a:pt x="5231" y="6996"/>
                      <a:pt x="5739" y="6782"/>
                    </a:cubicBezTo>
                    <a:cubicBezTo>
                      <a:pt x="7397" y="6183"/>
                      <a:pt x="8711" y="4827"/>
                      <a:pt x="9681" y="3331"/>
                    </a:cubicBezTo>
                    <a:lnTo>
                      <a:pt x="9681" y="3331"/>
                    </a:lnTo>
                    <a:cubicBezTo>
                      <a:pt x="10771" y="5109"/>
                      <a:pt x="12401" y="6674"/>
                      <a:pt x="14546" y="6674"/>
                    </a:cubicBezTo>
                    <a:cubicBezTo>
                      <a:pt x="14669" y="6674"/>
                      <a:pt x="14793" y="6669"/>
                      <a:pt x="14920" y="6659"/>
                    </a:cubicBezTo>
                    <a:cubicBezTo>
                      <a:pt x="17056" y="6522"/>
                      <a:pt x="18656" y="5077"/>
                      <a:pt x="19745" y="3339"/>
                    </a:cubicBezTo>
                    <a:lnTo>
                      <a:pt x="19745" y="3339"/>
                    </a:lnTo>
                    <a:cubicBezTo>
                      <a:pt x="20557" y="4990"/>
                      <a:pt x="21885" y="6449"/>
                      <a:pt x="23792" y="6535"/>
                    </a:cubicBezTo>
                    <a:cubicBezTo>
                      <a:pt x="23821" y="6536"/>
                      <a:pt x="23850" y="6536"/>
                      <a:pt x="23879" y="6536"/>
                    </a:cubicBezTo>
                    <a:cubicBezTo>
                      <a:pt x="25875" y="6536"/>
                      <a:pt x="27157" y="5061"/>
                      <a:pt x="27932" y="3379"/>
                    </a:cubicBezTo>
                    <a:lnTo>
                      <a:pt x="27932" y="3379"/>
                    </a:lnTo>
                    <a:cubicBezTo>
                      <a:pt x="28788" y="4631"/>
                      <a:pt x="29904" y="5708"/>
                      <a:pt x="31186" y="6535"/>
                    </a:cubicBezTo>
                    <a:cubicBezTo>
                      <a:pt x="31873" y="6898"/>
                      <a:pt x="32542" y="7065"/>
                      <a:pt x="33177" y="7065"/>
                    </a:cubicBezTo>
                    <a:cubicBezTo>
                      <a:pt x="34592" y="7065"/>
                      <a:pt x="35838" y="6233"/>
                      <a:pt x="36731" y="4872"/>
                    </a:cubicBezTo>
                    <a:cubicBezTo>
                      <a:pt x="37204" y="4140"/>
                      <a:pt x="36536" y="3439"/>
                      <a:pt x="35859" y="3439"/>
                    </a:cubicBezTo>
                    <a:cubicBezTo>
                      <a:pt x="35566" y="3439"/>
                      <a:pt x="35272" y="3570"/>
                      <a:pt x="35067" y="3886"/>
                    </a:cubicBezTo>
                    <a:cubicBezTo>
                      <a:pt x="34523" y="4737"/>
                      <a:pt x="33884" y="5137"/>
                      <a:pt x="33192" y="5137"/>
                    </a:cubicBezTo>
                    <a:cubicBezTo>
                      <a:pt x="32633" y="5137"/>
                      <a:pt x="32039" y="4875"/>
                      <a:pt x="31432" y="4379"/>
                    </a:cubicBezTo>
                    <a:cubicBezTo>
                      <a:pt x="30200" y="3331"/>
                      <a:pt x="29214" y="1976"/>
                      <a:pt x="28536" y="497"/>
                    </a:cubicBezTo>
                    <a:cubicBezTo>
                      <a:pt x="28342" y="164"/>
                      <a:pt x="28023" y="6"/>
                      <a:pt x="27708" y="6"/>
                    </a:cubicBezTo>
                    <a:cubicBezTo>
                      <a:pt x="27324" y="6"/>
                      <a:pt x="26947" y="242"/>
                      <a:pt x="26811" y="682"/>
                    </a:cubicBezTo>
                    <a:cubicBezTo>
                      <a:pt x="26513" y="2052"/>
                      <a:pt x="25755" y="4573"/>
                      <a:pt x="23980" y="4573"/>
                    </a:cubicBezTo>
                    <a:cubicBezTo>
                      <a:pt x="23918" y="4573"/>
                      <a:pt x="23856" y="4570"/>
                      <a:pt x="23792" y="4564"/>
                    </a:cubicBezTo>
                    <a:cubicBezTo>
                      <a:pt x="22067" y="4379"/>
                      <a:pt x="21204" y="2099"/>
                      <a:pt x="20835" y="682"/>
                    </a:cubicBezTo>
                    <a:cubicBezTo>
                      <a:pt x="20729" y="262"/>
                      <a:pt x="20286" y="1"/>
                      <a:pt x="19855"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5"/>
              <p:cNvSpPr/>
              <p:nvPr/>
            </p:nvSpPr>
            <p:spPr>
              <a:xfrm>
                <a:off x="3134200" y="3459025"/>
                <a:ext cx="720750" cy="146600"/>
              </a:xfrm>
              <a:custGeom>
                <a:avLst/>
                <a:gdLst/>
                <a:ahLst/>
                <a:cxnLst/>
                <a:rect l="l" t="t" r="r" b="b"/>
                <a:pathLst>
                  <a:path w="28830" h="5864" extrusionOk="0">
                    <a:moveTo>
                      <a:pt x="15347" y="1"/>
                    </a:moveTo>
                    <a:cubicBezTo>
                      <a:pt x="15025" y="1"/>
                      <a:pt x="14712" y="152"/>
                      <a:pt x="14555" y="492"/>
                    </a:cubicBezTo>
                    <a:cubicBezTo>
                      <a:pt x="14062" y="1725"/>
                      <a:pt x="13138" y="3450"/>
                      <a:pt x="11598" y="3635"/>
                    </a:cubicBezTo>
                    <a:cubicBezTo>
                      <a:pt x="11525" y="3643"/>
                      <a:pt x="11454" y="3647"/>
                      <a:pt x="11384" y="3647"/>
                    </a:cubicBezTo>
                    <a:cubicBezTo>
                      <a:pt x="9960" y="3647"/>
                      <a:pt x="8987" y="1913"/>
                      <a:pt x="8517" y="739"/>
                    </a:cubicBezTo>
                    <a:cubicBezTo>
                      <a:pt x="8332" y="431"/>
                      <a:pt x="8009" y="277"/>
                      <a:pt x="7685" y="277"/>
                    </a:cubicBezTo>
                    <a:cubicBezTo>
                      <a:pt x="7362" y="277"/>
                      <a:pt x="7038" y="431"/>
                      <a:pt x="6853" y="739"/>
                    </a:cubicBezTo>
                    <a:cubicBezTo>
                      <a:pt x="6360" y="1909"/>
                      <a:pt x="5560" y="2895"/>
                      <a:pt x="4512" y="3635"/>
                    </a:cubicBezTo>
                    <a:cubicBezTo>
                      <a:pt x="4189" y="3822"/>
                      <a:pt x="3899" y="3905"/>
                      <a:pt x="3636" y="3905"/>
                    </a:cubicBezTo>
                    <a:cubicBezTo>
                      <a:pt x="2947" y="3905"/>
                      <a:pt x="2449" y="3329"/>
                      <a:pt x="2048" y="2526"/>
                    </a:cubicBezTo>
                    <a:cubicBezTo>
                      <a:pt x="1876" y="2202"/>
                      <a:pt x="1599" y="2067"/>
                      <a:pt x="1314" y="2067"/>
                    </a:cubicBezTo>
                    <a:cubicBezTo>
                      <a:pt x="677" y="2067"/>
                      <a:pt x="1" y="2745"/>
                      <a:pt x="384" y="3511"/>
                    </a:cubicBezTo>
                    <a:cubicBezTo>
                      <a:pt x="1027" y="4846"/>
                      <a:pt x="2185" y="5864"/>
                      <a:pt x="3604" y="5864"/>
                    </a:cubicBezTo>
                    <a:cubicBezTo>
                      <a:pt x="3954" y="5864"/>
                      <a:pt x="4319" y="5802"/>
                      <a:pt x="4697" y="5668"/>
                    </a:cubicBezTo>
                    <a:cubicBezTo>
                      <a:pt x="5895" y="5197"/>
                      <a:pt x="6886" y="4251"/>
                      <a:pt x="7626" y="3180"/>
                    </a:cubicBezTo>
                    <a:lnTo>
                      <a:pt x="7626" y="3180"/>
                    </a:lnTo>
                    <a:cubicBezTo>
                      <a:pt x="8489" y="4483"/>
                      <a:pt x="9753" y="5550"/>
                      <a:pt x="11396" y="5550"/>
                    </a:cubicBezTo>
                    <a:cubicBezTo>
                      <a:pt x="11462" y="5550"/>
                      <a:pt x="11530" y="5548"/>
                      <a:pt x="11598" y="5545"/>
                    </a:cubicBezTo>
                    <a:cubicBezTo>
                      <a:pt x="13217" y="5459"/>
                      <a:pt x="14423" y="4461"/>
                      <a:pt x="15278" y="3222"/>
                    </a:cubicBezTo>
                    <a:lnTo>
                      <a:pt x="15278" y="3222"/>
                    </a:lnTo>
                    <a:cubicBezTo>
                      <a:pt x="15937" y="4406"/>
                      <a:pt x="16935" y="5381"/>
                      <a:pt x="18375" y="5421"/>
                    </a:cubicBezTo>
                    <a:cubicBezTo>
                      <a:pt x="18403" y="5422"/>
                      <a:pt x="18431" y="5423"/>
                      <a:pt x="18459" y="5423"/>
                    </a:cubicBezTo>
                    <a:cubicBezTo>
                      <a:pt x="19868" y="5423"/>
                      <a:pt x="20872" y="4420"/>
                      <a:pt x="21518" y="3217"/>
                    </a:cubicBezTo>
                    <a:lnTo>
                      <a:pt x="21518" y="3217"/>
                    </a:lnTo>
                    <a:cubicBezTo>
                      <a:pt x="22158" y="4091"/>
                      <a:pt x="22969" y="4850"/>
                      <a:pt x="23920" y="5421"/>
                    </a:cubicBezTo>
                    <a:cubicBezTo>
                      <a:pt x="24459" y="5700"/>
                      <a:pt x="24981" y="5827"/>
                      <a:pt x="25475" y="5827"/>
                    </a:cubicBezTo>
                    <a:cubicBezTo>
                      <a:pt x="26622" y="5827"/>
                      <a:pt x="27625" y="5142"/>
                      <a:pt x="28357" y="4066"/>
                    </a:cubicBezTo>
                    <a:cubicBezTo>
                      <a:pt x="28830" y="3334"/>
                      <a:pt x="28162" y="2633"/>
                      <a:pt x="27484" y="2633"/>
                    </a:cubicBezTo>
                    <a:cubicBezTo>
                      <a:pt x="27192" y="2633"/>
                      <a:pt x="26898" y="2764"/>
                      <a:pt x="26693" y="3080"/>
                    </a:cubicBezTo>
                    <a:cubicBezTo>
                      <a:pt x="26319" y="3663"/>
                      <a:pt x="25902" y="3898"/>
                      <a:pt x="25474" y="3898"/>
                    </a:cubicBezTo>
                    <a:cubicBezTo>
                      <a:pt x="24141" y="3898"/>
                      <a:pt x="22709" y="1612"/>
                      <a:pt x="22195" y="492"/>
                    </a:cubicBezTo>
                    <a:cubicBezTo>
                      <a:pt x="22009" y="174"/>
                      <a:pt x="21698" y="27"/>
                      <a:pt x="21383" y="27"/>
                    </a:cubicBezTo>
                    <a:cubicBezTo>
                      <a:pt x="20968" y="27"/>
                      <a:pt x="20549" y="283"/>
                      <a:pt x="20408" y="739"/>
                    </a:cubicBezTo>
                    <a:cubicBezTo>
                      <a:pt x="20229" y="1635"/>
                      <a:pt x="19702" y="3517"/>
                      <a:pt x="18490" y="3517"/>
                    </a:cubicBezTo>
                    <a:cubicBezTo>
                      <a:pt x="18452" y="3517"/>
                      <a:pt x="18414" y="3515"/>
                      <a:pt x="18375" y="3511"/>
                    </a:cubicBezTo>
                    <a:cubicBezTo>
                      <a:pt x="17081" y="3388"/>
                      <a:pt x="16588" y="1663"/>
                      <a:pt x="16342" y="739"/>
                    </a:cubicBezTo>
                    <a:cubicBezTo>
                      <a:pt x="16236" y="278"/>
                      <a:pt x="15783" y="1"/>
                      <a:pt x="15347"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5"/>
              <p:cNvSpPr/>
              <p:nvPr/>
            </p:nvSpPr>
            <p:spPr>
              <a:xfrm>
                <a:off x="3482475" y="1923300"/>
                <a:ext cx="720600" cy="147175"/>
              </a:xfrm>
              <a:custGeom>
                <a:avLst/>
                <a:gdLst/>
                <a:ahLst/>
                <a:cxnLst/>
                <a:rect l="l" t="t" r="r" b="b"/>
                <a:pathLst>
                  <a:path w="28824" h="5887" extrusionOk="0">
                    <a:moveTo>
                      <a:pt x="15291" y="0"/>
                    </a:moveTo>
                    <a:cubicBezTo>
                      <a:pt x="14977" y="0"/>
                      <a:pt x="14680" y="152"/>
                      <a:pt x="14549" y="492"/>
                    </a:cubicBezTo>
                    <a:cubicBezTo>
                      <a:pt x="13994" y="1724"/>
                      <a:pt x="13070" y="3449"/>
                      <a:pt x="11530" y="3634"/>
                    </a:cubicBezTo>
                    <a:cubicBezTo>
                      <a:pt x="11458" y="3643"/>
                      <a:pt x="11386" y="3647"/>
                      <a:pt x="11316" y="3647"/>
                    </a:cubicBezTo>
                    <a:cubicBezTo>
                      <a:pt x="9892" y="3647"/>
                      <a:pt x="8919" y="1913"/>
                      <a:pt x="8449" y="738"/>
                    </a:cubicBezTo>
                    <a:cubicBezTo>
                      <a:pt x="8264" y="430"/>
                      <a:pt x="7941" y="276"/>
                      <a:pt x="7617" y="276"/>
                    </a:cubicBezTo>
                    <a:cubicBezTo>
                      <a:pt x="7294" y="276"/>
                      <a:pt x="6970" y="430"/>
                      <a:pt x="6786" y="738"/>
                    </a:cubicBezTo>
                    <a:cubicBezTo>
                      <a:pt x="6293" y="1909"/>
                      <a:pt x="5492" y="2895"/>
                      <a:pt x="4506" y="3634"/>
                    </a:cubicBezTo>
                    <a:cubicBezTo>
                      <a:pt x="4148" y="3849"/>
                      <a:pt x="3837" y="3944"/>
                      <a:pt x="3563" y="3944"/>
                    </a:cubicBezTo>
                    <a:cubicBezTo>
                      <a:pt x="2891" y="3944"/>
                      <a:pt x="2435" y="3374"/>
                      <a:pt x="2041" y="2587"/>
                    </a:cubicBezTo>
                    <a:cubicBezTo>
                      <a:pt x="1864" y="2233"/>
                      <a:pt x="1575" y="2086"/>
                      <a:pt x="1280" y="2086"/>
                    </a:cubicBezTo>
                    <a:cubicBezTo>
                      <a:pt x="651" y="2086"/>
                      <a:pt x="0" y="2756"/>
                      <a:pt x="378" y="3511"/>
                    </a:cubicBezTo>
                    <a:lnTo>
                      <a:pt x="316" y="3511"/>
                    </a:lnTo>
                    <a:cubicBezTo>
                      <a:pt x="954" y="4836"/>
                      <a:pt x="2100" y="5887"/>
                      <a:pt x="3504" y="5887"/>
                    </a:cubicBezTo>
                    <a:cubicBezTo>
                      <a:pt x="3864" y="5887"/>
                      <a:pt x="4240" y="5818"/>
                      <a:pt x="4629" y="5667"/>
                    </a:cubicBezTo>
                    <a:cubicBezTo>
                      <a:pt x="5824" y="5113"/>
                      <a:pt x="6842" y="4262"/>
                      <a:pt x="7580" y="3218"/>
                    </a:cubicBezTo>
                    <a:lnTo>
                      <a:pt x="7580" y="3218"/>
                    </a:lnTo>
                    <a:cubicBezTo>
                      <a:pt x="8430" y="4499"/>
                      <a:pt x="9669" y="5556"/>
                      <a:pt x="11297" y="5556"/>
                    </a:cubicBezTo>
                    <a:cubicBezTo>
                      <a:pt x="11394" y="5556"/>
                      <a:pt x="11492" y="5552"/>
                      <a:pt x="11591" y="5544"/>
                    </a:cubicBezTo>
                    <a:cubicBezTo>
                      <a:pt x="13198" y="5460"/>
                      <a:pt x="14370" y="4476"/>
                      <a:pt x="15226" y="3249"/>
                    </a:cubicBezTo>
                    <a:lnTo>
                      <a:pt x="15226" y="3249"/>
                    </a:lnTo>
                    <a:cubicBezTo>
                      <a:pt x="15897" y="4432"/>
                      <a:pt x="16907" y="5381"/>
                      <a:pt x="18307" y="5421"/>
                    </a:cubicBezTo>
                    <a:cubicBezTo>
                      <a:pt x="18336" y="5422"/>
                      <a:pt x="18365" y="5422"/>
                      <a:pt x="18393" y="5422"/>
                    </a:cubicBezTo>
                    <a:cubicBezTo>
                      <a:pt x="19795" y="5422"/>
                      <a:pt x="20819" y="4457"/>
                      <a:pt x="21483" y="3264"/>
                    </a:cubicBezTo>
                    <a:lnTo>
                      <a:pt x="21483" y="3264"/>
                    </a:lnTo>
                    <a:cubicBezTo>
                      <a:pt x="22140" y="4133"/>
                      <a:pt x="22969" y="4878"/>
                      <a:pt x="23914" y="5483"/>
                    </a:cubicBezTo>
                    <a:cubicBezTo>
                      <a:pt x="24431" y="5759"/>
                      <a:pt x="24942" y="5887"/>
                      <a:pt x="25432" y="5887"/>
                    </a:cubicBezTo>
                    <a:cubicBezTo>
                      <a:pt x="26580" y="5887"/>
                      <a:pt x="27617" y="5188"/>
                      <a:pt x="28350" y="4066"/>
                    </a:cubicBezTo>
                    <a:cubicBezTo>
                      <a:pt x="28824" y="3334"/>
                      <a:pt x="28155" y="2633"/>
                      <a:pt x="27478" y="2633"/>
                    </a:cubicBezTo>
                    <a:cubicBezTo>
                      <a:pt x="27186" y="2633"/>
                      <a:pt x="26891" y="2764"/>
                      <a:pt x="26687" y="3080"/>
                    </a:cubicBezTo>
                    <a:cubicBezTo>
                      <a:pt x="26298" y="3663"/>
                      <a:pt x="25869" y="3898"/>
                      <a:pt x="25433" y="3898"/>
                    </a:cubicBezTo>
                    <a:cubicBezTo>
                      <a:pt x="24073" y="3898"/>
                      <a:pt x="22641" y="1612"/>
                      <a:pt x="22127" y="492"/>
                    </a:cubicBezTo>
                    <a:cubicBezTo>
                      <a:pt x="21939" y="195"/>
                      <a:pt x="21620" y="52"/>
                      <a:pt x="21300" y="52"/>
                    </a:cubicBezTo>
                    <a:cubicBezTo>
                      <a:pt x="20890" y="52"/>
                      <a:pt x="20479" y="288"/>
                      <a:pt x="20341" y="738"/>
                    </a:cubicBezTo>
                    <a:cubicBezTo>
                      <a:pt x="20161" y="1635"/>
                      <a:pt x="19692" y="3517"/>
                      <a:pt x="18427" y="3517"/>
                    </a:cubicBezTo>
                    <a:cubicBezTo>
                      <a:pt x="18388" y="3517"/>
                      <a:pt x="18348" y="3515"/>
                      <a:pt x="18307" y="3511"/>
                    </a:cubicBezTo>
                    <a:cubicBezTo>
                      <a:pt x="17013" y="3388"/>
                      <a:pt x="16521" y="1724"/>
                      <a:pt x="16274" y="738"/>
                    </a:cubicBezTo>
                    <a:cubicBezTo>
                      <a:pt x="16168" y="278"/>
                      <a:pt x="15715" y="0"/>
                      <a:pt x="15291"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5"/>
              <p:cNvSpPr/>
              <p:nvPr/>
            </p:nvSpPr>
            <p:spPr>
              <a:xfrm>
                <a:off x="3108025" y="452250"/>
                <a:ext cx="720750" cy="146600"/>
              </a:xfrm>
              <a:custGeom>
                <a:avLst/>
                <a:gdLst/>
                <a:ahLst/>
                <a:cxnLst/>
                <a:rect l="l" t="t" r="r" b="b"/>
                <a:pathLst>
                  <a:path w="28830" h="5864" extrusionOk="0">
                    <a:moveTo>
                      <a:pt x="15297" y="1"/>
                    </a:moveTo>
                    <a:cubicBezTo>
                      <a:pt x="14983" y="1"/>
                      <a:pt x="14686" y="152"/>
                      <a:pt x="14555" y="492"/>
                    </a:cubicBezTo>
                    <a:cubicBezTo>
                      <a:pt x="14000" y="1725"/>
                      <a:pt x="13076" y="3450"/>
                      <a:pt x="11536" y="3635"/>
                    </a:cubicBezTo>
                    <a:cubicBezTo>
                      <a:pt x="11466" y="3643"/>
                      <a:pt x="11398" y="3647"/>
                      <a:pt x="11330" y="3647"/>
                    </a:cubicBezTo>
                    <a:cubicBezTo>
                      <a:pt x="9960" y="3647"/>
                      <a:pt x="8983" y="1913"/>
                      <a:pt x="8455" y="739"/>
                    </a:cubicBezTo>
                    <a:cubicBezTo>
                      <a:pt x="8270" y="431"/>
                      <a:pt x="7947" y="277"/>
                      <a:pt x="7623" y="277"/>
                    </a:cubicBezTo>
                    <a:cubicBezTo>
                      <a:pt x="7300" y="277"/>
                      <a:pt x="6976" y="431"/>
                      <a:pt x="6791" y="739"/>
                    </a:cubicBezTo>
                    <a:cubicBezTo>
                      <a:pt x="6298" y="1909"/>
                      <a:pt x="5497" y="2895"/>
                      <a:pt x="4512" y="3635"/>
                    </a:cubicBezTo>
                    <a:cubicBezTo>
                      <a:pt x="4178" y="3828"/>
                      <a:pt x="3879" y="3916"/>
                      <a:pt x="3610" y="3916"/>
                    </a:cubicBezTo>
                    <a:cubicBezTo>
                      <a:pt x="2934" y="3916"/>
                      <a:pt x="2443" y="3362"/>
                      <a:pt x="2047" y="2526"/>
                    </a:cubicBezTo>
                    <a:cubicBezTo>
                      <a:pt x="1875" y="2182"/>
                      <a:pt x="1597" y="2039"/>
                      <a:pt x="1311" y="2039"/>
                    </a:cubicBezTo>
                    <a:cubicBezTo>
                      <a:pt x="674" y="2039"/>
                      <a:pt x="1" y="2746"/>
                      <a:pt x="383" y="3511"/>
                    </a:cubicBezTo>
                    <a:lnTo>
                      <a:pt x="322" y="3511"/>
                    </a:lnTo>
                    <a:cubicBezTo>
                      <a:pt x="1014" y="4846"/>
                      <a:pt x="2142" y="5864"/>
                      <a:pt x="3548" y="5864"/>
                    </a:cubicBezTo>
                    <a:cubicBezTo>
                      <a:pt x="3894" y="5864"/>
                      <a:pt x="4257" y="5802"/>
                      <a:pt x="4635" y="5668"/>
                    </a:cubicBezTo>
                    <a:cubicBezTo>
                      <a:pt x="5835" y="5196"/>
                      <a:pt x="6826" y="4248"/>
                      <a:pt x="7588" y="3175"/>
                    </a:cubicBezTo>
                    <a:lnTo>
                      <a:pt x="7588" y="3175"/>
                    </a:lnTo>
                    <a:cubicBezTo>
                      <a:pt x="8462" y="4480"/>
                      <a:pt x="9707" y="5550"/>
                      <a:pt x="11390" y="5550"/>
                    </a:cubicBezTo>
                    <a:cubicBezTo>
                      <a:pt x="11459" y="5550"/>
                      <a:pt x="11528" y="5548"/>
                      <a:pt x="11597" y="5545"/>
                    </a:cubicBezTo>
                    <a:cubicBezTo>
                      <a:pt x="13209" y="5460"/>
                      <a:pt x="14383" y="4469"/>
                      <a:pt x="15240" y="3237"/>
                    </a:cubicBezTo>
                    <a:lnTo>
                      <a:pt x="15240" y="3237"/>
                    </a:lnTo>
                    <a:cubicBezTo>
                      <a:pt x="15911" y="4415"/>
                      <a:pt x="16919" y="5382"/>
                      <a:pt x="18313" y="5421"/>
                    </a:cubicBezTo>
                    <a:cubicBezTo>
                      <a:pt x="18341" y="5422"/>
                      <a:pt x="18369" y="5423"/>
                      <a:pt x="18397" y="5423"/>
                    </a:cubicBezTo>
                    <a:cubicBezTo>
                      <a:pt x="19794" y="5423"/>
                      <a:pt x="20817" y="4439"/>
                      <a:pt x="21482" y="3251"/>
                    </a:cubicBezTo>
                    <a:lnTo>
                      <a:pt x="21482" y="3251"/>
                    </a:lnTo>
                    <a:cubicBezTo>
                      <a:pt x="22139" y="4119"/>
                      <a:pt x="22971" y="4852"/>
                      <a:pt x="23920" y="5421"/>
                    </a:cubicBezTo>
                    <a:cubicBezTo>
                      <a:pt x="24458" y="5700"/>
                      <a:pt x="24980" y="5827"/>
                      <a:pt x="25475" y="5827"/>
                    </a:cubicBezTo>
                    <a:cubicBezTo>
                      <a:pt x="26622" y="5827"/>
                      <a:pt x="27624" y="5142"/>
                      <a:pt x="28356" y="4066"/>
                    </a:cubicBezTo>
                    <a:cubicBezTo>
                      <a:pt x="28830" y="3335"/>
                      <a:pt x="28161" y="2633"/>
                      <a:pt x="27484" y="2633"/>
                    </a:cubicBezTo>
                    <a:cubicBezTo>
                      <a:pt x="27191" y="2633"/>
                      <a:pt x="26897" y="2764"/>
                      <a:pt x="26693" y="3080"/>
                    </a:cubicBezTo>
                    <a:cubicBezTo>
                      <a:pt x="26304" y="3663"/>
                      <a:pt x="25875" y="3898"/>
                      <a:pt x="25439" y="3898"/>
                    </a:cubicBezTo>
                    <a:cubicBezTo>
                      <a:pt x="24079" y="3898"/>
                      <a:pt x="22647" y="1612"/>
                      <a:pt x="22133" y="492"/>
                    </a:cubicBezTo>
                    <a:cubicBezTo>
                      <a:pt x="21947" y="174"/>
                      <a:pt x="21636" y="27"/>
                      <a:pt x="21326" y="27"/>
                    </a:cubicBezTo>
                    <a:cubicBezTo>
                      <a:pt x="20918" y="27"/>
                      <a:pt x="20513" y="283"/>
                      <a:pt x="20408" y="739"/>
                    </a:cubicBezTo>
                    <a:cubicBezTo>
                      <a:pt x="20169" y="1635"/>
                      <a:pt x="19698" y="3517"/>
                      <a:pt x="18433" y="3517"/>
                    </a:cubicBezTo>
                    <a:cubicBezTo>
                      <a:pt x="18394" y="3517"/>
                      <a:pt x="18354" y="3515"/>
                      <a:pt x="18313" y="3511"/>
                    </a:cubicBezTo>
                    <a:cubicBezTo>
                      <a:pt x="17019" y="3388"/>
                      <a:pt x="16526" y="1663"/>
                      <a:pt x="16280" y="739"/>
                    </a:cubicBezTo>
                    <a:cubicBezTo>
                      <a:pt x="16174" y="278"/>
                      <a:pt x="15721" y="1"/>
                      <a:pt x="15297"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5"/>
              <p:cNvSpPr/>
              <p:nvPr/>
            </p:nvSpPr>
            <p:spPr>
              <a:xfrm>
                <a:off x="2450325" y="4806725"/>
                <a:ext cx="765425" cy="153450"/>
              </a:xfrm>
              <a:custGeom>
                <a:avLst/>
                <a:gdLst/>
                <a:ahLst/>
                <a:cxnLst/>
                <a:rect l="l" t="t" r="r" b="b"/>
                <a:pathLst>
                  <a:path w="30617" h="6138" extrusionOk="0">
                    <a:moveTo>
                      <a:pt x="16347" y="0"/>
                    </a:moveTo>
                    <a:cubicBezTo>
                      <a:pt x="16019" y="0"/>
                      <a:pt x="15699" y="151"/>
                      <a:pt x="15539" y="497"/>
                    </a:cubicBezTo>
                    <a:cubicBezTo>
                      <a:pt x="14985" y="1791"/>
                      <a:pt x="13999" y="3639"/>
                      <a:pt x="12335" y="3824"/>
                    </a:cubicBezTo>
                    <a:cubicBezTo>
                      <a:pt x="12239" y="3838"/>
                      <a:pt x="12144" y="3844"/>
                      <a:pt x="12051" y="3844"/>
                    </a:cubicBezTo>
                    <a:cubicBezTo>
                      <a:pt x="10487" y="3844"/>
                      <a:pt x="9470" y="1964"/>
                      <a:pt x="8947" y="743"/>
                    </a:cubicBezTo>
                    <a:cubicBezTo>
                      <a:pt x="8762" y="435"/>
                      <a:pt x="8438" y="281"/>
                      <a:pt x="8115" y="281"/>
                    </a:cubicBezTo>
                    <a:cubicBezTo>
                      <a:pt x="7791" y="281"/>
                      <a:pt x="7468" y="435"/>
                      <a:pt x="7283" y="743"/>
                    </a:cubicBezTo>
                    <a:cubicBezTo>
                      <a:pt x="6729" y="2037"/>
                      <a:pt x="5866" y="3085"/>
                      <a:pt x="4757" y="3824"/>
                    </a:cubicBezTo>
                    <a:cubicBezTo>
                      <a:pt x="4394" y="4048"/>
                      <a:pt x="4071" y="4147"/>
                      <a:pt x="3779" y="4147"/>
                    </a:cubicBezTo>
                    <a:cubicBezTo>
                      <a:pt x="3029" y="4147"/>
                      <a:pt x="2489" y="3496"/>
                      <a:pt x="2046" y="2653"/>
                    </a:cubicBezTo>
                    <a:cubicBezTo>
                      <a:pt x="1873" y="2289"/>
                      <a:pt x="1594" y="2140"/>
                      <a:pt x="1307" y="2140"/>
                    </a:cubicBezTo>
                    <a:cubicBezTo>
                      <a:pt x="671" y="2140"/>
                      <a:pt x="0" y="2875"/>
                      <a:pt x="382" y="3639"/>
                    </a:cubicBezTo>
                    <a:cubicBezTo>
                      <a:pt x="1070" y="5065"/>
                      <a:pt x="2268" y="6137"/>
                      <a:pt x="3757" y="6137"/>
                    </a:cubicBezTo>
                    <a:cubicBezTo>
                      <a:pt x="4135" y="6137"/>
                      <a:pt x="4531" y="6068"/>
                      <a:pt x="4942" y="5919"/>
                    </a:cubicBezTo>
                    <a:cubicBezTo>
                      <a:pt x="6242" y="5399"/>
                      <a:pt x="7298" y="4391"/>
                      <a:pt x="8089" y="3238"/>
                    </a:cubicBezTo>
                    <a:lnTo>
                      <a:pt x="8089" y="3238"/>
                    </a:lnTo>
                    <a:cubicBezTo>
                      <a:pt x="9019" y="4644"/>
                      <a:pt x="10382" y="5801"/>
                      <a:pt x="12134" y="5801"/>
                    </a:cubicBezTo>
                    <a:cubicBezTo>
                      <a:pt x="12201" y="5801"/>
                      <a:pt x="12268" y="5799"/>
                      <a:pt x="12335" y="5796"/>
                    </a:cubicBezTo>
                    <a:cubicBezTo>
                      <a:pt x="14102" y="5666"/>
                      <a:pt x="15356" y="4573"/>
                      <a:pt x="16245" y="3233"/>
                    </a:cubicBezTo>
                    <a:lnTo>
                      <a:pt x="16245" y="3233"/>
                    </a:lnTo>
                    <a:cubicBezTo>
                      <a:pt x="16930" y="4503"/>
                      <a:pt x="17994" y="5570"/>
                      <a:pt x="19544" y="5611"/>
                    </a:cubicBezTo>
                    <a:cubicBezTo>
                      <a:pt x="19599" y="5614"/>
                      <a:pt x="19654" y="5615"/>
                      <a:pt x="19708" y="5615"/>
                    </a:cubicBezTo>
                    <a:cubicBezTo>
                      <a:pt x="21183" y="5615"/>
                      <a:pt x="22227" y="4549"/>
                      <a:pt x="22905" y="3271"/>
                    </a:cubicBezTo>
                    <a:lnTo>
                      <a:pt x="22905" y="3271"/>
                    </a:lnTo>
                    <a:cubicBezTo>
                      <a:pt x="23589" y="4236"/>
                      <a:pt x="24451" y="5052"/>
                      <a:pt x="25459" y="5672"/>
                    </a:cubicBezTo>
                    <a:cubicBezTo>
                      <a:pt x="26030" y="5967"/>
                      <a:pt x="26579" y="6102"/>
                      <a:pt x="27098" y="6102"/>
                    </a:cubicBezTo>
                    <a:cubicBezTo>
                      <a:pt x="28314" y="6102"/>
                      <a:pt x="29364" y="5360"/>
                      <a:pt x="30142" y="4194"/>
                    </a:cubicBezTo>
                    <a:cubicBezTo>
                      <a:pt x="30616" y="3461"/>
                      <a:pt x="29944" y="2788"/>
                      <a:pt x="29265" y="2788"/>
                    </a:cubicBezTo>
                    <a:cubicBezTo>
                      <a:pt x="28974" y="2788"/>
                      <a:pt x="28682" y="2912"/>
                      <a:pt x="28478" y="3208"/>
                    </a:cubicBezTo>
                    <a:cubicBezTo>
                      <a:pt x="28051" y="3864"/>
                      <a:pt x="27578" y="4127"/>
                      <a:pt x="27097" y="4127"/>
                    </a:cubicBezTo>
                    <a:cubicBezTo>
                      <a:pt x="25638" y="4127"/>
                      <a:pt x="24105" y="1702"/>
                      <a:pt x="23549" y="497"/>
                    </a:cubicBezTo>
                    <a:cubicBezTo>
                      <a:pt x="23355" y="164"/>
                      <a:pt x="23023" y="6"/>
                      <a:pt x="22695" y="6"/>
                    </a:cubicBezTo>
                    <a:cubicBezTo>
                      <a:pt x="22294" y="6"/>
                      <a:pt x="21898" y="241"/>
                      <a:pt x="21762" y="682"/>
                    </a:cubicBezTo>
                    <a:cubicBezTo>
                      <a:pt x="21583" y="1699"/>
                      <a:pt x="21054" y="3706"/>
                      <a:pt x="19668" y="3706"/>
                    </a:cubicBezTo>
                    <a:cubicBezTo>
                      <a:pt x="19627" y="3706"/>
                      <a:pt x="19586" y="3704"/>
                      <a:pt x="19544" y="3701"/>
                    </a:cubicBezTo>
                    <a:cubicBezTo>
                      <a:pt x="18066" y="3577"/>
                      <a:pt x="17573" y="1791"/>
                      <a:pt x="17326" y="682"/>
                    </a:cubicBezTo>
                    <a:cubicBezTo>
                      <a:pt x="17221" y="261"/>
                      <a:pt x="16778" y="0"/>
                      <a:pt x="16347"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5"/>
              <p:cNvSpPr/>
              <p:nvPr/>
            </p:nvSpPr>
            <p:spPr>
              <a:xfrm>
                <a:off x="582175" y="1019075"/>
                <a:ext cx="2518500" cy="3260300"/>
              </a:xfrm>
              <a:custGeom>
                <a:avLst/>
                <a:gdLst/>
                <a:ahLst/>
                <a:cxnLst/>
                <a:rect l="l" t="t" r="r" b="b"/>
                <a:pathLst>
                  <a:path w="100740" h="130412" extrusionOk="0">
                    <a:moveTo>
                      <a:pt x="53913" y="0"/>
                    </a:moveTo>
                    <a:cubicBezTo>
                      <a:pt x="15404" y="21072"/>
                      <a:pt x="1" y="76032"/>
                      <a:pt x="29822" y="110413"/>
                    </a:cubicBezTo>
                    <a:cubicBezTo>
                      <a:pt x="34587" y="115650"/>
                      <a:pt x="54620" y="130412"/>
                      <a:pt x="63021" y="130412"/>
                    </a:cubicBezTo>
                    <a:cubicBezTo>
                      <a:pt x="64505" y="130412"/>
                      <a:pt x="65626" y="129951"/>
                      <a:pt x="66236" y="128897"/>
                    </a:cubicBezTo>
                    <a:cubicBezTo>
                      <a:pt x="68331" y="125324"/>
                      <a:pt x="49292" y="111461"/>
                      <a:pt x="41097" y="103204"/>
                    </a:cubicBezTo>
                    <a:lnTo>
                      <a:pt x="41097" y="103204"/>
                    </a:lnTo>
                    <a:cubicBezTo>
                      <a:pt x="48782" y="105477"/>
                      <a:pt x="71299" y="117115"/>
                      <a:pt x="82592" y="117115"/>
                    </a:cubicBezTo>
                    <a:cubicBezTo>
                      <a:pt x="84156" y="117115"/>
                      <a:pt x="85504" y="116892"/>
                      <a:pt x="86569" y="116390"/>
                    </a:cubicBezTo>
                    <a:cubicBezTo>
                      <a:pt x="94763" y="112816"/>
                      <a:pt x="71966" y="104252"/>
                      <a:pt x="67345" y="101664"/>
                    </a:cubicBezTo>
                    <a:cubicBezTo>
                      <a:pt x="61184" y="98583"/>
                      <a:pt x="54468" y="95502"/>
                      <a:pt x="48861" y="92422"/>
                    </a:cubicBezTo>
                    <a:cubicBezTo>
                      <a:pt x="49030" y="92411"/>
                      <a:pt x="49216" y="92406"/>
                      <a:pt x="49417" y="92406"/>
                    </a:cubicBezTo>
                    <a:cubicBezTo>
                      <a:pt x="55898" y="92406"/>
                      <a:pt x="78148" y="97898"/>
                      <a:pt x="90582" y="97898"/>
                    </a:cubicBezTo>
                    <a:cubicBezTo>
                      <a:pt x="95238" y="97898"/>
                      <a:pt x="98518" y="97128"/>
                      <a:pt x="99076" y="95010"/>
                    </a:cubicBezTo>
                    <a:cubicBezTo>
                      <a:pt x="100740" y="88787"/>
                      <a:pt x="59643" y="80099"/>
                      <a:pt x="53975" y="77511"/>
                    </a:cubicBezTo>
                    <a:cubicBezTo>
                      <a:pt x="58103" y="75971"/>
                      <a:pt x="95934" y="78620"/>
                      <a:pt x="96673" y="70117"/>
                    </a:cubicBezTo>
                    <a:cubicBezTo>
                      <a:pt x="97043" y="65558"/>
                      <a:pt x="56008" y="65250"/>
                      <a:pt x="47813" y="63155"/>
                    </a:cubicBezTo>
                    <a:cubicBezTo>
                      <a:pt x="58041" y="60629"/>
                      <a:pt x="66852" y="52619"/>
                      <a:pt x="69378" y="45164"/>
                    </a:cubicBezTo>
                    <a:cubicBezTo>
                      <a:pt x="70460" y="41967"/>
                      <a:pt x="69540" y="40674"/>
                      <a:pt x="67468" y="40674"/>
                    </a:cubicBezTo>
                    <a:cubicBezTo>
                      <a:pt x="64348" y="40674"/>
                      <a:pt x="58616" y="43605"/>
                      <a:pt x="53174" y="47382"/>
                    </a:cubicBezTo>
                    <a:cubicBezTo>
                      <a:pt x="49442" y="49954"/>
                      <a:pt x="43771" y="54094"/>
                      <a:pt x="38457" y="54094"/>
                    </a:cubicBezTo>
                    <a:cubicBezTo>
                      <a:pt x="37278" y="54094"/>
                      <a:pt x="36116" y="53890"/>
                      <a:pt x="34998" y="53420"/>
                    </a:cubicBezTo>
                    <a:cubicBezTo>
                      <a:pt x="28282" y="50832"/>
                      <a:pt x="31855" y="29390"/>
                      <a:pt x="53975" y="0"/>
                    </a:cubicBezTo>
                    <a:close/>
                  </a:path>
                </a:pathLst>
              </a:custGeom>
              <a:solidFill>
                <a:srgbClr val="F8D1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5"/>
              <p:cNvSpPr/>
              <p:nvPr/>
            </p:nvSpPr>
            <p:spPr>
              <a:xfrm>
                <a:off x="4466950" y="1019075"/>
                <a:ext cx="2516950" cy="3260300"/>
              </a:xfrm>
              <a:custGeom>
                <a:avLst/>
                <a:gdLst/>
                <a:ahLst/>
                <a:cxnLst/>
                <a:rect l="l" t="t" r="r" b="b"/>
                <a:pathLst>
                  <a:path w="100678" h="130412" extrusionOk="0">
                    <a:moveTo>
                      <a:pt x="46765" y="0"/>
                    </a:moveTo>
                    <a:lnTo>
                      <a:pt x="46765" y="0"/>
                    </a:lnTo>
                    <a:cubicBezTo>
                      <a:pt x="68947" y="29390"/>
                      <a:pt x="72459" y="50832"/>
                      <a:pt x="65804" y="53420"/>
                    </a:cubicBezTo>
                    <a:cubicBezTo>
                      <a:pt x="64685" y="53890"/>
                      <a:pt x="63522" y="54094"/>
                      <a:pt x="62340" y="54094"/>
                    </a:cubicBezTo>
                    <a:cubicBezTo>
                      <a:pt x="57011" y="54094"/>
                      <a:pt x="51298" y="49954"/>
                      <a:pt x="47566" y="47382"/>
                    </a:cubicBezTo>
                    <a:cubicBezTo>
                      <a:pt x="42161" y="43605"/>
                      <a:pt x="36422" y="40674"/>
                      <a:pt x="33290" y="40674"/>
                    </a:cubicBezTo>
                    <a:cubicBezTo>
                      <a:pt x="31210" y="40674"/>
                      <a:pt x="30280" y="41967"/>
                      <a:pt x="31362" y="45164"/>
                    </a:cubicBezTo>
                    <a:cubicBezTo>
                      <a:pt x="33888" y="52619"/>
                      <a:pt x="42761" y="60629"/>
                      <a:pt x="52927" y="63155"/>
                    </a:cubicBezTo>
                    <a:cubicBezTo>
                      <a:pt x="44732" y="65250"/>
                      <a:pt x="3697" y="65558"/>
                      <a:pt x="4067" y="70117"/>
                    </a:cubicBezTo>
                    <a:cubicBezTo>
                      <a:pt x="4806" y="78620"/>
                      <a:pt x="42637" y="75971"/>
                      <a:pt x="46765" y="77511"/>
                    </a:cubicBezTo>
                    <a:cubicBezTo>
                      <a:pt x="41159" y="80099"/>
                      <a:pt x="0" y="88787"/>
                      <a:pt x="1664" y="95010"/>
                    </a:cubicBezTo>
                    <a:cubicBezTo>
                      <a:pt x="2222" y="97128"/>
                      <a:pt x="5506" y="97898"/>
                      <a:pt x="10169" y="97898"/>
                    </a:cubicBezTo>
                    <a:cubicBezTo>
                      <a:pt x="22620" y="97898"/>
                      <a:pt x="44902" y="92406"/>
                      <a:pt x="51385" y="92406"/>
                    </a:cubicBezTo>
                    <a:cubicBezTo>
                      <a:pt x="51586" y="92406"/>
                      <a:pt x="51771" y="92411"/>
                      <a:pt x="51941" y="92422"/>
                    </a:cubicBezTo>
                    <a:cubicBezTo>
                      <a:pt x="46273" y="95502"/>
                      <a:pt x="39618" y="98583"/>
                      <a:pt x="33457" y="101664"/>
                    </a:cubicBezTo>
                    <a:cubicBezTo>
                      <a:pt x="28836" y="104252"/>
                      <a:pt x="5977" y="112816"/>
                      <a:pt x="14172" y="116390"/>
                    </a:cubicBezTo>
                    <a:cubicBezTo>
                      <a:pt x="15236" y="116892"/>
                      <a:pt x="16585" y="117115"/>
                      <a:pt x="18148" y="117115"/>
                    </a:cubicBezTo>
                    <a:cubicBezTo>
                      <a:pt x="29441" y="117115"/>
                      <a:pt x="51958" y="105477"/>
                      <a:pt x="59643" y="103204"/>
                    </a:cubicBezTo>
                    <a:lnTo>
                      <a:pt x="59643" y="103204"/>
                    </a:lnTo>
                    <a:cubicBezTo>
                      <a:pt x="51387" y="111461"/>
                      <a:pt x="32348" y="125324"/>
                      <a:pt x="34443" y="128897"/>
                    </a:cubicBezTo>
                    <a:cubicBezTo>
                      <a:pt x="35062" y="129951"/>
                      <a:pt x="36190" y="130412"/>
                      <a:pt x="37677" y="130412"/>
                    </a:cubicBezTo>
                    <a:cubicBezTo>
                      <a:pt x="46105" y="130412"/>
                      <a:pt x="66100" y="115650"/>
                      <a:pt x="70918" y="110413"/>
                    </a:cubicBezTo>
                    <a:cubicBezTo>
                      <a:pt x="100678" y="76032"/>
                      <a:pt x="85274" y="21072"/>
                      <a:pt x="46765" y="0"/>
                    </a:cubicBezTo>
                    <a:close/>
                  </a:path>
                </a:pathLst>
              </a:custGeom>
              <a:solidFill>
                <a:srgbClr val="F8D1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75" name="Google Shape;875;p35"/>
          <p:cNvSpPr txBox="1">
            <a:spLocks noGrp="1"/>
          </p:cNvSpPr>
          <p:nvPr>
            <p:ph type="ctrTitle"/>
          </p:nvPr>
        </p:nvSpPr>
        <p:spPr>
          <a:xfrm>
            <a:off x="3110999" y="1866522"/>
            <a:ext cx="6018160" cy="1929300"/>
          </a:xfrm>
          <a:prstGeom prst="rect">
            <a:avLst/>
          </a:prstGeom>
        </p:spPr>
        <p:txBody>
          <a:bodyPr spcFirstLastPara="1" wrap="square" lIns="91425" tIns="91425" rIns="91425" bIns="91425" anchor="b" anchorCtr="0">
            <a:noAutofit/>
          </a:bodyPr>
          <a:lstStyle/>
          <a:p>
            <a:pPr marL="0" lvl="0" indent="0" algn="ctr" rtl="0">
              <a:lnSpc>
                <a:spcPct val="100000"/>
              </a:lnSpc>
              <a:spcBef>
                <a:spcPts val="0"/>
              </a:spcBef>
              <a:spcAft>
                <a:spcPts val="0"/>
              </a:spcAft>
              <a:buNone/>
            </a:pPr>
            <a:r>
              <a:rPr lang="en-US" sz="5400" dirty="0" err="1">
                <a:latin typeface="Cambria" panose="02040503050406030204" pitchFamily="18" charset="0"/>
                <a:ea typeface="Cambria" panose="02040503050406030204" pitchFamily="18" charset="0"/>
              </a:rPr>
              <a:t>Vă</a:t>
            </a:r>
            <a:r>
              <a:rPr lang="en" sz="5400" dirty="0">
                <a:latin typeface="Cambria" panose="02040503050406030204" pitchFamily="18" charset="0"/>
                <a:ea typeface="Cambria" panose="02040503050406030204" pitchFamily="18" charset="0"/>
              </a:rPr>
              <a:t>n bản 1: Trái Đất – cái nôi của sự sống</a:t>
            </a:r>
            <a:endParaRPr sz="5400" dirty="0">
              <a:latin typeface="Cambria" panose="02040503050406030204" pitchFamily="18" charset="0"/>
              <a:ea typeface="Cambria" panose="02040503050406030204" pitchFamily="18" charset="0"/>
            </a:endParaRPr>
          </a:p>
        </p:txBody>
      </p:sp>
      <p:sp>
        <p:nvSpPr>
          <p:cNvPr id="877" name="Google Shape;877;p35"/>
          <p:cNvSpPr/>
          <p:nvPr/>
        </p:nvSpPr>
        <p:spPr>
          <a:xfrm flipH="1">
            <a:off x="2298904" y="3710556"/>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5"/>
          <p:cNvSpPr/>
          <p:nvPr/>
        </p:nvSpPr>
        <p:spPr>
          <a:xfrm>
            <a:off x="337900" y="32020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5"/>
          <p:cNvSpPr/>
          <p:nvPr/>
        </p:nvSpPr>
        <p:spPr>
          <a:xfrm>
            <a:off x="1607924" y="2275526"/>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5"/>
          <p:cNvSpPr/>
          <p:nvPr/>
        </p:nvSpPr>
        <p:spPr>
          <a:xfrm flipH="1">
            <a:off x="5030800" y="4260017"/>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1" name="Google Shape;881;p35"/>
          <p:cNvGrpSpPr/>
          <p:nvPr/>
        </p:nvGrpSpPr>
        <p:grpSpPr>
          <a:xfrm>
            <a:off x="8710861" y="3913318"/>
            <a:ext cx="261975" cy="340700"/>
            <a:chOff x="4716975" y="1463450"/>
            <a:chExt cx="261975" cy="340700"/>
          </a:xfrm>
        </p:grpSpPr>
        <p:sp>
          <p:nvSpPr>
            <p:cNvPr id="882" name="Google Shape;882;p35"/>
            <p:cNvSpPr/>
            <p:nvPr/>
          </p:nvSpPr>
          <p:spPr>
            <a:xfrm>
              <a:off x="4754325" y="1583975"/>
              <a:ext cx="224625" cy="77675"/>
            </a:xfrm>
            <a:custGeom>
              <a:avLst/>
              <a:gdLst/>
              <a:ahLst/>
              <a:cxnLst/>
              <a:rect l="l" t="t" r="r" b="b"/>
              <a:pathLst>
                <a:path w="8985" h="3107" extrusionOk="0">
                  <a:moveTo>
                    <a:pt x="7492" y="0"/>
                  </a:moveTo>
                  <a:cubicBezTo>
                    <a:pt x="7427" y="0"/>
                    <a:pt x="7360" y="6"/>
                    <a:pt x="7289" y="17"/>
                  </a:cubicBezTo>
                  <a:lnTo>
                    <a:pt x="1338" y="867"/>
                  </a:lnTo>
                  <a:cubicBezTo>
                    <a:pt x="1" y="1085"/>
                    <a:pt x="231" y="3107"/>
                    <a:pt x="1495" y="3107"/>
                  </a:cubicBezTo>
                  <a:cubicBezTo>
                    <a:pt x="1560" y="3107"/>
                    <a:pt x="1628" y="3102"/>
                    <a:pt x="1698" y="3090"/>
                  </a:cubicBezTo>
                  <a:lnTo>
                    <a:pt x="7616" y="2240"/>
                  </a:lnTo>
                  <a:cubicBezTo>
                    <a:pt x="8985" y="2023"/>
                    <a:pt x="8756" y="0"/>
                    <a:pt x="7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5"/>
            <p:cNvSpPr/>
            <p:nvPr/>
          </p:nvSpPr>
          <p:spPr>
            <a:xfrm>
              <a:off x="4716975" y="1463450"/>
              <a:ext cx="130400" cy="128250"/>
            </a:xfrm>
            <a:custGeom>
              <a:avLst/>
              <a:gdLst/>
              <a:ahLst/>
              <a:cxnLst/>
              <a:rect l="l" t="t" r="r" b="b"/>
              <a:pathLst>
                <a:path w="5216" h="5130" extrusionOk="0">
                  <a:moveTo>
                    <a:pt x="3637" y="1"/>
                  </a:moveTo>
                  <a:cubicBezTo>
                    <a:pt x="3336" y="1"/>
                    <a:pt x="3032" y="134"/>
                    <a:pt x="2799" y="456"/>
                  </a:cubicBezTo>
                  <a:lnTo>
                    <a:pt x="641" y="3334"/>
                  </a:lnTo>
                  <a:cubicBezTo>
                    <a:pt x="0" y="4189"/>
                    <a:pt x="791" y="5130"/>
                    <a:pt x="1597" y="5130"/>
                  </a:cubicBezTo>
                  <a:cubicBezTo>
                    <a:pt x="1901" y="5130"/>
                    <a:pt x="2207" y="4996"/>
                    <a:pt x="2440" y="4674"/>
                  </a:cubicBezTo>
                  <a:lnTo>
                    <a:pt x="4598" y="1797"/>
                  </a:lnTo>
                  <a:cubicBezTo>
                    <a:pt x="5215" y="942"/>
                    <a:pt x="4436" y="1"/>
                    <a:pt x="36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5"/>
            <p:cNvSpPr/>
            <p:nvPr/>
          </p:nvSpPr>
          <p:spPr>
            <a:xfrm>
              <a:off x="4759650" y="1706775"/>
              <a:ext cx="135700" cy="97375"/>
            </a:xfrm>
            <a:custGeom>
              <a:avLst/>
              <a:gdLst/>
              <a:ahLst/>
              <a:cxnLst/>
              <a:rect l="l" t="t" r="r" b="b"/>
              <a:pathLst>
                <a:path w="5428" h="3895" extrusionOk="0">
                  <a:moveTo>
                    <a:pt x="1607" y="1"/>
                  </a:moveTo>
                  <a:cubicBezTo>
                    <a:pt x="687" y="1"/>
                    <a:pt x="0" y="1320"/>
                    <a:pt x="929" y="2037"/>
                  </a:cubicBezTo>
                  <a:cubicBezTo>
                    <a:pt x="1648" y="2560"/>
                    <a:pt x="2400" y="3116"/>
                    <a:pt x="3152" y="3672"/>
                  </a:cubicBezTo>
                  <a:cubicBezTo>
                    <a:pt x="3362" y="3828"/>
                    <a:pt x="3579" y="3894"/>
                    <a:pt x="3785" y="3894"/>
                  </a:cubicBezTo>
                  <a:cubicBezTo>
                    <a:pt x="4705" y="3894"/>
                    <a:pt x="5428" y="2568"/>
                    <a:pt x="4493" y="1873"/>
                  </a:cubicBezTo>
                  <a:lnTo>
                    <a:pt x="2270" y="238"/>
                  </a:lnTo>
                  <a:cubicBezTo>
                    <a:pt x="2048" y="72"/>
                    <a:pt x="1821" y="1"/>
                    <a:pt x="16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5" name="Google Shape;885;p35"/>
          <p:cNvGrpSpPr/>
          <p:nvPr/>
        </p:nvGrpSpPr>
        <p:grpSpPr>
          <a:xfrm flipH="1">
            <a:off x="3418183" y="1189100"/>
            <a:ext cx="261975" cy="340700"/>
            <a:chOff x="4716975" y="1463450"/>
            <a:chExt cx="261975" cy="340700"/>
          </a:xfrm>
        </p:grpSpPr>
        <p:sp>
          <p:nvSpPr>
            <p:cNvPr id="886" name="Google Shape;886;p35"/>
            <p:cNvSpPr/>
            <p:nvPr/>
          </p:nvSpPr>
          <p:spPr>
            <a:xfrm>
              <a:off x="4754325" y="1583975"/>
              <a:ext cx="224625" cy="77675"/>
            </a:xfrm>
            <a:custGeom>
              <a:avLst/>
              <a:gdLst/>
              <a:ahLst/>
              <a:cxnLst/>
              <a:rect l="l" t="t" r="r" b="b"/>
              <a:pathLst>
                <a:path w="8985" h="3107" extrusionOk="0">
                  <a:moveTo>
                    <a:pt x="7492" y="0"/>
                  </a:moveTo>
                  <a:cubicBezTo>
                    <a:pt x="7427" y="0"/>
                    <a:pt x="7360" y="6"/>
                    <a:pt x="7289" y="17"/>
                  </a:cubicBezTo>
                  <a:lnTo>
                    <a:pt x="1338" y="867"/>
                  </a:lnTo>
                  <a:cubicBezTo>
                    <a:pt x="1" y="1085"/>
                    <a:pt x="231" y="3107"/>
                    <a:pt x="1495" y="3107"/>
                  </a:cubicBezTo>
                  <a:cubicBezTo>
                    <a:pt x="1560" y="3107"/>
                    <a:pt x="1628" y="3102"/>
                    <a:pt x="1698" y="3090"/>
                  </a:cubicBezTo>
                  <a:lnTo>
                    <a:pt x="7616" y="2240"/>
                  </a:lnTo>
                  <a:cubicBezTo>
                    <a:pt x="8985" y="2023"/>
                    <a:pt x="8756" y="0"/>
                    <a:pt x="7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5"/>
            <p:cNvSpPr/>
            <p:nvPr/>
          </p:nvSpPr>
          <p:spPr>
            <a:xfrm>
              <a:off x="4716975" y="1463450"/>
              <a:ext cx="130400" cy="128250"/>
            </a:xfrm>
            <a:custGeom>
              <a:avLst/>
              <a:gdLst/>
              <a:ahLst/>
              <a:cxnLst/>
              <a:rect l="l" t="t" r="r" b="b"/>
              <a:pathLst>
                <a:path w="5216" h="5130" extrusionOk="0">
                  <a:moveTo>
                    <a:pt x="3637" y="1"/>
                  </a:moveTo>
                  <a:cubicBezTo>
                    <a:pt x="3336" y="1"/>
                    <a:pt x="3032" y="134"/>
                    <a:pt x="2799" y="456"/>
                  </a:cubicBezTo>
                  <a:lnTo>
                    <a:pt x="641" y="3334"/>
                  </a:lnTo>
                  <a:cubicBezTo>
                    <a:pt x="0" y="4189"/>
                    <a:pt x="791" y="5130"/>
                    <a:pt x="1597" y="5130"/>
                  </a:cubicBezTo>
                  <a:cubicBezTo>
                    <a:pt x="1901" y="5130"/>
                    <a:pt x="2207" y="4996"/>
                    <a:pt x="2440" y="4674"/>
                  </a:cubicBezTo>
                  <a:lnTo>
                    <a:pt x="4598" y="1797"/>
                  </a:lnTo>
                  <a:cubicBezTo>
                    <a:pt x="5215" y="942"/>
                    <a:pt x="4436" y="1"/>
                    <a:pt x="36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5"/>
            <p:cNvSpPr/>
            <p:nvPr/>
          </p:nvSpPr>
          <p:spPr>
            <a:xfrm>
              <a:off x="4759650" y="1706775"/>
              <a:ext cx="135700" cy="97375"/>
            </a:xfrm>
            <a:custGeom>
              <a:avLst/>
              <a:gdLst/>
              <a:ahLst/>
              <a:cxnLst/>
              <a:rect l="l" t="t" r="r" b="b"/>
              <a:pathLst>
                <a:path w="5428" h="3895" extrusionOk="0">
                  <a:moveTo>
                    <a:pt x="1607" y="1"/>
                  </a:moveTo>
                  <a:cubicBezTo>
                    <a:pt x="687" y="1"/>
                    <a:pt x="0" y="1320"/>
                    <a:pt x="929" y="2037"/>
                  </a:cubicBezTo>
                  <a:cubicBezTo>
                    <a:pt x="1648" y="2560"/>
                    <a:pt x="2400" y="3116"/>
                    <a:pt x="3152" y="3672"/>
                  </a:cubicBezTo>
                  <a:cubicBezTo>
                    <a:pt x="3362" y="3828"/>
                    <a:pt x="3579" y="3894"/>
                    <a:pt x="3785" y="3894"/>
                  </a:cubicBezTo>
                  <a:cubicBezTo>
                    <a:pt x="4705" y="3894"/>
                    <a:pt x="5428" y="2568"/>
                    <a:pt x="4493" y="1873"/>
                  </a:cubicBezTo>
                  <a:lnTo>
                    <a:pt x="2270" y="238"/>
                  </a:lnTo>
                  <a:cubicBezTo>
                    <a:pt x="2048" y="72"/>
                    <a:pt x="1821" y="1"/>
                    <a:pt x="16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9" name="Google Shape;889;p35"/>
          <p:cNvSpPr/>
          <p:nvPr/>
        </p:nvSpPr>
        <p:spPr>
          <a:xfrm flipH="1">
            <a:off x="3289129" y="234214"/>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5"/>
          <p:cNvSpPr/>
          <p:nvPr/>
        </p:nvSpPr>
        <p:spPr>
          <a:xfrm>
            <a:off x="5516801" y="4114016"/>
            <a:ext cx="3263971" cy="79258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5">
            <a:hlinkClick r:id="rId3" action="ppaction://hlinksldjump"/>
          </p:cNvPr>
          <p:cNvSpPr txBox="1">
            <a:spLocks noGrp="1"/>
          </p:cNvSpPr>
          <p:nvPr>
            <p:ph type="subTitle" idx="2"/>
          </p:nvPr>
        </p:nvSpPr>
        <p:spPr>
          <a:xfrm>
            <a:off x="5657747" y="4208806"/>
            <a:ext cx="3003290" cy="60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Cambria" panose="02040503050406030204" pitchFamily="18" charset="0"/>
              <a:ea typeface="Cambria" panose="02040503050406030204" pitchFamily="18"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91"/>
                                        </p:tgtEl>
                                        <p:attrNameLst>
                                          <p:attrName>style.visibility</p:attrName>
                                        </p:attrNameLst>
                                      </p:cBhvr>
                                      <p:to>
                                        <p:strVal val="visible"/>
                                      </p:to>
                                    </p:set>
                                    <p:animEffect transition="in" filter="fade">
                                      <p:cBhvr>
                                        <p:cTn id="7" dur="900"/>
                                        <p:tgtEl>
                                          <p:spTgt spid="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6439711" cy="683765"/>
          </a:xfrm>
        </p:spPr>
        <p:txBody>
          <a:bodyPr/>
          <a:lstStyle/>
          <a:p>
            <a:r>
              <a:rPr lang="en-US" sz="2800" dirty="0">
                <a:latin typeface="Cambria" panose="02040503050406030204" pitchFamily="18" charset="0"/>
                <a:ea typeface="Cambria" panose="02040503050406030204" pitchFamily="18" charset="0"/>
              </a:rPr>
              <a:t>2. </a:t>
            </a:r>
            <a:r>
              <a:rPr lang="en-US" sz="2800" dirty="0" err="1">
                <a:latin typeface="Cambria" panose="02040503050406030204" pitchFamily="18" charset="0"/>
                <a:ea typeface="Cambria" panose="02040503050406030204" pitchFamily="18" charset="0"/>
              </a:rPr>
              <a:t>Tìm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hiểu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các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nội</a:t>
            </a:r>
            <a:r>
              <a:rPr lang="en-US" sz="2800" dirty="0">
                <a:latin typeface="Cambria" panose="02040503050406030204" pitchFamily="18" charset="0"/>
                <a:ea typeface="Cambria" panose="02040503050406030204" pitchFamily="18" charset="0"/>
              </a:rPr>
              <a:t> dung </a:t>
            </a:r>
            <a:r>
              <a:rPr lang="en-US" sz="2800" dirty="0" err="1">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văn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bản</a:t>
            </a:r>
            <a:endParaRPr lang="en-US" sz="2800" dirty="0">
              <a:latin typeface="Cambria" panose="02040503050406030204" pitchFamily="18" charset="0"/>
              <a:ea typeface="Cambria" panose="02040503050406030204" pitchFamily="18" charset="0"/>
            </a:endParaRPr>
          </a:p>
        </p:txBody>
      </p:sp>
      <p:sp>
        <p:nvSpPr>
          <p:cNvPr id="4" name="Text Placeholder 3"/>
          <p:cNvSpPr>
            <a:spLocks noGrp="1"/>
          </p:cNvSpPr>
          <p:nvPr>
            <p:ph type="body" idx="1"/>
          </p:nvPr>
        </p:nvSpPr>
        <p:spPr>
          <a:xfrm>
            <a:off x="0" y="528122"/>
            <a:ext cx="8520600" cy="1300800"/>
          </a:xfrm>
        </p:spPr>
        <p:txBody>
          <a:bodyPr/>
          <a:lstStyle/>
          <a:p>
            <a:pPr marL="114300" indent="0" algn="just">
              <a:buNone/>
            </a:pPr>
            <a:r>
              <a:rPr lang="en-US" sz="2400" dirty="0">
                <a:solidFill>
                  <a:schemeClr val="bg2"/>
                </a:solidFill>
                <a:latin typeface="Cambria" panose="02040503050406030204" pitchFamily="18" charset="0"/>
                <a:ea typeface="Cambria" panose="02040503050406030204" pitchFamily="18" charset="0"/>
              </a:rPr>
              <a:t>a. </a:t>
            </a:r>
            <a:r>
              <a:rPr lang="en-US" sz="2400" dirty="0" err="1">
                <a:solidFill>
                  <a:schemeClr val="bg2"/>
                </a:solidFill>
                <a:latin typeface="Cambria" panose="02040503050406030204" pitchFamily="18" charset="0"/>
                <a:ea typeface="Cambria" panose="02040503050406030204" pitchFamily="18" charset="0"/>
              </a:rPr>
              <a:t>Trái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Đất</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trong</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hệ</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Mặt</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Trời</a:t>
            </a:r>
            <a:endParaRPr lang="en-US" sz="2400" dirty="0">
              <a:solidFill>
                <a:schemeClr val="bg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3377027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a:p>
        </p:txBody>
      </p:sp>
      <p:pic>
        <p:nvPicPr>
          <p:cNvPr id="5" name="Picture 4"/>
          <p:cNvPicPr>
            <a:picLocks noChangeAspect="1"/>
          </p:cNvPicPr>
          <p:nvPr/>
        </p:nvPicPr>
        <p:blipFill>
          <a:blip r:embed="rId2"/>
          <a:stretch>
            <a:fillRect/>
          </a:stretch>
        </p:blipFill>
        <p:spPr>
          <a:xfrm>
            <a:off x="163185" y="568538"/>
            <a:ext cx="5439532" cy="4079650"/>
          </a:xfrm>
          <a:prstGeom prst="rect">
            <a:avLst/>
          </a:prstGeom>
        </p:spPr>
      </p:pic>
      <p:sp>
        <p:nvSpPr>
          <p:cNvPr id="4" name="Title 3"/>
          <p:cNvSpPr>
            <a:spLocks noGrp="1"/>
          </p:cNvSpPr>
          <p:nvPr>
            <p:ph type="title"/>
          </p:nvPr>
        </p:nvSpPr>
        <p:spPr>
          <a:xfrm>
            <a:off x="5602717" y="-40544"/>
            <a:ext cx="3229583" cy="4411000"/>
          </a:xfrm>
        </p:spPr>
        <p:txBody>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Quan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sát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hình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ảnh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dựa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vào</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thông</a:t>
            </a:r>
            <a:r>
              <a:rPr lang="en-US" sz="2800" dirty="0">
                <a:latin typeface="Cambria" panose="02040503050406030204" pitchFamily="18" charset="0"/>
                <a:ea typeface="Cambria" panose="02040503050406030204" pitchFamily="18" charset="0"/>
              </a:rPr>
              <a:t> tin ở </a:t>
            </a:r>
            <a:r>
              <a:rPr lang="en-US" sz="2800" dirty="0" err="1">
                <a:latin typeface="Cambria" panose="02040503050406030204" pitchFamily="18" charset="0"/>
                <a:ea typeface="Cambria" panose="02040503050406030204" pitchFamily="18" charset="0"/>
              </a:rPr>
              <a:t>mục</a:t>
            </a:r>
            <a:r>
              <a:rPr lang="en-US" sz="2800" dirty="0">
                <a:latin typeface="Cambria" panose="02040503050406030204" pitchFamily="18" charset="0"/>
                <a:ea typeface="Cambria" panose="02040503050406030204" pitchFamily="18" charset="0"/>
              </a:rPr>
              <a:t> 1, </a:t>
            </a:r>
            <a:r>
              <a:rPr lang="en-US" sz="2800" dirty="0" err="1">
                <a:latin typeface="Cambria" panose="02040503050406030204" pitchFamily="18" charset="0"/>
                <a:ea typeface="Cambria" panose="02040503050406030204" pitchFamily="18" charset="0"/>
              </a:rPr>
              <a:t>kết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hợp</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với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hiểu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biết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bản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thân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Hãy</a:t>
            </a:r>
            <a:r>
              <a:rPr lang="en-US" sz="2800" dirty="0">
                <a:latin typeface="Cambria" panose="02040503050406030204" pitchFamily="18" charset="0"/>
                <a:ea typeface="Cambria" panose="02040503050406030204" pitchFamily="18" charset="0"/>
              </a:rPr>
              <a:t> chia </a:t>
            </a:r>
            <a:r>
              <a:rPr lang="en-US" sz="2800" dirty="0" err="1">
                <a:latin typeface="Cambria" panose="02040503050406030204" pitchFamily="18" charset="0"/>
                <a:ea typeface="Cambria" panose="02040503050406030204" pitchFamily="18" charset="0"/>
              </a:rPr>
              <a:t>sẻ</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những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hiểu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biết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mình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về</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Trái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Đất</a:t>
            </a:r>
            <a:r>
              <a:rPr lang="en-US" sz="28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13185676"/>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6439711" cy="683765"/>
          </a:xfrm>
        </p:spPr>
        <p:txBody>
          <a:bodyPr/>
          <a:lstStyle/>
          <a:p>
            <a:r>
              <a:rPr lang="en-US" sz="2800" dirty="0">
                <a:latin typeface="Cambria" panose="02040503050406030204" pitchFamily="18" charset="0"/>
                <a:ea typeface="Cambria" panose="02040503050406030204" pitchFamily="18" charset="0"/>
              </a:rPr>
              <a:t>2. </a:t>
            </a:r>
            <a:r>
              <a:rPr lang="en-US" sz="2800" dirty="0" err="1">
                <a:latin typeface="Cambria" panose="02040503050406030204" pitchFamily="18" charset="0"/>
                <a:ea typeface="Cambria" panose="02040503050406030204" pitchFamily="18" charset="0"/>
              </a:rPr>
              <a:t>Tìm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hiểu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các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nội</a:t>
            </a:r>
            <a:r>
              <a:rPr lang="en-US" sz="2800" dirty="0">
                <a:latin typeface="Cambria" panose="02040503050406030204" pitchFamily="18" charset="0"/>
                <a:ea typeface="Cambria" panose="02040503050406030204" pitchFamily="18" charset="0"/>
              </a:rPr>
              <a:t> dung </a:t>
            </a:r>
            <a:r>
              <a:rPr lang="en-US" sz="2800" dirty="0" err="1">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văn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bản</a:t>
            </a:r>
            <a:endParaRPr lang="en-US" sz="2800" dirty="0">
              <a:latin typeface="Cambria" panose="02040503050406030204" pitchFamily="18" charset="0"/>
              <a:ea typeface="Cambria" panose="02040503050406030204" pitchFamily="18" charset="0"/>
            </a:endParaRPr>
          </a:p>
        </p:txBody>
      </p:sp>
      <p:sp>
        <p:nvSpPr>
          <p:cNvPr id="4" name="Text Placeholder 3"/>
          <p:cNvSpPr>
            <a:spLocks noGrp="1"/>
          </p:cNvSpPr>
          <p:nvPr>
            <p:ph type="body" idx="1"/>
          </p:nvPr>
        </p:nvSpPr>
        <p:spPr>
          <a:xfrm>
            <a:off x="0" y="528122"/>
            <a:ext cx="8520600" cy="1300800"/>
          </a:xfrm>
        </p:spPr>
        <p:txBody>
          <a:bodyPr/>
          <a:lstStyle/>
          <a:p>
            <a:pPr marL="114300" indent="0" algn="just">
              <a:buNone/>
            </a:pPr>
            <a:r>
              <a:rPr lang="en-US" sz="2400" dirty="0">
                <a:solidFill>
                  <a:schemeClr val="bg2"/>
                </a:solidFill>
                <a:latin typeface="Cambria" panose="02040503050406030204" pitchFamily="18" charset="0"/>
                <a:ea typeface="Cambria" panose="02040503050406030204" pitchFamily="18" charset="0"/>
              </a:rPr>
              <a:t>a. </a:t>
            </a:r>
            <a:r>
              <a:rPr lang="en-US" sz="2400" dirty="0" err="1">
                <a:solidFill>
                  <a:schemeClr val="bg2"/>
                </a:solidFill>
                <a:latin typeface="Cambria" panose="02040503050406030204" pitchFamily="18" charset="0"/>
                <a:ea typeface="Cambria" panose="02040503050406030204" pitchFamily="18" charset="0"/>
              </a:rPr>
              <a:t>Trái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Đất</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trong</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hệ</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Mặt</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Trời</a:t>
            </a:r>
            <a:endParaRPr lang="en-US" sz="2400" dirty="0">
              <a:solidFill>
                <a:schemeClr val="bg2"/>
              </a:solidFill>
              <a:latin typeface="Cambria" panose="02040503050406030204" pitchFamily="18" charset="0"/>
              <a:ea typeface="Cambria" panose="02040503050406030204" pitchFamily="18" charset="0"/>
            </a:endParaRPr>
          </a:p>
          <a:p>
            <a:pPr marL="114300" indent="0" algn="just">
              <a:buNone/>
            </a:pPr>
            <a:r>
              <a:rPr lang="en-US" sz="2400" dirty="0">
                <a:solidFill>
                  <a:schemeClr val="bg2"/>
                </a:solidFill>
                <a:latin typeface="Cambria" panose="02040503050406030204" pitchFamily="18" charset="0"/>
                <a:ea typeface="Cambria" panose="02040503050406030204" pitchFamily="18" charset="0"/>
              </a:rPr>
              <a:t>*</a:t>
            </a:r>
            <a:r>
              <a:rPr lang="en-US" sz="2400" dirty="0" err="1">
                <a:solidFill>
                  <a:schemeClr val="bg2"/>
                </a:solidFill>
                <a:latin typeface="Cambria" panose="02040503050406030204" pitchFamily="18" charset="0"/>
                <a:ea typeface="Cambria" panose="02040503050406030204" pitchFamily="18" charset="0"/>
              </a:rPr>
              <a:t>Trái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Đất</a:t>
            </a:r>
            <a:endParaRPr lang="en-US" sz="2400" dirty="0">
              <a:solidFill>
                <a:schemeClr val="bg2"/>
              </a:solidFill>
              <a:latin typeface="Cambria" panose="02040503050406030204" pitchFamily="18" charset="0"/>
              <a:ea typeface="Cambria" panose="02040503050406030204" pitchFamily="18" charset="0"/>
            </a:endParaRPr>
          </a:p>
          <a:p>
            <a:pPr marL="114300" indent="0" algn="just">
              <a:buNone/>
            </a:pP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Là</a:t>
            </a:r>
            <a:r>
              <a:rPr lang="en-US" sz="2400" dirty="0">
                <a:solidFill>
                  <a:schemeClr val="bg2"/>
                </a:solidFill>
                <a:latin typeface="Cambria" panose="02040503050406030204" pitchFamily="18" charset="0"/>
                <a:ea typeface="Cambria" panose="02040503050406030204" pitchFamily="18" charset="0"/>
              </a:rPr>
              <a:t> 1 </a:t>
            </a:r>
            <a:r>
              <a:rPr lang="en-US" sz="2400" dirty="0" err="1">
                <a:solidFill>
                  <a:schemeClr val="bg2"/>
                </a:solidFill>
                <a:latin typeface="Cambria" panose="02040503050406030204" pitchFamily="18" charset="0"/>
                <a:ea typeface="Cambria" panose="02040503050406030204" pitchFamily="18" charset="0"/>
              </a:rPr>
              <a:t>trong</a:t>
            </a:r>
            <a:r>
              <a:rPr lang="en-US" sz="2400" dirty="0">
                <a:solidFill>
                  <a:schemeClr val="bg2"/>
                </a:solidFill>
                <a:latin typeface="Cambria" panose="02040503050406030204" pitchFamily="18" charset="0"/>
                <a:ea typeface="Cambria" panose="02040503050406030204" pitchFamily="18" charset="0"/>
              </a:rPr>
              <a:t> 8 </a:t>
            </a:r>
            <a:r>
              <a:rPr lang="en-US" sz="2400" dirty="0" err="1">
                <a:solidFill>
                  <a:schemeClr val="bg2"/>
                </a:solidFill>
                <a:latin typeface="Cambria" panose="02040503050406030204" pitchFamily="18" charset="0"/>
                <a:ea typeface="Cambria" panose="02040503050406030204" pitchFamily="18" charset="0"/>
              </a:rPr>
              <a:t>hành</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tinh</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trong</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hệ</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Mặt</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Trời</a:t>
            </a:r>
            <a:r>
              <a:rPr lang="en-US" sz="2400" dirty="0">
                <a:solidFill>
                  <a:schemeClr val="bg2"/>
                </a:solidFill>
                <a:latin typeface="Cambria" panose="02040503050406030204" pitchFamily="18" charset="0"/>
                <a:ea typeface="Cambria" panose="02040503050406030204" pitchFamily="18" charset="0"/>
              </a:rPr>
              <a:t>.</a:t>
            </a:r>
          </a:p>
          <a:p>
            <a:pPr marL="114300" indent="0" algn="just">
              <a:buNone/>
            </a:pP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Tự</a:t>
            </a:r>
            <a:r>
              <a:rPr lang="en-US" sz="2400" dirty="0">
                <a:solidFill>
                  <a:schemeClr val="bg2"/>
                </a:solidFill>
                <a:latin typeface="Cambria" panose="02040503050406030204" pitchFamily="18" charset="0"/>
                <a:ea typeface="Cambria" panose="02040503050406030204" pitchFamily="18" charset="0"/>
              </a:rPr>
              <a:t> quay </a:t>
            </a:r>
            <a:r>
              <a:rPr lang="en-US" sz="2400" dirty="0" err="1">
                <a:solidFill>
                  <a:schemeClr val="bg2"/>
                </a:solidFill>
                <a:latin typeface="Cambria" panose="02040503050406030204" pitchFamily="18" charset="0"/>
                <a:ea typeface="Cambria" panose="02040503050406030204" pitchFamily="18" charset="0"/>
              </a:rPr>
              <a:t>quanh</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trục</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mỗi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vòng</a:t>
            </a:r>
            <a:r>
              <a:rPr lang="en-US" sz="2400" dirty="0">
                <a:solidFill>
                  <a:schemeClr val="bg2"/>
                </a:solidFill>
                <a:latin typeface="Cambria" panose="02040503050406030204" pitchFamily="18" charset="0"/>
                <a:ea typeface="Cambria" panose="02040503050406030204" pitchFamily="18" charset="0"/>
              </a:rPr>
              <a:t> quay </a:t>
            </a:r>
            <a:r>
              <a:rPr lang="en-US" sz="2400" dirty="0" err="1">
                <a:solidFill>
                  <a:schemeClr val="bg2"/>
                </a:solidFill>
                <a:latin typeface="Cambria" panose="02040503050406030204" pitchFamily="18" charset="0"/>
                <a:ea typeface="Cambria" panose="02040503050406030204" pitchFamily="18" charset="0"/>
              </a:rPr>
              <a:t>hết</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trọn</a:t>
            </a:r>
            <a:r>
              <a:rPr lang="en-US" sz="2400" dirty="0">
                <a:solidFill>
                  <a:schemeClr val="bg2"/>
                </a:solidFill>
                <a:latin typeface="Cambria" panose="02040503050406030204" pitchFamily="18" charset="0"/>
                <a:ea typeface="Cambria" panose="02040503050406030204" pitchFamily="18" charset="0"/>
              </a:rPr>
              <a:t> 1 </a:t>
            </a:r>
            <a:r>
              <a:rPr lang="en-US" sz="2400" dirty="0" err="1">
                <a:solidFill>
                  <a:schemeClr val="bg2"/>
                </a:solidFill>
                <a:latin typeface="Cambria" panose="02040503050406030204" pitchFamily="18" charset="0"/>
                <a:ea typeface="Cambria" panose="02040503050406030204" pitchFamily="18" charset="0"/>
              </a:rPr>
              <a:t>ngày</a:t>
            </a:r>
            <a:r>
              <a:rPr lang="en-US" sz="2400" dirty="0">
                <a:solidFill>
                  <a:schemeClr val="bg2"/>
                </a:solidFill>
                <a:latin typeface="Cambria" panose="02040503050406030204" pitchFamily="18" charset="0"/>
                <a:ea typeface="Cambria" panose="02040503050406030204" pitchFamily="18" charset="0"/>
              </a:rPr>
              <a:t> (23, 934 </a:t>
            </a:r>
            <a:r>
              <a:rPr lang="en-US" sz="2400" dirty="0" err="1">
                <a:solidFill>
                  <a:schemeClr val="bg2"/>
                </a:solidFill>
                <a:latin typeface="Cambria" panose="02040503050406030204" pitchFamily="18" charset="0"/>
                <a:ea typeface="Cambria" panose="02040503050406030204" pitchFamily="18" charset="0"/>
              </a:rPr>
              <a:t>giờ</a:t>
            </a:r>
            <a:r>
              <a:rPr lang="en-US" sz="2400" dirty="0">
                <a:solidFill>
                  <a:schemeClr val="bg2"/>
                </a:solidFill>
                <a:latin typeface="Cambria" panose="02040503050406030204" pitchFamily="18" charset="0"/>
                <a:ea typeface="Cambria" panose="02040503050406030204" pitchFamily="18" charset="0"/>
              </a:rPr>
              <a:t>)</a:t>
            </a:r>
          </a:p>
          <a:p>
            <a:pPr marL="114300" indent="0" algn="just">
              <a:buNone/>
            </a:pPr>
            <a:r>
              <a:rPr lang="en-US" sz="2400" dirty="0">
                <a:solidFill>
                  <a:schemeClr val="bg2"/>
                </a:solidFill>
                <a:latin typeface="Cambria" panose="02040503050406030204" pitchFamily="18" charset="0"/>
                <a:ea typeface="Cambria" panose="02040503050406030204" pitchFamily="18" charset="0"/>
              </a:rPr>
              <a:t>+ Quay </a:t>
            </a:r>
            <a:r>
              <a:rPr lang="en-US" sz="2400" dirty="0" err="1">
                <a:solidFill>
                  <a:schemeClr val="bg2"/>
                </a:solidFill>
                <a:latin typeface="Cambria" panose="02040503050406030204" pitchFamily="18" charset="0"/>
                <a:ea typeface="Cambria" panose="02040503050406030204" pitchFamily="18" charset="0"/>
              </a:rPr>
              <a:t>quanh</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mặt</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trời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theo</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quỹ</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đạo</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hình</a:t>
            </a:r>
            <a:r>
              <a:rPr lang="en-US" sz="2400" dirty="0">
                <a:solidFill>
                  <a:schemeClr val="bg2"/>
                </a:solidFill>
                <a:latin typeface="Cambria" panose="02040503050406030204" pitchFamily="18" charset="0"/>
                <a:ea typeface="Cambria" panose="02040503050406030204" pitchFamily="18" charset="0"/>
              </a:rPr>
              <a:t> e-lip </a:t>
            </a:r>
            <a:r>
              <a:rPr lang="en-US" sz="2400" dirty="0" err="1">
                <a:solidFill>
                  <a:schemeClr val="bg2"/>
                </a:solidFill>
                <a:latin typeface="Cambria" panose="02040503050406030204" pitchFamily="18" charset="0"/>
                <a:ea typeface="Cambria" panose="02040503050406030204" pitchFamily="18" charset="0"/>
              </a:rPr>
              <a:t>với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vận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tốc</a:t>
            </a:r>
            <a:r>
              <a:rPr lang="en-US" sz="2400" dirty="0">
                <a:solidFill>
                  <a:schemeClr val="bg2"/>
                </a:solidFill>
                <a:latin typeface="Cambria" panose="02040503050406030204" pitchFamily="18" charset="0"/>
                <a:ea typeface="Cambria" panose="02040503050406030204" pitchFamily="18" charset="0"/>
              </a:rPr>
              <a:t> ~30km/s</a:t>
            </a:r>
          </a:p>
          <a:p>
            <a:pPr marL="114300" indent="0" algn="just">
              <a:buNone/>
            </a:pP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Một</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vòng</a:t>
            </a:r>
            <a:r>
              <a:rPr lang="en-US" sz="2400" dirty="0">
                <a:solidFill>
                  <a:schemeClr val="bg2"/>
                </a:solidFill>
                <a:latin typeface="Cambria" panose="02040503050406030204" pitchFamily="18" charset="0"/>
                <a:ea typeface="Cambria" panose="02040503050406030204" pitchFamily="18" charset="0"/>
              </a:rPr>
              <a:t> quay </a:t>
            </a:r>
            <a:r>
              <a:rPr lang="en-US" sz="2400" dirty="0" err="1">
                <a:solidFill>
                  <a:schemeClr val="bg2"/>
                </a:solidFill>
                <a:latin typeface="Cambria" panose="02040503050406030204" pitchFamily="18" charset="0"/>
                <a:ea typeface="Cambria" panose="02040503050406030204" pitchFamily="18" charset="0"/>
              </a:rPr>
              <a:t>của</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Trái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Đất</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quanh</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Mặt</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Trời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hết</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trọn</a:t>
            </a:r>
            <a:r>
              <a:rPr lang="en-US" sz="2400" dirty="0">
                <a:solidFill>
                  <a:schemeClr val="bg2"/>
                </a:solidFill>
                <a:latin typeface="Cambria" panose="02040503050406030204" pitchFamily="18" charset="0"/>
                <a:ea typeface="Cambria" panose="02040503050406030204" pitchFamily="18" charset="0"/>
              </a:rPr>
              <a:t> 1 </a:t>
            </a:r>
            <a:r>
              <a:rPr lang="en-US" sz="2400" dirty="0" err="1">
                <a:solidFill>
                  <a:schemeClr val="bg2"/>
                </a:solidFill>
                <a:latin typeface="Cambria" panose="02040503050406030204" pitchFamily="18" charset="0"/>
                <a:ea typeface="Cambria" panose="02040503050406030204" pitchFamily="18" charset="0"/>
              </a:rPr>
              <a:t>năm</a:t>
            </a:r>
            <a:r>
              <a:rPr lang="en-US" sz="2400" dirty="0">
                <a:solidFill>
                  <a:schemeClr val="bg2"/>
                </a:solidFill>
                <a:latin typeface="Cambria" panose="02040503050406030204" pitchFamily="18" charset="0"/>
                <a:ea typeface="Cambria" panose="02040503050406030204" pitchFamily="18" charset="0"/>
              </a:rPr>
              <a:t> (365,25 </a:t>
            </a:r>
            <a:r>
              <a:rPr lang="en-US" sz="2400" dirty="0" err="1">
                <a:solidFill>
                  <a:schemeClr val="bg2"/>
                </a:solidFill>
                <a:latin typeface="Cambria" panose="02040503050406030204" pitchFamily="18" charset="0"/>
                <a:ea typeface="Cambria" panose="02040503050406030204" pitchFamily="18" charset="0"/>
              </a:rPr>
              <a:t>ngày</a:t>
            </a:r>
            <a:r>
              <a:rPr lang="en-US" sz="2400" dirty="0">
                <a:solidFill>
                  <a:schemeClr val="bg2"/>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42403310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6439711" cy="683765"/>
          </a:xfrm>
        </p:spPr>
        <p:txBody>
          <a:bodyPr/>
          <a:lstStyle/>
          <a:p>
            <a:r>
              <a:rPr lang="en-US" sz="2800" dirty="0">
                <a:latin typeface="Cambria" panose="02040503050406030204" pitchFamily="18" charset="0"/>
                <a:ea typeface="Cambria" panose="02040503050406030204" pitchFamily="18" charset="0"/>
              </a:rPr>
              <a:t>2. </a:t>
            </a:r>
            <a:r>
              <a:rPr lang="en-US" sz="2800" dirty="0" err="1">
                <a:latin typeface="Cambria" panose="02040503050406030204" pitchFamily="18" charset="0"/>
                <a:ea typeface="Cambria" panose="02040503050406030204" pitchFamily="18" charset="0"/>
              </a:rPr>
              <a:t>Tìm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hiểu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các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nội</a:t>
            </a:r>
            <a:r>
              <a:rPr lang="en-US" sz="2800" dirty="0">
                <a:latin typeface="Cambria" panose="02040503050406030204" pitchFamily="18" charset="0"/>
                <a:ea typeface="Cambria" panose="02040503050406030204" pitchFamily="18" charset="0"/>
              </a:rPr>
              <a:t> dung </a:t>
            </a:r>
            <a:r>
              <a:rPr lang="en-US" sz="2800" dirty="0" err="1">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văn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bản</a:t>
            </a:r>
            <a:endParaRPr lang="en-US" sz="2800" dirty="0">
              <a:latin typeface="Cambria" panose="02040503050406030204" pitchFamily="18" charset="0"/>
              <a:ea typeface="Cambria" panose="02040503050406030204" pitchFamily="18" charset="0"/>
            </a:endParaRPr>
          </a:p>
        </p:txBody>
      </p:sp>
      <p:sp>
        <p:nvSpPr>
          <p:cNvPr id="4" name="Text Placeholder 3"/>
          <p:cNvSpPr>
            <a:spLocks noGrp="1"/>
          </p:cNvSpPr>
          <p:nvPr>
            <p:ph type="body" idx="1"/>
          </p:nvPr>
        </p:nvSpPr>
        <p:spPr>
          <a:xfrm>
            <a:off x="0" y="528122"/>
            <a:ext cx="8520600" cy="1300800"/>
          </a:xfrm>
        </p:spPr>
        <p:txBody>
          <a:bodyPr/>
          <a:lstStyle/>
          <a:p>
            <a:pPr marL="114300" indent="0" algn="just">
              <a:buNone/>
            </a:pPr>
            <a:r>
              <a:rPr lang="en-US" sz="2400" dirty="0">
                <a:solidFill>
                  <a:schemeClr val="bg2"/>
                </a:solidFill>
                <a:latin typeface="Cambria" panose="02040503050406030204" pitchFamily="18" charset="0"/>
                <a:ea typeface="Cambria" panose="02040503050406030204" pitchFamily="18" charset="0"/>
              </a:rPr>
              <a:t>b. “</a:t>
            </a:r>
            <a:r>
              <a:rPr lang="en-US" sz="2400" dirty="0" err="1">
                <a:solidFill>
                  <a:schemeClr val="bg2"/>
                </a:solidFill>
                <a:latin typeface="Cambria" panose="02040503050406030204" pitchFamily="18" charset="0"/>
                <a:ea typeface="Cambria" panose="02040503050406030204" pitchFamily="18" charset="0"/>
              </a:rPr>
              <a:t>Vị</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thần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hộ</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mệnh</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của</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sự</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sống</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trên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Trái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Đất</a:t>
            </a:r>
            <a:endParaRPr lang="en-US" sz="2400" dirty="0">
              <a:solidFill>
                <a:schemeClr val="bg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11824659"/>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9080" y="3117935"/>
            <a:ext cx="8520600" cy="1300800"/>
          </a:xfrm>
        </p:spPr>
        <p:txBody>
          <a:bodyPr/>
          <a:lstStyle/>
          <a:p>
            <a:endParaRPr lang="en-US"/>
          </a:p>
        </p:txBody>
      </p:sp>
      <p:sp>
        <p:nvSpPr>
          <p:cNvPr id="4" name="Title 3"/>
          <p:cNvSpPr>
            <a:spLocks noGrp="1"/>
          </p:cNvSpPr>
          <p:nvPr>
            <p:ph type="title"/>
          </p:nvPr>
        </p:nvSpPr>
        <p:spPr>
          <a:xfrm>
            <a:off x="160020" y="108046"/>
            <a:ext cx="8709660" cy="589184"/>
          </a:xfrm>
        </p:spPr>
        <p:txBody>
          <a:bodyPr/>
          <a:lstStyle/>
          <a:p>
            <a:r>
              <a:rPr lang="en-US" sz="2800" dirty="0" err="1">
                <a:latin typeface="Cambria" panose="02040503050406030204" pitchFamily="18" charset="0"/>
                <a:ea typeface="Cambria" panose="02040503050406030204" pitchFamily="18" charset="0"/>
              </a:rPr>
              <a:t>Thảo</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luận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nhóm</a:t>
            </a:r>
            <a:r>
              <a:rPr lang="en-US" sz="2800" dirty="0">
                <a:latin typeface="Cambria" panose="02040503050406030204" pitchFamily="18" charset="0"/>
                <a:ea typeface="Cambria" panose="02040503050406030204" pitchFamily="18" charset="0"/>
              </a:rPr>
              <a:t> 5 </a:t>
            </a:r>
            <a:r>
              <a:rPr lang="en-US" sz="2800" dirty="0" err="1">
                <a:latin typeface="Cambria" panose="02040503050406030204" pitchFamily="18" charset="0"/>
                <a:ea typeface="Cambria" panose="02040503050406030204" pitchFamily="18" charset="0"/>
              </a:rPr>
              <a:t>để</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hoàn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thành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phiếu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bài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tập</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sau</a:t>
            </a:r>
            <a:r>
              <a:rPr lang="en-US" sz="2800" dirty="0">
                <a:latin typeface="Cambria" panose="02040503050406030204" pitchFamily="18" charset="0"/>
                <a:ea typeface="Cambria" panose="02040503050406030204" pitchFamily="18" charset="0"/>
              </a:rPr>
              <a:t>.</a:t>
            </a:r>
          </a:p>
        </p:txBody>
      </p:sp>
      <p:sp>
        <p:nvSpPr>
          <p:cNvPr id="2" name="Rounded Rectangle 1"/>
          <p:cNvSpPr/>
          <p:nvPr/>
        </p:nvSpPr>
        <p:spPr>
          <a:xfrm>
            <a:off x="3028950" y="697230"/>
            <a:ext cx="2971800" cy="58293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400" b="1" dirty="0" err="1">
                <a:solidFill>
                  <a:schemeClr val="bg2"/>
                </a:solidFill>
                <a:latin typeface="Cambria" panose="02040503050406030204" pitchFamily="18" charset="0"/>
                <a:ea typeface="Cambria" panose="02040503050406030204" pitchFamily="18" charset="0"/>
              </a:rPr>
              <a:t>Phiếu</a:t>
            </a:r>
            <a:r>
              <a:rPr lang="en-US" sz="2400" b="1" dirty="0">
                <a:solidFill>
                  <a:schemeClr val="bg2"/>
                </a:solidFill>
                <a:latin typeface="Cambria" panose="02040503050406030204" pitchFamily="18" charset="0"/>
                <a:ea typeface="Cambria" panose="02040503050406030204" pitchFamily="18" charset="0"/>
              </a:rPr>
              <a:t> </a:t>
            </a:r>
            <a:r>
              <a:rPr lang="en-US" sz="2400" b="1" dirty="0" err="1">
                <a:solidFill>
                  <a:schemeClr val="bg2"/>
                </a:solidFill>
                <a:latin typeface="Cambria" panose="02040503050406030204" pitchFamily="18" charset="0"/>
                <a:ea typeface="Cambria" panose="02040503050406030204" pitchFamily="18" charset="0"/>
              </a:rPr>
              <a:t>học</a:t>
            </a:r>
            <a:r>
              <a:rPr lang="en-US" sz="2400" b="1" dirty="0">
                <a:solidFill>
                  <a:schemeClr val="bg2"/>
                </a:solidFill>
                <a:latin typeface="Cambria" panose="02040503050406030204" pitchFamily="18" charset="0"/>
                <a:ea typeface="Cambria" panose="02040503050406030204" pitchFamily="18" charset="0"/>
              </a:rPr>
              <a:t> </a:t>
            </a:r>
            <a:r>
              <a:rPr lang="en-US" sz="2400" b="1" dirty="0" err="1">
                <a:solidFill>
                  <a:schemeClr val="bg2"/>
                </a:solidFill>
                <a:latin typeface="Cambria" panose="02040503050406030204" pitchFamily="18" charset="0"/>
                <a:ea typeface="Cambria" panose="02040503050406030204" pitchFamily="18" charset="0"/>
              </a:rPr>
              <a:t>tập</a:t>
            </a:r>
            <a:r>
              <a:rPr lang="en-US" sz="2400" b="1" dirty="0">
                <a:solidFill>
                  <a:schemeClr val="bg2"/>
                </a:solidFill>
                <a:latin typeface="Cambria" panose="02040503050406030204" pitchFamily="18" charset="0"/>
                <a:ea typeface="Cambria" panose="02040503050406030204" pitchFamily="18" charset="0"/>
              </a:rPr>
              <a:t> </a:t>
            </a:r>
            <a:r>
              <a:rPr lang="en-US" sz="2400" b="1" dirty="0" err="1">
                <a:solidFill>
                  <a:schemeClr val="bg2"/>
                </a:solidFill>
                <a:latin typeface="Cambria" panose="02040503050406030204" pitchFamily="18" charset="0"/>
                <a:ea typeface="Cambria" panose="02040503050406030204" pitchFamily="18" charset="0"/>
              </a:rPr>
              <a:t>số</a:t>
            </a:r>
            <a:r>
              <a:rPr lang="en-US" sz="2400" b="1" dirty="0">
                <a:solidFill>
                  <a:schemeClr val="bg2"/>
                </a:solidFill>
                <a:latin typeface="Cambria" panose="02040503050406030204" pitchFamily="18" charset="0"/>
                <a:ea typeface="Cambria" panose="02040503050406030204" pitchFamily="18" charset="0"/>
              </a:rPr>
              <a:t> 02</a:t>
            </a:r>
          </a:p>
        </p:txBody>
      </p:sp>
      <p:graphicFrame>
        <p:nvGraphicFramePr>
          <p:cNvPr id="6" name="Table 5"/>
          <p:cNvGraphicFramePr>
            <a:graphicFrameLocks noGrp="1"/>
          </p:cNvGraphicFramePr>
          <p:nvPr>
            <p:extLst>
              <p:ext uri="{D42A27DB-BD31-4B8C-83A1-F6EECF244321}">
                <p14:modId xmlns:p14="http://schemas.microsoft.com/office/powerpoint/2010/main" val="2364293046"/>
              </p:ext>
            </p:extLst>
          </p:nvPr>
        </p:nvGraphicFramePr>
        <p:xfrm>
          <a:off x="874860" y="1517735"/>
          <a:ext cx="7469040" cy="3200400"/>
        </p:xfrm>
        <a:graphic>
          <a:graphicData uri="http://schemas.openxmlformats.org/drawingml/2006/table">
            <a:tbl>
              <a:tblPr firstRow="1" bandRow="1">
                <a:tableStyleId>{775DCB02-9BB8-47FD-8907-85C794F793BA}</a:tableStyleId>
              </a:tblPr>
              <a:tblGrid>
                <a:gridCol w="3230360">
                  <a:extLst>
                    <a:ext uri="{9D8B030D-6E8A-4147-A177-3AD203B41FA5}">
                      <a16:colId xmlns:a16="http://schemas.microsoft.com/office/drawing/2014/main" val="2018797280"/>
                    </a:ext>
                  </a:extLst>
                </a:gridCol>
                <a:gridCol w="4238680">
                  <a:extLst>
                    <a:ext uri="{9D8B030D-6E8A-4147-A177-3AD203B41FA5}">
                      <a16:colId xmlns:a16="http://schemas.microsoft.com/office/drawing/2014/main" val="2136016000"/>
                    </a:ext>
                  </a:extLst>
                </a:gridCol>
              </a:tblGrid>
              <a:tr h="763050">
                <a:tc>
                  <a:txBody>
                    <a:bodyPr/>
                    <a:lstStyle/>
                    <a:p>
                      <a:r>
                        <a:rPr lang="en-US" sz="2400" b="0" dirty="0" err="1">
                          <a:solidFill>
                            <a:schemeClr val="bg2"/>
                          </a:solidFill>
                          <a:latin typeface="Cambria" panose="02040503050406030204" pitchFamily="18" charset="0"/>
                          <a:ea typeface="Cambria" panose="02040503050406030204" pitchFamily="18" charset="0"/>
                        </a:rPr>
                        <a:t>Gi</a:t>
                      </a:r>
                      <a:r>
                        <a:rPr lang="en-US" sz="2400" b="0" baseline="0" dirty="0" err="1">
                          <a:solidFill>
                            <a:schemeClr val="bg2"/>
                          </a:solidFill>
                          <a:latin typeface="Cambria" panose="02040503050406030204" pitchFamily="18" charset="0"/>
                          <a:ea typeface="Cambria" panose="02040503050406030204" pitchFamily="18" charset="0"/>
                        </a:rPr>
                        <a:t>ải</a:t>
                      </a:r>
                      <a:r>
                        <a:rPr lang="en-US" sz="2400" b="0" dirty="0">
                          <a:solidFill>
                            <a:schemeClr val="bg2"/>
                          </a:solidFill>
                          <a:latin typeface="Cambria" panose="02040503050406030204" pitchFamily="18" charset="0"/>
                          <a:ea typeface="Cambria" panose="02040503050406030204" pitchFamily="18" charset="0"/>
                        </a:rPr>
                        <a:t> </a:t>
                      </a:r>
                      <a:r>
                        <a:rPr lang="en-US" sz="2400" b="0" dirty="0" err="1">
                          <a:solidFill>
                            <a:schemeClr val="bg2"/>
                          </a:solidFill>
                          <a:latin typeface="Cambria" panose="02040503050406030204" pitchFamily="18" charset="0"/>
                          <a:ea typeface="Cambria" panose="02040503050406030204" pitchFamily="18" charset="0"/>
                        </a:rPr>
                        <a:t>thích</a:t>
                      </a:r>
                      <a:r>
                        <a:rPr lang="en-US" sz="2400" b="0" baseline="0" dirty="0">
                          <a:solidFill>
                            <a:schemeClr val="bg2"/>
                          </a:solidFill>
                          <a:latin typeface="Cambria" panose="02040503050406030204" pitchFamily="18" charset="0"/>
                          <a:ea typeface="Cambria" panose="02040503050406030204" pitchFamily="18" charset="0"/>
                        </a:rPr>
                        <a:t> ý </a:t>
                      </a:r>
                      <a:r>
                        <a:rPr lang="en-US" sz="2400" b="0" baseline="0" dirty="0" err="1">
                          <a:solidFill>
                            <a:schemeClr val="bg2"/>
                          </a:solidFill>
                          <a:latin typeface="Cambria" panose="02040503050406030204" pitchFamily="18" charset="0"/>
                          <a:ea typeface="Cambria" panose="02040503050406030204" pitchFamily="18" charset="0"/>
                        </a:rPr>
                        <a:t>nghĩa</a:t>
                      </a:r>
                      <a:r>
                        <a:rPr lang="en-US" sz="2400" b="0" baseline="0" dirty="0">
                          <a:solidFill>
                            <a:schemeClr val="bg2"/>
                          </a:solidFill>
                          <a:latin typeface="Cambria" panose="02040503050406030204" pitchFamily="18" charset="0"/>
                          <a:ea typeface="Cambria" panose="02040503050406030204" pitchFamily="18" charset="0"/>
                        </a:rPr>
                        <a:t> </a:t>
                      </a:r>
                      <a:r>
                        <a:rPr lang="en-US" sz="2400" b="0" baseline="0" dirty="0" err="1">
                          <a:solidFill>
                            <a:schemeClr val="bg2"/>
                          </a:solidFill>
                          <a:latin typeface="Cambria" panose="02040503050406030204" pitchFamily="18" charset="0"/>
                          <a:ea typeface="Cambria" panose="02040503050406030204" pitchFamily="18" charset="0"/>
                        </a:rPr>
                        <a:t>cụm</a:t>
                      </a:r>
                      <a:r>
                        <a:rPr lang="en-US" sz="2400" b="0" baseline="0" dirty="0">
                          <a:solidFill>
                            <a:schemeClr val="bg2"/>
                          </a:solidFill>
                          <a:latin typeface="Cambria" panose="02040503050406030204" pitchFamily="18" charset="0"/>
                          <a:ea typeface="Cambria" panose="02040503050406030204" pitchFamily="18" charset="0"/>
                        </a:rPr>
                        <a:t> </a:t>
                      </a:r>
                      <a:r>
                        <a:rPr lang="en-US" sz="2400" b="0" baseline="0" dirty="0" err="1">
                          <a:solidFill>
                            <a:schemeClr val="bg2"/>
                          </a:solidFill>
                          <a:latin typeface="Cambria" panose="02040503050406030204" pitchFamily="18" charset="0"/>
                          <a:ea typeface="Cambria" panose="02040503050406030204" pitchFamily="18" charset="0"/>
                        </a:rPr>
                        <a:t>từ</a:t>
                      </a:r>
                      <a:r>
                        <a:rPr lang="en-US" sz="2400" b="0" baseline="0" dirty="0">
                          <a:solidFill>
                            <a:schemeClr val="bg2"/>
                          </a:solidFill>
                          <a:latin typeface="Cambria" panose="02040503050406030204" pitchFamily="18" charset="0"/>
                          <a:ea typeface="Cambria" panose="02040503050406030204" pitchFamily="18" charset="0"/>
                        </a:rPr>
                        <a:t> “</a:t>
                      </a:r>
                      <a:r>
                        <a:rPr lang="en-US" sz="2400" b="0" baseline="0" dirty="0" err="1">
                          <a:solidFill>
                            <a:schemeClr val="bg2"/>
                          </a:solidFill>
                          <a:latin typeface="Cambria" panose="02040503050406030204" pitchFamily="18" charset="0"/>
                          <a:ea typeface="Cambria" panose="02040503050406030204" pitchFamily="18" charset="0"/>
                        </a:rPr>
                        <a:t>Vị</a:t>
                      </a:r>
                      <a:r>
                        <a:rPr lang="en-US" sz="2400" b="0" baseline="0" dirty="0">
                          <a:solidFill>
                            <a:schemeClr val="bg2"/>
                          </a:solidFill>
                          <a:latin typeface="Cambria" panose="02040503050406030204" pitchFamily="18" charset="0"/>
                          <a:ea typeface="Cambria" panose="02040503050406030204" pitchFamily="18" charset="0"/>
                        </a:rPr>
                        <a:t> </a:t>
                      </a:r>
                      <a:r>
                        <a:rPr lang="en-US" sz="2400" b="0" baseline="0" dirty="0" err="1">
                          <a:solidFill>
                            <a:schemeClr val="bg2"/>
                          </a:solidFill>
                          <a:latin typeface="Cambria" panose="02040503050406030204" pitchFamily="18" charset="0"/>
                          <a:ea typeface="Cambria" panose="02040503050406030204" pitchFamily="18" charset="0"/>
                        </a:rPr>
                        <a:t>thần</a:t>
                      </a:r>
                      <a:r>
                        <a:rPr lang="en-US" sz="2400" b="0" baseline="0" dirty="0">
                          <a:solidFill>
                            <a:schemeClr val="bg2"/>
                          </a:solidFill>
                          <a:latin typeface="Cambria" panose="02040503050406030204" pitchFamily="18" charset="0"/>
                          <a:ea typeface="Cambria" panose="02040503050406030204" pitchFamily="18" charset="0"/>
                        </a:rPr>
                        <a:t> </a:t>
                      </a:r>
                      <a:r>
                        <a:rPr lang="en-US" sz="2400" b="0" baseline="0" dirty="0" err="1">
                          <a:solidFill>
                            <a:schemeClr val="bg2"/>
                          </a:solidFill>
                          <a:latin typeface="Cambria" panose="02040503050406030204" pitchFamily="18" charset="0"/>
                          <a:ea typeface="Cambria" panose="02040503050406030204" pitchFamily="18" charset="0"/>
                        </a:rPr>
                        <a:t>hộ</a:t>
                      </a:r>
                      <a:r>
                        <a:rPr lang="en-US" sz="2400" b="0" baseline="0" dirty="0">
                          <a:solidFill>
                            <a:schemeClr val="bg2"/>
                          </a:solidFill>
                          <a:latin typeface="Cambria" panose="02040503050406030204" pitchFamily="18" charset="0"/>
                          <a:ea typeface="Cambria" panose="02040503050406030204" pitchFamily="18" charset="0"/>
                        </a:rPr>
                        <a:t> </a:t>
                      </a:r>
                      <a:r>
                        <a:rPr lang="en-US" sz="2400" b="0" baseline="0" dirty="0" err="1">
                          <a:solidFill>
                            <a:schemeClr val="bg2"/>
                          </a:solidFill>
                          <a:latin typeface="Cambria" panose="02040503050406030204" pitchFamily="18" charset="0"/>
                          <a:ea typeface="Cambria" panose="02040503050406030204" pitchFamily="18" charset="0"/>
                        </a:rPr>
                        <a:t>mệnh</a:t>
                      </a:r>
                      <a:r>
                        <a:rPr lang="en-US" sz="2400" b="0" baseline="0" dirty="0">
                          <a:solidFill>
                            <a:schemeClr val="bg2"/>
                          </a:solidFill>
                          <a:latin typeface="Cambria" panose="02040503050406030204" pitchFamily="18" charset="0"/>
                          <a:ea typeface="Cambria" panose="02040503050406030204" pitchFamily="18" charset="0"/>
                        </a:rPr>
                        <a:t>”</a:t>
                      </a:r>
                      <a:endParaRPr lang="en-US" sz="2400" b="0" dirty="0">
                        <a:solidFill>
                          <a:schemeClr val="bg2"/>
                        </a:solidFill>
                        <a:latin typeface="Cambria" panose="02040503050406030204" pitchFamily="18" charset="0"/>
                        <a:ea typeface="Cambria" panose="02040503050406030204" pitchFamily="18" charset="0"/>
                      </a:endParaRPr>
                    </a:p>
                  </a:txBody>
                  <a:tcPr/>
                </a:tc>
                <a:tc>
                  <a:txBody>
                    <a:bodyPr/>
                    <a:lstStyle/>
                    <a:p>
                      <a:endParaRPr lang="en-US" sz="2400">
                        <a:solidFill>
                          <a:schemeClr val="bg2"/>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4128830286"/>
                  </a:ext>
                </a:extLst>
              </a:tr>
              <a:tr h="455521">
                <a:tc>
                  <a:txBody>
                    <a:bodyPr/>
                    <a:lstStyle/>
                    <a:p>
                      <a:r>
                        <a:rPr lang="en-US" sz="2400" b="0" dirty="0" err="1">
                          <a:solidFill>
                            <a:schemeClr val="bg2"/>
                          </a:solidFill>
                          <a:latin typeface="Cambria" panose="02040503050406030204" pitchFamily="18" charset="0"/>
                          <a:ea typeface="Cambria" panose="02040503050406030204" pitchFamily="18" charset="0"/>
                        </a:rPr>
                        <a:t>Tầm</a:t>
                      </a:r>
                      <a:r>
                        <a:rPr lang="en-US" sz="2400" b="0" baseline="0" dirty="0">
                          <a:solidFill>
                            <a:schemeClr val="bg2"/>
                          </a:solidFill>
                          <a:latin typeface="Cambria" panose="02040503050406030204" pitchFamily="18" charset="0"/>
                          <a:ea typeface="Cambria" panose="02040503050406030204" pitchFamily="18" charset="0"/>
                        </a:rPr>
                        <a:t> </a:t>
                      </a:r>
                      <a:r>
                        <a:rPr lang="en-US" sz="2400" b="0" baseline="0" dirty="0" err="1">
                          <a:solidFill>
                            <a:schemeClr val="bg2"/>
                          </a:solidFill>
                          <a:latin typeface="Cambria" panose="02040503050406030204" pitchFamily="18" charset="0"/>
                          <a:ea typeface="Cambria" panose="02040503050406030204" pitchFamily="18" charset="0"/>
                        </a:rPr>
                        <a:t>quan</a:t>
                      </a:r>
                      <a:r>
                        <a:rPr lang="en-US" sz="2400" b="0" baseline="0" dirty="0">
                          <a:solidFill>
                            <a:schemeClr val="bg2"/>
                          </a:solidFill>
                          <a:latin typeface="Cambria" panose="02040503050406030204" pitchFamily="18" charset="0"/>
                          <a:ea typeface="Cambria" panose="02040503050406030204" pitchFamily="18" charset="0"/>
                        </a:rPr>
                        <a:t> </a:t>
                      </a:r>
                      <a:r>
                        <a:rPr lang="en-US" sz="2400" b="0" baseline="0" dirty="0" err="1">
                          <a:solidFill>
                            <a:schemeClr val="bg2"/>
                          </a:solidFill>
                          <a:latin typeface="Cambria" panose="02040503050406030204" pitchFamily="18" charset="0"/>
                          <a:ea typeface="Cambria" panose="02040503050406030204" pitchFamily="18" charset="0"/>
                        </a:rPr>
                        <a:t>trọng</a:t>
                      </a:r>
                      <a:r>
                        <a:rPr lang="en-US" sz="2400" b="0" baseline="0" dirty="0">
                          <a:solidFill>
                            <a:schemeClr val="bg2"/>
                          </a:solidFill>
                          <a:latin typeface="Cambria" panose="02040503050406030204" pitchFamily="18" charset="0"/>
                          <a:ea typeface="Cambria" panose="02040503050406030204" pitchFamily="18" charset="0"/>
                        </a:rPr>
                        <a:t> </a:t>
                      </a:r>
                      <a:r>
                        <a:rPr lang="en-US" sz="2400" b="0" baseline="0" dirty="0" err="1">
                          <a:solidFill>
                            <a:schemeClr val="bg2"/>
                          </a:solidFill>
                          <a:latin typeface="Cambria" panose="02040503050406030204" pitchFamily="18" charset="0"/>
                          <a:ea typeface="Cambria" panose="02040503050406030204" pitchFamily="18" charset="0"/>
                        </a:rPr>
                        <a:t>của</a:t>
                      </a:r>
                      <a:r>
                        <a:rPr lang="en-US" sz="2400" b="0" baseline="0" dirty="0">
                          <a:solidFill>
                            <a:schemeClr val="bg2"/>
                          </a:solidFill>
                          <a:latin typeface="Cambria" panose="02040503050406030204" pitchFamily="18" charset="0"/>
                          <a:ea typeface="Cambria" panose="02040503050406030204" pitchFamily="18" charset="0"/>
                        </a:rPr>
                        <a:t> </a:t>
                      </a:r>
                      <a:r>
                        <a:rPr lang="en-US" sz="2400" b="0" baseline="0" dirty="0" err="1">
                          <a:solidFill>
                            <a:schemeClr val="bg2"/>
                          </a:solidFill>
                          <a:latin typeface="Cambria" panose="02040503050406030204" pitchFamily="18" charset="0"/>
                          <a:ea typeface="Cambria" panose="02040503050406030204" pitchFamily="18" charset="0"/>
                        </a:rPr>
                        <a:t>nước</a:t>
                      </a:r>
                      <a:endParaRPr lang="en-US" sz="2400" b="0" dirty="0">
                        <a:solidFill>
                          <a:schemeClr val="bg2"/>
                        </a:solidFill>
                        <a:latin typeface="Cambria" panose="02040503050406030204" pitchFamily="18" charset="0"/>
                        <a:ea typeface="Cambria" panose="02040503050406030204" pitchFamily="18" charset="0"/>
                      </a:endParaRPr>
                    </a:p>
                  </a:txBody>
                  <a:tcPr/>
                </a:tc>
                <a:tc>
                  <a:txBody>
                    <a:bodyPr/>
                    <a:lstStyle/>
                    <a:p>
                      <a:endParaRPr lang="en-US" sz="2400">
                        <a:solidFill>
                          <a:schemeClr val="bg2"/>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3146955309"/>
                  </a:ext>
                </a:extLst>
              </a:tr>
              <a:tr h="1441317">
                <a:tc>
                  <a:txBody>
                    <a:bodyPr/>
                    <a:lstStyle/>
                    <a:p>
                      <a:r>
                        <a:rPr lang="en-US" sz="2400" b="0" dirty="0" err="1">
                          <a:solidFill>
                            <a:schemeClr val="bg2"/>
                          </a:solidFill>
                          <a:latin typeface="Cambria" panose="02040503050406030204" pitchFamily="18" charset="0"/>
                          <a:ea typeface="Cambria" panose="02040503050406030204" pitchFamily="18" charset="0"/>
                        </a:rPr>
                        <a:t>Vai</a:t>
                      </a:r>
                      <a:r>
                        <a:rPr lang="en-US" sz="2400" b="0" dirty="0">
                          <a:solidFill>
                            <a:schemeClr val="bg2"/>
                          </a:solidFill>
                          <a:latin typeface="Cambria" panose="02040503050406030204" pitchFamily="18" charset="0"/>
                          <a:ea typeface="Cambria" panose="02040503050406030204" pitchFamily="18" charset="0"/>
                        </a:rPr>
                        <a:t> </a:t>
                      </a:r>
                      <a:r>
                        <a:rPr lang="en-US" sz="2400" b="0" dirty="0" err="1">
                          <a:solidFill>
                            <a:schemeClr val="bg2"/>
                          </a:solidFill>
                          <a:latin typeface="Cambria" panose="02040503050406030204" pitchFamily="18" charset="0"/>
                          <a:ea typeface="Cambria" panose="02040503050406030204" pitchFamily="18" charset="0"/>
                        </a:rPr>
                        <a:t>trò</a:t>
                      </a:r>
                      <a:r>
                        <a:rPr lang="en-US" sz="2400" b="0" baseline="0" dirty="0">
                          <a:solidFill>
                            <a:schemeClr val="bg2"/>
                          </a:solidFill>
                          <a:latin typeface="Cambria" panose="02040503050406030204" pitchFamily="18" charset="0"/>
                          <a:ea typeface="Cambria" panose="02040503050406030204" pitchFamily="18" charset="0"/>
                        </a:rPr>
                        <a:t> </a:t>
                      </a:r>
                      <a:r>
                        <a:rPr lang="en-US" sz="2400" b="0" baseline="0" dirty="0" err="1">
                          <a:solidFill>
                            <a:schemeClr val="bg2"/>
                          </a:solidFill>
                          <a:latin typeface="Cambria" panose="02040503050406030204" pitchFamily="18" charset="0"/>
                          <a:ea typeface="Cambria" panose="02040503050406030204" pitchFamily="18" charset="0"/>
                        </a:rPr>
                        <a:t>của</a:t>
                      </a:r>
                      <a:r>
                        <a:rPr lang="en-US" sz="2400" b="0" baseline="0" dirty="0">
                          <a:solidFill>
                            <a:schemeClr val="bg2"/>
                          </a:solidFill>
                          <a:latin typeface="Cambria" panose="02040503050406030204" pitchFamily="18" charset="0"/>
                          <a:ea typeface="Cambria" panose="02040503050406030204" pitchFamily="18" charset="0"/>
                        </a:rPr>
                        <a:t> </a:t>
                      </a:r>
                      <a:r>
                        <a:rPr lang="en-US" sz="2400" b="0" baseline="0" dirty="0" err="1">
                          <a:solidFill>
                            <a:schemeClr val="bg2"/>
                          </a:solidFill>
                          <a:latin typeface="Cambria" panose="02040503050406030204" pitchFamily="18" charset="0"/>
                          <a:ea typeface="Cambria" panose="02040503050406030204" pitchFamily="18" charset="0"/>
                        </a:rPr>
                        <a:t>phần</a:t>
                      </a:r>
                      <a:r>
                        <a:rPr lang="en-US" sz="2400" b="0" baseline="0" dirty="0">
                          <a:solidFill>
                            <a:schemeClr val="bg2"/>
                          </a:solidFill>
                          <a:latin typeface="Cambria" panose="02040503050406030204" pitchFamily="18" charset="0"/>
                          <a:ea typeface="Cambria" panose="02040503050406030204" pitchFamily="18" charset="0"/>
                        </a:rPr>
                        <a:t> 2 </a:t>
                      </a:r>
                      <a:r>
                        <a:rPr lang="en-US" sz="2400" b="0" baseline="0" dirty="0" err="1">
                          <a:solidFill>
                            <a:schemeClr val="bg2"/>
                          </a:solidFill>
                          <a:latin typeface="Cambria" panose="02040503050406030204" pitchFamily="18" charset="0"/>
                          <a:ea typeface="Cambria" panose="02040503050406030204" pitchFamily="18" charset="0"/>
                        </a:rPr>
                        <a:t>trong</a:t>
                      </a:r>
                      <a:r>
                        <a:rPr lang="en-US" sz="2400" b="0" baseline="0" dirty="0">
                          <a:solidFill>
                            <a:schemeClr val="bg2"/>
                          </a:solidFill>
                          <a:latin typeface="Cambria" panose="02040503050406030204" pitchFamily="18" charset="0"/>
                          <a:ea typeface="Cambria" panose="02040503050406030204" pitchFamily="18" charset="0"/>
                        </a:rPr>
                        <a:t> </a:t>
                      </a:r>
                      <a:r>
                        <a:rPr lang="en-US" sz="2400" b="0" baseline="0" dirty="0" err="1">
                          <a:solidFill>
                            <a:schemeClr val="bg2"/>
                          </a:solidFill>
                          <a:latin typeface="Cambria" panose="02040503050406030204" pitchFamily="18" charset="0"/>
                          <a:ea typeface="Cambria" panose="02040503050406030204" pitchFamily="18" charset="0"/>
                        </a:rPr>
                        <a:t>mối</a:t>
                      </a:r>
                      <a:r>
                        <a:rPr lang="en-US" sz="2400" b="0" baseline="0" dirty="0">
                          <a:solidFill>
                            <a:schemeClr val="bg2"/>
                          </a:solidFill>
                          <a:latin typeface="Cambria" panose="02040503050406030204" pitchFamily="18" charset="0"/>
                          <a:ea typeface="Cambria" panose="02040503050406030204" pitchFamily="18" charset="0"/>
                        </a:rPr>
                        <a:t> </a:t>
                      </a:r>
                      <a:r>
                        <a:rPr lang="en-US" sz="2400" b="0" baseline="0" dirty="0" err="1">
                          <a:solidFill>
                            <a:schemeClr val="bg2"/>
                          </a:solidFill>
                          <a:latin typeface="Cambria" panose="02040503050406030204" pitchFamily="18" charset="0"/>
                          <a:ea typeface="Cambria" panose="02040503050406030204" pitchFamily="18" charset="0"/>
                        </a:rPr>
                        <a:t>quan</a:t>
                      </a:r>
                      <a:r>
                        <a:rPr lang="en-US" sz="2400" b="0" baseline="0" dirty="0">
                          <a:solidFill>
                            <a:schemeClr val="bg2"/>
                          </a:solidFill>
                          <a:latin typeface="Cambria" panose="02040503050406030204" pitchFamily="18" charset="0"/>
                          <a:ea typeface="Cambria" panose="02040503050406030204" pitchFamily="18" charset="0"/>
                        </a:rPr>
                        <a:t> </a:t>
                      </a:r>
                      <a:r>
                        <a:rPr lang="en-US" sz="2400" b="0" baseline="0" dirty="0" err="1">
                          <a:solidFill>
                            <a:schemeClr val="bg2"/>
                          </a:solidFill>
                          <a:latin typeface="Cambria" panose="02040503050406030204" pitchFamily="18" charset="0"/>
                          <a:ea typeface="Cambria" panose="02040503050406030204" pitchFamily="18" charset="0"/>
                        </a:rPr>
                        <a:t>hệ</a:t>
                      </a:r>
                      <a:r>
                        <a:rPr lang="en-US" sz="2400" b="0" baseline="0" dirty="0">
                          <a:solidFill>
                            <a:schemeClr val="bg2"/>
                          </a:solidFill>
                          <a:latin typeface="Cambria" panose="02040503050406030204" pitchFamily="18" charset="0"/>
                          <a:ea typeface="Cambria" panose="02040503050406030204" pitchFamily="18" charset="0"/>
                        </a:rPr>
                        <a:t> </a:t>
                      </a:r>
                      <a:r>
                        <a:rPr lang="en-US" sz="2400" b="0" baseline="0" dirty="0" err="1">
                          <a:solidFill>
                            <a:schemeClr val="bg2"/>
                          </a:solidFill>
                          <a:latin typeface="Cambria" panose="02040503050406030204" pitchFamily="18" charset="0"/>
                          <a:ea typeface="Cambria" panose="02040503050406030204" pitchFamily="18" charset="0"/>
                        </a:rPr>
                        <a:t>với</a:t>
                      </a:r>
                      <a:r>
                        <a:rPr lang="en-US" sz="2400" b="0" baseline="0" dirty="0">
                          <a:solidFill>
                            <a:schemeClr val="bg2"/>
                          </a:solidFill>
                          <a:latin typeface="Cambria" panose="02040503050406030204" pitchFamily="18" charset="0"/>
                          <a:ea typeface="Cambria" panose="02040503050406030204" pitchFamily="18" charset="0"/>
                        </a:rPr>
                        <a:t> </a:t>
                      </a:r>
                      <a:r>
                        <a:rPr lang="en-US" sz="2400" b="0" baseline="0" dirty="0" err="1">
                          <a:solidFill>
                            <a:schemeClr val="bg2"/>
                          </a:solidFill>
                          <a:latin typeface="Cambria" panose="02040503050406030204" pitchFamily="18" charset="0"/>
                          <a:ea typeface="Cambria" panose="02040503050406030204" pitchFamily="18" charset="0"/>
                        </a:rPr>
                        <a:t>nhanh</a:t>
                      </a:r>
                      <a:r>
                        <a:rPr lang="en-US" sz="2400" b="0" baseline="0" dirty="0">
                          <a:solidFill>
                            <a:schemeClr val="bg2"/>
                          </a:solidFill>
                          <a:latin typeface="Cambria" panose="02040503050406030204" pitchFamily="18" charset="0"/>
                          <a:ea typeface="Cambria" panose="02040503050406030204" pitchFamily="18" charset="0"/>
                        </a:rPr>
                        <a:t> </a:t>
                      </a:r>
                      <a:r>
                        <a:rPr lang="en-US" sz="2400" b="0" baseline="0" dirty="0" err="1">
                          <a:solidFill>
                            <a:schemeClr val="bg2"/>
                          </a:solidFill>
                          <a:latin typeface="Cambria" panose="02040503050406030204" pitchFamily="18" charset="0"/>
                          <a:ea typeface="Cambria" panose="02040503050406030204" pitchFamily="18" charset="0"/>
                        </a:rPr>
                        <a:t>đề</a:t>
                      </a:r>
                      <a:r>
                        <a:rPr lang="en-US" sz="2400" b="0" baseline="0" dirty="0">
                          <a:solidFill>
                            <a:schemeClr val="bg2"/>
                          </a:solidFill>
                          <a:latin typeface="Cambria" panose="02040503050406030204" pitchFamily="18" charset="0"/>
                          <a:ea typeface="Cambria" panose="02040503050406030204" pitchFamily="18" charset="0"/>
                        </a:rPr>
                        <a:t> </a:t>
                      </a:r>
                      <a:r>
                        <a:rPr lang="en-US" sz="2400" b="0" baseline="0" dirty="0" err="1">
                          <a:solidFill>
                            <a:schemeClr val="bg2"/>
                          </a:solidFill>
                          <a:latin typeface="Cambria" panose="02040503050406030204" pitchFamily="18" charset="0"/>
                          <a:ea typeface="Cambria" panose="02040503050406030204" pitchFamily="18" charset="0"/>
                        </a:rPr>
                        <a:t>và</a:t>
                      </a:r>
                      <a:r>
                        <a:rPr lang="en-US" sz="2400" b="0" baseline="0" dirty="0">
                          <a:solidFill>
                            <a:schemeClr val="bg2"/>
                          </a:solidFill>
                          <a:latin typeface="Cambria" panose="02040503050406030204" pitchFamily="18" charset="0"/>
                          <a:ea typeface="Cambria" panose="02040503050406030204" pitchFamily="18" charset="0"/>
                        </a:rPr>
                        <a:t> </a:t>
                      </a:r>
                      <a:r>
                        <a:rPr lang="en-US" sz="2400" b="0" baseline="0" dirty="0" err="1">
                          <a:solidFill>
                            <a:schemeClr val="bg2"/>
                          </a:solidFill>
                          <a:latin typeface="Cambria" panose="02040503050406030204" pitchFamily="18" charset="0"/>
                          <a:ea typeface="Cambria" panose="02040503050406030204" pitchFamily="18" charset="0"/>
                        </a:rPr>
                        <a:t>các</a:t>
                      </a:r>
                      <a:r>
                        <a:rPr lang="en-US" sz="2400" b="0" baseline="0" dirty="0">
                          <a:solidFill>
                            <a:schemeClr val="bg2"/>
                          </a:solidFill>
                          <a:latin typeface="Cambria" panose="02040503050406030204" pitchFamily="18" charset="0"/>
                          <a:ea typeface="Cambria" panose="02040503050406030204" pitchFamily="18" charset="0"/>
                        </a:rPr>
                        <a:t> </a:t>
                      </a:r>
                      <a:r>
                        <a:rPr lang="en-US" sz="2400" b="0" baseline="0" dirty="0" err="1">
                          <a:solidFill>
                            <a:schemeClr val="bg2"/>
                          </a:solidFill>
                          <a:latin typeface="Cambria" panose="02040503050406030204" pitchFamily="18" charset="0"/>
                          <a:ea typeface="Cambria" panose="02040503050406030204" pitchFamily="18" charset="0"/>
                        </a:rPr>
                        <a:t>phần</a:t>
                      </a:r>
                      <a:r>
                        <a:rPr lang="en-US" sz="2400" b="0" baseline="0" dirty="0">
                          <a:solidFill>
                            <a:schemeClr val="bg2"/>
                          </a:solidFill>
                          <a:latin typeface="Cambria" panose="02040503050406030204" pitchFamily="18" charset="0"/>
                          <a:ea typeface="Cambria" panose="02040503050406030204" pitchFamily="18" charset="0"/>
                        </a:rPr>
                        <a:t> </a:t>
                      </a:r>
                      <a:r>
                        <a:rPr lang="en-US" sz="2400" b="0" baseline="0" dirty="0" err="1">
                          <a:solidFill>
                            <a:schemeClr val="bg2"/>
                          </a:solidFill>
                          <a:latin typeface="Cambria" panose="02040503050406030204" pitchFamily="18" charset="0"/>
                          <a:ea typeface="Cambria" panose="02040503050406030204" pitchFamily="18" charset="0"/>
                        </a:rPr>
                        <a:t>khác</a:t>
                      </a:r>
                      <a:r>
                        <a:rPr lang="en-US" sz="2400" b="0" baseline="0" dirty="0">
                          <a:solidFill>
                            <a:schemeClr val="bg2"/>
                          </a:solidFill>
                          <a:latin typeface="Cambria" panose="02040503050406030204" pitchFamily="18" charset="0"/>
                          <a:ea typeface="Cambria" panose="02040503050406030204" pitchFamily="18" charset="0"/>
                        </a:rPr>
                        <a:t> </a:t>
                      </a:r>
                      <a:r>
                        <a:rPr lang="en-US" sz="2400" b="0" baseline="0" dirty="0" err="1">
                          <a:solidFill>
                            <a:schemeClr val="bg2"/>
                          </a:solidFill>
                          <a:latin typeface="Cambria" panose="02040503050406030204" pitchFamily="18" charset="0"/>
                          <a:ea typeface="Cambria" panose="02040503050406030204" pitchFamily="18" charset="0"/>
                        </a:rPr>
                        <a:t>của</a:t>
                      </a:r>
                      <a:r>
                        <a:rPr lang="en-US" sz="2400" b="0" baseline="0" dirty="0">
                          <a:solidFill>
                            <a:schemeClr val="bg2"/>
                          </a:solidFill>
                          <a:latin typeface="Cambria" panose="02040503050406030204" pitchFamily="18" charset="0"/>
                          <a:ea typeface="Cambria" panose="02040503050406030204" pitchFamily="18" charset="0"/>
                        </a:rPr>
                        <a:t> </a:t>
                      </a:r>
                      <a:r>
                        <a:rPr lang="en-US" sz="2400" b="0" baseline="0" dirty="0" err="1">
                          <a:solidFill>
                            <a:schemeClr val="bg2"/>
                          </a:solidFill>
                          <a:latin typeface="Cambria" panose="02040503050406030204" pitchFamily="18" charset="0"/>
                          <a:ea typeface="Cambria" panose="02040503050406030204" pitchFamily="18" charset="0"/>
                        </a:rPr>
                        <a:t>văn</a:t>
                      </a:r>
                      <a:r>
                        <a:rPr lang="en-US" sz="2400" b="0" baseline="0" dirty="0">
                          <a:solidFill>
                            <a:schemeClr val="bg2"/>
                          </a:solidFill>
                          <a:latin typeface="Cambria" panose="02040503050406030204" pitchFamily="18" charset="0"/>
                          <a:ea typeface="Cambria" panose="02040503050406030204" pitchFamily="18" charset="0"/>
                        </a:rPr>
                        <a:t> </a:t>
                      </a:r>
                      <a:r>
                        <a:rPr lang="en-US" sz="2400" b="0" baseline="0" dirty="0" err="1">
                          <a:solidFill>
                            <a:schemeClr val="bg2"/>
                          </a:solidFill>
                          <a:latin typeface="Cambria" panose="02040503050406030204" pitchFamily="18" charset="0"/>
                          <a:ea typeface="Cambria" panose="02040503050406030204" pitchFamily="18" charset="0"/>
                        </a:rPr>
                        <a:t>bản</a:t>
                      </a:r>
                      <a:r>
                        <a:rPr lang="en-US" sz="2400" b="0" baseline="0" dirty="0">
                          <a:solidFill>
                            <a:schemeClr val="bg2"/>
                          </a:solidFill>
                          <a:latin typeface="Cambria" panose="02040503050406030204" pitchFamily="18" charset="0"/>
                          <a:ea typeface="Cambria" panose="02040503050406030204" pitchFamily="18" charset="0"/>
                        </a:rPr>
                        <a:t>.</a:t>
                      </a:r>
                      <a:endParaRPr lang="en-US" sz="2400" b="0" dirty="0">
                        <a:solidFill>
                          <a:schemeClr val="bg2"/>
                        </a:solidFill>
                        <a:latin typeface="Cambria" panose="02040503050406030204" pitchFamily="18" charset="0"/>
                        <a:ea typeface="Cambria" panose="02040503050406030204" pitchFamily="18" charset="0"/>
                      </a:endParaRPr>
                    </a:p>
                  </a:txBody>
                  <a:tcPr/>
                </a:tc>
                <a:tc>
                  <a:txBody>
                    <a:bodyPr/>
                    <a:lstStyle/>
                    <a:p>
                      <a:endParaRPr lang="en-US" sz="2400" dirty="0">
                        <a:solidFill>
                          <a:schemeClr val="bg2"/>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3512823760"/>
                  </a:ext>
                </a:extLst>
              </a:tr>
            </a:tbl>
          </a:graphicData>
        </a:graphic>
      </p:graphicFrame>
      <p:pic>
        <p:nvPicPr>
          <p:cNvPr id="7" name="wj0kgF2pt9g"/>
          <p:cNvPicPr>
            <a:picLocks noRot="1" noChangeAspect="1"/>
          </p:cNvPicPr>
          <p:nvPr>
            <a:videoFile r:link="rId1"/>
          </p:nvPr>
        </p:nvPicPr>
        <p:blipFill>
          <a:blip r:embed="rId3">
            <a:extLst>
              <a:ext uri="{28A0092B-C50C-407E-A947-70E740481C1C}">
                <a14:useLocalDpi xmlns:a14="http://schemas.microsoft.com/office/drawing/2010/main" val="0"/>
              </a:ext>
            </a:extLst>
          </a:blip>
          <a:stretch>
            <a:fillRect/>
          </a:stretch>
        </p:blipFill>
        <p:spPr>
          <a:xfrm>
            <a:off x="7126304" y="3735960"/>
            <a:ext cx="1766236" cy="126079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23195681"/>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cTn>
                <p:tgtEl>
                  <p:spTgt spid="7"/>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577116"/>
            <a:ext cx="8520600" cy="1963500"/>
          </a:xfrm>
        </p:spPr>
        <p:txBody>
          <a:bodyPr/>
          <a:lstStyle/>
          <a:p>
            <a:r>
              <a:rPr lang="en-US" sz="8000" dirty="0" err="1">
                <a:latin typeface="Cambria" panose="02040503050406030204" pitchFamily="18" charset="0"/>
                <a:ea typeface="Cambria" panose="02040503050406030204" pitchFamily="18" charset="0"/>
              </a:rPr>
              <a:t>Cùng</a:t>
            </a:r>
            <a:r>
              <a:rPr lang="en-US" sz="8000" dirty="0">
                <a:latin typeface="Cambria" panose="02040503050406030204" pitchFamily="18" charset="0"/>
                <a:ea typeface="Cambria" panose="02040503050406030204" pitchFamily="18" charset="0"/>
              </a:rPr>
              <a:t> </a:t>
            </a:r>
            <a:r>
              <a:rPr lang="en-US" sz="8000" dirty="0" err="1">
                <a:latin typeface="Cambria" panose="02040503050406030204" pitchFamily="18" charset="0"/>
                <a:ea typeface="Cambria" panose="02040503050406030204" pitchFamily="18" charset="0"/>
              </a:rPr>
              <a:t>trình</a:t>
            </a:r>
            <a:r>
              <a:rPr lang="en-US" sz="8000" dirty="0">
                <a:latin typeface="Cambria" panose="02040503050406030204" pitchFamily="18" charset="0"/>
                <a:ea typeface="Cambria" panose="02040503050406030204" pitchFamily="18" charset="0"/>
              </a:rPr>
              <a:t> </a:t>
            </a:r>
            <a:r>
              <a:rPr lang="en-US" sz="8000" dirty="0" err="1">
                <a:latin typeface="Cambria" panose="02040503050406030204" pitchFamily="18" charset="0"/>
                <a:ea typeface="Cambria" panose="02040503050406030204" pitchFamily="18" charset="0"/>
              </a:rPr>
              <a:t>bày</a:t>
            </a:r>
            <a:endParaRPr lang="en-US" sz="8000" dirty="0">
              <a:latin typeface="Cambria" panose="02040503050406030204" pitchFamily="18" charset="0"/>
              <a:ea typeface="Cambria" panose="02040503050406030204" pitchFamily="18" charset="0"/>
            </a:endParaRPr>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2519152" y="136361"/>
            <a:ext cx="4105695" cy="2728309"/>
          </a:xfrm>
          <a:prstGeom prst="rect">
            <a:avLst/>
          </a:prstGeom>
        </p:spPr>
      </p:pic>
    </p:spTree>
    <p:extLst>
      <p:ext uri="{BB962C8B-B14F-4D97-AF65-F5344CB8AC3E}">
        <p14:creationId xmlns:p14="http://schemas.microsoft.com/office/powerpoint/2010/main" val="768054128"/>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6439711" cy="683765"/>
          </a:xfrm>
        </p:spPr>
        <p:txBody>
          <a:bodyPr/>
          <a:lstStyle/>
          <a:p>
            <a:r>
              <a:rPr lang="en-US" sz="2800" dirty="0">
                <a:latin typeface="Cambria" panose="02040503050406030204" pitchFamily="18" charset="0"/>
                <a:ea typeface="Cambria" panose="02040503050406030204" pitchFamily="18" charset="0"/>
              </a:rPr>
              <a:t>2. </a:t>
            </a:r>
            <a:r>
              <a:rPr lang="en-US" sz="2800" dirty="0" err="1">
                <a:latin typeface="Cambria" panose="02040503050406030204" pitchFamily="18" charset="0"/>
                <a:ea typeface="Cambria" panose="02040503050406030204" pitchFamily="18" charset="0"/>
              </a:rPr>
              <a:t>Tìm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hiểu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các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nội</a:t>
            </a:r>
            <a:r>
              <a:rPr lang="en-US" sz="2800" dirty="0">
                <a:latin typeface="Cambria" panose="02040503050406030204" pitchFamily="18" charset="0"/>
                <a:ea typeface="Cambria" panose="02040503050406030204" pitchFamily="18" charset="0"/>
              </a:rPr>
              <a:t> dung </a:t>
            </a:r>
            <a:r>
              <a:rPr lang="en-US" sz="2800" dirty="0" err="1">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văn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bản</a:t>
            </a:r>
            <a:endParaRPr lang="en-US" sz="2800" dirty="0">
              <a:latin typeface="Cambria" panose="02040503050406030204" pitchFamily="18" charset="0"/>
              <a:ea typeface="Cambria" panose="02040503050406030204" pitchFamily="18" charset="0"/>
            </a:endParaRPr>
          </a:p>
        </p:txBody>
      </p:sp>
      <p:sp>
        <p:nvSpPr>
          <p:cNvPr id="4" name="Text Placeholder 3"/>
          <p:cNvSpPr>
            <a:spLocks noGrp="1"/>
          </p:cNvSpPr>
          <p:nvPr>
            <p:ph type="body" idx="1"/>
          </p:nvPr>
        </p:nvSpPr>
        <p:spPr>
          <a:xfrm>
            <a:off x="0" y="528122"/>
            <a:ext cx="8520600" cy="4615378"/>
          </a:xfrm>
        </p:spPr>
        <p:txBody>
          <a:bodyPr/>
          <a:lstStyle/>
          <a:p>
            <a:pPr marL="114300" indent="0" algn="just">
              <a:buNone/>
            </a:pPr>
            <a:r>
              <a:rPr lang="en-US" sz="2400" dirty="0">
                <a:solidFill>
                  <a:schemeClr val="bg2"/>
                </a:solidFill>
                <a:latin typeface="Cambria" panose="02040503050406030204" pitchFamily="18" charset="0"/>
                <a:ea typeface="Cambria" panose="02040503050406030204" pitchFamily="18" charset="0"/>
              </a:rPr>
              <a:t>b. “</a:t>
            </a:r>
            <a:r>
              <a:rPr lang="en-US" sz="2400" dirty="0" err="1">
                <a:solidFill>
                  <a:schemeClr val="bg2"/>
                </a:solidFill>
                <a:latin typeface="Cambria" panose="02040503050406030204" pitchFamily="18" charset="0"/>
                <a:ea typeface="Cambria" panose="02040503050406030204" pitchFamily="18" charset="0"/>
              </a:rPr>
              <a:t>Vị</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thần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hộ</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mệnh</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của</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sự</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sống</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trên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Trái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Đất</a:t>
            </a:r>
            <a:endParaRPr lang="en-US" sz="2400" dirty="0">
              <a:solidFill>
                <a:schemeClr val="bg2"/>
              </a:solidFill>
              <a:latin typeface="Cambria" panose="02040503050406030204" pitchFamily="18" charset="0"/>
              <a:ea typeface="Cambria" panose="02040503050406030204" pitchFamily="18" charset="0"/>
            </a:endParaRPr>
          </a:p>
          <a:p>
            <a:pPr marL="114300" indent="0" algn="just">
              <a:buNone/>
            </a:pP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Giải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thích</a:t>
            </a:r>
            <a:r>
              <a:rPr lang="en-US" sz="2400" dirty="0">
                <a:solidFill>
                  <a:schemeClr val="bg2"/>
                </a:solidFill>
                <a:latin typeface="Cambria" panose="02040503050406030204" pitchFamily="18" charset="0"/>
                <a:ea typeface="Cambria" panose="02040503050406030204" pitchFamily="18" charset="0"/>
              </a:rPr>
              <a:t> ý </a:t>
            </a:r>
            <a:r>
              <a:rPr lang="en-US" sz="2400" dirty="0" err="1">
                <a:solidFill>
                  <a:schemeClr val="bg2"/>
                </a:solidFill>
                <a:latin typeface="Cambria" panose="02040503050406030204" pitchFamily="18" charset="0"/>
                <a:ea typeface="Cambria" panose="02040503050406030204" pitchFamily="18" charset="0"/>
              </a:rPr>
              <a:t>nghĩa</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cụm</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từ</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vị</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thần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hộ</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mệnh</a:t>
            </a:r>
            <a:r>
              <a:rPr lang="en-US" sz="2400" dirty="0">
                <a:solidFill>
                  <a:schemeClr val="bg2"/>
                </a:solidFill>
                <a:latin typeface="Cambria" panose="02040503050406030204" pitchFamily="18" charset="0"/>
                <a:ea typeface="Cambria" panose="02040503050406030204" pitchFamily="18" charset="0"/>
              </a:rPr>
              <a:t>”</a:t>
            </a:r>
          </a:p>
          <a:p>
            <a:pPr marL="114300" indent="0" algn="just">
              <a:buNone/>
            </a:pP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Nước</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là</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vị</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thần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giữ</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gìn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bảo</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vệ</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sự</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sống</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trên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Trái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Đất</a:t>
            </a:r>
            <a:endParaRPr lang="en-US" sz="2400" dirty="0">
              <a:solidFill>
                <a:schemeClr val="bg2"/>
              </a:solidFill>
              <a:latin typeface="Cambria" panose="02040503050406030204" pitchFamily="18" charset="0"/>
              <a:ea typeface="Cambria" panose="02040503050406030204" pitchFamily="18" charset="0"/>
            </a:endParaRPr>
          </a:p>
          <a:p>
            <a:pPr marL="114300" indent="0" algn="just">
              <a:buNone/>
            </a:pP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Tầm</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quan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trọng</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của</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nước</a:t>
            </a:r>
            <a:r>
              <a:rPr lang="en-US" sz="2400" dirty="0">
                <a:solidFill>
                  <a:schemeClr val="bg2"/>
                </a:solidFill>
                <a:latin typeface="Cambria" panose="02040503050406030204" pitchFamily="18" charset="0"/>
                <a:ea typeface="Cambria" panose="02040503050406030204" pitchFamily="18" charset="0"/>
              </a:rPr>
              <a:t>:</a:t>
            </a:r>
          </a:p>
          <a:p>
            <a:pPr marL="114300" indent="0" algn="just">
              <a:buNone/>
            </a:pP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Làm</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cho</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Trái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Đất</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trở</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thành</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cái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nôi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của</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sự</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sống</a:t>
            </a:r>
            <a:r>
              <a:rPr lang="en-US" sz="2400" dirty="0">
                <a:solidFill>
                  <a:schemeClr val="bg2"/>
                </a:solidFill>
                <a:latin typeface="Cambria" panose="02040503050406030204" pitchFamily="18" charset="0"/>
                <a:ea typeface="Cambria" panose="02040503050406030204" pitchFamily="18" charset="0"/>
              </a:rPr>
              <a:t>”</a:t>
            </a:r>
          </a:p>
          <a:p>
            <a:pPr marL="114300" indent="0" algn="just">
              <a:buNone/>
            </a:pPr>
            <a:r>
              <a:rPr lang="en-US" sz="2400" dirty="0">
                <a:solidFill>
                  <a:schemeClr val="bg2"/>
                </a:solidFill>
                <a:latin typeface="Cambria" panose="02040503050406030204" pitchFamily="18" charset="0"/>
                <a:ea typeface="Cambria" panose="02040503050406030204" pitchFamily="18" charset="0"/>
              </a:rPr>
              <a:t>+ Cho </a:t>
            </a:r>
            <a:r>
              <a:rPr lang="en-US" sz="2400" dirty="0" err="1">
                <a:solidFill>
                  <a:schemeClr val="bg2"/>
                </a:solidFill>
                <a:latin typeface="Cambria" panose="02040503050406030204" pitchFamily="18" charset="0"/>
                <a:ea typeface="Cambria" panose="02040503050406030204" pitchFamily="18" charset="0"/>
              </a:rPr>
              <a:t>Trái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Đất</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vẻ</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đẹp</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lộng</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lẫy</a:t>
            </a:r>
            <a:r>
              <a:rPr lang="en-US" sz="2400" dirty="0">
                <a:solidFill>
                  <a:schemeClr val="bg2"/>
                </a:solidFill>
                <a:latin typeface="Cambria" panose="02040503050406030204" pitchFamily="18" charset="0"/>
                <a:ea typeface="Cambria" panose="02040503050406030204" pitchFamily="18" charset="0"/>
              </a:rPr>
              <a:t>.</a:t>
            </a:r>
          </a:p>
          <a:p>
            <a:pPr marL="114300" indent="0" algn="just">
              <a:buNone/>
            </a:pP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Thúc</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đẩy</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quá</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trình</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tiến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hóa</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của</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các</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vật</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chất</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sống</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trên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hành</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tinh</a:t>
            </a:r>
            <a:endParaRPr lang="en-US" sz="2400" dirty="0">
              <a:solidFill>
                <a:schemeClr val="bg2"/>
              </a:solidFill>
              <a:latin typeface="Cambria" panose="02040503050406030204" pitchFamily="18" charset="0"/>
              <a:ea typeface="Cambria" panose="02040503050406030204" pitchFamily="18" charset="0"/>
            </a:endParaRPr>
          </a:p>
          <a:p>
            <a:pPr marL="114300" indent="0" algn="just">
              <a:buNone/>
            </a:pP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Làm</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cho</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sự</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sống</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phong</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phú</a:t>
            </a:r>
            <a:r>
              <a:rPr lang="en-US" sz="2400" dirty="0">
                <a:solidFill>
                  <a:schemeClr val="bg2"/>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50927200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500"/>
                                        <p:tgtEl>
                                          <p:spTgt spid="4">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000"/>
                                        <p:tgtEl>
                                          <p:spTgt spid="4">
                                            <p:txEl>
                                              <p:pRg st="3" end="3"/>
                                            </p:txEl>
                                          </p:spTgt>
                                        </p:tgtEl>
                                      </p:cBhvr>
                                    </p:animEffect>
                                    <p:anim calcmode="lin" valueType="num">
                                      <p:cBhvr>
                                        <p:cTn id="2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5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500"/>
                                        <p:tgtEl>
                                          <p:spTgt spid="4">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fade">
                                      <p:cBhvr>
                                        <p:cTn id="36" dur="500"/>
                                        <p:tgtEl>
                                          <p:spTgt spid="4">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Effect transition="in" filter="fade">
                                      <p:cBhvr>
                                        <p:cTn id="41"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6439711" cy="683765"/>
          </a:xfrm>
        </p:spPr>
        <p:txBody>
          <a:bodyPr/>
          <a:lstStyle/>
          <a:p>
            <a:r>
              <a:rPr lang="en-US" sz="2800" dirty="0">
                <a:latin typeface="Cambria" panose="02040503050406030204" pitchFamily="18" charset="0"/>
                <a:ea typeface="Cambria" panose="02040503050406030204" pitchFamily="18" charset="0"/>
              </a:rPr>
              <a:t>2. </a:t>
            </a:r>
            <a:r>
              <a:rPr lang="en-US" sz="2800" dirty="0" err="1">
                <a:latin typeface="Cambria" panose="02040503050406030204" pitchFamily="18" charset="0"/>
                <a:ea typeface="Cambria" panose="02040503050406030204" pitchFamily="18" charset="0"/>
              </a:rPr>
              <a:t>Tìm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hiểu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các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nội</a:t>
            </a:r>
            <a:r>
              <a:rPr lang="en-US" sz="2800" dirty="0">
                <a:latin typeface="Cambria" panose="02040503050406030204" pitchFamily="18" charset="0"/>
                <a:ea typeface="Cambria" panose="02040503050406030204" pitchFamily="18" charset="0"/>
              </a:rPr>
              <a:t> dung </a:t>
            </a:r>
            <a:r>
              <a:rPr lang="en-US" sz="2800" dirty="0" err="1">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văn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bản</a:t>
            </a:r>
            <a:endParaRPr lang="en-US" sz="2800" dirty="0">
              <a:latin typeface="Cambria" panose="02040503050406030204" pitchFamily="18" charset="0"/>
              <a:ea typeface="Cambria" panose="02040503050406030204" pitchFamily="18" charset="0"/>
            </a:endParaRPr>
          </a:p>
        </p:txBody>
      </p:sp>
      <p:sp>
        <p:nvSpPr>
          <p:cNvPr id="4" name="Text Placeholder 3"/>
          <p:cNvSpPr>
            <a:spLocks noGrp="1"/>
          </p:cNvSpPr>
          <p:nvPr>
            <p:ph type="body" idx="1"/>
          </p:nvPr>
        </p:nvSpPr>
        <p:spPr>
          <a:xfrm>
            <a:off x="0" y="528122"/>
            <a:ext cx="8520600" cy="4615378"/>
          </a:xfrm>
        </p:spPr>
        <p:txBody>
          <a:bodyPr/>
          <a:lstStyle/>
          <a:p>
            <a:pPr marL="114300" indent="0" algn="just">
              <a:buNone/>
            </a:pPr>
            <a:r>
              <a:rPr lang="en-US" sz="2400" dirty="0">
                <a:solidFill>
                  <a:schemeClr val="bg2"/>
                </a:solidFill>
                <a:latin typeface="Cambria" panose="02040503050406030204" pitchFamily="18" charset="0"/>
                <a:ea typeface="Cambria" panose="02040503050406030204" pitchFamily="18" charset="0"/>
              </a:rPr>
              <a:t>b. “</a:t>
            </a:r>
            <a:r>
              <a:rPr lang="en-US" sz="2400" dirty="0" err="1">
                <a:solidFill>
                  <a:schemeClr val="bg2"/>
                </a:solidFill>
                <a:latin typeface="Cambria" panose="02040503050406030204" pitchFamily="18" charset="0"/>
                <a:ea typeface="Cambria" panose="02040503050406030204" pitchFamily="18" charset="0"/>
              </a:rPr>
              <a:t>Vị</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thần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hộ</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mệnh</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của</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sự</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sống</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trên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Trái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Đất</a:t>
            </a:r>
            <a:endParaRPr lang="en-US" sz="2400" dirty="0">
              <a:solidFill>
                <a:schemeClr val="bg2"/>
              </a:solidFill>
              <a:latin typeface="Cambria" panose="02040503050406030204" pitchFamily="18" charset="0"/>
              <a:ea typeface="Cambria" panose="02040503050406030204" pitchFamily="18" charset="0"/>
            </a:endParaRPr>
          </a:p>
          <a:p>
            <a:pPr marL="114300" indent="0" algn="just">
              <a:buNone/>
            </a:pP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Vai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trò</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của</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phần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hai</a:t>
            </a:r>
            <a:r>
              <a:rPr lang="en-US" sz="2400" dirty="0">
                <a:solidFill>
                  <a:schemeClr val="bg2"/>
                </a:solidFill>
                <a:latin typeface="Cambria" panose="02040503050406030204" pitchFamily="18" charset="0"/>
                <a:ea typeface="Cambria" panose="02040503050406030204" pitchFamily="18" charset="0"/>
              </a:rPr>
              <a:t>:</a:t>
            </a:r>
          </a:p>
          <a:p>
            <a:pPr marL="114300" indent="0" algn="just">
              <a:buNone/>
            </a:pP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Đoạn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văn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mang</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tính</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bản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lề</a:t>
            </a:r>
            <a:r>
              <a:rPr lang="en-US" sz="2400" dirty="0">
                <a:solidFill>
                  <a:schemeClr val="bg2"/>
                </a:solidFill>
                <a:latin typeface="Cambria" panose="02040503050406030204" pitchFamily="18" charset="0"/>
                <a:ea typeface="Cambria" panose="02040503050406030204" pitchFamily="18" charset="0"/>
              </a:rPr>
              <a:t>, chi </a:t>
            </a:r>
            <a:r>
              <a:rPr lang="en-US" sz="2400" dirty="0" err="1">
                <a:solidFill>
                  <a:schemeClr val="bg2"/>
                </a:solidFill>
                <a:latin typeface="Cambria" panose="02040503050406030204" pitchFamily="18" charset="0"/>
                <a:ea typeface="Cambria" panose="02040503050406030204" pitchFamily="18" charset="0"/>
              </a:rPr>
              <a:t>phối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quyết</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định</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đến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nội</a:t>
            </a:r>
            <a:r>
              <a:rPr lang="en-US" sz="2400" dirty="0">
                <a:solidFill>
                  <a:schemeClr val="bg2"/>
                </a:solidFill>
                <a:latin typeface="Cambria" panose="02040503050406030204" pitchFamily="18" charset="0"/>
                <a:ea typeface="Cambria" panose="02040503050406030204" pitchFamily="18" charset="0"/>
              </a:rPr>
              <a:t> dung </a:t>
            </a:r>
            <a:r>
              <a:rPr lang="en-US" sz="2400" dirty="0" err="1">
                <a:solidFill>
                  <a:schemeClr val="bg2"/>
                </a:solidFill>
                <a:latin typeface="Cambria" panose="02040503050406030204" pitchFamily="18" charset="0"/>
                <a:ea typeface="Cambria" panose="02040503050406030204" pitchFamily="18" charset="0"/>
              </a:rPr>
              <a:t>của</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đoạn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văn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sau</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đó</a:t>
            </a:r>
            <a:r>
              <a:rPr lang="en-US" sz="2400" dirty="0">
                <a:solidFill>
                  <a:schemeClr val="bg2"/>
                </a:solidFill>
                <a:latin typeface="Cambria" panose="02040503050406030204" pitchFamily="18" charset="0"/>
                <a:ea typeface="Cambria" panose="02040503050406030204" pitchFamily="18" charset="0"/>
              </a:rPr>
              <a:t>.</a:t>
            </a:r>
          </a:p>
          <a:p>
            <a:pPr marL="114300" indent="0" algn="just">
              <a:buNone/>
            </a:pP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Khai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triển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nhan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đề</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tiếp</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nối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mục</a:t>
            </a:r>
            <a:r>
              <a:rPr lang="en-US" sz="2400" dirty="0">
                <a:solidFill>
                  <a:schemeClr val="bg2"/>
                </a:solidFill>
                <a:latin typeface="Cambria" panose="02040503050406030204" pitchFamily="18" charset="0"/>
                <a:ea typeface="Cambria" panose="02040503050406030204" pitchFamily="18" charset="0"/>
              </a:rPr>
              <a:t> 1</a:t>
            </a:r>
          </a:p>
          <a:p>
            <a:pPr marL="114300" indent="0" algn="just">
              <a:buNone/>
            </a:pP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Là</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nguyên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nhân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dẫn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đến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sự</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sống</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của</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muôn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loài</a:t>
            </a:r>
            <a:r>
              <a:rPr lang="en-US" sz="2400" dirty="0">
                <a:solidFill>
                  <a:schemeClr val="bg2"/>
                </a:solidFill>
                <a:latin typeface="Cambria" panose="02040503050406030204" pitchFamily="18" charset="0"/>
                <a:ea typeface="Cambria" panose="02040503050406030204" pitchFamily="18" charset="0"/>
              </a:rPr>
              <a:t>, con </a:t>
            </a:r>
            <a:r>
              <a:rPr lang="en-US" sz="2400" dirty="0" err="1">
                <a:solidFill>
                  <a:schemeClr val="bg2"/>
                </a:solidFill>
                <a:latin typeface="Cambria" panose="02040503050406030204" pitchFamily="18" charset="0"/>
                <a:ea typeface="Cambria" panose="02040503050406030204" pitchFamily="18" charset="0"/>
              </a:rPr>
              <a:t>người</a:t>
            </a:r>
            <a:endParaRPr lang="en-US" sz="2400" dirty="0">
              <a:solidFill>
                <a:schemeClr val="bg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1972545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500"/>
                                        <p:tgtEl>
                                          <p:spTgt spid="4">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6439711" cy="683765"/>
          </a:xfrm>
        </p:spPr>
        <p:txBody>
          <a:bodyPr/>
          <a:lstStyle/>
          <a:p>
            <a:r>
              <a:rPr lang="en-US" sz="2800" dirty="0">
                <a:latin typeface="Cambria" panose="02040503050406030204" pitchFamily="18" charset="0"/>
                <a:ea typeface="Cambria" panose="02040503050406030204" pitchFamily="18" charset="0"/>
              </a:rPr>
              <a:t>2. </a:t>
            </a:r>
            <a:r>
              <a:rPr lang="en-US" sz="2800" dirty="0" err="1">
                <a:latin typeface="Cambria" panose="02040503050406030204" pitchFamily="18" charset="0"/>
                <a:ea typeface="Cambria" panose="02040503050406030204" pitchFamily="18" charset="0"/>
              </a:rPr>
              <a:t>Tìm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hiểu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các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nội</a:t>
            </a:r>
            <a:r>
              <a:rPr lang="en-US" sz="2800" dirty="0">
                <a:latin typeface="Cambria" panose="02040503050406030204" pitchFamily="18" charset="0"/>
                <a:ea typeface="Cambria" panose="02040503050406030204" pitchFamily="18" charset="0"/>
              </a:rPr>
              <a:t> dung </a:t>
            </a:r>
            <a:r>
              <a:rPr lang="en-US" sz="2800" dirty="0" err="1">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văn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bản</a:t>
            </a:r>
            <a:endParaRPr lang="en-US" sz="2800" dirty="0">
              <a:latin typeface="Cambria" panose="02040503050406030204" pitchFamily="18" charset="0"/>
              <a:ea typeface="Cambria" panose="02040503050406030204" pitchFamily="18" charset="0"/>
            </a:endParaRPr>
          </a:p>
        </p:txBody>
      </p:sp>
      <p:sp>
        <p:nvSpPr>
          <p:cNvPr id="4" name="Text Placeholder 3"/>
          <p:cNvSpPr>
            <a:spLocks noGrp="1"/>
          </p:cNvSpPr>
          <p:nvPr>
            <p:ph type="body" idx="1"/>
          </p:nvPr>
        </p:nvSpPr>
        <p:spPr>
          <a:xfrm>
            <a:off x="-1" y="528121"/>
            <a:ext cx="8988357" cy="4082789"/>
          </a:xfrm>
        </p:spPr>
        <p:txBody>
          <a:bodyPr/>
          <a:lstStyle/>
          <a:p>
            <a:pPr marL="114300" indent="0" algn="just">
              <a:buNone/>
            </a:pPr>
            <a:r>
              <a:rPr lang="en-US" sz="2400" dirty="0">
                <a:solidFill>
                  <a:schemeClr val="bg2"/>
                </a:solidFill>
                <a:latin typeface="Cambria" panose="02040503050406030204" pitchFamily="18" charset="0"/>
                <a:ea typeface="Cambria" panose="02040503050406030204" pitchFamily="18" charset="0"/>
              </a:rPr>
              <a:t>c. </a:t>
            </a:r>
            <a:r>
              <a:rPr lang="en-US" sz="2400" dirty="0" err="1">
                <a:solidFill>
                  <a:schemeClr val="bg2"/>
                </a:solidFill>
                <a:latin typeface="Cambria" panose="02040503050406030204" pitchFamily="18" charset="0"/>
                <a:ea typeface="Cambria" panose="02040503050406030204" pitchFamily="18" charset="0"/>
              </a:rPr>
              <a:t>Trái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Đất</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nơi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cư</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ngụ</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của</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muôn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loài</a:t>
            </a:r>
            <a:r>
              <a:rPr lang="en-US" sz="2400" dirty="0">
                <a:solidFill>
                  <a:schemeClr val="bg2"/>
                </a:solidFill>
                <a:latin typeface="Cambria" panose="02040503050406030204" pitchFamily="18" charset="0"/>
                <a:ea typeface="Cambria" panose="02040503050406030204" pitchFamily="18" charset="0"/>
              </a:rPr>
              <a:t>.</a:t>
            </a:r>
          </a:p>
          <a:p>
            <a:pPr marL="114300" indent="0" algn="just">
              <a:buNone/>
            </a:pP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Sự</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kì</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diệu</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của</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sự</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sống</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trên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Trái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Đất</a:t>
            </a:r>
            <a:endParaRPr lang="en-US" sz="2400" dirty="0">
              <a:solidFill>
                <a:schemeClr val="bg2"/>
              </a:solidFill>
              <a:latin typeface="Cambria" panose="02040503050406030204" pitchFamily="18" charset="0"/>
              <a:ea typeface="Cambria" panose="02040503050406030204" pitchFamily="18" charset="0"/>
            </a:endParaRPr>
          </a:p>
          <a:p>
            <a:pPr marL="114300" indent="0" algn="just">
              <a:buNone/>
            </a:pP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Có</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loài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chỉ</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có</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thể</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quan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sát</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bằng</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kính</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hiển</a:t>
            </a:r>
            <a:r>
              <a:rPr lang="en-US" sz="2400" dirty="0">
                <a:solidFill>
                  <a:schemeClr val="bg2"/>
                </a:solidFill>
                <a:latin typeface="Cambria" panose="02040503050406030204" pitchFamily="18" charset="0"/>
                <a:ea typeface="Cambria" panose="02040503050406030204" pitchFamily="18" charset="0"/>
              </a:rPr>
              <a:t> vi, </a:t>
            </a:r>
            <a:r>
              <a:rPr lang="en-US" sz="2400" dirty="0" err="1">
                <a:solidFill>
                  <a:schemeClr val="bg2"/>
                </a:solidFill>
                <a:latin typeface="Cambria" panose="02040503050406030204" pitchFamily="18" charset="0"/>
                <a:ea typeface="Cambria" panose="02040503050406030204" pitchFamily="18" charset="0"/>
              </a:rPr>
              <a:t>có</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loài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lại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có</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kích</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thước</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khổng</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lồ</a:t>
            </a:r>
            <a:endParaRPr lang="en-US" sz="2400" dirty="0">
              <a:solidFill>
                <a:schemeClr val="bg2"/>
              </a:solidFill>
              <a:latin typeface="Cambria" panose="02040503050406030204" pitchFamily="18" charset="0"/>
              <a:ea typeface="Cambria" panose="02040503050406030204" pitchFamily="18" charset="0"/>
            </a:endParaRPr>
          </a:p>
          <a:p>
            <a:pPr marL="114300" indent="0" algn="just">
              <a:buNone/>
            </a:pP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Có</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loài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sống</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dưới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nước</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có</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loài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sống</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trên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cạn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trên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không</a:t>
            </a:r>
            <a:endParaRPr lang="en-US" sz="2400" dirty="0">
              <a:solidFill>
                <a:schemeClr val="bg2"/>
              </a:solidFill>
              <a:latin typeface="Cambria" panose="02040503050406030204" pitchFamily="18" charset="0"/>
              <a:ea typeface="Cambria" panose="02040503050406030204" pitchFamily="18" charset="0"/>
            </a:endParaRPr>
          </a:p>
          <a:p>
            <a:pPr marL="114300" indent="0" algn="just">
              <a:buNone/>
            </a:pP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Có</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động</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vật</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và</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thực</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vật</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hoang</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dã</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lại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có</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hoa</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cỏ</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trong</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vườn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gia</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súc</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gia</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cầm</a:t>
            </a:r>
            <a:r>
              <a:rPr lang="en-US" sz="2400" dirty="0">
                <a:solidFill>
                  <a:schemeClr val="bg2"/>
                </a:solidFill>
                <a:latin typeface="Cambria" panose="02040503050406030204" pitchFamily="18" charset="0"/>
                <a:ea typeface="Cambria" panose="02040503050406030204" pitchFamily="18" charset="0"/>
              </a:rPr>
              <a:t>.</a:t>
            </a:r>
          </a:p>
          <a:p>
            <a:pPr marL="114300" indent="0" algn="just">
              <a:buNone/>
            </a:pPr>
            <a:endParaRPr lang="en-US" sz="2400" dirty="0">
              <a:solidFill>
                <a:schemeClr val="bg2"/>
              </a:solidFill>
              <a:latin typeface="Cambria" panose="02040503050406030204" pitchFamily="18" charset="0"/>
              <a:ea typeface="Cambria" panose="02040503050406030204" pitchFamily="18" charset="0"/>
            </a:endParaRPr>
          </a:p>
          <a:p>
            <a:pPr marL="114300" indent="0" algn="just">
              <a:buNone/>
            </a:pPr>
            <a:endParaRPr lang="en-US" sz="2400" dirty="0">
              <a:solidFill>
                <a:schemeClr val="bg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1978022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500"/>
                                        <p:tgtEl>
                                          <p:spTgt spid="4">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6439711" cy="683765"/>
          </a:xfrm>
        </p:spPr>
        <p:txBody>
          <a:bodyPr/>
          <a:lstStyle/>
          <a:p>
            <a:r>
              <a:rPr lang="en-US" sz="2800" dirty="0">
                <a:latin typeface="Cambria" panose="02040503050406030204" pitchFamily="18" charset="0"/>
                <a:ea typeface="Cambria" panose="02040503050406030204" pitchFamily="18" charset="0"/>
              </a:rPr>
              <a:t>2. </a:t>
            </a:r>
            <a:r>
              <a:rPr lang="en-US" sz="2800" dirty="0" err="1">
                <a:latin typeface="Cambria" panose="02040503050406030204" pitchFamily="18" charset="0"/>
                <a:ea typeface="Cambria" panose="02040503050406030204" pitchFamily="18" charset="0"/>
              </a:rPr>
              <a:t>Tìm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hiểu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các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nội</a:t>
            </a:r>
            <a:r>
              <a:rPr lang="en-US" sz="2800" dirty="0">
                <a:latin typeface="Cambria" panose="02040503050406030204" pitchFamily="18" charset="0"/>
                <a:ea typeface="Cambria" panose="02040503050406030204" pitchFamily="18" charset="0"/>
              </a:rPr>
              <a:t> dung </a:t>
            </a:r>
            <a:r>
              <a:rPr lang="en-US" sz="2800" dirty="0" err="1">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văn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bản</a:t>
            </a:r>
            <a:endParaRPr lang="en-US" sz="2800" dirty="0">
              <a:latin typeface="Cambria" panose="02040503050406030204" pitchFamily="18" charset="0"/>
              <a:ea typeface="Cambria" panose="02040503050406030204" pitchFamily="18" charset="0"/>
            </a:endParaRPr>
          </a:p>
        </p:txBody>
      </p:sp>
      <p:sp>
        <p:nvSpPr>
          <p:cNvPr id="4" name="Text Placeholder 3"/>
          <p:cNvSpPr>
            <a:spLocks noGrp="1"/>
          </p:cNvSpPr>
          <p:nvPr>
            <p:ph type="body" idx="1"/>
          </p:nvPr>
        </p:nvSpPr>
        <p:spPr>
          <a:xfrm>
            <a:off x="0" y="533816"/>
            <a:ext cx="8988357" cy="4082789"/>
          </a:xfrm>
        </p:spPr>
        <p:txBody>
          <a:bodyPr/>
          <a:lstStyle/>
          <a:p>
            <a:pPr marL="114300" indent="0" algn="just">
              <a:buNone/>
            </a:pPr>
            <a:r>
              <a:rPr lang="en-US" sz="2400" dirty="0">
                <a:solidFill>
                  <a:schemeClr val="bg2"/>
                </a:solidFill>
                <a:latin typeface="Cambria" panose="02040503050406030204" pitchFamily="18" charset="0"/>
                <a:ea typeface="Cambria" panose="02040503050406030204" pitchFamily="18" charset="0"/>
              </a:rPr>
              <a:t>c. </a:t>
            </a:r>
            <a:r>
              <a:rPr lang="en-US" sz="2400" dirty="0" err="1">
                <a:solidFill>
                  <a:schemeClr val="bg2"/>
                </a:solidFill>
                <a:latin typeface="Cambria" panose="02040503050406030204" pitchFamily="18" charset="0"/>
                <a:ea typeface="Cambria" panose="02040503050406030204" pitchFamily="18" charset="0"/>
              </a:rPr>
              <a:t>Trái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Đất</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nơi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cư</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ngụ</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của</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muôn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loài</a:t>
            </a:r>
            <a:r>
              <a:rPr lang="en-US" sz="2400" dirty="0">
                <a:solidFill>
                  <a:schemeClr val="bg2"/>
                </a:solidFill>
                <a:latin typeface="Cambria" panose="02040503050406030204" pitchFamily="18" charset="0"/>
                <a:ea typeface="Cambria" panose="02040503050406030204" pitchFamily="18" charset="0"/>
              </a:rPr>
              <a:t>.</a:t>
            </a:r>
          </a:p>
          <a:p>
            <a:pPr marL="114300" indent="0" algn="just">
              <a:buNone/>
            </a:pP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Sự</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kì</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diệu</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còn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thể</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hiện</a:t>
            </a:r>
            <a:r>
              <a:rPr lang="en-US" sz="2400" dirty="0">
                <a:solidFill>
                  <a:schemeClr val="bg2"/>
                </a:solidFill>
                <a:latin typeface="Cambria" panose="02040503050406030204" pitchFamily="18" charset="0"/>
                <a:ea typeface="Cambria" panose="02040503050406030204" pitchFamily="18" charset="0"/>
              </a:rPr>
              <a:t> ở:</a:t>
            </a:r>
          </a:p>
          <a:p>
            <a:pPr marL="114300" indent="0" algn="just">
              <a:buNone/>
            </a:pP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Loài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cây</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ăn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thịt</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cây</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nắp</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ấm</a:t>
            </a:r>
            <a:r>
              <a:rPr lang="en-US" sz="2400" dirty="0">
                <a:solidFill>
                  <a:schemeClr val="bg2"/>
                </a:solidFill>
                <a:latin typeface="Cambria" panose="02040503050406030204" pitchFamily="18" charset="0"/>
                <a:ea typeface="Cambria" panose="02040503050406030204" pitchFamily="18" charset="0"/>
              </a:rPr>
              <a:t>)</a:t>
            </a:r>
          </a:p>
          <a:p>
            <a:pPr marL="114300" indent="0" algn="just">
              <a:buNone/>
            </a:pP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Loài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cá</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vừa</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biết</a:t>
            </a:r>
            <a:r>
              <a:rPr lang="en-US" sz="2400" dirty="0">
                <a:solidFill>
                  <a:schemeClr val="bg2"/>
                </a:solidFill>
                <a:latin typeface="Cambria" panose="02040503050406030204" pitchFamily="18" charset="0"/>
                <a:ea typeface="Cambria" panose="02040503050406030204" pitchFamily="18" charset="0"/>
              </a:rPr>
              <a:t> bay </a:t>
            </a:r>
            <a:r>
              <a:rPr lang="en-US" sz="2400" dirty="0" err="1">
                <a:solidFill>
                  <a:schemeClr val="bg2"/>
                </a:solidFill>
                <a:latin typeface="Cambria" panose="02040503050406030204" pitchFamily="18" charset="0"/>
                <a:ea typeface="Cambria" panose="02040503050406030204" pitchFamily="18" charset="0"/>
              </a:rPr>
              <a:t>vừa</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biết</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bơi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cá</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chuồn</a:t>
            </a:r>
            <a:r>
              <a:rPr lang="en-US" sz="2400" dirty="0">
                <a:solidFill>
                  <a:schemeClr val="bg2"/>
                </a:solidFill>
                <a:latin typeface="Cambria" panose="02040503050406030204" pitchFamily="18" charset="0"/>
                <a:ea typeface="Cambria" panose="02040503050406030204" pitchFamily="18" charset="0"/>
              </a:rPr>
              <a:t>)</a:t>
            </a:r>
          </a:p>
          <a:p>
            <a:pPr marL="114300" indent="0" algn="just">
              <a:buNone/>
            </a:pP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Loài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vừa</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biết</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bò</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biết</a:t>
            </a:r>
            <a:r>
              <a:rPr lang="en-US" sz="2400" dirty="0">
                <a:solidFill>
                  <a:schemeClr val="bg2"/>
                </a:solidFill>
                <a:latin typeface="Cambria" panose="02040503050406030204" pitchFamily="18" charset="0"/>
                <a:ea typeface="Cambria" panose="02040503050406030204" pitchFamily="18" charset="0"/>
              </a:rPr>
              <a:t> bay, </a:t>
            </a:r>
            <a:r>
              <a:rPr lang="en-US" sz="2400" dirty="0" err="1">
                <a:solidFill>
                  <a:schemeClr val="bg2"/>
                </a:solidFill>
                <a:latin typeface="Cambria" panose="02040503050406030204" pitchFamily="18" charset="0"/>
                <a:ea typeface="Cambria" panose="02040503050406030204" pitchFamily="18" charset="0"/>
              </a:rPr>
              <a:t>biết</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chạy</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mất</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đầu</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vẫn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sống</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loài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gián</a:t>
            </a:r>
            <a:r>
              <a:rPr lang="en-US" sz="2400" dirty="0">
                <a:solidFill>
                  <a:schemeClr val="bg2"/>
                </a:solidFill>
                <a:latin typeface="Cambria" panose="02040503050406030204" pitchFamily="18" charset="0"/>
                <a:ea typeface="Cambria" panose="02040503050406030204" pitchFamily="18" charset="0"/>
              </a:rPr>
              <a:t>)</a:t>
            </a:r>
          </a:p>
          <a:p>
            <a:pPr marL="114300" indent="0" algn="just">
              <a:buNone/>
            </a:pP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Có</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những</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loài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vật</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càng</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có</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màu</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sắc</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sặc</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sỡ</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thì</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càng</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nguy</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hiểm</a:t>
            </a:r>
            <a:endParaRPr lang="en-US" sz="2400" dirty="0">
              <a:solidFill>
                <a:schemeClr val="bg2"/>
              </a:solidFill>
              <a:latin typeface="Cambria" panose="02040503050406030204" pitchFamily="18" charset="0"/>
              <a:ea typeface="Cambria" panose="02040503050406030204" pitchFamily="18" charset="0"/>
            </a:endParaRPr>
          </a:p>
          <a:p>
            <a:pPr marL="114300" indent="0" algn="just">
              <a:buNone/>
            </a:pP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Loài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vật</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có</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tài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ngụy</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trang</a:t>
            </a:r>
            <a:endParaRPr lang="en-US" sz="2400" dirty="0">
              <a:solidFill>
                <a:schemeClr val="bg2"/>
              </a:solidFill>
              <a:latin typeface="Cambria" panose="02040503050406030204" pitchFamily="18" charset="0"/>
              <a:ea typeface="Cambria" panose="02040503050406030204" pitchFamily="18" charset="0"/>
            </a:endParaRPr>
          </a:p>
          <a:p>
            <a:pPr marL="114300" indent="0" algn="just">
              <a:buNone/>
            </a:pPr>
            <a:r>
              <a:rPr lang="en-US" sz="2400" dirty="0">
                <a:solidFill>
                  <a:schemeClr val="bg2"/>
                </a:solidFill>
                <a:latin typeface="Cambria" panose="02040503050406030204" pitchFamily="18" charset="0"/>
                <a:ea typeface="Cambria" panose="02040503050406030204" pitchFamily="18" charset="0"/>
              </a:rPr>
              <a:t>+ ...</a:t>
            </a:r>
          </a:p>
          <a:p>
            <a:pPr marL="114300" indent="0" algn="just">
              <a:buNone/>
            </a:pPr>
            <a:endParaRPr lang="en-US" sz="2400" dirty="0">
              <a:solidFill>
                <a:schemeClr val="bg2"/>
              </a:solidFill>
              <a:latin typeface="Cambria" panose="02040503050406030204" pitchFamily="18" charset="0"/>
              <a:ea typeface="Cambria" panose="02040503050406030204" pitchFamily="18" charset="0"/>
            </a:endParaRPr>
          </a:p>
          <a:p>
            <a:pPr marL="114300" indent="0" algn="just">
              <a:buNone/>
            </a:pPr>
            <a:endParaRPr lang="en-US" sz="2400" dirty="0">
              <a:solidFill>
                <a:schemeClr val="bg2"/>
              </a:solidFill>
              <a:latin typeface="Cambria" panose="02040503050406030204" pitchFamily="18" charset="0"/>
              <a:ea typeface="Cambria" panose="02040503050406030204" pitchFamily="18" charset="0"/>
            </a:endParaRPr>
          </a:p>
        </p:txBody>
      </p:sp>
      <p:sp>
        <p:nvSpPr>
          <p:cNvPr id="2" name="AutoShape 2" descr="Cây Nắp Ấm Liệu Có Nguy Hiểm Không?"/>
          <p:cNvSpPr>
            <a:spLocks noChangeAspect="1" noChangeArrowheads="1"/>
          </p:cNvSpPr>
          <p:nvPr/>
        </p:nvSpPr>
        <p:spPr bwMode="auto">
          <a:xfrm>
            <a:off x="155576" y="3063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Cây Nắp Ấm Liệu Có Nguy Hiểm Khô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9710" y="341882"/>
            <a:ext cx="2393070" cy="15953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6301901" y="3360279"/>
            <a:ext cx="2530879" cy="1425729"/>
          </a:xfrm>
          <a:prstGeom prst="rect">
            <a:avLst/>
          </a:prstGeom>
        </p:spPr>
      </p:pic>
      <p:pic>
        <p:nvPicPr>
          <p:cNvPr id="6" name="Picture 5"/>
          <p:cNvPicPr>
            <a:picLocks noChangeAspect="1"/>
          </p:cNvPicPr>
          <p:nvPr/>
        </p:nvPicPr>
        <p:blipFill>
          <a:blip r:embed="rId4"/>
          <a:stretch>
            <a:fillRect/>
          </a:stretch>
        </p:blipFill>
        <p:spPr>
          <a:xfrm>
            <a:off x="3501956" y="3419142"/>
            <a:ext cx="2434145" cy="1366866"/>
          </a:xfrm>
          <a:prstGeom prst="rect">
            <a:avLst/>
          </a:prstGeom>
        </p:spPr>
      </p:pic>
      <p:pic>
        <p:nvPicPr>
          <p:cNvPr id="1030" name="Picture 6" descr="Tắc kè hoa Voeltzkow &quot;sống lại&quot; sau 100 năm tuyệt chủng - PhieuLa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0660" y="3445637"/>
            <a:ext cx="2175719" cy="135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44651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500"/>
                                        <p:tgtEl>
                                          <p:spTgt spid="4">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500"/>
                                        <p:tgtEl>
                                          <p:spTgt spid="102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500"/>
                                        <p:tgtEl>
                                          <p:spTgt spid="4">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500"/>
                                        <p:tgtEl>
                                          <p:spTgt spid="4">
                                            <p:txEl>
                                              <p:pRg st="5" end="5"/>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animEffect transition="in" filter="fade">
                                      <p:cBhvr>
                                        <p:cTn id="45" dur="500"/>
                                        <p:tgtEl>
                                          <p:spTgt spid="4">
                                            <p:txEl>
                                              <p:pRg st="6" end="6"/>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1030"/>
                                        </p:tgtEl>
                                        <p:attrNameLst>
                                          <p:attrName>style.visibility</p:attrName>
                                        </p:attrNameLst>
                                      </p:cBhvr>
                                      <p:to>
                                        <p:strVal val="visible"/>
                                      </p:to>
                                    </p:set>
                                    <p:animEffect transition="in" filter="fade">
                                      <p:cBhvr>
                                        <p:cTn id="48" dur="500"/>
                                        <p:tgtEl>
                                          <p:spTgt spid="103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
                                            <p:txEl>
                                              <p:pRg st="7" end="7"/>
                                            </p:txEl>
                                          </p:spTgt>
                                        </p:tgtEl>
                                        <p:attrNameLst>
                                          <p:attrName>style.visibility</p:attrName>
                                        </p:attrNameLst>
                                      </p:cBhvr>
                                      <p:to>
                                        <p:strVal val="visible"/>
                                      </p:to>
                                    </p:set>
                                    <p:animEffect transition="in" filter="fade">
                                      <p:cBhvr>
                                        <p:cTn id="53"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18697" y="1023401"/>
            <a:ext cx="5960005" cy="1919635"/>
          </a:xfrm>
        </p:spPr>
        <p:txBody>
          <a:bodyPr/>
          <a:lstStyle/>
          <a:p>
            <a:r>
              <a:rPr lang="vi-VN" b="1">
                <a:latin typeface="Cambria" panose="02040503050406030204" pitchFamily="18" charset="0"/>
                <a:ea typeface="Cambria" panose="02040503050406030204" pitchFamily="18" charset="0"/>
              </a:rPr>
              <a:t>I.TÌM HIỂU CHUNG</a:t>
            </a:r>
            <a:endParaRPr lang="en-US"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48129525"/>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205333" y="383113"/>
            <a:ext cx="8733333" cy="3409524"/>
          </a:xfrm>
          <a:prstGeom prst="rect">
            <a:avLst/>
          </a:prstGeom>
        </p:spPr>
      </p:pic>
      <p:sp>
        <p:nvSpPr>
          <p:cNvPr id="5" name="Text Placeholder 3"/>
          <p:cNvSpPr txBox="1">
            <a:spLocks/>
          </p:cNvSpPr>
          <p:nvPr/>
        </p:nvSpPr>
        <p:spPr>
          <a:xfrm>
            <a:off x="155643" y="3792637"/>
            <a:ext cx="8988357" cy="40827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6"/>
              </a:buClr>
              <a:buSzPts val="1800"/>
              <a:buFont typeface="Nunito"/>
              <a:buChar char="●"/>
              <a:defRPr sz="1800" b="0" i="0" u="none" strike="noStrike" cap="none">
                <a:solidFill>
                  <a:schemeClr val="accent6"/>
                </a:solidFill>
                <a:latin typeface="Nunito"/>
                <a:ea typeface="Nunito"/>
                <a:cs typeface="Nunito"/>
                <a:sym typeface="Nunito"/>
              </a:defRPr>
            </a:lvl1pPr>
            <a:lvl2pPr marL="914400" marR="0" lvl="1" indent="-317500" algn="ctr"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2pPr>
            <a:lvl3pPr marL="1371600" marR="0" lvl="2" indent="-317500" algn="ctr"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3pPr>
            <a:lvl4pPr marL="1828800" marR="0" lvl="3" indent="-317500" algn="ctr"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4pPr>
            <a:lvl5pPr marL="2286000" marR="0" lvl="4" indent="-317500" algn="ctr"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5pPr>
            <a:lvl6pPr marL="2743200" marR="0" lvl="5" indent="-317500" algn="ctr"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6pPr>
            <a:lvl7pPr marL="3200400" marR="0" lvl="6" indent="-317500" algn="ctr"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7pPr>
            <a:lvl8pPr marL="3657600" marR="0" lvl="7" indent="-317500" algn="ctr"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8pPr>
            <a:lvl9pPr marL="4114800" marR="0" lvl="8" indent="-317500" algn="ctr" rtl="0">
              <a:lnSpc>
                <a:spcPct val="100000"/>
              </a:lnSpc>
              <a:spcBef>
                <a:spcPts val="1600"/>
              </a:spcBef>
              <a:spcAft>
                <a:spcPts val="160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9pPr>
          </a:lstStyle>
          <a:p>
            <a:pPr marL="114300" indent="0" algn="just">
              <a:buNone/>
            </a:pP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Nghệ</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thuật</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liệu</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kê</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đưa</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ví</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dụ</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cụ</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thể</a:t>
            </a:r>
            <a:endParaRPr lang="en-US" sz="2400" dirty="0">
              <a:solidFill>
                <a:schemeClr val="bg2"/>
              </a:solidFill>
              <a:latin typeface="Cambria" panose="02040503050406030204" pitchFamily="18" charset="0"/>
              <a:ea typeface="Cambria" panose="02040503050406030204" pitchFamily="18" charset="0"/>
            </a:endParaRPr>
          </a:p>
          <a:p>
            <a:pPr algn="just">
              <a:buFontTx/>
              <a:buChar char="-"/>
            </a:pP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Muôn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loài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cư</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ngụ</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trên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Trái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Đất</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thật</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kì</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diệu</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phong</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phú</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và</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đa</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dạng</a:t>
            </a:r>
            <a:r>
              <a:rPr lang="en-US" sz="2400" dirty="0">
                <a:solidFill>
                  <a:schemeClr val="bg2"/>
                </a:solidFill>
                <a:latin typeface="Cambria" panose="02040503050406030204" pitchFamily="18" charset="0"/>
                <a:ea typeface="Cambria" panose="02040503050406030204" pitchFamily="18" charset="0"/>
              </a:rPr>
              <a:t>.</a:t>
            </a:r>
          </a:p>
        </p:txBody>
      </p:sp>
      <p:pic>
        <p:nvPicPr>
          <p:cNvPr id="6" name="Picture 5"/>
          <p:cNvPicPr>
            <a:picLocks noChangeAspect="1"/>
          </p:cNvPicPr>
          <p:nvPr/>
        </p:nvPicPr>
        <p:blipFill>
          <a:blip r:embed="rId3"/>
          <a:stretch>
            <a:fillRect/>
          </a:stretch>
        </p:blipFill>
        <p:spPr>
          <a:xfrm>
            <a:off x="155643" y="4296261"/>
            <a:ext cx="600002" cy="313528"/>
          </a:xfrm>
          <a:prstGeom prst="rect">
            <a:avLst/>
          </a:prstGeom>
        </p:spPr>
      </p:pic>
    </p:spTree>
    <p:extLst>
      <p:ext uri="{BB962C8B-B14F-4D97-AF65-F5344CB8AC3E}">
        <p14:creationId xmlns:p14="http://schemas.microsoft.com/office/powerpoint/2010/main" val="25179297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par>
                                <p:cTn id="10" presetID="22" presetClass="entr" presetSubtype="4"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6439711" cy="683765"/>
          </a:xfrm>
        </p:spPr>
        <p:txBody>
          <a:bodyPr/>
          <a:lstStyle/>
          <a:p>
            <a:r>
              <a:rPr lang="en-US" sz="2800" dirty="0">
                <a:latin typeface="Cambria" panose="02040503050406030204" pitchFamily="18" charset="0"/>
                <a:ea typeface="Cambria" panose="02040503050406030204" pitchFamily="18" charset="0"/>
              </a:rPr>
              <a:t>2. </a:t>
            </a:r>
            <a:r>
              <a:rPr lang="en-US" sz="2800" dirty="0" err="1">
                <a:latin typeface="Cambria" panose="02040503050406030204" pitchFamily="18" charset="0"/>
                <a:ea typeface="Cambria" panose="02040503050406030204" pitchFamily="18" charset="0"/>
              </a:rPr>
              <a:t>Tìm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hiểu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các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nội</a:t>
            </a:r>
            <a:r>
              <a:rPr lang="en-US" sz="2800" dirty="0">
                <a:latin typeface="Cambria" panose="02040503050406030204" pitchFamily="18" charset="0"/>
                <a:ea typeface="Cambria" panose="02040503050406030204" pitchFamily="18" charset="0"/>
              </a:rPr>
              <a:t> dung </a:t>
            </a:r>
            <a:r>
              <a:rPr lang="en-US" sz="2800" dirty="0" err="1">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văn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bản</a:t>
            </a:r>
            <a:endParaRPr lang="en-US" sz="2800" dirty="0">
              <a:latin typeface="Cambria" panose="02040503050406030204" pitchFamily="18" charset="0"/>
              <a:ea typeface="Cambria" panose="02040503050406030204" pitchFamily="18" charset="0"/>
            </a:endParaRPr>
          </a:p>
        </p:txBody>
      </p:sp>
      <p:sp>
        <p:nvSpPr>
          <p:cNvPr id="4" name="Text Placeholder 3"/>
          <p:cNvSpPr>
            <a:spLocks noGrp="1"/>
          </p:cNvSpPr>
          <p:nvPr>
            <p:ph type="body" idx="1"/>
          </p:nvPr>
        </p:nvSpPr>
        <p:spPr>
          <a:xfrm>
            <a:off x="0" y="528122"/>
            <a:ext cx="9144000" cy="1300800"/>
          </a:xfrm>
        </p:spPr>
        <p:txBody>
          <a:bodyPr/>
          <a:lstStyle/>
          <a:p>
            <a:pPr marL="114300" indent="0" algn="just">
              <a:buNone/>
            </a:pPr>
            <a:r>
              <a:rPr lang="en-US" sz="2400" dirty="0">
                <a:solidFill>
                  <a:schemeClr val="bg2"/>
                </a:solidFill>
                <a:latin typeface="Cambria" panose="02040503050406030204" pitchFamily="18" charset="0"/>
                <a:ea typeface="Cambria" panose="02040503050406030204" pitchFamily="18" charset="0"/>
              </a:rPr>
              <a:t>d. Con </a:t>
            </a:r>
            <a:r>
              <a:rPr lang="en-US" sz="2400" dirty="0" err="1">
                <a:solidFill>
                  <a:schemeClr val="bg2"/>
                </a:solidFill>
                <a:latin typeface="Cambria" panose="02040503050406030204" pitchFamily="18" charset="0"/>
                <a:ea typeface="Cambria" panose="02040503050406030204" pitchFamily="18" charset="0"/>
              </a:rPr>
              <a:t>người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trên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Trái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Đất</a:t>
            </a:r>
            <a:endParaRPr lang="en-US" sz="2400" dirty="0">
              <a:solidFill>
                <a:schemeClr val="bg2"/>
              </a:solidFill>
              <a:latin typeface="Cambria" panose="02040503050406030204" pitchFamily="18" charset="0"/>
              <a:ea typeface="Cambria" panose="02040503050406030204" pitchFamily="18" charset="0"/>
            </a:endParaRPr>
          </a:p>
          <a:p>
            <a:pPr marL="114300" indent="0" algn="just">
              <a:buNone/>
            </a:pPr>
            <a:endParaRPr lang="en-US" sz="2400" dirty="0">
              <a:solidFill>
                <a:schemeClr val="bg2"/>
              </a:solidFill>
              <a:latin typeface="Cambria" panose="02040503050406030204" pitchFamily="18" charset="0"/>
              <a:ea typeface="Cambria" panose="02040503050406030204" pitchFamily="18" charset="0"/>
            </a:endParaRPr>
          </a:p>
          <a:p>
            <a:pPr marL="114300" indent="0" algn="just">
              <a:buNone/>
            </a:pPr>
            <a:endParaRPr lang="en-US" sz="2400" dirty="0">
              <a:solidFill>
                <a:schemeClr val="bg2"/>
              </a:solidFill>
              <a:latin typeface="Cambria" panose="02040503050406030204" pitchFamily="18" charset="0"/>
              <a:ea typeface="Cambria" panose="02040503050406030204" pitchFamily="18" charset="0"/>
            </a:endParaRPr>
          </a:p>
          <a:p>
            <a:pPr marL="114300" indent="0" algn="just">
              <a:buNone/>
            </a:pPr>
            <a:endParaRPr lang="en-US" sz="2400" dirty="0">
              <a:solidFill>
                <a:schemeClr val="bg2"/>
              </a:solidFill>
              <a:latin typeface="Cambria" panose="02040503050406030204" pitchFamily="18" charset="0"/>
              <a:ea typeface="Cambria" panose="02040503050406030204" pitchFamily="18" charset="0"/>
            </a:endParaRPr>
          </a:p>
          <a:p>
            <a:pPr marL="114300" indent="0" algn="just">
              <a:buNone/>
            </a:pPr>
            <a:endParaRPr lang="en-US" sz="2400" dirty="0">
              <a:solidFill>
                <a:schemeClr val="bg2"/>
              </a:solidFill>
              <a:latin typeface="Cambria" panose="02040503050406030204" pitchFamily="18" charset="0"/>
              <a:ea typeface="Cambria" panose="02040503050406030204" pitchFamily="18" charset="0"/>
            </a:endParaRPr>
          </a:p>
          <a:p>
            <a:pPr marL="114300" indent="0" algn="just">
              <a:buNone/>
            </a:pPr>
            <a:endParaRPr lang="en-US" sz="2400" dirty="0">
              <a:solidFill>
                <a:schemeClr val="bg2"/>
              </a:solidFill>
              <a:latin typeface="Cambria" panose="02040503050406030204" pitchFamily="18" charset="0"/>
              <a:ea typeface="Cambria" panose="02040503050406030204" pitchFamily="18" charset="0"/>
            </a:endParaRPr>
          </a:p>
          <a:p>
            <a:pPr marL="114300" indent="0" algn="just">
              <a:buNone/>
            </a:pPr>
            <a:endParaRPr lang="en-US" sz="2400" dirty="0">
              <a:solidFill>
                <a:schemeClr val="bg2"/>
              </a:solidFill>
              <a:latin typeface="Cambria" panose="02040503050406030204" pitchFamily="18" charset="0"/>
              <a:ea typeface="Cambria" panose="02040503050406030204" pitchFamily="18" charset="0"/>
            </a:endParaRPr>
          </a:p>
          <a:p>
            <a:pPr marL="114300" indent="0" algn="just">
              <a:buNone/>
            </a:pPr>
            <a:endParaRPr lang="en-US" sz="2400" dirty="0">
              <a:solidFill>
                <a:schemeClr val="bg2"/>
              </a:solidFill>
              <a:latin typeface="Cambria" panose="02040503050406030204" pitchFamily="18" charset="0"/>
              <a:ea typeface="Cambria" panose="02040503050406030204" pitchFamily="18" charset="0"/>
            </a:endParaRPr>
          </a:p>
          <a:p>
            <a:pPr marL="114300" indent="0">
              <a:buNone/>
            </a:pPr>
            <a:endParaRPr lang="en-US" sz="2400" dirty="0">
              <a:solidFill>
                <a:schemeClr val="bg2"/>
              </a:solidFill>
              <a:latin typeface="Cambria" panose="02040503050406030204" pitchFamily="18" charset="0"/>
              <a:ea typeface="Cambria" panose="02040503050406030204" pitchFamily="18" charset="0"/>
            </a:endParaRPr>
          </a:p>
          <a:p>
            <a:pPr marL="114300" indent="0">
              <a:buNone/>
            </a:pPr>
            <a:r>
              <a:rPr lang="en-US" sz="2400" dirty="0" err="1">
                <a:solidFill>
                  <a:schemeClr val="bg2"/>
                </a:solidFill>
                <a:latin typeface="Cambria" panose="02040503050406030204" pitchFamily="18" charset="0"/>
                <a:ea typeface="Cambria" panose="02040503050406030204" pitchFamily="18" charset="0"/>
              </a:rPr>
              <a:t>Tác</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giả</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đã</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xuất</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phát</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từ</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góc</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nhìn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chủ</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quan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của</a:t>
            </a:r>
            <a:r>
              <a:rPr lang="en-US" sz="2400" dirty="0">
                <a:solidFill>
                  <a:schemeClr val="bg2"/>
                </a:solidFill>
                <a:latin typeface="Cambria" panose="02040503050406030204" pitchFamily="18" charset="0"/>
                <a:ea typeface="Cambria" panose="02040503050406030204" pitchFamily="18" charset="0"/>
              </a:rPr>
              <a:t> con </a:t>
            </a:r>
            <a:r>
              <a:rPr lang="en-US" sz="2400" dirty="0" err="1">
                <a:solidFill>
                  <a:schemeClr val="bg2"/>
                </a:solidFill>
                <a:latin typeface="Cambria" panose="02040503050406030204" pitchFamily="18" charset="0"/>
                <a:ea typeface="Cambria" panose="02040503050406030204" pitchFamily="18" charset="0"/>
              </a:rPr>
              <a:t>người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nói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về</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chính</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mình</a:t>
            </a:r>
            <a:endParaRPr lang="en-US" sz="2400" dirty="0">
              <a:solidFill>
                <a:schemeClr val="bg2"/>
              </a:solidFill>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2"/>
          <a:stretch>
            <a:fillRect/>
          </a:stretch>
        </p:blipFill>
        <p:spPr>
          <a:xfrm>
            <a:off x="2373190" y="1074056"/>
            <a:ext cx="3852039" cy="2565975"/>
          </a:xfrm>
          <a:prstGeom prst="rect">
            <a:avLst/>
          </a:prstGeom>
        </p:spPr>
      </p:pic>
    </p:spTree>
    <p:extLst>
      <p:ext uri="{BB962C8B-B14F-4D97-AF65-F5344CB8AC3E}">
        <p14:creationId xmlns:p14="http://schemas.microsoft.com/office/powerpoint/2010/main" val="182420171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9" end="9"/>
                                            </p:txEl>
                                          </p:spTgt>
                                        </p:tgtEl>
                                        <p:attrNameLst>
                                          <p:attrName>style.visibility</p:attrName>
                                        </p:attrNameLst>
                                      </p:cBhvr>
                                      <p:to>
                                        <p:strVal val="visible"/>
                                      </p:to>
                                    </p:set>
                                    <p:animEffect transition="in" filter="fade">
                                      <p:cBhvr>
                                        <p:cTn id="10"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6439711" cy="683765"/>
          </a:xfrm>
        </p:spPr>
        <p:txBody>
          <a:bodyPr/>
          <a:lstStyle/>
          <a:p>
            <a:r>
              <a:rPr lang="en-US" sz="2800" dirty="0">
                <a:latin typeface="Cambria" panose="02040503050406030204" pitchFamily="18" charset="0"/>
                <a:ea typeface="Cambria" panose="02040503050406030204" pitchFamily="18" charset="0"/>
              </a:rPr>
              <a:t>2. </a:t>
            </a:r>
            <a:r>
              <a:rPr lang="en-US" sz="2800" dirty="0" err="1">
                <a:latin typeface="Cambria" panose="02040503050406030204" pitchFamily="18" charset="0"/>
                <a:ea typeface="Cambria" panose="02040503050406030204" pitchFamily="18" charset="0"/>
              </a:rPr>
              <a:t>Tìm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hiểu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các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nội</a:t>
            </a:r>
            <a:r>
              <a:rPr lang="en-US" sz="2800" dirty="0">
                <a:latin typeface="Cambria" panose="02040503050406030204" pitchFamily="18" charset="0"/>
                <a:ea typeface="Cambria" panose="02040503050406030204" pitchFamily="18" charset="0"/>
              </a:rPr>
              <a:t> dung </a:t>
            </a:r>
            <a:r>
              <a:rPr lang="en-US" sz="2800" dirty="0" err="1">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văn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bản</a:t>
            </a:r>
            <a:endParaRPr lang="en-US" sz="2800" dirty="0">
              <a:latin typeface="Cambria" panose="02040503050406030204" pitchFamily="18" charset="0"/>
              <a:ea typeface="Cambria" panose="02040503050406030204" pitchFamily="18" charset="0"/>
            </a:endParaRPr>
          </a:p>
        </p:txBody>
      </p:sp>
      <p:sp>
        <p:nvSpPr>
          <p:cNvPr id="4" name="Text Placeholder 3"/>
          <p:cNvSpPr>
            <a:spLocks noGrp="1"/>
          </p:cNvSpPr>
          <p:nvPr>
            <p:ph type="body" idx="1"/>
          </p:nvPr>
        </p:nvSpPr>
        <p:spPr>
          <a:xfrm>
            <a:off x="214008" y="839407"/>
            <a:ext cx="9144000" cy="1300800"/>
          </a:xfrm>
        </p:spPr>
        <p:txBody>
          <a:bodyPr/>
          <a:lstStyle/>
          <a:p>
            <a:pPr marL="114300" indent="0" algn="just">
              <a:buNone/>
            </a:pPr>
            <a:r>
              <a:rPr lang="en-US" sz="2400" dirty="0">
                <a:solidFill>
                  <a:schemeClr val="bg2"/>
                </a:solidFill>
                <a:latin typeface="Cambria" panose="02040503050406030204" pitchFamily="18" charset="0"/>
                <a:ea typeface="Cambria" panose="02040503050406030204" pitchFamily="18" charset="0"/>
              </a:rPr>
              <a:t>d. Con </a:t>
            </a:r>
            <a:r>
              <a:rPr lang="en-US" sz="2400" dirty="0" err="1">
                <a:solidFill>
                  <a:schemeClr val="bg2"/>
                </a:solidFill>
                <a:latin typeface="Cambria" panose="02040503050406030204" pitchFamily="18" charset="0"/>
                <a:ea typeface="Cambria" panose="02040503050406030204" pitchFamily="18" charset="0"/>
              </a:rPr>
              <a:t>người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trên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Trái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Đất</a:t>
            </a:r>
            <a:endParaRPr lang="en-US" sz="2400" dirty="0">
              <a:solidFill>
                <a:schemeClr val="bg2"/>
              </a:solidFill>
              <a:latin typeface="Cambria" panose="02040503050406030204" pitchFamily="18" charset="0"/>
              <a:ea typeface="Cambria" panose="02040503050406030204" pitchFamily="18" charset="0"/>
            </a:endParaRPr>
          </a:p>
          <a:p>
            <a:pPr marL="114300" indent="0" algn="just">
              <a:buNone/>
            </a:pPr>
            <a:endParaRPr lang="en-US" sz="2400" dirty="0">
              <a:solidFill>
                <a:schemeClr val="bg2"/>
              </a:solidFill>
              <a:latin typeface="Cambria" panose="02040503050406030204" pitchFamily="18" charset="0"/>
              <a:ea typeface="Cambria" panose="02040503050406030204" pitchFamily="18" charset="0"/>
            </a:endParaRPr>
          </a:p>
          <a:p>
            <a:pPr marL="114300" indent="0" algn="just">
              <a:buNone/>
            </a:pPr>
            <a:endParaRPr lang="en-US" sz="2400" dirty="0">
              <a:solidFill>
                <a:schemeClr val="bg2"/>
              </a:solidFill>
              <a:latin typeface="Cambria" panose="02040503050406030204" pitchFamily="18" charset="0"/>
              <a:ea typeface="Cambria" panose="02040503050406030204" pitchFamily="18" charset="0"/>
            </a:endParaRPr>
          </a:p>
          <a:p>
            <a:pPr marL="114300" indent="0" algn="just">
              <a:buNone/>
            </a:pPr>
            <a:endParaRPr lang="en-US" sz="2400" dirty="0">
              <a:solidFill>
                <a:schemeClr val="bg2"/>
              </a:solidFill>
              <a:latin typeface="Cambria" panose="02040503050406030204" pitchFamily="18" charset="0"/>
              <a:ea typeface="Cambria" panose="02040503050406030204" pitchFamily="18" charset="0"/>
            </a:endParaRPr>
          </a:p>
          <a:p>
            <a:pPr marL="114300" indent="0" algn="just">
              <a:buNone/>
            </a:pPr>
            <a:endParaRPr lang="en-US" sz="2400" dirty="0">
              <a:solidFill>
                <a:schemeClr val="bg2"/>
              </a:solidFill>
              <a:latin typeface="Cambria" panose="02040503050406030204" pitchFamily="18" charset="0"/>
              <a:ea typeface="Cambria" panose="02040503050406030204" pitchFamily="18" charset="0"/>
            </a:endParaRPr>
          </a:p>
          <a:p>
            <a:pPr marL="114300" indent="0" algn="just">
              <a:buNone/>
            </a:pPr>
            <a:endParaRPr lang="en-US" sz="2400" dirty="0">
              <a:solidFill>
                <a:schemeClr val="bg2"/>
              </a:solidFill>
              <a:latin typeface="Cambria" panose="02040503050406030204" pitchFamily="18" charset="0"/>
              <a:ea typeface="Cambria" panose="02040503050406030204" pitchFamily="18" charset="0"/>
            </a:endParaRPr>
          </a:p>
          <a:p>
            <a:pPr marL="114300" indent="0" algn="just">
              <a:buNone/>
            </a:pPr>
            <a:endParaRPr lang="en-US" sz="2400" dirty="0">
              <a:solidFill>
                <a:schemeClr val="bg2"/>
              </a:solidFill>
              <a:latin typeface="Cambria" panose="02040503050406030204" pitchFamily="18" charset="0"/>
              <a:ea typeface="Cambria" panose="02040503050406030204" pitchFamily="18" charset="0"/>
            </a:endParaRPr>
          </a:p>
          <a:p>
            <a:pPr marL="114300" indent="0" algn="just">
              <a:buNone/>
            </a:pPr>
            <a:endParaRPr lang="en-US" sz="2400" dirty="0">
              <a:solidFill>
                <a:schemeClr val="bg2"/>
              </a:solidFill>
              <a:latin typeface="Cambria" panose="02040503050406030204" pitchFamily="18" charset="0"/>
              <a:ea typeface="Cambria" panose="02040503050406030204" pitchFamily="18" charset="0"/>
            </a:endParaRPr>
          </a:p>
          <a:p>
            <a:pPr marL="114300" indent="0">
              <a:buNone/>
            </a:pPr>
            <a:endParaRPr lang="en-US" sz="2400" dirty="0">
              <a:solidFill>
                <a:schemeClr val="bg2"/>
              </a:solidFill>
              <a:latin typeface="Cambria" panose="02040503050406030204" pitchFamily="18" charset="0"/>
              <a:ea typeface="Cambria" panose="02040503050406030204" pitchFamily="18" charset="0"/>
            </a:endParaRPr>
          </a:p>
          <a:p>
            <a:pPr marL="114300" indent="0">
              <a:buNone/>
            </a:pPr>
            <a:r>
              <a:rPr lang="en-US" sz="2400" dirty="0">
                <a:solidFill>
                  <a:schemeClr val="bg2"/>
                </a:solidFill>
                <a:latin typeface="Cambria" panose="02040503050406030204" pitchFamily="18" charset="0"/>
                <a:ea typeface="Cambria" panose="02040503050406030204" pitchFamily="18" charset="0"/>
              </a:rPr>
              <a:t>Con </a:t>
            </a:r>
            <a:r>
              <a:rPr lang="en-US" sz="2400" dirty="0" err="1">
                <a:solidFill>
                  <a:schemeClr val="bg2"/>
                </a:solidFill>
                <a:latin typeface="Cambria" panose="02040503050406030204" pitchFamily="18" charset="0"/>
                <a:ea typeface="Cambria" panose="02040503050406030204" pitchFamily="18" charset="0"/>
              </a:rPr>
              <a:t>người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là</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đỉnh</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cao</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kì</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diệu</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của</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sự</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sống</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trên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Trái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Đất</a:t>
            </a:r>
            <a:endParaRPr lang="en-US" sz="2400" dirty="0">
              <a:solidFill>
                <a:schemeClr val="bg2"/>
              </a:solidFill>
              <a:latin typeface="Cambria" panose="02040503050406030204" pitchFamily="18" charset="0"/>
              <a:ea typeface="Cambria" panose="02040503050406030204" pitchFamily="18" charset="0"/>
            </a:endParaRPr>
          </a:p>
        </p:txBody>
      </p:sp>
      <p:pic>
        <p:nvPicPr>
          <p:cNvPr id="3074" name="Picture 2" descr="Con người có thể sống tối đa bao nhiêu năm? - Tuổi Trẻ On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375" y="1395359"/>
            <a:ext cx="4961174" cy="2604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12501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9" end="9"/>
                                            </p:txEl>
                                          </p:spTgt>
                                        </p:tgtEl>
                                        <p:attrNameLst>
                                          <p:attrName>style.visibility</p:attrName>
                                        </p:attrNameLst>
                                      </p:cBhvr>
                                      <p:to>
                                        <p:strVal val="visible"/>
                                      </p:to>
                                    </p:set>
                                    <p:animEffect transition="in" filter="fade">
                                      <p:cBhvr>
                                        <p:cTn id="10"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6439711" cy="683765"/>
          </a:xfrm>
        </p:spPr>
        <p:txBody>
          <a:bodyPr/>
          <a:lstStyle/>
          <a:p>
            <a:r>
              <a:rPr lang="en-US" sz="2800" dirty="0">
                <a:latin typeface="Cambria" panose="02040503050406030204" pitchFamily="18" charset="0"/>
                <a:ea typeface="Cambria" panose="02040503050406030204" pitchFamily="18" charset="0"/>
              </a:rPr>
              <a:t>2. </a:t>
            </a:r>
            <a:r>
              <a:rPr lang="en-US" sz="2800" dirty="0" err="1">
                <a:latin typeface="Cambria" panose="02040503050406030204" pitchFamily="18" charset="0"/>
                <a:ea typeface="Cambria" panose="02040503050406030204" pitchFamily="18" charset="0"/>
              </a:rPr>
              <a:t>Tìm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hiểu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các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nội</a:t>
            </a:r>
            <a:r>
              <a:rPr lang="en-US" sz="2800" dirty="0">
                <a:latin typeface="Cambria" panose="02040503050406030204" pitchFamily="18" charset="0"/>
                <a:ea typeface="Cambria" panose="02040503050406030204" pitchFamily="18" charset="0"/>
              </a:rPr>
              <a:t> dung </a:t>
            </a:r>
            <a:r>
              <a:rPr lang="en-US" sz="2800" dirty="0" err="1">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văn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bản</a:t>
            </a:r>
            <a:endParaRPr lang="en-US" sz="2800" dirty="0">
              <a:latin typeface="Cambria" panose="02040503050406030204" pitchFamily="18" charset="0"/>
              <a:ea typeface="Cambria" panose="02040503050406030204" pitchFamily="18" charset="0"/>
            </a:endParaRPr>
          </a:p>
        </p:txBody>
      </p:sp>
      <p:sp>
        <p:nvSpPr>
          <p:cNvPr id="4" name="Text Placeholder 3"/>
          <p:cNvSpPr>
            <a:spLocks noGrp="1"/>
          </p:cNvSpPr>
          <p:nvPr>
            <p:ph type="body" idx="1"/>
          </p:nvPr>
        </p:nvSpPr>
        <p:spPr>
          <a:xfrm>
            <a:off x="214008" y="839407"/>
            <a:ext cx="9144000" cy="1300800"/>
          </a:xfrm>
        </p:spPr>
        <p:txBody>
          <a:bodyPr/>
          <a:lstStyle/>
          <a:p>
            <a:pPr marL="114300" indent="0" algn="just">
              <a:buNone/>
            </a:pPr>
            <a:r>
              <a:rPr lang="en-US" sz="2400" dirty="0">
                <a:solidFill>
                  <a:schemeClr val="bg2"/>
                </a:solidFill>
                <a:latin typeface="Cambria" panose="02040503050406030204" pitchFamily="18" charset="0"/>
                <a:ea typeface="Cambria" panose="02040503050406030204" pitchFamily="18" charset="0"/>
              </a:rPr>
              <a:t>d. Con </a:t>
            </a:r>
            <a:r>
              <a:rPr lang="en-US" sz="2400" dirty="0" err="1">
                <a:solidFill>
                  <a:schemeClr val="bg2"/>
                </a:solidFill>
                <a:latin typeface="Cambria" panose="02040503050406030204" pitchFamily="18" charset="0"/>
                <a:ea typeface="Cambria" panose="02040503050406030204" pitchFamily="18" charset="0"/>
              </a:rPr>
              <a:t>người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trên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Trái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Đất</a:t>
            </a:r>
            <a:endParaRPr lang="en-US" sz="2400" dirty="0">
              <a:solidFill>
                <a:schemeClr val="bg2"/>
              </a:solidFill>
              <a:latin typeface="Cambria" panose="02040503050406030204" pitchFamily="18" charset="0"/>
              <a:ea typeface="Cambria" panose="02040503050406030204" pitchFamily="18" charset="0"/>
            </a:endParaRPr>
          </a:p>
          <a:p>
            <a:pPr marL="114300" indent="0" algn="just">
              <a:buNone/>
            </a:pPr>
            <a:r>
              <a:rPr lang="en-US" sz="2400" dirty="0">
                <a:solidFill>
                  <a:schemeClr val="bg2"/>
                </a:solidFill>
                <a:latin typeface="Cambria" panose="02040503050406030204" pitchFamily="18" charset="0"/>
                <a:ea typeface="Cambria" panose="02040503050406030204" pitchFamily="18" charset="0"/>
              </a:rPr>
              <a:t>*</a:t>
            </a:r>
            <a:r>
              <a:rPr lang="en-US" sz="2400" dirty="0" err="1">
                <a:solidFill>
                  <a:schemeClr val="bg2"/>
                </a:solidFill>
                <a:latin typeface="Cambria" panose="02040503050406030204" pitchFamily="18" charset="0"/>
                <a:ea typeface="Cambria" panose="02040503050406030204" pitchFamily="18" charset="0"/>
              </a:rPr>
              <a:t>Dẫn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chứng</a:t>
            </a:r>
            <a:endParaRPr lang="en-US" sz="2400" dirty="0">
              <a:solidFill>
                <a:schemeClr val="bg2"/>
              </a:solidFill>
              <a:latin typeface="Cambria" panose="02040503050406030204" pitchFamily="18" charset="0"/>
              <a:ea typeface="Cambria" panose="02040503050406030204" pitchFamily="18" charset="0"/>
            </a:endParaRPr>
          </a:p>
          <a:p>
            <a:pPr marL="114300" indent="0" algn="just">
              <a:buNone/>
            </a:pPr>
            <a:r>
              <a:rPr lang="en-US" sz="2400" dirty="0">
                <a:solidFill>
                  <a:schemeClr val="bg2"/>
                </a:solidFill>
                <a:latin typeface="Cambria" panose="02040503050406030204" pitchFamily="18" charset="0"/>
                <a:ea typeface="Cambria" panose="02040503050406030204" pitchFamily="18" charset="0"/>
              </a:rPr>
              <a:t>+ Con </a:t>
            </a:r>
            <a:r>
              <a:rPr lang="en-US" sz="2400" dirty="0" err="1">
                <a:solidFill>
                  <a:schemeClr val="bg2"/>
                </a:solidFill>
                <a:latin typeface="Cambria" panose="02040503050406030204" pitchFamily="18" charset="0"/>
                <a:ea typeface="Cambria" panose="02040503050406030204" pitchFamily="18" charset="0"/>
              </a:rPr>
              <a:t>người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có</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thể</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khám</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phá</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vũ</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trụ</a:t>
            </a:r>
            <a:r>
              <a:rPr lang="en-US" sz="2400" dirty="0">
                <a:solidFill>
                  <a:schemeClr val="bg2"/>
                </a:solidFill>
                <a:latin typeface="Cambria" panose="02040503050406030204" pitchFamily="18" charset="0"/>
                <a:ea typeface="Cambria" panose="02040503050406030204" pitchFamily="18" charset="0"/>
              </a:rPr>
              <a:t>.</a:t>
            </a:r>
          </a:p>
          <a:p>
            <a:pPr marL="114300" indent="0" algn="just">
              <a:buNone/>
            </a:pP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Có</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thể</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bắn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mây</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làm</a:t>
            </a:r>
            <a:r>
              <a:rPr lang="en-US" sz="2400" dirty="0">
                <a:solidFill>
                  <a:schemeClr val="bg2"/>
                </a:solidFill>
                <a:latin typeface="Cambria" panose="02040503050406030204" pitchFamily="18" charset="0"/>
                <a:ea typeface="Cambria" panose="02040503050406030204" pitchFamily="18" charset="0"/>
              </a:rPr>
              <a:t> tan </a:t>
            </a:r>
            <a:r>
              <a:rPr lang="en-US" sz="2400" dirty="0" err="1">
                <a:solidFill>
                  <a:schemeClr val="bg2"/>
                </a:solidFill>
                <a:latin typeface="Cambria" panose="02040503050406030204" pitchFamily="18" charset="0"/>
                <a:ea typeface="Cambria" panose="02040503050406030204" pitchFamily="18" charset="0"/>
              </a:rPr>
              <a:t>mưa</a:t>
            </a:r>
            <a:endParaRPr lang="en-US" sz="2400" dirty="0">
              <a:solidFill>
                <a:schemeClr val="bg2"/>
              </a:solidFill>
              <a:latin typeface="Cambria" panose="02040503050406030204" pitchFamily="18" charset="0"/>
              <a:ea typeface="Cambria" panose="02040503050406030204" pitchFamily="18" charset="0"/>
            </a:endParaRPr>
          </a:p>
          <a:p>
            <a:pPr marL="114300" indent="0" algn="just">
              <a:buNone/>
            </a:pP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Có</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thể</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thuần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hóa</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lai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tạo</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động</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vật</a:t>
            </a:r>
            <a:endParaRPr lang="en-US" sz="2400" dirty="0">
              <a:solidFill>
                <a:schemeClr val="bg2"/>
              </a:solidFill>
              <a:latin typeface="Cambria" panose="02040503050406030204" pitchFamily="18" charset="0"/>
              <a:ea typeface="Cambria" panose="02040503050406030204" pitchFamily="18" charset="0"/>
            </a:endParaRPr>
          </a:p>
          <a:p>
            <a:pPr marL="114300" indent="0" algn="just">
              <a:buNone/>
            </a:pP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Sáng</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tạo</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ra</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sáng</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chế</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giúp</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ích</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cho</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cuộc</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sống</a:t>
            </a:r>
            <a:endParaRPr lang="en-US" sz="2400" dirty="0">
              <a:solidFill>
                <a:schemeClr val="bg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726649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calcmode="lin" valueType="num">
                                      <p:cBhvr additive="base">
                                        <p:cTn id="12"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 calcmode="lin" valueType="num">
                                      <p:cBhvr additive="base">
                                        <p:cTn id="18"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19" dur="500"/>
                                        <p:tgtEl>
                                          <p:spTgt spid="4">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 calcmode="lin" valueType="num">
                                      <p:cBhvr additive="base">
                                        <p:cTn id="24"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up)">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 calcmode="lin" valueType="num">
                                      <p:cBhvr additive="base">
                                        <p:cTn id="30" dur="500"/>
                                        <p:tgtEl>
                                          <p:spTgt spid="4">
                                            <p:txEl>
                                              <p:pRg st="5" end="5"/>
                                            </p:txEl>
                                          </p:spTgt>
                                        </p:tgtEl>
                                        <p:attrNameLst>
                                          <p:attrName>ppt_y</p:attrName>
                                        </p:attrNameLst>
                                      </p:cBhvr>
                                      <p:tavLst>
                                        <p:tav tm="0">
                                          <p:val>
                                            <p:strVal val="#ppt_y+#ppt_h*1.125000"/>
                                          </p:val>
                                        </p:tav>
                                        <p:tav tm="100000">
                                          <p:val>
                                            <p:strVal val="#ppt_y"/>
                                          </p:val>
                                        </p:tav>
                                      </p:tavLst>
                                    </p:anim>
                                    <p:animEffect transition="in" filter="wipe(up)">
                                      <p:cBhvr>
                                        <p:cTn id="31"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0937" y="233464"/>
            <a:ext cx="2975309" cy="2662901"/>
          </a:xfrm>
          <a:prstGeom prst="rect">
            <a:avLst/>
          </a:prstGeom>
        </p:spPr>
      </p:pic>
      <p:sp>
        <p:nvSpPr>
          <p:cNvPr id="3" name="Text Placeholder 3"/>
          <p:cNvSpPr txBox="1">
            <a:spLocks/>
          </p:cNvSpPr>
          <p:nvPr/>
        </p:nvSpPr>
        <p:spPr>
          <a:xfrm>
            <a:off x="311285" y="2746028"/>
            <a:ext cx="8365787" cy="1300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lgn="just"/>
            <a:r>
              <a:rPr lang="en-US" sz="2400" dirty="0" err="1">
                <a:solidFill>
                  <a:schemeClr val="bg2"/>
                </a:solidFill>
                <a:latin typeface="Cambria" panose="02040503050406030204" pitchFamily="18" charset="0"/>
                <a:ea typeface="Cambria" panose="02040503050406030204" pitchFamily="18" charset="0"/>
              </a:rPr>
              <a:t>Tuy</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nhiên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sự</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sống</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trên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Trái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Đất</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sẽ</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kì</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diệu</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hơn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nếu</a:t>
            </a:r>
            <a:r>
              <a:rPr lang="en-US" sz="2400" dirty="0">
                <a:solidFill>
                  <a:schemeClr val="bg2"/>
                </a:solidFill>
                <a:latin typeface="Cambria" panose="02040503050406030204" pitchFamily="18" charset="0"/>
                <a:ea typeface="Cambria" panose="02040503050406030204" pitchFamily="18" charset="0"/>
              </a:rPr>
              <a:t> con </a:t>
            </a:r>
            <a:r>
              <a:rPr lang="en-US" sz="2400" dirty="0" err="1">
                <a:solidFill>
                  <a:schemeClr val="bg2"/>
                </a:solidFill>
                <a:latin typeface="Cambria" panose="02040503050406030204" pitchFamily="18" charset="0"/>
                <a:ea typeface="Cambria" panose="02040503050406030204" pitchFamily="18" charset="0"/>
              </a:rPr>
              <a:t>người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không</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khai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thác</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tài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nguyên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thiên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nhiên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bừa</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bãi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gây</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ảnh</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hưởng</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xấu</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đến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Trái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Đât</a:t>
            </a:r>
            <a:endParaRPr lang="en-US" sz="2400" dirty="0">
              <a:solidFill>
                <a:schemeClr val="bg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2815243"/>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6439711" cy="683765"/>
          </a:xfrm>
        </p:spPr>
        <p:txBody>
          <a:bodyPr/>
          <a:lstStyle/>
          <a:p>
            <a:r>
              <a:rPr lang="en-US" sz="2800" dirty="0">
                <a:latin typeface="Cambria" panose="02040503050406030204" pitchFamily="18" charset="0"/>
                <a:ea typeface="Cambria" panose="02040503050406030204" pitchFamily="18" charset="0"/>
              </a:rPr>
              <a:t>2. </a:t>
            </a:r>
            <a:r>
              <a:rPr lang="en-US" sz="2800" dirty="0" err="1">
                <a:latin typeface="Cambria" panose="02040503050406030204" pitchFamily="18" charset="0"/>
                <a:ea typeface="Cambria" panose="02040503050406030204" pitchFamily="18" charset="0"/>
              </a:rPr>
              <a:t>Tìm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hiểu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các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nội</a:t>
            </a:r>
            <a:r>
              <a:rPr lang="en-US" sz="2800" dirty="0">
                <a:latin typeface="Cambria" panose="02040503050406030204" pitchFamily="18" charset="0"/>
                <a:ea typeface="Cambria" panose="02040503050406030204" pitchFamily="18" charset="0"/>
              </a:rPr>
              <a:t> dung </a:t>
            </a:r>
            <a:r>
              <a:rPr lang="en-US" sz="2800" dirty="0" err="1">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văn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bản</a:t>
            </a:r>
            <a:endParaRPr lang="en-US" sz="2800" dirty="0">
              <a:latin typeface="Cambria" panose="02040503050406030204" pitchFamily="18" charset="0"/>
              <a:ea typeface="Cambria" panose="02040503050406030204" pitchFamily="18" charset="0"/>
            </a:endParaRPr>
          </a:p>
        </p:txBody>
      </p:sp>
      <p:sp>
        <p:nvSpPr>
          <p:cNvPr id="4" name="Text Placeholder 3"/>
          <p:cNvSpPr>
            <a:spLocks noGrp="1"/>
          </p:cNvSpPr>
          <p:nvPr>
            <p:ph type="body" idx="1"/>
          </p:nvPr>
        </p:nvSpPr>
        <p:spPr>
          <a:xfrm>
            <a:off x="214008" y="683765"/>
            <a:ext cx="9144000" cy="1300800"/>
          </a:xfrm>
        </p:spPr>
        <p:txBody>
          <a:bodyPr/>
          <a:lstStyle/>
          <a:p>
            <a:pPr marL="114300" indent="0" algn="just">
              <a:buNone/>
            </a:pPr>
            <a:r>
              <a:rPr lang="en-US" sz="2400" dirty="0">
                <a:solidFill>
                  <a:schemeClr val="bg2"/>
                </a:solidFill>
                <a:latin typeface="Cambria" panose="02040503050406030204" pitchFamily="18" charset="0"/>
                <a:ea typeface="Cambria" panose="02040503050406030204" pitchFamily="18" charset="0"/>
              </a:rPr>
              <a:t>e. </a:t>
            </a:r>
            <a:r>
              <a:rPr lang="en-US" sz="2400" dirty="0" err="1">
                <a:solidFill>
                  <a:schemeClr val="bg2"/>
                </a:solidFill>
                <a:latin typeface="Cambria" panose="02040503050406030204" pitchFamily="18" charset="0"/>
                <a:ea typeface="Cambria" panose="02040503050406030204" pitchFamily="18" charset="0"/>
              </a:rPr>
              <a:t>Tình</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trạng</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Trái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Đất</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hiện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ra</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sao</a:t>
            </a:r>
            <a:r>
              <a:rPr lang="en-US" sz="2400" dirty="0">
                <a:solidFill>
                  <a:schemeClr val="bg2"/>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430532685"/>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9080" y="3117935"/>
            <a:ext cx="8520600" cy="1300800"/>
          </a:xfrm>
        </p:spPr>
        <p:txBody>
          <a:bodyPr/>
          <a:lstStyle/>
          <a:p>
            <a:endParaRPr lang="en-US"/>
          </a:p>
        </p:txBody>
      </p:sp>
      <p:sp>
        <p:nvSpPr>
          <p:cNvPr id="4" name="Title 3"/>
          <p:cNvSpPr>
            <a:spLocks noGrp="1"/>
          </p:cNvSpPr>
          <p:nvPr>
            <p:ph type="title"/>
          </p:nvPr>
        </p:nvSpPr>
        <p:spPr>
          <a:xfrm>
            <a:off x="58294" y="385854"/>
            <a:ext cx="9102171" cy="589184"/>
          </a:xfrm>
        </p:spPr>
        <p:txBody>
          <a:bodyPr/>
          <a:lstStyle/>
          <a:p>
            <a:r>
              <a:rPr lang="en-US" sz="2400" dirty="0" err="1">
                <a:latin typeface="Cambria" panose="02040503050406030204" pitchFamily="18" charset="0"/>
                <a:ea typeface="Cambria" panose="02040503050406030204" pitchFamily="18" charset="0"/>
              </a:rPr>
              <a:t>Hoạt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động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nhân</a:t>
            </a:r>
            <a:r>
              <a:rPr lang="en-US" sz="2400"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Ghi</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lại</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những</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hành</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động</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tàn</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phá</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thiên</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nhiên</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của</a:t>
            </a:r>
            <a:r>
              <a:rPr lang="en-US" sz="2400" i="1" dirty="0">
                <a:latin typeface="Cambria" panose="02040503050406030204" pitchFamily="18" charset="0"/>
                <a:ea typeface="Cambria" panose="02040503050406030204" pitchFamily="18" charset="0"/>
              </a:rPr>
              <a:t> con </a:t>
            </a:r>
            <a:r>
              <a:rPr lang="en-US" sz="2400" i="1" dirty="0" err="1">
                <a:latin typeface="Cambria" panose="02040503050406030204" pitchFamily="18" charset="0"/>
                <a:ea typeface="Cambria" panose="02040503050406030204" pitchFamily="18" charset="0"/>
              </a:rPr>
              <a:t>người</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và</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hậu</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quả</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của</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nó</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theo</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phiếu</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bài</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tập</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dưới</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đây</a:t>
            </a:r>
            <a:r>
              <a:rPr lang="en-US" sz="2400" i="1" dirty="0">
                <a:latin typeface="Cambria" panose="02040503050406030204" pitchFamily="18" charset="0"/>
                <a:ea typeface="Cambria" panose="02040503050406030204" pitchFamily="18" charset="0"/>
              </a:rPr>
              <a:t>. </a:t>
            </a:r>
            <a:endParaRPr lang="en-US" sz="2400" dirty="0">
              <a:latin typeface="Cambria" panose="02040503050406030204" pitchFamily="18" charset="0"/>
              <a:ea typeface="Cambria" panose="02040503050406030204" pitchFamily="18" charset="0"/>
            </a:endParaRPr>
          </a:p>
        </p:txBody>
      </p:sp>
      <p:sp>
        <p:nvSpPr>
          <p:cNvPr id="2" name="Rounded Rectangle 1"/>
          <p:cNvSpPr/>
          <p:nvPr/>
        </p:nvSpPr>
        <p:spPr>
          <a:xfrm>
            <a:off x="2091618" y="1035067"/>
            <a:ext cx="2971800" cy="58293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400" b="1" dirty="0" err="1">
                <a:solidFill>
                  <a:schemeClr val="bg2"/>
                </a:solidFill>
                <a:latin typeface="Cambria" panose="02040503050406030204" pitchFamily="18" charset="0"/>
                <a:ea typeface="Cambria" panose="02040503050406030204" pitchFamily="18" charset="0"/>
              </a:rPr>
              <a:t>Phiếu</a:t>
            </a:r>
            <a:r>
              <a:rPr lang="en-US" sz="2400" b="1" dirty="0">
                <a:solidFill>
                  <a:schemeClr val="bg2"/>
                </a:solidFill>
                <a:latin typeface="Cambria" panose="02040503050406030204" pitchFamily="18" charset="0"/>
                <a:ea typeface="Cambria" panose="02040503050406030204" pitchFamily="18" charset="0"/>
              </a:rPr>
              <a:t> </a:t>
            </a:r>
            <a:r>
              <a:rPr lang="en-US" sz="2400" b="1" dirty="0" err="1">
                <a:solidFill>
                  <a:schemeClr val="bg2"/>
                </a:solidFill>
                <a:latin typeface="Cambria" panose="02040503050406030204" pitchFamily="18" charset="0"/>
                <a:ea typeface="Cambria" panose="02040503050406030204" pitchFamily="18" charset="0"/>
              </a:rPr>
              <a:t>học</a:t>
            </a:r>
            <a:r>
              <a:rPr lang="en-US" sz="2400" b="1" dirty="0">
                <a:solidFill>
                  <a:schemeClr val="bg2"/>
                </a:solidFill>
                <a:latin typeface="Cambria" panose="02040503050406030204" pitchFamily="18" charset="0"/>
                <a:ea typeface="Cambria" panose="02040503050406030204" pitchFamily="18" charset="0"/>
              </a:rPr>
              <a:t> </a:t>
            </a:r>
            <a:r>
              <a:rPr lang="en-US" sz="2400" b="1" dirty="0" err="1">
                <a:solidFill>
                  <a:schemeClr val="bg2"/>
                </a:solidFill>
                <a:latin typeface="Cambria" panose="02040503050406030204" pitchFamily="18" charset="0"/>
                <a:ea typeface="Cambria" panose="02040503050406030204" pitchFamily="18" charset="0"/>
              </a:rPr>
              <a:t>tập</a:t>
            </a:r>
            <a:r>
              <a:rPr lang="en-US" sz="2400" b="1" dirty="0">
                <a:solidFill>
                  <a:schemeClr val="bg2"/>
                </a:solidFill>
                <a:latin typeface="Cambria" panose="02040503050406030204" pitchFamily="18" charset="0"/>
                <a:ea typeface="Cambria" panose="02040503050406030204" pitchFamily="18" charset="0"/>
              </a:rPr>
              <a:t> </a:t>
            </a:r>
            <a:r>
              <a:rPr lang="en-US" sz="2400" b="1" dirty="0" err="1">
                <a:solidFill>
                  <a:schemeClr val="bg2"/>
                </a:solidFill>
                <a:latin typeface="Cambria" panose="02040503050406030204" pitchFamily="18" charset="0"/>
                <a:ea typeface="Cambria" panose="02040503050406030204" pitchFamily="18" charset="0"/>
              </a:rPr>
              <a:t>số</a:t>
            </a:r>
            <a:r>
              <a:rPr lang="en-US" sz="2400" b="1" dirty="0">
                <a:solidFill>
                  <a:schemeClr val="bg2"/>
                </a:solidFill>
                <a:latin typeface="Cambria" panose="02040503050406030204" pitchFamily="18" charset="0"/>
                <a:ea typeface="Cambria" panose="02040503050406030204" pitchFamily="18" charset="0"/>
              </a:rPr>
              <a:t> 03</a:t>
            </a:r>
          </a:p>
        </p:txBody>
      </p:sp>
      <p:pic>
        <p:nvPicPr>
          <p:cNvPr id="7" name="wj0kgF2pt9g"/>
          <p:cNvPicPr>
            <a:picLocks noRot="1" noChangeAspect="1"/>
          </p:cNvPicPr>
          <p:nvPr>
            <a:videoFile r:link="rId1"/>
          </p:nvPr>
        </p:nvPicPr>
        <p:blipFill>
          <a:blip r:embed="rId3">
            <a:extLst>
              <a:ext uri="{28A0092B-C50C-407E-A947-70E740481C1C}">
                <a14:useLocalDpi xmlns:a14="http://schemas.microsoft.com/office/drawing/2010/main" val="0"/>
              </a:ext>
            </a:extLst>
          </a:blip>
          <a:stretch>
            <a:fillRect/>
          </a:stretch>
        </p:blipFill>
        <p:spPr>
          <a:xfrm>
            <a:off x="7126304" y="3735960"/>
            <a:ext cx="1766236" cy="1260795"/>
          </a:xfrm>
          <a:prstGeom prst="rect">
            <a:avLst/>
          </a:prstGeom>
          <a:ln>
            <a:noFill/>
          </a:ln>
          <a:effectLst>
            <a:outerShdw blurRad="190500" algn="tl" rotWithShape="0">
              <a:srgbClr val="000000">
                <a:alpha val="70000"/>
              </a:srgbClr>
            </a:outerShdw>
          </a:effectLst>
        </p:spPr>
      </p:pic>
      <p:graphicFrame>
        <p:nvGraphicFramePr>
          <p:cNvPr id="5" name="Table 4"/>
          <p:cNvGraphicFramePr>
            <a:graphicFrameLocks noGrp="1"/>
          </p:cNvGraphicFramePr>
          <p:nvPr>
            <p:extLst>
              <p:ext uri="{D42A27DB-BD31-4B8C-83A1-F6EECF244321}">
                <p14:modId xmlns:p14="http://schemas.microsoft.com/office/powerpoint/2010/main" val="3407396455"/>
              </p:ext>
            </p:extLst>
          </p:nvPr>
        </p:nvGraphicFramePr>
        <p:xfrm>
          <a:off x="326220" y="1784273"/>
          <a:ext cx="6502596" cy="3017520"/>
        </p:xfrm>
        <a:graphic>
          <a:graphicData uri="http://schemas.openxmlformats.org/drawingml/2006/table">
            <a:tbl>
              <a:tblPr firstRow="1" bandRow="1">
                <a:tableStyleId>{3C2FFA5D-87B4-456A-9821-1D502468CF0F}</a:tableStyleId>
              </a:tblPr>
              <a:tblGrid>
                <a:gridCol w="2167532">
                  <a:extLst>
                    <a:ext uri="{9D8B030D-6E8A-4147-A177-3AD203B41FA5}">
                      <a16:colId xmlns:a16="http://schemas.microsoft.com/office/drawing/2014/main" val="438434729"/>
                    </a:ext>
                  </a:extLst>
                </a:gridCol>
                <a:gridCol w="2167532">
                  <a:extLst>
                    <a:ext uri="{9D8B030D-6E8A-4147-A177-3AD203B41FA5}">
                      <a16:colId xmlns:a16="http://schemas.microsoft.com/office/drawing/2014/main" val="4012908128"/>
                    </a:ext>
                  </a:extLst>
                </a:gridCol>
                <a:gridCol w="2167532">
                  <a:extLst>
                    <a:ext uri="{9D8B030D-6E8A-4147-A177-3AD203B41FA5}">
                      <a16:colId xmlns:a16="http://schemas.microsoft.com/office/drawing/2014/main" val="3463531700"/>
                    </a:ext>
                  </a:extLst>
                </a:gridCol>
              </a:tblGrid>
              <a:tr h="598842">
                <a:tc>
                  <a:txBody>
                    <a:bodyPr/>
                    <a:lstStyle/>
                    <a:p>
                      <a:pPr algn="ctr"/>
                      <a:r>
                        <a:rPr lang="en-US" sz="2400" dirty="0" err="1">
                          <a:solidFill>
                            <a:schemeClr val="accent6"/>
                          </a:solidFill>
                          <a:latin typeface="Cambria" panose="02040503050406030204" pitchFamily="18" charset="0"/>
                          <a:ea typeface="Cambria" panose="02040503050406030204" pitchFamily="18" charset="0"/>
                        </a:rPr>
                        <a:t>Thiên</a:t>
                      </a:r>
                      <a:r>
                        <a:rPr lang="en-US" sz="2400" baseline="0" dirty="0">
                          <a:solidFill>
                            <a:schemeClr val="accent6"/>
                          </a:solidFill>
                          <a:latin typeface="Cambria" panose="02040503050406030204" pitchFamily="18" charset="0"/>
                          <a:ea typeface="Cambria" panose="02040503050406030204" pitchFamily="18" charset="0"/>
                        </a:rPr>
                        <a:t> </a:t>
                      </a:r>
                      <a:r>
                        <a:rPr lang="en-US" sz="2400" baseline="0" dirty="0" err="1">
                          <a:solidFill>
                            <a:schemeClr val="accent6"/>
                          </a:solidFill>
                          <a:latin typeface="Cambria" panose="02040503050406030204" pitchFamily="18" charset="0"/>
                          <a:ea typeface="Cambria" panose="02040503050406030204" pitchFamily="18" charset="0"/>
                        </a:rPr>
                        <a:t>nhiên</a:t>
                      </a:r>
                      <a:endParaRPr lang="en-US" sz="2400" dirty="0">
                        <a:solidFill>
                          <a:schemeClr val="accent6"/>
                        </a:solidFill>
                        <a:latin typeface="Cambria" panose="02040503050406030204" pitchFamily="18" charset="0"/>
                        <a:ea typeface="Cambria" panose="02040503050406030204" pitchFamily="18" charset="0"/>
                      </a:endParaRPr>
                    </a:p>
                  </a:txBody>
                  <a:tcPr anchor="ctr"/>
                </a:tc>
                <a:tc>
                  <a:txBody>
                    <a:bodyPr/>
                    <a:lstStyle/>
                    <a:p>
                      <a:pPr algn="ctr"/>
                      <a:r>
                        <a:rPr lang="en-US" sz="2400" dirty="0" err="1">
                          <a:solidFill>
                            <a:schemeClr val="accent6"/>
                          </a:solidFill>
                          <a:latin typeface="Cambria" panose="02040503050406030204" pitchFamily="18" charset="0"/>
                          <a:ea typeface="Cambria" panose="02040503050406030204" pitchFamily="18" charset="0"/>
                        </a:rPr>
                        <a:t>Hành</a:t>
                      </a:r>
                      <a:r>
                        <a:rPr lang="en-US" sz="2400" baseline="0" dirty="0">
                          <a:solidFill>
                            <a:schemeClr val="accent6"/>
                          </a:solidFill>
                          <a:latin typeface="Cambria" panose="02040503050406030204" pitchFamily="18" charset="0"/>
                          <a:ea typeface="Cambria" panose="02040503050406030204" pitchFamily="18" charset="0"/>
                        </a:rPr>
                        <a:t> </a:t>
                      </a:r>
                      <a:r>
                        <a:rPr lang="en-US" sz="2400" baseline="0" dirty="0" err="1">
                          <a:solidFill>
                            <a:schemeClr val="accent6"/>
                          </a:solidFill>
                          <a:latin typeface="Cambria" panose="02040503050406030204" pitchFamily="18" charset="0"/>
                          <a:ea typeface="Cambria" panose="02040503050406030204" pitchFamily="18" charset="0"/>
                        </a:rPr>
                        <a:t>động</a:t>
                      </a:r>
                      <a:r>
                        <a:rPr lang="en-US" sz="2400" baseline="0" dirty="0">
                          <a:solidFill>
                            <a:schemeClr val="accent6"/>
                          </a:solidFill>
                          <a:latin typeface="Cambria" panose="02040503050406030204" pitchFamily="18" charset="0"/>
                          <a:ea typeface="Cambria" panose="02040503050406030204" pitchFamily="18" charset="0"/>
                        </a:rPr>
                        <a:t> </a:t>
                      </a:r>
                      <a:r>
                        <a:rPr lang="en-US" sz="2400" baseline="0" dirty="0" err="1">
                          <a:solidFill>
                            <a:schemeClr val="accent6"/>
                          </a:solidFill>
                          <a:latin typeface="Cambria" panose="02040503050406030204" pitchFamily="18" charset="0"/>
                          <a:ea typeface="Cambria" panose="02040503050406030204" pitchFamily="18" charset="0"/>
                        </a:rPr>
                        <a:t>của</a:t>
                      </a:r>
                      <a:r>
                        <a:rPr lang="en-US" sz="2400" baseline="0" dirty="0">
                          <a:solidFill>
                            <a:schemeClr val="accent6"/>
                          </a:solidFill>
                          <a:latin typeface="Cambria" panose="02040503050406030204" pitchFamily="18" charset="0"/>
                          <a:ea typeface="Cambria" panose="02040503050406030204" pitchFamily="18" charset="0"/>
                        </a:rPr>
                        <a:t> con </a:t>
                      </a:r>
                      <a:r>
                        <a:rPr lang="en-US" sz="2400" baseline="0" dirty="0" err="1">
                          <a:solidFill>
                            <a:schemeClr val="accent6"/>
                          </a:solidFill>
                          <a:latin typeface="Cambria" panose="02040503050406030204" pitchFamily="18" charset="0"/>
                          <a:ea typeface="Cambria" panose="02040503050406030204" pitchFamily="18" charset="0"/>
                        </a:rPr>
                        <a:t>người</a:t>
                      </a:r>
                      <a:endParaRPr lang="en-US" sz="2400" dirty="0">
                        <a:solidFill>
                          <a:schemeClr val="accent6"/>
                        </a:solidFill>
                        <a:latin typeface="Cambria" panose="02040503050406030204" pitchFamily="18" charset="0"/>
                        <a:ea typeface="Cambria" panose="02040503050406030204" pitchFamily="18" charset="0"/>
                      </a:endParaRPr>
                    </a:p>
                  </a:txBody>
                  <a:tcPr anchor="ctr"/>
                </a:tc>
                <a:tc>
                  <a:txBody>
                    <a:bodyPr/>
                    <a:lstStyle/>
                    <a:p>
                      <a:pPr algn="ctr"/>
                      <a:r>
                        <a:rPr lang="en-US" sz="2400" dirty="0" err="1">
                          <a:solidFill>
                            <a:schemeClr val="accent6"/>
                          </a:solidFill>
                          <a:latin typeface="Cambria" panose="02040503050406030204" pitchFamily="18" charset="0"/>
                          <a:ea typeface="Cambria" panose="02040503050406030204" pitchFamily="18" charset="0"/>
                        </a:rPr>
                        <a:t>Hậu</a:t>
                      </a:r>
                      <a:r>
                        <a:rPr lang="en-US" sz="2400" baseline="0" dirty="0">
                          <a:solidFill>
                            <a:schemeClr val="accent6"/>
                          </a:solidFill>
                          <a:latin typeface="Cambria" panose="02040503050406030204" pitchFamily="18" charset="0"/>
                          <a:ea typeface="Cambria" panose="02040503050406030204" pitchFamily="18" charset="0"/>
                        </a:rPr>
                        <a:t> </a:t>
                      </a:r>
                      <a:r>
                        <a:rPr lang="en-US" sz="2400" baseline="0" dirty="0" err="1">
                          <a:solidFill>
                            <a:schemeClr val="accent6"/>
                          </a:solidFill>
                          <a:latin typeface="Cambria" panose="02040503050406030204" pitchFamily="18" charset="0"/>
                          <a:ea typeface="Cambria" panose="02040503050406030204" pitchFamily="18" charset="0"/>
                        </a:rPr>
                        <a:t>quả</a:t>
                      </a:r>
                      <a:endParaRPr lang="en-US" sz="2400" dirty="0">
                        <a:solidFill>
                          <a:schemeClr val="accent6"/>
                        </a:solidFill>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2472795136"/>
                  </a:ext>
                </a:extLst>
              </a:tr>
              <a:tr h="428583">
                <a:tc>
                  <a:txBody>
                    <a:bodyPr/>
                    <a:lstStyle/>
                    <a:p>
                      <a:r>
                        <a:rPr lang="en-US" sz="2400" dirty="0" err="1">
                          <a:solidFill>
                            <a:schemeClr val="bg2"/>
                          </a:solidFill>
                          <a:latin typeface="Cambria" panose="02040503050406030204" pitchFamily="18" charset="0"/>
                          <a:ea typeface="Cambria" panose="02040503050406030204" pitchFamily="18" charset="0"/>
                        </a:rPr>
                        <a:t>Rừng</a:t>
                      </a:r>
                      <a:endParaRPr lang="en-US" sz="2400" dirty="0">
                        <a:solidFill>
                          <a:schemeClr val="bg2"/>
                        </a:solidFill>
                        <a:latin typeface="Cambria" panose="02040503050406030204" pitchFamily="18" charset="0"/>
                        <a:ea typeface="Cambria" panose="02040503050406030204" pitchFamily="18" charset="0"/>
                      </a:endParaRPr>
                    </a:p>
                  </a:txBody>
                  <a:tcPr/>
                </a:tc>
                <a:tc>
                  <a:txBody>
                    <a:bodyPr/>
                    <a:lstStyle/>
                    <a:p>
                      <a:endParaRPr lang="en-US" sz="2400" dirty="0">
                        <a:solidFill>
                          <a:schemeClr val="bg2"/>
                        </a:solidFill>
                        <a:latin typeface="Cambria" panose="02040503050406030204" pitchFamily="18" charset="0"/>
                        <a:ea typeface="Cambria" panose="02040503050406030204" pitchFamily="18" charset="0"/>
                      </a:endParaRPr>
                    </a:p>
                  </a:txBody>
                  <a:tcPr/>
                </a:tc>
                <a:tc>
                  <a:txBody>
                    <a:bodyPr/>
                    <a:lstStyle/>
                    <a:p>
                      <a:endParaRPr lang="en-US" sz="2400">
                        <a:solidFill>
                          <a:schemeClr val="bg2"/>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013243773"/>
                  </a:ext>
                </a:extLst>
              </a:tr>
              <a:tr h="428583">
                <a:tc>
                  <a:txBody>
                    <a:bodyPr/>
                    <a:lstStyle/>
                    <a:p>
                      <a:r>
                        <a:rPr lang="en-US" sz="2400" dirty="0" err="1">
                          <a:solidFill>
                            <a:schemeClr val="bg2"/>
                          </a:solidFill>
                          <a:latin typeface="Cambria" panose="02040503050406030204" pitchFamily="18" charset="0"/>
                          <a:ea typeface="Cambria" panose="02040503050406030204" pitchFamily="18" charset="0"/>
                        </a:rPr>
                        <a:t>Các</a:t>
                      </a:r>
                      <a:r>
                        <a:rPr lang="en-US" sz="2400" baseline="0" dirty="0">
                          <a:solidFill>
                            <a:schemeClr val="bg2"/>
                          </a:solidFill>
                          <a:latin typeface="Cambria" panose="02040503050406030204" pitchFamily="18" charset="0"/>
                          <a:ea typeface="Cambria" panose="02040503050406030204" pitchFamily="18" charset="0"/>
                        </a:rPr>
                        <a:t> </a:t>
                      </a:r>
                      <a:r>
                        <a:rPr lang="en-US" sz="2400" baseline="0" dirty="0" err="1">
                          <a:solidFill>
                            <a:schemeClr val="bg2"/>
                          </a:solidFill>
                          <a:latin typeface="Cambria" panose="02040503050406030204" pitchFamily="18" charset="0"/>
                          <a:ea typeface="Cambria" panose="02040503050406030204" pitchFamily="18" charset="0"/>
                        </a:rPr>
                        <a:t>loài</a:t>
                      </a:r>
                      <a:r>
                        <a:rPr lang="en-US" sz="2400" baseline="0" dirty="0">
                          <a:solidFill>
                            <a:schemeClr val="bg2"/>
                          </a:solidFill>
                          <a:latin typeface="Cambria" panose="02040503050406030204" pitchFamily="18" charset="0"/>
                          <a:ea typeface="Cambria" panose="02040503050406030204" pitchFamily="18" charset="0"/>
                        </a:rPr>
                        <a:t> </a:t>
                      </a:r>
                      <a:r>
                        <a:rPr lang="en-US" sz="2400" baseline="0" dirty="0" err="1">
                          <a:solidFill>
                            <a:schemeClr val="bg2"/>
                          </a:solidFill>
                          <a:latin typeface="Cambria" panose="02040503050406030204" pitchFamily="18" charset="0"/>
                          <a:ea typeface="Cambria" panose="02040503050406030204" pitchFamily="18" charset="0"/>
                        </a:rPr>
                        <a:t>thú</a:t>
                      </a:r>
                      <a:endParaRPr lang="en-US" sz="2400" dirty="0">
                        <a:solidFill>
                          <a:schemeClr val="bg2"/>
                        </a:solidFill>
                        <a:latin typeface="Cambria" panose="02040503050406030204" pitchFamily="18" charset="0"/>
                        <a:ea typeface="Cambria" panose="02040503050406030204" pitchFamily="18" charset="0"/>
                      </a:endParaRPr>
                    </a:p>
                  </a:txBody>
                  <a:tcPr/>
                </a:tc>
                <a:tc>
                  <a:txBody>
                    <a:bodyPr/>
                    <a:lstStyle/>
                    <a:p>
                      <a:endParaRPr lang="en-US" sz="2400">
                        <a:solidFill>
                          <a:schemeClr val="bg2"/>
                        </a:solidFill>
                        <a:latin typeface="Cambria" panose="02040503050406030204" pitchFamily="18" charset="0"/>
                        <a:ea typeface="Cambria" panose="02040503050406030204" pitchFamily="18" charset="0"/>
                      </a:endParaRPr>
                    </a:p>
                  </a:txBody>
                  <a:tcPr/>
                </a:tc>
                <a:tc>
                  <a:txBody>
                    <a:bodyPr/>
                    <a:lstStyle/>
                    <a:p>
                      <a:endParaRPr lang="en-US" sz="2400">
                        <a:solidFill>
                          <a:schemeClr val="bg2"/>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777832116"/>
                  </a:ext>
                </a:extLst>
              </a:tr>
              <a:tr h="428583">
                <a:tc>
                  <a:txBody>
                    <a:bodyPr/>
                    <a:lstStyle/>
                    <a:p>
                      <a:r>
                        <a:rPr lang="en-US" sz="2400" dirty="0" err="1">
                          <a:solidFill>
                            <a:schemeClr val="bg2"/>
                          </a:solidFill>
                          <a:latin typeface="Cambria" panose="02040503050406030204" pitchFamily="18" charset="0"/>
                          <a:ea typeface="Cambria" panose="02040503050406030204" pitchFamily="18" charset="0"/>
                        </a:rPr>
                        <a:t>Biển</a:t>
                      </a:r>
                      <a:endParaRPr lang="en-US" sz="2400" dirty="0">
                        <a:solidFill>
                          <a:schemeClr val="bg2"/>
                        </a:solidFill>
                        <a:latin typeface="Cambria" panose="02040503050406030204" pitchFamily="18" charset="0"/>
                        <a:ea typeface="Cambria" panose="02040503050406030204" pitchFamily="18" charset="0"/>
                      </a:endParaRPr>
                    </a:p>
                  </a:txBody>
                  <a:tcPr/>
                </a:tc>
                <a:tc>
                  <a:txBody>
                    <a:bodyPr/>
                    <a:lstStyle/>
                    <a:p>
                      <a:endParaRPr lang="en-US" sz="2400">
                        <a:solidFill>
                          <a:schemeClr val="bg2"/>
                        </a:solidFill>
                        <a:latin typeface="Cambria" panose="02040503050406030204" pitchFamily="18" charset="0"/>
                        <a:ea typeface="Cambria" panose="02040503050406030204" pitchFamily="18" charset="0"/>
                      </a:endParaRPr>
                    </a:p>
                  </a:txBody>
                  <a:tcPr/>
                </a:tc>
                <a:tc>
                  <a:txBody>
                    <a:bodyPr/>
                    <a:lstStyle/>
                    <a:p>
                      <a:endParaRPr lang="en-US" sz="2400">
                        <a:solidFill>
                          <a:schemeClr val="bg2"/>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3196359493"/>
                  </a:ext>
                </a:extLst>
              </a:tr>
              <a:tr h="428583">
                <a:tc>
                  <a:txBody>
                    <a:bodyPr/>
                    <a:lstStyle/>
                    <a:p>
                      <a:r>
                        <a:rPr lang="en-US" sz="2400" dirty="0" err="1">
                          <a:solidFill>
                            <a:schemeClr val="bg2"/>
                          </a:solidFill>
                          <a:latin typeface="Cambria" panose="02040503050406030204" pitchFamily="18" charset="0"/>
                          <a:ea typeface="Cambria" panose="02040503050406030204" pitchFamily="18" charset="0"/>
                        </a:rPr>
                        <a:t>Đất</a:t>
                      </a:r>
                      <a:r>
                        <a:rPr lang="en-US" sz="2400" dirty="0">
                          <a:solidFill>
                            <a:schemeClr val="bg2"/>
                          </a:solidFill>
                          <a:latin typeface="Cambria" panose="02040503050406030204" pitchFamily="18" charset="0"/>
                          <a:ea typeface="Cambria" panose="02040503050406030204" pitchFamily="18" charset="0"/>
                        </a:rPr>
                        <a:t>,</a:t>
                      </a:r>
                      <a:r>
                        <a:rPr lang="en-US" sz="2400" baseline="0" dirty="0">
                          <a:solidFill>
                            <a:schemeClr val="bg2"/>
                          </a:solidFill>
                          <a:latin typeface="Cambria" panose="02040503050406030204" pitchFamily="18" charset="0"/>
                          <a:ea typeface="Cambria" panose="02040503050406030204" pitchFamily="18" charset="0"/>
                        </a:rPr>
                        <a:t> </a:t>
                      </a:r>
                      <a:r>
                        <a:rPr lang="en-US" sz="2400" baseline="0" dirty="0" err="1">
                          <a:solidFill>
                            <a:schemeClr val="bg2"/>
                          </a:solidFill>
                          <a:latin typeface="Cambria" panose="02040503050406030204" pitchFamily="18" charset="0"/>
                          <a:ea typeface="Cambria" panose="02040503050406030204" pitchFamily="18" charset="0"/>
                        </a:rPr>
                        <a:t>nước</a:t>
                      </a:r>
                      <a:r>
                        <a:rPr lang="en-US" sz="2400" baseline="0" dirty="0">
                          <a:solidFill>
                            <a:schemeClr val="bg2"/>
                          </a:solidFill>
                          <a:latin typeface="Cambria" panose="02040503050406030204" pitchFamily="18" charset="0"/>
                          <a:ea typeface="Cambria" panose="02040503050406030204" pitchFamily="18" charset="0"/>
                        </a:rPr>
                        <a:t>, </a:t>
                      </a:r>
                      <a:r>
                        <a:rPr lang="en-US" sz="2400" baseline="0" dirty="0" err="1">
                          <a:solidFill>
                            <a:schemeClr val="bg2"/>
                          </a:solidFill>
                          <a:latin typeface="Cambria" panose="02040503050406030204" pitchFamily="18" charset="0"/>
                          <a:ea typeface="Cambria" panose="02040503050406030204" pitchFamily="18" charset="0"/>
                        </a:rPr>
                        <a:t>không</a:t>
                      </a:r>
                      <a:r>
                        <a:rPr lang="en-US" sz="2400" baseline="0" dirty="0">
                          <a:solidFill>
                            <a:schemeClr val="bg2"/>
                          </a:solidFill>
                          <a:latin typeface="Cambria" panose="02040503050406030204" pitchFamily="18" charset="0"/>
                          <a:ea typeface="Cambria" panose="02040503050406030204" pitchFamily="18" charset="0"/>
                        </a:rPr>
                        <a:t> </a:t>
                      </a:r>
                      <a:r>
                        <a:rPr lang="en-US" sz="2400" baseline="0" dirty="0" err="1">
                          <a:solidFill>
                            <a:schemeClr val="bg2"/>
                          </a:solidFill>
                          <a:latin typeface="Cambria" panose="02040503050406030204" pitchFamily="18" charset="0"/>
                          <a:ea typeface="Cambria" panose="02040503050406030204" pitchFamily="18" charset="0"/>
                        </a:rPr>
                        <a:t>khí</a:t>
                      </a:r>
                      <a:endParaRPr lang="en-US" sz="2400" dirty="0">
                        <a:solidFill>
                          <a:schemeClr val="bg2"/>
                        </a:solidFill>
                        <a:latin typeface="Cambria" panose="02040503050406030204" pitchFamily="18" charset="0"/>
                        <a:ea typeface="Cambria" panose="02040503050406030204" pitchFamily="18" charset="0"/>
                      </a:endParaRPr>
                    </a:p>
                  </a:txBody>
                  <a:tcPr/>
                </a:tc>
                <a:tc>
                  <a:txBody>
                    <a:bodyPr/>
                    <a:lstStyle/>
                    <a:p>
                      <a:endParaRPr lang="en-US" sz="2400">
                        <a:solidFill>
                          <a:schemeClr val="bg2"/>
                        </a:solidFill>
                        <a:latin typeface="Cambria" panose="02040503050406030204" pitchFamily="18" charset="0"/>
                        <a:ea typeface="Cambria" panose="02040503050406030204" pitchFamily="18" charset="0"/>
                      </a:endParaRPr>
                    </a:p>
                  </a:txBody>
                  <a:tcPr/>
                </a:tc>
                <a:tc>
                  <a:txBody>
                    <a:bodyPr/>
                    <a:lstStyle/>
                    <a:p>
                      <a:endParaRPr lang="en-US" sz="2400" dirty="0">
                        <a:solidFill>
                          <a:schemeClr val="bg2"/>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3325807507"/>
                  </a:ext>
                </a:extLst>
              </a:tr>
            </a:tbl>
          </a:graphicData>
        </a:graphic>
      </p:graphicFrame>
    </p:spTree>
    <p:extLst>
      <p:ext uri="{BB962C8B-B14F-4D97-AF65-F5344CB8AC3E}">
        <p14:creationId xmlns:p14="http://schemas.microsoft.com/office/powerpoint/2010/main" val="1069026299"/>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cTn>
                <p:tgtEl>
                  <p:spTgt spid="7"/>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577116"/>
            <a:ext cx="8520600" cy="1963500"/>
          </a:xfrm>
        </p:spPr>
        <p:txBody>
          <a:bodyPr/>
          <a:lstStyle/>
          <a:p>
            <a:r>
              <a:rPr lang="en-US" sz="8000" dirty="0" err="1">
                <a:latin typeface="Cambria" panose="02040503050406030204" pitchFamily="18" charset="0"/>
                <a:ea typeface="Cambria" panose="02040503050406030204" pitchFamily="18" charset="0"/>
              </a:rPr>
              <a:t>Cùng</a:t>
            </a:r>
            <a:r>
              <a:rPr lang="en-US" sz="8000" dirty="0">
                <a:latin typeface="Cambria" panose="02040503050406030204" pitchFamily="18" charset="0"/>
                <a:ea typeface="Cambria" panose="02040503050406030204" pitchFamily="18" charset="0"/>
              </a:rPr>
              <a:t> </a:t>
            </a:r>
            <a:r>
              <a:rPr lang="en-US" sz="8000" dirty="0" err="1">
                <a:latin typeface="Cambria" panose="02040503050406030204" pitchFamily="18" charset="0"/>
                <a:ea typeface="Cambria" panose="02040503050406030204" pitchFamily="18" charset="0"/>
              </a:rPr>
              <a:t>trình</a:t>
            </a:r>
            <a:r>
              <a:rPr lang="en-US" sz="8000" dirty="0">
                <a:latin typeface="Cambria" panose="02040503050406030204" pitchFamily="18" charset="0"/>
                <a:ea typeface="Cambria" panose="02040503050406030204" pitchFamily="18" charset="0"/>
              </a:rPr>
              <a:t> </a:t>
            </a:r>
            <a:r>
              <a:rPr lang="en-US" sz="8000" dirty="0" err="1">
                <a:latin typeface="Cambria" panose="02040503050406030204" pitchFamily="18" charset="0"/>
                <a:ea typeface="Cambria" panose="02040503050406030204" pitchFamily="18" charset="0"/>
              </a:rPr>
              <a:t>bày</a:t>
            </a:r>
            <a:endParaRPr lang="en-US" sz="8000" dirty="0">
              <a:latin typeface="Cambria" panose="02040503050406030204" pitchFamily="18" charset="0"/>
              <a:ea typeface="Cambria" panose="02040503050406030204" pitchFamily="18" charset="0"/>
            </a:endParaRPr>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2519152" y="136361"/>
            <a:ext cx="4105695" cy="2728309"/>
          </a:xfrm>
          <a:prstGeom prst="rect">
            <a:avLst/>
          </a:prstGeom>
        </p:spPr>
      </p:pic>
    </p:spTree>
    <p:extLst>
      <p:ext uri="{BB962C8B-B14F-4D97-AF65-F5344CB8AC3E}">
        <p14:creationId xmlns:p14="http://schemas.microsoft.com/office/powerpoint/2010/main" val="270202548"/>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6439711" cy="683765"/>
          </a:xfrm>
        </p:spPr>
        <p:txBody>
          <a:bodyPr/>
          <a:lstStyle/>
          <a:p>
            <a:r>
              <a:rPr lang="en-US" sz="2800" dirty="0">
                <a:latin typeface="Cambria" panose="02040503050406030204" pitchFamily="18" charset="0"/>
                <a:ea typeface="Cambria" panose="02040503050406030204" pitchFamily="18" charset="0"/>
              </a:rPr>
              <a:t>2. </a:t>
            </a:r>
            <a:r>
              <a:rPr lang="en-US" sz="2800" dirty="0" err="1">
                <a:latin typeface="Cambria" panose="02040503050406030204" pitchFamily="18" charset="0"/>
                <a:ea typeface="Cambria" panose="02040503050406030204" pitchFamily="18" charset="0"/>
              </a:rPr>
              <a:t>Tìm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hiểu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các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nội</a:t>
            </a:r>
            <a:r>
              <a:rPr lang="en-US" sz="2800" dirty="0">
                <a:latin typeface="Cambria" panose="02040503050406030204" pitchFamily="18" charset="0"/>
                <a:ea typeface="Cambria" panose="02040503050406030204" pitchFamily="18" charset="0"/>
              </a:rPr>
              <a:t> dung </a:t>
            </a:r>
            <a:r>
              <a:rPr lang="en-US" sz="2800" dirty="0" err="1">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văn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bản</a:t>
            </a:r>
            <a:endParaRPr lang="en-US" sz="2800" dirty="0">
              <a:latin typeface="Cambria" panose="02040503050406030204" pitchFamily="18" charset="0"/>
              <a:ea typeface="Cambria" panose="02040503050406030204" pitchFamily="18" charset="0"/>
            </a:endParaRPr>
          </a:p>
        </p:txBody>
      </p:sp>
      <p:sp>
        <p:nvSpPr>
          <p:cNvPr id="4" name="Text Placeholder 3"/>
          <p:cNvSpPr>
            <a:spLocks noGrp="1"/>
          </p:cNvSpPr>
          <p:nvPr>
            <p:ph type="body" idx="1"/>
          </p:nvPr>
        </p:nvSpPr>
        <p:spPr>
          <a:xfrm>
            <a:off x="-1" y="452758"/>
            <a:ext cx="9144000" cy="1300800"/>
          </a:xfrm>
        </p:spPr>
        <p:txBody>
          <a:bodyPr/>
          <a:lstStyle/>
          <a:p>
            <a:pPr marL="114300" indent="0" algn="just">
              <a:buNone/>
            </a:pPr>
            <a:r>
              <a:rPr lang="en-US" sz="2400" dirty="0">
                <a:solidFill>
                  <a:schemeClr val="bg2"/>
                </a:solidFill>
                <a:latin typeface="Cambria" panose="02040503050406030204" pitchFamily="18" charset="0"/>
                <a:ea typeface="Cambria" panose="02040503050406030204" pitchFamily="18" charset="0"/>
              </a:rPr>
              <a:t>e. </a:t>
            </a:r>
            <a:r>
              <a:rPr lang="en-US" sz="2400" dirty="0" err="1">
                <a:solidFill>
                  <a:schemeClr val="bg2"/>
                </a:solidFill>
                <a:latin typeface="Cambria" panose="02040503050406030204" pitchFamily="18" charset="0"/>
                <a:ea typeface="Cambria" panose="02040503050406030204" pitchFamily="18" charset="0"/>
              </a:rPr>
              <a:t>Tình</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trạng</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Trái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Đất</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hiện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ra</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sao</a:t>
            </a:r>
            <a:r>
              <a:rPr lang="en-US" sz="2400" dirty="0">
                <a:solidFill>
                  <a:schemeClr val="bg2"/>
                </a:solidFill>
                <a:latin typeface="Cambria" panose="02040503050406030204" pitchFamily="18" charset="0"/>
                <a:ea typeface="Cambria" panose="02040503050406030204" pitchFamily="18" charset="0"/>
              </a:rPr>
              <a:t>?</a:t>
            </a:r>
          </a:p>
        </p:txBody>
      </p:sp>
      <p:graphicFrame>
        <p:nvGraphicFramePr>
          <p:cNvPr id="5" name="Table 4"/>
          <p:cNvGraphicFramePr>
            <a:graphicFrameLocks noGrp="1"/>
          </p:cNvGraphicFramePr>
          <p:nvPr>
            <p:extLst>
              <p:ext uri="{D42A27DB-BD31-4B8C-83A1-F6EECF244321}">
                <p14:modId xmlns:p14="http://schemas.microsoft.com/office/powerpoint/2010/main" val="727663479"/>
              </p:ext>
            </p:extLst>
          </p:nvPr>
        </p:nvGraphicFramePr>
        <p:xfrm>
          <a:off x="136184" y="961315"/>
          <a:ext cx="8871630" cy="4182185"/>
        </p:xfrm>
        <a:graphic>
          <a:graphicData uri="http://schemas.openxmlformats.org/drawingml/2006/table">
            <a:tbl>
              <a:tblPr firstRow="1" bandRow="1">
                <a:tableStyleId>{3C2FFA5D-87B4-456A-9821-1D502468CF0F}</a:tableStyleId>
              </a:tblPr>
              <a:tblGrid>
                <a:gridCol w="2957210">
                  <a:extLst>
                    <a:ext uri="{9D8B030D-6E8A-4147-A177-3AD203B41FA5}">
                      <a16:colId xmlns:a16="http://schemas.microsoft.com/office/drawing/2014/main" val="438434729"/>
                    </a:ext>
                  </a:extLst>
                </a:gridCol>
                <a:gridCol w="2957210">
                  <a:extLst>
                    <a:ext uri="{9D8B030D-6E8A-4147-A177-3AD203B41FA5}">
                      <a16:colId xmlns:a16="http://schemas.microsoft.com/office/drawing/2014/main" val="4012908128"/>
                    </a:ext>
                  </a:extLst>
                </a:gridCol>
                <a:gridCol w="2957210">
                  <a:extLst>
                    <a:ext uri="{9D8B030D-6E8A-4147-A177-3AD203B41FA5}">
                      <a16:colId xmlns:a16="http://schemas.microsoft.com/office/drawing/2014/main" val="3463531700"/>
                    </a:ext>
                  </a:extLst>
                </a:gridCol>
              </a:tblGrid>
              <a:tr h="402665">
                <a:tc>
                  <a:txBody>
                    <a:bodyPr/>
                    <a:lstStyle/>
                    <a:p>
                      <a:pPr algn="ctr"/>
                      <a:r>
                        <a:rPr lang="en-US" sz="1800" dirty="0" err="1">
                          <a:solidFill>
                            <a:schemeClr val="accent6"/>
                          </a:solidFill>
                          <a:latin typeface="Cambria" panose="02040503050406030204" pitchFamily="18" charset="0"/>
                          <a:ea typeface="Cambria" panose="02040503050406030204" pitchFamily="18" charset="0"/>
                        </a:rPr>
                        <a:t>Thiên</a:t>
                      </a:r>
                      <a:r>
                        <a:rPr lang="en-US" sz="1800" baseline="0" dirty="0">
                          <a:solidFill>
                            <a:schemeClr val="accent6"/>
                          </a:solidFill>
                          <a:latin typeface="Cambria" panose="02040503050406030204" pitchFamily="18" charset="0"/>
                          <a:ea typeface="Cambria" panose="02040503050406030204" pitchFamily="18" charset="0"/>
                        </a:rPr>
                        <a:t> </a:t>
                      </a:r>
                      <a:r>
                        <a:rPr lang="en-US" sz="1800" baseline="0" dirty="0" err="1">
                          <a:solidFill>
                            <a:schemeClr val="accent6"/>
                          </a:solidFill>
                          <a:latin typeface="Cambria" panose="02040503050406030204" pitchFamily="18" charset="0"/>
                          <a:ea typeface="Cambria" panose="02040503050406030204" pitchFamily="18" charset="0"/>
                        </a:rPr>
                        <a:t>nhiên</a:t>
                      </a:r>
                      <a:endParaRPr lang="en-US" sz="1800" dirty="0">
                        <a:solidFill>
                          <a:schemeClr val="accent6"/>
                        </a:solidFill>
                        <a:latin typeface="Cambria" panose="02040503050406030204" pitchFamily="18" charset="0"/>
                        <a:ea typeface="Cambria" panose="02040503050406030204" pitchFamily="18" charset="0"/>
                      </a:endParaRPr>
                    </a:p>
                  </a:txBody>
                  <a:tcPr anchor="ctr"/>
                </a:tc>
                <a:tc>
                  <a:txBody>
                    <a:bodyPr/>
                    <a:lstStyle/>
                    <a:p>
                      <a:pPr algn="ctr"/>
                      <a:r>
                        <a:rPr lang="en-US" sz="1800" dirty="0" err="1">
                          <a:solidFill>
                            <a:schemeClr val="accent6"/>
                          </a:solidFill>
                          <a:latin typeface="Cambria" panose="02040503050406030204" pitchFamily="18" charset="0"/>
                          <a:ea typeface="Cambria" panose="02040503050406030204" pitchFamily="18" charset="0"/>
                        </a:rPr>
                        <a:t>Hành</a:t>
                      </a:r>
                      <a:r>
                        <a:rPr lang="en-US" sz="1800" baseline="0" dirty="0">
                          <a:solidFill>
                            <a:schemeClr val="accent6"/>
                          </a:solidFill>
                          <a:latin typeface="Cambria" panose="02040503050406030204" pitchFamily="18" charset="0"/>
                          <a:ea typeface="Cambria" panose="02040503050406030204" pitchFamily="18" charset="0"/>
                        </a:rPr>
                        <a:t> </a:t>
                      </a:r>
                      <a:r>
                        <a:rPr lang="en-US" sz="1800" baseline="0" dirty="0" err="1">
                          <a:solidFill>
                            <a:schemeClr val="accent6"/>
                          </a:solidFill>
                          <a:latin typeface="Cambria" panose="02040503050406030204" pitchFamily="18" charset="0"/>
                          <a:ea typeface="Cambria" panose="02040503050406030204" pitchFamily="18" charset="0"/>
                        </a:rPr>
                        <a:t>động</a:t>
                      </a:r>
                      <a:r>
                        <a:rPr lang="en-US" sz="1800" baseline="0" dirty="0">
                          <a:solidFill>
                            <a:schemeClr val="accent6"/>
                          </a:solidFill>
                          <a:latin typeface="Cambria" panose="02040503050406030204" pitchFamily="18" charset="0"/>
                          <a:ea typeface="Cambria" panose="02040503050406030204" pitchFamily="18" charset="0"/>
                        </a:rPr>
                        <a:t> </a:t>
                      </a:r>
                      <a:r>
                        <a:rPr lang="en-US" sz="1800" baseline="0" dirty="0" err="1">
                          <a:solidFill>
                            <a:schemeClr val="accent6"/>
                          </a:solidFill>
                          <a:latin typeface="Cambria" panose="02040503050406030204" pitchFamily="18" charset="0"/>
                          <a:ea typeface="Cambria" panose="02040503050406030204" pitchFamily="18" charset="0"/>
                        </a:rPr>
                        <a:t>của</a:t>
                      </a:r>
                      <a:r>
                        <a:rPr lang="en-US" sz="1800" baseline="0" dirty="0">
                          <a:solidFill>
                            <a:schemeClr val="accent6"/>
                          </a:solidFill>
                          <a:latin typeface="Cambria" panose="02040503050406030204" pitchFamily="18" charset="0"/>
                          <a:ea typeface="Cambria" panose="02040503050406030204" pitchFamily="18" charset="0"/>
                        </a:rPr>
                        <a:t> con </a:t>
                      </a:r>
                      <a:r>
                        <a:rPr lang="en-US" sz="1800" baseline="0" dirty="0" err="1">
                          <a:solidFill>
                            <a:schemeClr val="accent6"/>
                          </a:solidFill>
                          <a:latin typeface="Cambria" panose="02040503050406030204" pitchFamily="18" charset="0"/>
                          <a:ea typeface="Cambria" panose="02040503050406030204" pitchFamily="18" charset="0"/>
                        </a:rPr>
                        <a:t>người</a:t>
                      </a:r>
                      <a:endParaRPr lang="en-US" sz="1800" dirty="0">
                        <a:solidFill>
                          <a:schemeClr val="accent6"/>
                        </a:solidFill>
                        <a:latin typeface="Cambria" panose="02040503050406030204" pitchFamily="18" charset="0"/>
                        <a:ea typeface="Cambria" panose="02040503050406030204" pitchFamily="18" charset="0"/>
                      </a:endParaRPr>
                    </a:p>
                  </a:txBody>
                  <a:tcPr anchor="ctr"/>
                </a:tc>
                <a:tc>
                  <a:txBody>
                    <a:bodyPr/>
                    <a:lstStyle/>
                    <a:p>
                      <a:pPr algn="ctr"/>
                      <a:r>
                        <a:rPr lang="en-US" sz="1800" dirty="0" err="1">
                          <a:solidFill>
                            <a:schemeClr val="accent6"/>
                          </a:solidFill>
                          <a:latin typeface="Cambria" panose="02040503050406030204" pitchFamily="18" charset="0"/>
                          <a:ea typeface="Cambria" panose="02040503050406030204" pitchFamily="18" charset="0"/>
                        </a:rPr>
                        <a:t>Hậu</a:t>
                      </a:r>
                      <a:r>
                        <a:rPr lang="en-US" sz="1800" baseline="0" dirty="0">
                          <a:solidFill>
                            <a:schemeClr val="accent6"/>
                          </a:solidFill>
                          <a:latin typeface="Cambria" panose="02040503050406030204" pitchFamily="18" charset="0"/>
                          <a:ea typeface="Cambria" panose="02040503050406030204" pitchFamily="18" charset="0"/>
                        </a:rPr>
                        <a:t> </a:t>
                      </a:r>
                      <a:r>
                        <a:rPr lang="en-US" sz="1800" baseline="0" dirty="0" err="1">
                          <a:solidFill>
                            <a:schemeClr val="accent6"/>
                          </a:solidFill>
                          <a:latin typeface="Cambria" panose="02040503050406030204" pitchFamily="18" charset="0"/>
                          <a:ea typeface="Cambria" panose="02040503050406030204" pitchFamily="18" charset="0"/>
                        </a:rPr>
                        <a:t>quả</a:t>
                      </a:r>
                      <a:endParaRPr lang="en-US" sz="1800" dirty="0">
                        <a:solidFill>
                          <a:schemeClr val="accent6"/>
                        </a:solidFill>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2472795136"/>
                  </a:ext>
                </a:extLst>
              </a:tr>
              <a:tr h="851869">
                <a:tc>
                  <a:txBody>
                    <a:bodyPr/>
                    <a:lstStyle/>
                    <a:p>
                      <a:r>
                        <a:rPr lang="en-US" sz="1600" dirty="0" err="1">
                          <a:solidFill>
                            <a:schemeClr val="bg2"/>
                          </a:solidFill>
                          <a:latin typeface="Cambria" panose="02040503050406030204" pitchFamily="18" charset="0"/>
                          <a:ea typeface="Cambria" panose="02040503050406030204" pitchFamily="18" charset="0"/>
                        </a:rPr>
                        <a:t>Rừng</a:t>
                      </a:r>
                      <a:endParaRPr lang="en-US" sz="1600" dirty="0">
                        <a:solidFill>
                          <a:schemeClr val="bg2"/>
                        </a:solidFill>
                        <a:latin typeface="Cambria" panose="02040503050406030204" pitchFamily="18" charset="0"/>
                        <a:ea typeface="Cambria" panose="02040503050406030204" pitchFamily="18" charset="0"/>
                      </a:endParaRPr>
                    </a:p>
                  </a:txBody>
                  <a:tcPr/>
                </a:tc>
                <a:tc>
                  <a:txBody>
                    <a:bodyPr/>
                    <a:lstStyle/>
                    <a:p>
                      <a:r>
                        <a:rPr lang="en-US" sz="1600" dirty="0">
                          <a:solidFill>
                            <a:schemeClr val="bg2"/>
                          </a:solidFill>
                          <a:latin typeface="Cambria" panose="02040503050406030204" pitchFamily="18" charset="0"/>
                          <a:ea typeface="Cambria" panose="02040503050406030204" pitchFamily="18" charset="0"/>
                        </a:rPr>
                        <a:t>Con </a:t>
                      </a:r>
                      <a:r>
                        <a:rPr lang="en-US" sz="1600" dirty="0" err="1">
                          <a:solidFill>
                            <a:schemeClr val="bg2"/>
                          </a:solidFill>
                          <a:latin typeface="Cambria" panose="02040503050406030204" pitchFamily="18" charset="0"/>
                          <a:ea typeface="Cambria" panose="02040503050406030204" pitchFamily="18" charset="0"/>
                        </a:rPr>
                        <a:t>người</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tàn</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phá</a:t>
                      </a:r>
                      <a:endParaRPr lang="en-US" sz="1600" dirty="0">
                        <a:solidFill>
                          <a:schemeClr val="bg2"/>
                        </a:solidFill>
                        <a:latin typeface="Cambria" panose="02040503050406030204" pitchFamily="18" charset="0"/>
                        <a:ea typeface="Cambria" panose="02040503050406030204" pitchFamily="18" charset="0"/>
                      </a:endParaRPr>
                    </a:p>
                  </a:txBody>
                  <a:tcPr/>
                </a:tc>
                <a:tc>
                  <a:txBody>
                    <a:bodyPr/>
                    <a:lstStyle/>
                    <a:p>
                      <a:r>
                        <a:rPr lang="en-US" sz="1600" dirty="0" err="1">
                          <a:solidFill>
                            <a:schemeClr val="bg2"/>
                          </a:solidFill>
                          <a:latin typeface="Cambria" panose="02040503050406030204" pitchFamily="18" charset="0"/>
                          <a:ea typeface="Cambria" panose="02040503050406030204" pitchFamily="18" charset="0"/>
                        </a:rPr>
                        <a:t>Màu</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xanh</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trải</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của</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rừng</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bị</a:t>
                      </a:r>
                      <a:r>
                        <a:rPr lang="en-US" sz="1600" baseline="0" dirty="0">
                          <a:solidFill>
                            <a:schemeClr val="bg2"/>
                          </a:solidFill>
                          <a:latin typeface="Cambria" panose="02040503050406030204" pitchFamily="18" charset="0"/>
                          <a:ea typeface="Cambria" panose="02040503050406030204" pitchFamily="18" charset="0"/>
                        </a:rPr>
                        <a:t> co </a:t>
                      </a:r>
                      <a:r>
                        <a:rPr lang="en-US" sz="1600" baseline="0" dirty="0" err="1">
                          <a:solidFill>
                            <a:schemeClr val="bg2"/>
                          </a:solidFill>
                          <a:latin typeface="Cambria" panose="02040503050406030204" pitchFamily="18" charset="0"/>
                          <a:ea typeface="Cambria" panose="02040503050406030204" pitchFamily="18" charset="0"/>
                        </a:rPr>
                        <a:t>hẹp</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lại</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nhường</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chỗ</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cho</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sự</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xâm</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lấn</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của</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màu</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xám</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hoang</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mạc</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nhức</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nhối</a:t>
                      </a:r>
                      <a:endParaRPr lang="en-US" sz="1600" dirty="0">
                        <a:solidFill>
                          <a:schemeClr val="bg2"/>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013243773"/>
                  </a:ext>
                </a:extLst>
              </a:tr>
              <a:tr h="267730">
                <a:tc>
                  <a:txBody>
                    <a:bodyPr/>
                    <a:lstStyle/>
                    <a:p>
                      <a:r>
                        <a:rPr lang="en-US" sz="1600" dirty="0" err="1">
                          <a:solidFill>
                            <a:schemeClr val="bg2"/>
                          </a:solidFill>
                          <a:latin typeface="Cambria" panose="02040503050406030204" pitchFamily="18" charset="0"/>
                          <a:ea typeface="Cambria" panose="02040503050406030204" pitchFamily="18" charset="0"/>
                        </a:rPr>
                        <a:t>Các</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loài</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thú</a:t>
                      </a:r>
                      <a:endParaRPr lang="en-US" sz="1600" dirty="0">
                        <a:solidFill>
                          <a:schemeClr val="bg2"/>
                        </a:solidFill>
                        <a:latin typeface="Cambria" panose="02040503050406030204" pitchFamily="18" charset="0"/>
                        <a:ea typeface="Cambria" panose="02040503050406030204" pitchFamily="18" charset="0"/>
                      </a:endParaRPr>
                    </a:p>
                  </a:txBody>
                  <a:tcPr/>
                </a:tc>
                <a:tc>
                  <a:txBody>
                    <a:bodyPr/>
                    <a:lstStyle/>
                    <a:p>
                      <a:r>
                        <a:rPr lang="en-US" sz="1600" dirty="0" err="1">
                          <a:solidFill>
                            <a:schemeClr val="bg2"/>
                          </a:solidFill>
                          <a:latin typeface="Cambria" panose="02040503050406030204" pitchFamily="18" charset="0"/>
                          <a:ea typeface="Cambria" panose="02040503050406030204" pitchFamily="18" charset="0"/>
                        </a:rPr>
                        <a:t>Bị</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giết</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vô</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tội</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vạ</a:t>
                      </a:r>
                      <a:endParaRPr lang="en-US" sz="1600" dirty="0">
                        <a:solidFill>
                          <a:schemeClr val="bg2"/>
                        </a:solidFill>
                        <a:latin typeface="Cambria" panose="02040503050406030204" pitchFamily="18" charset="0"/>
                        <a:ea typeface="Cambria" panose="02040503050406030204" pitchFamily="18" charset="0"/>
                      </a:endParaRPr>
                    </a:p>
                  </a:txBody>
                  <a:tcPr/>
                </a:tc>
                <a:tc>
                  <a:txBody>
                    <a:bodyPr/>
                    <a:lstStyle/>
                    <a:p>
                      <a:r>
                        <a:rPr lang="en-US" sz="1600" dirty="0" err="1">
                          <a:solidFill>
                            <a:schemeClr val="bg2"/>
                          </a:solidFill>
                          <a:latin typeface="Cambria" panose="02040503050406030204" pitchFamily="18" charset="0"/>
                          <a:ea typeface="Cambria" panose="02040503050406030204" pitchFamily="18" charset="0"/>
                        </a:rPr>
                        <a:t>Gần</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như</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tuyệt</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chủng</a:t>
                      </a:r>
                      <a:endParaRPr lang="en-US" sz="1600" dirty="0">
                        <a:solidFill>
                          <a:schemeClr val="bg2"/>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777832116"/>
                  </a:ext>
                </a:extLst>
              </a:tr>
              <a:tr h="462443">
                <a:tc>
                  <a:txBody>
                    <a:bodyPr/>
                    <a:lstStyle/>
                    <a:p>
                      <a:r>
                        <a:rPr lang="en-US" sz="1600" dirty="0" err="1">
                          <a:solidFill>
                            <a:schemeClr val="bg2"/>
                          </a:solidFill>
                          <a:latin typeface="Cambria" panose="02040503050406030204" pitchFamily="18" charset="0"/>
                          <a:ea typeface="Cambria" panose="02040503050406030204" pitchFamily="18" charset="0"/>
                        </a:rPr>
                        <a:t>Biển</a:t>
                      </a:r>
                      <a:endParaRPr lang="en-US" sz="1600" dirty="0">
                        <a:solidFill>
                          <a:schemeClr val="bg2"/>
                        </a:solidFill>
                        <a:latin typeface="Cambria" panose="02040503050406030204" pitchFamily="18" charset="0"/>
                        <a:ea typeface="Cambria" panose="02040503050406030204" pitchFamily="18" charset="0"/>
                      </a:endParaRPr>
                    </a:p>
                  </a:txBody>
                  <a:tcPr/>
                </a:tc>
                <a:tc>
                  <a:txBody>
                    <a:bodyPr/>
                    <a:lstStyle/>
                    <a:p>
                      <a:r>
                        <a:rPr lang="en-US" sz="1600" dirty="0" err="1">
                          <a:solidFill>
                            <a:schemeClr val="bg2"/>
                          </a:solidFill>
                          <a:latin typeface="Cambria" panose="02040503050406030204" pitchFamily="18" charset="0"/>
                          <a:ea typeface="Cambria" panose="02040503050406030204" pitchFamily="18" charset="0"/>
                        </a:rPr>
                        <a:t>Bị</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khai</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thác</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quá</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mức</a:t>
                      </a:r>
                      <a:endParaRPr lang="en-US" sz="1600" dirty="0">
                        <a:solidFill>
                          <a:schemeClr val="bg2"/>
                        </a:solidFill>
                        <a:latin typeface="Cambria" panose="02040503050406030204" pitchFamily="18" charset="0"/>
                        <a:ea typeface="Cambria" panose="02040503050406030204" pitchFamily="18" charset="0"/>
                      </a:endParaRPr>
                    </a:p>
                  </a:txBody>
                  <a:tcPr/>
                </a:tc>
                <a:tc>
                  <a:txBody>
                    <a:bodyPr/>
                    <a:lstStyle/>
                    <a:p>
                      <a:r>
                        <a:rPr lang="en-US" sz="1600" dirty="0" err="1">
                          <a:solidFill>
                            <a:schemeClr val="bg2"/>
                          </a:solidFill>
                          <a:latin typeface="Cambria" panose="02040503050406030204" pitchFamily="18" charset="0"/>
                          <a:ea typeface="Cambria" panose="02040503050406030204" pitchFamily="18" charset="0"/>
                        </a:rPr>
                        <a:t>Cá</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tôm</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không</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kịp</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sinh</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sôi</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nảy</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nở</a:t>
                      </a:r>
                      <a:endParaRPr lang="en-US" sz="1600" dirty="0">
                        <a:solidFill>
                          <a:schemeClr val="bg2"/>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3196359493"/>
                  </a:ext>
                </a:extLst>
              </a:tr>
              <a:tr h="1436008">
                <a:tc>
                  <a:txBody>
                    <a:bodyPr/>
                    <a:lstStyle/>
                    <a:p>
                      <a:r>
                        <a:rPr lang="en-US" sz="1600" dirty="0" err="1">
                          <a:solidFill>
                            <a:schemeClr val="bg2"/>
                          </a:solidFill>
                          <a:latin typeface="Cambria" panose="02040503050406030204" pitchFamily="18" charset="0"/>
                          <a:ea typeface="Cambria" panose="02040503050406030204" pitchFamily="18" charset="0"/>
                        </a:rPr>
                        <a:t>Đất</a:t>
                      </a:r>
                      <a:r>
                        <a:rPr lang="en-US" sz="1600" dirty="0">
                          <a:solidFill>
                            <a:schemeClr val="bg2"/>
                          </a:solidFill>
                          <a:latin typeface="Cambria" panose="02040503050406030204" pitchFamily="18" charset="0"/>
                          <a:ea typeface="Cambria" panose="02040503050406030204" pitchFamily="18" charset="0"/>
                        </a:rPr>
                        <a:t>,</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nước</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không</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khí</a:t>
                      </a:r>
                      <a:endParaRPr lang="en-US" sz="1600" dirty="0">
                        <a:solidFill>
                          <a:schemeClr val="bg2"/>
                        </a:solidFill>
                        <a:latin typeface="Cambria" panose="02040503050406030204" pitchFamily="18" charset="0"/>
                        <a:ea typeface="Cambria" panose="02040503050406030204" pitchFamily="18" charset="0"/>
                      </a:endParaRPr>
                    </a:p>
                  </a:txBody>
                  <a:tcPr/>
                </a:tc>
                <a:tc>
                  <a:txBody>
                    <a:bodyPr/>
                    <a:lstStyle/>
                    <a:p>
                      <a:r>
                        <a:rPr lang="en-US" sz="1600" dirty="0" err="1">
                          <a:solidFill>
                            <a:schemeClr val="bg2"/>
                          </a:solidFill>
                          <a:latin typeface="Cambria" panose="02040503050406030204" pitchFamily="18" charset="0"/>
                          <a:ea typeface="Cambria" panose="02040503050406030204" pitchFamily="18" charset="0"/>
                        </a:rPr>
                        <a:t>Rác</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thải</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nhựa</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tràn</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ngập</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phát</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triên</a:t>
                      </a:r>
                      <a:r>
                        <a:rPr lang="en-US" sz="1600" baseline="0" dirty="0">
                          <a:solidFill>
                            <a:schemeClr val="bg2"/>
                          </a:solidFill>
                          <a:latin typeface="Cambria" panose="02040503050406030204" pitchFamily="18" charset="0"/>
                          <a:ea typeface="Cambria" panose="02040503050406030204" pitchFamily="18" charset="0"/>
                        </a:rPr>
                        <a:t> KCN </a:t>
                      </a:r>
                      <a:r>
                        <a:rPr lang="en-US" sz="1600" baseline="0" dirty="0" err="1">
                          <a:solidFill>
                            <a:schemeClr val="bg2"/>
                          </a:solidFill>
                          <a:latin typeface="Cambria" panose="02040503050406030204" pitchFamily="18" charset="0"/>
                          <a:ea typeface="Cambria" panose="02040503050406030204" pitchFamily="18" charset="0"/>
                        </a:rPr>
                        <a:t>thiếu</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bền</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vững</a:t>
                      </a:r>
                      <a:endParaRPr lang="en-US" sz="1600" dirty="0">
                        <a:solidFill>
                          <a:schemeClr val="bg2"/>
                        </a:solidFill>
                        <a:latin typeface="Cambria" panose="02040503050406030204" pitchFamily="18" charset="0"/>
                        <a:ea typeface="Cambria" panose="02040503050406030204" pitchFamily="18" charset="0"/>
                      </a:endParaRPr>
                    </a:p>
                  </a:txBody>
                  <a:tcPr/>
                </a:tc>
                <a:tc>
                  <a:txBody>
                    <a:bodyPr/>
                    <a:lstStyle/>
                    <a:p>
                      <a:r>
                        <a:rPr lang="en-US" sz="1600" dirty="0" err="1">
                          <a:solidFill>
                            <a:schemeClr val="bg2"/>
                          </a:solidFill>
                          <a:latin typeface="Cambria" panose="02040503050406030204" pitchFamily="18" charset="0"/>
                          <a:ea typeface="Cambria" panose="02040503050406030204" pitchFamily="18" charset="0"/>
                        </a:rPr>
                        <a:t>Giết</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dần</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giết</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mòn</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bao</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sinh</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vật</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biển</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nước</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biển</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dâng</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cao</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nhấn</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chìm</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nhiều</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thành</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phố</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làng</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mạc</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Tầng</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ôzôn</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bị</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thủng</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nhiều</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chỗ</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Đất</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đaim</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không</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khí</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bị</a:t>
                      </a:r>
                      <a:r>
                        <a:rPr lang="en-US" sz="1600" baseline="0" dirty="0">
                          <a:solidFill>
                            <a:schemeClr val="bg2"/>
                          </a:solidFill>
                          <a:latin typeface="Cambria" panose="02040503050406030204" pitchFamily="18" charset="0"/>
                          <a:ea typeface="Cambria" panose="02040503050406030204" pitchFamily="18" charset="0"/>
                        </a:rPr>
                        <a:t> ô </a:t>
                      </a:r>
                      <a:r>
                        <a:rPr lang="en-US" sz="1600" baseline="0" dirty="0" err="1">
                          <a:solidFill>
                            <a:schemeClr val="bg2"/>
                          </a:solidFill>
                          <a:latin typeface="Cambria" panose="02040503050406030204" pitchFamily="18" charset="0"/>
                          <a:ea typeface="Cambria" panose="02040503050406030204" pitchFamily="18" charset="0"/>
                        </a:rPr>
                        <a:t>nhiễm</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nặng</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nềm</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đe</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dọa</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sự</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sống</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của</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muôn</a:t>
                      </a:r>
                      <a:r>
                        <a:rPr lang="en-US" sz="1600" baseline="0" dirty="0">
                          <a:solidFill>
                            <a:schemeClr val="bg2"/>
                          </a:solidFill>
                          <a:latin typeface="Cambria" panose="02040503050406030204" pitchFamily="18" charset="0"/>
                          <a:ea typeface="Cambria" panose="02040503050406030204" pitchFamily="18" charset="0"/>
                        </a:rPr>
                        <a:t> </a:t>
                      </a:r>
                      <a:r>
                        <a:rPr lang="en-US" sz="1600" baseline="0" dirty="0" err="1">
                          <a:solidFill>
                            <a:schemeClr val="bg2"/>
                          </a:solidFill>
                          <a:latin typeface="Cambria" panose="02040503050406030204" pitchFamily="18" charset="0"/>
                          <a:ea typeface="Cambria" panose="02040503050406030204" pitchFamily="18" charset="0"/>
                        </a:rPr>
                        <a:t>loài</a:t>
                      </a:r>
                      <a:endParaRPr lang="en-US" sz="1600" dirty="0">
                        <a:solidFill>
                          <a:schemeClr val="bg2"/>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3325807507"/>
                  </a:ext>
                </a:extLst>
              </a:tr>
            </a:tbl>
          </a:graphicData>
        </a:graphic>
      </p:graphicFrame>
    </p:spTree>
    <p:extLst>
      <p:ext uri="{BB962C8B-B14F-4D97-AF65-F5344CB8AC3E}">
        <p14:creationId xmlns:p14="http://schemas.microsoft.com/office/powerpoint/2010/main" val="399464630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6439711" cy="683765"/>
          </a:xfrm>
        </p:spPr>
        <p:txBody>
          <a:bodyPr/>
          <a:lstStyle/>
          <a:p>
            <a:r>
              <a:rPr lang="en-US" sz="2800" dirty="0">
                <a:latin typeface="Cambria" panose="02040503050406030204" pitchFamily="18" charset="0"/>
                <a:ea typeface="Cambria" panose="02040503050406030204" pitchFamily="18" charset="0"/>
              </a:rPr>
              <a:t>2. </a:t>
            </a:r>
            <a:r>
              <a:rPr lang="en-US" sz="2800" dirty="0" err="1">
                <a:latin typeface="Cambria" panose="02040503050406030204" pitchFamily="18" charset="0"/>
                <a:ea typeface="Cambria" panose="02040503050406030204" pitchFamily="18" charset="0"/>
              </a:rPr>
              <a:t>Tìm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hiểu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các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nội</a:t>
            </a:r>
            <a:r>
              <a:rPr lang="en-US" sz="2800" dirty="0">
                <a:latin typeface="Cambria" panose="02040503050406030204" pitchFamily="18" charset="0"/>
                <a:ea typeface="Cambria" panose="02040503050406030204" pitchFamily="18" charset="0"/>
              </a:rPr>
              <a:t> dung </a:t>
            </a:r>
            <a:r>
              <a:rPr lang="en-US" sz="2800" dirty="0" err="1">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văn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bản</a:t>
            </a:r>
            <a:endParaRPr lang="en-US" sz="2800" dirty="0">
              <a:latin typeface="Cambria" panose="02040503050406030204" pitchFamily="18" charset="0"/>
              <a:ea typeface="Cambria" panose="02040503050406030204" pitchFamily="18" charset="0"/>
            </a:endParaRPr>
          </a:p>
        </p:txBody>
      </p:sp>
      <p:sp>
        <p:nvSpPr>
          <p:cNvPr id="4" name="Text Placeholder 3"/>
          <p:cNvSpPr>
            <a:spLocks noGrp="1"/>
          </p:cNvSpPr>
          <p:nvPr>
            <p:ph type="body" idx="1"/>
          </p:nvPr>
        </p:nvSpPr>
        <p:spPr>
          <a:xfrm>
            <a:off x="369650" y="683765"/>
            <a:ext cx="9144000" cy="1300800"/>
          </a:xfrm>
        </p:spPr>
        <p:txBody>
          <a:bodyPr/>
          <a:lstStyle/>
          <a:p>
            <a:pPr marL="114300" indent="0" algn="just">
              <a:buNone/>
            </a:pPr>
            <a:r>
              <a:rPr lang="en-US" sz="2400" dirty="0">
                <a:solidFill>
                  <a:schemeClr val="bg2"/>
                </a:solidFill>
                <a:latin typeface="Cambria" panose="02040503050406030204" pitchFamily="18" charset="0"/>
                <a:ea typeface="Cambria" panose="02040503050406030204" pitchFamily="18" charset="0"/>
              </a:rPr>
              <a:t>e. </a:t>
            </a:r>
            <a:r>
              <a:rPr lang="en-US" sz="2400" dirty="0" err="1">
                <a:solidFill>
                  <a:schemeClr val="bg2"/>
                </a:solidFill>
                <a:latin typeface="Cambria" panose="02040503050406030204" pitchFamily="18" charset="0"/>
                <a:ea typeface="Cambria" panose="02040503050406030204" pitchFamily="18" charset="0"/>
              </a:rPr>
              <a:t>Tình</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trạng</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Trái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Đất</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hiện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ra</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sao</a:t>
            </a:r>
            <a:r>
              <a:rPr lang="en-US" sz="2400" dirty="0">
                <a:solidFill>
                  <a:schemeClr val="bg2"/>
                </a:solidFill>
                <a:latin typeface="Cambria" panose="02040503050406030204" pitchFamily="18" charset="0"/>
                <a:ea typeface="Cambria" panose="02040503050406030204" pitchFamily="18" charset="0"/>
              </a:rPr>
              <a:t>?</a:t>
            </a:r>
          </a:p>
        </p:txBody>
      </p:sp>
      <p:pic>
        <p:nvPicPr>
          <p:cNvPr id="5" name="Picture 4"/>
          <p:cNvPicPr>
            <a:picLocks noChangeAspect="1"/>
          </p:cNvPicPr>
          <p:nvPr/>
        </p:nvPicPr>
        <p:blipFill>
          <a:blip r:embed="rId2"/>
          <a:stretch>
            <a:fillRect/>
          </a:stretch>
        </p:blipFill>
        <p:spPr>
          <a:xfrm>
            <a:off x="0" y="3786779"/>
            <a:ext cx="1517515" cy="1030010"/>
          </a:xfrm>
          <a:prstGeom prst="rect">
            <a:avLst/>
          </a:prstGeom>
        </p:spPr>
      </p:pic>
      <p:sp>
        <p:nvSpPr>
          <p:cNvPr id="6" name="Text Placeholder 3"/>
          <p:cNvSpPr txBox="1">
            <a:spLocks/>
          </p:cNvSpPr>
          <p:nvPr/>
        </p:nvSpPr>
        <p:spPr>
          <a:xfrm>
            <a:off x="1517515" y="3340891"/>
            <a:ext cx="7042825" cy="1300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lgn="just"/>
            <a:r>
              <a:rPr lang="en-US" sz="3200" dirty="0" err="1">
                <a:solidFill>
                  <a:schemeClr val="bg2"/>
                </a:solidFill>
                <a:latin typeface="Cambria" panose="02040503050406030204" pitchFamily="18" charset="0"/>
                <a:ea typeface="Cambria" panose="02040503050406030204" pitchFamily="18" charset="0"/>
              </a:rPr>
              <a:t>Tình</a:t>
            </a:r>
            <a:r>
              <a:rPr lang="en-US" sz="3200" dirty="0">
                <a:solidFill>
                  <a:schemeClr val="bg2"/>
                </a:solidFill>
                <a:latin typeface="Cambria" panose="02040503050406030204" pitchFamily="18" charset="0"/>
                <a:ea typeface="Cambria" panose="02040503050406030204" pitchFamily="18" charset="0"/>
              </a:rPr>
              <a:t> </a:t>
            </a:r>
            <a:r>
              <a:rPr lang="en-US" sz="3200" dirty="0" err="1">
                <a:solidFill>
                  <a:schemeClr val="bg2"/>
                </a:solidFill>
                <a:latin typeface="Cambria" panose="02040503050406030204" pitchFamily="18" charset="0"/>
                <a:ea typeface="Cambria" panose="02040503050406030204" pitchFamily="18" charset="0"/>
              </a:rPr>
              <a:t>trạng</a:t>
            </a:r>
            <a:r>
              <a:rPr lang="en-US" sz="3200" dirty="0">
                <a:solidFill>
                  <a:schemeClr val="bg2"/>
                </a:solidFill>
                <a:latin typeface="Cambria" panose="02040503050406030204" pitchFamily="18" charset="0"/>
                <a:ea typeface="Cambria" panose="02040503050406030204" pitchFamily="18" charset="0"/>
              </a:rPr>
              <a:t> </a:t>
            </a:r>
            <a:r>
              <a:rPr lang="en-US" sz="3200" dirty="0" err="1">
                <a:solidFill>
                  <a:schemeClr val="bg2"/>
                </a:solidFill>
                <a:latin typeface="Cambria" panose="02040503050406030204" pitchFamily="18" charset="0"/>
                <a:ea typeface="Cambria" panose="02040503050406030204" pitchFamily="18" charset="0"/>
              </a:rPr>
              <a:t>Trái</a:t>
            </a:r>
            <a:r>
              <a:rPr lang="en-US" sz="3200" dirty="0">
                <a:solidFill>
                  <a:schemeClr val="bg2"/>
                </a:solidFill>
                <a:latin typeface="Cambria" panose="02040503050406030204" pitchFamily="18" charset="0"/>
                <a:ea typeface="Cambria" panose="02040503050406030204" pitchFamily="18" charset="0"/>
              </a:rPr>
              <a:t> </a:t>
            </a:r>
            <a:r>
              <a:rPr lang="en-US" sz="3200" dirty="0" err="1">
                <a:solidFill>
                  <a:schemeClr val="bg2"/>
                </a:solidFill>
                <a:latin typeface="Cambria" panose="02040503050406030204" pitchFamily="18" charset="0"/>
                <a:ea typeface="Cambria" panose="02040503050406030204" pitchFamily="18" charset="0"/>
              </a:rPr>
              <a:t>Đất</a:t>
            </a:r>
            <a:r>
              <a:rPr lang="en-US" sz="3200" dirty="0">
                <a:solidFill>
                  <a:schemeClr val="bg2"/>
                </a:solidFill>
                <a:latin typeface="Cambria" panose="02040503050406030204" pitchFamily="18" charset="0"/>
                <a:ea typeface="Cambria" panose="02040503050406030204" pitchFamily="18" charset="0"/>
              </a:rPr>
              <a:t> </a:t>
            </a:r>
            <a:r>
              <a:rPr lang="en-US" sz="3200" dirty="0" err="1">
                <a:solidFill>
                  <a:schemeClr val="bg2"/>
                </a:solidFill>
                <a:latin typeface="Cambria" panose="02040503050406030204" pitchFamily="18" charset="0"/>
                <a:ea typeface="Cambria" panose="02040503050406030204" pitchFamily="18" charset="0"/>
              </a:rPr>
              <a:t>hiện</a:t>
            </a:r>
            <a:r>
              <a:rPr lang="en-US" sz="3200" dirty="0">
                <a:solidFill>
                  <a:schemeClr val="bg2"/>
                </a:solidFill>
                <a:latin typeface="Cambria" panose="02040503050406030204" pitchFamily="18" charset="0"/>
                <a:ea typeface="Cambria" panose="02040503050406030204" pitchFamily="18" charset="0"/>
              </a:rPr>
              <a:t> nay </a:t>
            </a:r>
            <a:r>
              <a:rPr lang="en-US" sz="3200" dirty="0" err="1">
                <a:solidFill>
                  <a:schemeClr val="bg2"/>
                </a:solidFill>
                <a:latin typeface="Cambria" panose="02040503050406030204" pitchFamily="18" charset="0"/>
                <a:ea typeface="Cambria" panose="02040503050406030204" pitchFamily="18" charset="0"/>
              </a:rPr>
              <a:t>rất</a:t>
            </a:r>
            <a:r>
              <a:rPr lang="en-US" sz="3200" dirty="0">
                <a:solidFill>
                  <a:schemeClr val="bg2"/>
                </a:solidFill>
                <a:latin typeface="Cambria" panose="02040503050406030204" pitchFamily="18" charset="0"/>
                <a:ea typeface="Cambria" panose="02040503050406030204" pitchFamily="18" charset="0"/>
              </a:rPr>
              <a:t> </a:t>
            </a:r>
            <a:r>
              <a:rPr lang="en-US" sz="3200" dirty="0" err="1">
                <a:solidFill>
                  <a:schemeClr val="bg2"/>
                </a:solidFill>
                <a:latin typeface="Cambria" panose="02040503050406030204" pitchFamily="18" charset="0"/>
                <a:ea typeface="Cambria" panose="02040503050406030204" pitchFamily="18" charset="0"/>
              </a:rPr>
              <a:t>đáng</a:t>
            </a:r>
            <a:r>
              <a:rPr lang="en-US" sz="3200" dirty="0">
                <a:solidFill>
                  <a:schemeClr val="bg2"/>
                </a:solidFill>
                <a:latin typeface="Cambria" panose="02040503050406030204" pitchFamily="18" charset="0"/>
                <a:ea typeface="Cambria" panose="02040503050406030204" pitchFamily="18" charset="0"/>
              </a:rPr>
              <a:t> lo </a:t>
            </a:r>
            <a:r>
              <a:rPr lang="en-US" sz="3200" dirty="0" err="1">
                <a:solidFill>
                  <a:schemeClr val="bg2"/>
                </a:solidFill>
                <a:latin typeface="Cambria" panose="02040503050406030204" pitchFamily="18" charset="0"/>
                <a:ea typeface="Cambria" panose="02040503050406030204" pitchFamily="18" charset="0"/>
              </a:rPr>
              <a:t>ngại</a:t>
            </a:r>
            <a:r>
              <a:rPr lang="en-US" sz="3200" dirty="0">
                <a:solidFill>
                  <a:schemeClr val="bg2"/>
                </a:solidFill>
                <a:latin typeface="Cambria" panose="02040503050406030204" pitchFamily="18" charset="0"/>
                <a:ea typeface="Cambria" panose="02040503050406030204" pitchFamily="18" charset="0"/>
              </a:rPr>
              <a:t>. Con </a:t>
            </a:r>
            <a:r>
              <a:rPr lang="en-US" sz="3200" dirty="0" err="1">
                <a:solidFill>
                  <a:schemeClr val="bg2"/>
                </a:solidFill>
                <a:latin typeface="Cambria" panose="02040503050406030204" pitchFamily="18" charset="0"/>
                <a:ea typeface="Cambria" panose="02040503050406030204" pitchFamily="18" charset="0"/>
              </a:rPr>
              <a:t>người</a:t>
            </a:r>
            <a:r>
              <a:rPr lang="en-US" sz="3200" dirty="0">
                <a:solidFill>
                  <a:schemeClr val="bg2"/>
                </a:solidFill>
                <a:latin typeface="Cambria" panose="02040503050406030204" pitchFamily="18" charset="0"/>
                <a:ea typeface="Cambria" panose="02040503050406030204" pitchFamily="18" charset="0"/>
              </a:rPr>
              <a:t> </a:t>
            </a:r>
            <a:r>
              <a:rPr lang="en-US" sz="3200" dirty="0" err="1">
                <a:solidFill>
                  <a:schemeClr val="bg2"/>
                </a:solidFill>
                <a:latin typeface="Cambria" panose="02040503050406030204" pitchFamily="18" charset="0"/>
                <a:ea typeface="Cambria" panose="02040503050406030204" pitchFamily="18" charset="0"/>
              </a:rPr>
              <a:t>sẽ</a:t>
            </a:r>
            <a:r>
              <a:rPr lang="en-US" sz="3200" dirty="0">
                <a:solidFill>
                  <a:schemeClr val="bg2"/>
                </a:solidFill>
                <a:latin typeface="Cambria" panose="02040503050406030204" pitchFamily="18" charset="0"/>
                <a:ea typeface="Cambria" panose="02040503050406030204" pitchFamily="18" charset="0"/>
              </a:rPr>
              <a:t> </a:t>
            </a:r>
            <a:r>
              <a:rPr lang="en-US" sz="3200" dirty="0" err="1">
                <a:solidFill>
                  <a:schemeClr val="bg2"/>
                </a:solidFill>
                <a:latin typeface="Cambria" panose="02040503050406030204" pitchFamily="18" charset="0"/>
                <a:ea typeface="Cambria" panose="02040503050406030204" pitchFamily="18" charset="0"/>
              </a:rPr>
              <a:t>phải</a:t>
            </a:r>
            <a:r>
              <a:rPr lang="en-US" sz="3200" dirty="0">
                <a:solidFill>
                  <a:schemeClr val="bg2"/>
                </a:solidFill>
                <a:latin typeface="Cambria" panose="02040503050406030204" pitchFamily="18" charset="0"/>
                <a:ea typeface="Cambria" panose="02040503050406030204" pitchFamily="18" charset="0"/>
              </a:rPr>
              <a:t> </a:t>
            </a:r>
            <a:r>
              <a:rPr lang="en-US" sz="3200" dirty="0" err="1">
                <a:solidFill>
                  <a:schemeClr val="bg2"/>
                </a:solidFill>
                <a:latin typeface="Cambria" panose="02040503050406030204" pitchFamily="18" charset="0"/>
                <a:ea typeface="Cambria" panose="02040503050406030204" pitchFamily="18" charset="0"/>
              </a:rPr>
              <a:t>chịu</a:t>
            </a:r>
            <a:r>
              <a:rPr lang="en-US" sz="3200" dirty="0">
                <a:solidFill>
                  <a:schemeClr val="bg2"/>
                </a:solidFill>
                <a:latin typeface="Cambria" panose="02040503050406030204" pitchFamily="18" charset="0"/>
                <a:ea typeface="Cambria" panose="02040503050406030204" pitchFamily="18" charset="0"/>
              </a:rPr>
              <a:t> </a:t>
            </a:r>
            <a:r>
              <a:rPr lang="en-US" sz="3200" dirty="0" err="1">
                <a:solidFill>
                  <a:schemeClr val="bg2"/>
                </a:solidFill>
                <a:latin typeface="Cambria" panose="02040503050406030204" pitchFamily="18" charset="0"/>
                <a:ea typeface="Cambria" panose="02040503050406030204" pitchFamily="18" charset="0"/>
              </a:rPr>
              <a:t>hậu</a:t>
            </a:r>
            <a:r>
              <a:rPr lang="en-US" sz="3200" dirty="0">
                <a:solidFill>
                  <a:schemeClr val="bg2"/>
                </a:solidFill>
                <a:latin typeface="Cambria" panose="02040503050406030204" pitchFamily="18" charset="0"/>
                <a:ea typeface="Cambria" panose="02040503050406030204" pitchFamily="18" charset="0"/>
              </a:rPr>
              <a:t> </a:t>
            </a:r>
            <a:r>
              <a:rPr lang="en-US" sz="3200" dirty="0" err="1">
                <a:solidFill>
                  <a:schemeClr val="bg2"/>
                </a:solidFill>
                <a:latin typeface="Cambria" panose="02040503050406030204" pitchFamily="18" charset="0"/>
                <a:ea typeface="Cambria" panose="02040503050406030204" pitchFamily="18" charset="0"/>
              </a:rPr>
              <a:t>quả</a:t>
            </a:r>
            <a:r>
              <a:rPr lang="en-US" sz="3200" dirty="0">
                <a:solidFill>
                  <a:schemeClr val="bg2"/>
                </a:solidFill>
                <a:latin typeface="Cambria" panose="02040503050406030204" pitchFamily="18" charset="0"/>
                <a:ea typeface="Cambria" panose="02040503050406030204" pitchFamily="18" charset="0"/>
              </a:rPr>
              <a:t> </a:t>
            </a:r>
            <a:r>
              <a:rPr lang="en-US" sz="3200" dirty="0" err="1">
                <a:solidFill>
                  <a:schemeClr val="bg2"/>
                </a:solidFill>
                <a:latin typeface="Cambria" panose="02040503050406030204" pitchFamily="18" charset="0"/>
                <a:ea typeface="Cambria" panose="02040503050406030204" pitchFamily="18" charset="0"/>
              </a:rPr>
              <a:t>nặng</a:t>
            </a:r>
            <a:r>
              <a:rPr lang="en-US" sz="3200" dirty="0">
                <a:solidFill>
                  <a:schemeClr val="bg2"/>
                </a:solidFill>
                <a:latin typeface="Cambria" panose="02040503050406030204" pitchFamily="18" charset="0"/>
                <a:ea typeface="Cambria" panose="02040503050406030204" pitchFamily="18" charset="0"/>
              </a:rPr>
              <a:t> </a:t>
            </a:r>
            <a:r>
              <a:rPr lang="en-US" sz="3200" dirty="0" err="1">
                <a:solidFill>
                  <a:schemeClr val="bg2"/>
                </a:solidFill>
                <a:latin typeface="Cambria" panose="02040503050406030204" pitchFamily="18" charset="0"/>
                <a:ea typeface="Cambria" panose="02040503050406030204" pitchFamily="18" charset="0"/>
              </a:rPr>
              <a:t>nề</a:t>
            </a:r>
            <a:r>
              <a:rPr lang="en-US" sz="3200" dirty="0">
                <a:solidFill>
                  <a:schemeClr val="bg2"/>
                </a:solidFill>
                <a:latin typeface="Cambria" panose="02040503050406030204" pitchFamily="18" charset="0"/>
                <a:ea typeface="Cambria" panose="02040503050406030204" pitchFamily="18" charset="0"/>
              </a:rPr>
              <a:t> </a:t>
            </a:r>
            <a:r>
              <a:rPr lang="en-US" sz="3200" dirty="0" err="1">
                <a:solidFill>
                  <a:schemeClr val="bg2"/>
                </a:solidFill>
                <a:latin typeface="Cambria" panose="02040503050406030204" pitchFamily="18" charset="0"/>
                <a:ea typeface="Cambria" panose="02040503050406030204" pitchFamily="18" charset="0"/>
              </a:rPr>
              <a:t>từ</a:t>
            </a:r>
            <a:r>
              <a:rPr lang="en-US" sz="3200" dirty="0">
                <a:solidFill>
                  <a:schemeClr val="bg2"/>
                </a:solidFill>
                <a:latin typeface="Cambria" panose="02040503050406030204" pitchFamily="18" charset="0"/>
                <a:ea typeface="Cambria" panose="02040503050406030204" pitchFamily="18" charset="0"/>
              </a:rPr>
              <a:t> </a:t>
            </a:r>
            <a:r>
              <a:rPr lang="en-US" sz="3200" dirty="0" err="1">
                <a:solidFill>
                  <a:schemeClr val="bg2"/>
                </a:solidFill>
                <a:latin typeface="Cambria" panose="02040503050406030204" pitchFamily="18" charset="0"/>
                <a:ea typeface="Cambria" panose="02040503050406030204" pitchFamily="18" charset="0"/>
              </a:rPr>
              <a:t>thiên</a:t>
            </a:r>
            <a:r>
              <a:rPr lang="en-US" sz="3200" dirty="0">
                <a:solidFill>
                  <a:schemeClr val="bg2"/>
                </a:solidFill>
                <a:latin typeface="Cambria" panose="02040503050406030204" pitchFamily="18" charset="0"/>
                <a:ea typeface="Cambria" panose="02040503050406030204" pitchFamily="18" charset="0"/>
              </a:rPr>
              <a:t> </a:t>
            </a:r>
            <a:r>
              <a:rPr lang="en-US" sz="3200" dirty="0" err="1">
                <a:solidFill>
                  <a:schemeClr val="bg2"/>
                </a:solidFill>
                <a:latin typeface="Cambria" panose="02040503050406030204" pitchFamily="18" charset="0"/>
                <a:ea typeface="Cambria" panose="02040503050406030204" pitchFamily="18" charset="0"/>
              </a:rPr>
              <a:t>nhiên</a:t>
            </a:r>
            <a:r>
              <a:rPr lang="en-US" sz="3200" dirty="0">
                <a:solidFill>
                  <a:schemeClr val="bg2"/>
                </a:solidFill>
                <a:latin typeface="Cambria" panose="02040503050406030204" pitchFamily="18" charset="0"/>
                <a:ea typeface="Cambria" panose="02040503050406030204" pitchFamily="18" charset="0"/>
              </a:rPr>
              <a:t>,</a:t>
            </a:r>
          </a:p>
        </p:txBody>
      </p:sp>
      <p:pic>
        <p:nvPicPr>
          <p:cNvPr id="2" name="Picture 1"/>
          <p:cNvPicPr>
            <a:picLocks noChangeAspect="1"/>
          </p:cNvPicPr>
          <p:nvPr/>
        </p:nvPicPr>
        <p:blipFill>
          <a:blip r:embed="rId3"/>
          <a:stretch>
            <a:fillRect/>
          </a:stretch>
        </p:blipFill>
        <p:spPr>
          <a:xfrm>
            <a:off x="992221" y="1335914"/>
            <a:ext cx="3093396" cy="2123143"/>
          </a:xfrm>
          <a:prstGeom prst="rect">
            <a:avLst/>
          </a:prstGeom>
        </p:spPr>
      </p:pic>
      <p:pic>
        <p:nvPicPr>
          <p:cNvPr id="7" name="Picture 6"/>
          <p:cNvPicPr>
            <a:picLocks noChangeAspect="1"/>
          </p:cNvPicPr>
          <p:nvPr/>
        </p:nvPicPr>
        <p:blipFill>
          <a:blip r:embed="rId4"/>
          <a:stretch>
            <a:fillRect/>
          </a:stretch>
        </p:blipFill>
        <p:spPr>
          <a:xfrm>
            <a:off x="4789599" y="1332703"/>
            <a:ext cx="3300222" cy="2123143"/>
          </a:xfrm>
          <a:prstGeom prst="rect">
            <a:avLst/>
          </a:prstGeom>
        </p:spPr>
      </p:pic>
    </p:spTree>
    <p:extLst>
      <p:ext uri="{BB962C8B-B14F-4D97-AF65-F5344CB8AC3E}">
        <p14:creationId xmlns:p14="http://schemas.microsoft.com/office/powerpoint/2010/main" val="325366211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3630" y="33187"/>
            <a:ext cx="5322770" cy="607172"/>
          </a:xfrm>
        </p:spPr>
        <p:txBody>
          <a:bodyPr/>
          <a:lstStyle/>
          <a:p>
            <a:pPr algn="just"/>
            <a:r>
              <a:rPr lang="en-US" sz="3200" dirty="0">
                <a:latin typeface="Cambria" panose="02040503050406030204" pitchFamily="18" charset="0"/>
                <a:ea typeface="Cambria" panose="02040503050406030204" pitchFamily="18" charset="0"/>
              </a:rPr>
              <a:t>a. </a:t>
            </a:r>
            <a:r>
              <a:rPr lang="en-US" sz="3200" dirty="0" err="1">
                <a:latin typeface="Cambria" panose="02040503050406030204" pitchFamily="18" charset="0"/>
                <a:ea typeface="Cambria" panose="02040503050406030204" pitchFamily="18" charset="0"/>
              </a:rPr>
              <a:t>Tác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giả</a:t>
            </a:r>
            <a:endParaRPr lang="en-US" sz="3200" dirty="0">
              <a:latin typeface="Cambria" panose="02040503050406030204" pitchFamily="18" charset="0"/>
              <a:ea typeface="Cambria" panose="02040503050406030204" pitchFamily="18" charset="0"/>
            </a:endParaRPr>
          </a:p>
        </p:txBody>
      </p:sp>
      <p:sp>
        <p:nvSpPr>
          <p:cNvPr id="4" name="Text Placeholder 3"/>
          <p:cNvSpPr>
            <a:spLocks noGrp="1"/>
          </p:cNvSpPr>
          <p:nvPr>
            <p:ph type="body" idx="1"/>
          </p:nvPr>
        </p:nvSpPr>
        <p:spPr>
          <a:xfrm>
            <a:off x="0" y="429183"/>
            <a:ext cx="8520600" cy="1300800"/>
          </a:xfrm>
        </p:spPr>
        <p:txBody>
          <a:bodyPr/>
          <a:lstStyle/>
          <a:p>
            <a:pPr marL="114300" indent="0" algn="just">
              <a:buNone/>
            </a:pP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Hồ</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Thanh</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Trang</a:t>
            </a:r>
            <a:endParaRPr lang="en-US" sz="2400" dirty="0">
              <a:solidFill>
                <a:schemeClr val="bg2"/>
              </a:solidFill>
              <a:latin typeface="Cambria" panose="02040503050406030204" pitchFamily="18" charset="0"/>
              <a:ea typeface="Cambria" panose="02040503050406030204" pitchFamily="18" charset="0"/>
            </a:endParaRPr>
          </a:p>
        </p:txBody>
      </p:sp>
      <p:sp>
        <p:nvSpPr>
          <p:cNvPr id="5" name="Title 2"/>
          <p:cNvSpPr txBox="1">
            <a:spLocks/>
          </p:cNvSpPr>
          <p:nvPr/>
        </p:nvSpPr>
        <p:spPr>
          <a:xfrm>
            <a:off x="163630" y="822021"/>
            <a:ext cx="5322770" cy="60717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12000"/>
              <a:buFont typeface="Nanum Pen Script"/>
              <a:buNone/>
              <a:defRPr sz="12000" b="1" i="0" u="none" strike="noStrike" cap="none">
                <a:solidFill>
                  <a:schemeClr val="dk2"/>
                </a:solidFill>
                <a:latin typeface="Nanum Pen Script"/>
                <a:ea typeface="Nanum Pen Script"/>
                <a:cs typeface="Nanum Pen Script"/>
                <a:sym typeface="Nanum Pen Script"/>
              </a:defRPr>
            </a:lvl1pPr>
            <a:lvl2pPr marR="0" lvl="1" algn="ctr" rtl="0">
              <a:lnSpc>
                <a:spcPct val="100000"/>
              </a:lnSpc>
              <a:spcBef>
                <a:spcPts val="0"/>
              </a:spcBef>
              <a:spcAft>
                <a:spcPts val="0"/>
              </a:spcAft>
              <a:buClr>
                <a:schemeClr val="dk1"/>
              </a:buClr>
              <a:buSzPts val="12000"/>
              <a:buFont typeface="Nanum Pen Script"/>
              <a:buNone/>
              <a:defRPr sz="12000" b="0" i="0" u="none" strike="noStrike" cap="none">
                <a:solidFill>
                  <a:schemeClr val="dk1"/>
                </a:solidFill>
                <a:latin typeface="Nanum Pen Script"/>
                <a:ea typeface="Nanum Pen Script"/>
                <a:cs typeface="Nanum Pen Script"/>
                <a:sym typeface="Nanum Pen Script"/>
              </a:defRPr>
            </a:lvl2pPr>
            <a:lvl3pPr marR="0" lvl="2" algn="ctr" rtl="0">
              <a:lnSpc>
                <a:spcPct val="100000"/>
              </a:lnSpc>
              <a:spcBef>
                <a:spcPts val="0"/>
              </a:spcBef>
              <a:spcAft>
                <a:spcPts val="0"/>
              </a:spcAft>
              <a:buClr>
                <a:schemeClr val="dk1"/>
              </a:buClr>
              <a:buSzPts val="12000"/>
              <a:buFont typeface="Nanum Pen Script"/>
              <a:buNone/>
              <a:defRPr sz="12000" b="0" i="0" u="none" strike="noStrike" cap="none">
                <a:solidFill>
                  <a:schemeClr val="dk1"/>
                </a:solidFill>
                <a:latin typeface="Nanum Pen Script"/>
                <a:ea typeface="Nanum Pen Script"/>
                <a:cs typeface="Nanum Pen Script"/>
                <a:sym typeface="Nanum Pen Script"/>
              </a:defRPr>
            </a:lvl3pPr>
            <a:lvl4pPr marR="0" lvl="3" algn="ctr" rtl="0">
              <a:lnSpc>
                <a:spcPct val="100000"/>
              </a:lnSpc>
              <a:spcBef>
                <a:spcPts val="0"/>
              </a:spcBef>
              <a:spcAft>
                <a:spcPts val="0"/>
              </a:spcAft>
              <a:buClr>
                <a:schemeClr val="dk1"/>
              </a:buClr>
              <a:buSzPts val="12000"/>
              <a:buFont typeface="Nanum Pen Script"/>
              <a:buNone/>
              <a:defRPr sz="12000" b="0" i="0" u="none" strike="noStrike" cap="none">
                <a:solidFill>
                  <a:schemeClr val="dk1"/>
                </a:solidFill>
                <a:latin typeface="Nanum Pen Script"/>
                <a:ea typeface="Nanum Pen Script"/>
                <a:cs typeface="Nanum Pen Script"/>
                <a:sym typeface="Nanum Pen Script"/>
              </a:defRPr>
            </a:lvl4pPr>
            <a:lvl5pPr marR="0" lvl="4" algn="ctr" rtl="0">
              <a:lnSpc>
                <a:spcPct val="100000"/>
              </a:lnSpc>
              <a:spcBef>
                <a:spcPts val="0"/>
              </a:spcBef>
              <a:spcAft>
                <a:spcPts val="0"/>
              </a:spcAft>
              <a:buClr>
                <a:schemeClr val="dk1"/>
              </a:buClr>
              <a:buSzPts val="12000"/>
              <a:buFont typeface="Nanum Pen Script"/>
              <a:buNone/>
              <a:defRPr sz="12000" b="0" i="0" u="none" strike="noStrike" cap="none">
                <a:solidFill>
                  <a:schemeClr val="dk1"/>
                </a:solidFill>
                <a:latin typeface="Nanum Pen Script"/>
                <a:ea typeface="Nanum Pen Script"/>
                <a:cs typeface="Nanum Pen Script"/>
                <a:sym typeface="Nanum Pen Script"/>
              </a:defRPr>
            </a:lvl5pPr>
            <a:lvl6pPr marR="0" lvl="5" algn="ctr" rtl="0">
              <a:lnSpc>
                <a:spcPct val="100000"/>
              </a:lnSpc>
              <a:spcBef>
                <a:spcPts val="0"/>
              </a:spcBef>
              <a:spcAft>
                <a:spcPts val="0"/>
              </a:spcAft>
              <a:buClr>
                <a:schemeClr val="dk1"/>
              </a:buClr>
              <a:buSzPts val="12000"/>
              <a:buFont typeface="Nanum Pen Script"/>
              <a:buNone/>
              <a:defRPr sz="12000" b="0" i="0" u="none" strike="noStrike" cap="none">
                <a:solidFill>
                  <a:schemeClr val="dk1"/>
                </a:solidFill>
                <a:latin typeface="Nanum Pen Script"/>
                <a:ea typeface="Nanum Pen Script"/>
                <a:cs typeface="Nanum Pen Script"/>
                <a:sym typeface="Nanum Pen Script"/>
              </a:defRPr>
            </a:lvl6pPr>
            <a:lvl7pPr marR="0" lvl="6" algn="ctr" rtl="0">
              <a:lnSpc>
                <a:spcPct val="100000"/>
              </a:lnSpc>
              <a:spcBef>
                <a:spcPts val="0"/>
              </a:spcBef>
              <a:spcAft>
                <a:spcPts val="0"/>
              </a:spcAft>
              <a:buClr>
                <a:schemeClr val="dk1"/>
              </a:buClr>
              <a:buSzPts val="12000"/>
              <a:buFont typeface="Nanum Pen Script"/>
              <a:buNone/>
              <a:defRPr sz="12000" b="0" i="0" u="none" strike="noStrike" cap="none">
                <a:solidFill>
                  <a:schemeClr val="dk1"/>
                </a:solidFill>
                <a:latin typeface="Nanum Pen Script"/>
                <a:ea typeface="Nanum Pen Script"/>
                <a:cs typeface="Nanum Pen Script"/>
                <a:sym typeface="Nanum Pen Script"/>
              </a:defRPr>
            </a:lvl7pPr>
            <a:lvl8pPr marR="0" lvl="7" algn="ctr" rtl="0">
              <a:lnSpc>
                <a:spcPct val="100000"/>
              </a:lnSpc>
              <a:spcBef>
                <a:spcPts val="0"/>
              </a:spcBef>
              <a:spcAft>
                <a:spcPts val="0"/>
              </a:spcAft>
              <a:buClr>
                <a:schemeClr val="dk1"/>
              </a:buClr>
              <a:buSzPts val="12000"/>
              <a:buFont typeface="Nanum Pen Script"/>
              <a:buNone/>
              <a:defRPr sz="12000" b="0" i="0" u="none" strike="noStrike" cap="none">
                <a:solidFill>
                  <a:schemeClr val="dk1"/>
                </a:solidFill>
                <a:latin typeface="Nanum Pen Script"/>
                <a:ea typeface="Nanum Pen Script"/>
                <a:cs typeface="Nanum Pen Script"/>
                <a:sym typeface="Nanum Pen Script"/>
              </a:defRPr>
            </a:lvl8pPr>
            <a:lvl9pPr marR="0" lvl="8" algn="ctr" rtl="0">
              <a:lnSpc>
                <a:spcPct val="100000"/>
              </a:lnSpc>
              <a:spcBef>
                <a:spcPts val="0"/>
              </a:spcBef>
              <a:spcAft>
                <a:spcPts val="0"/>
              </a:spcAft>
              <a:buClr>
                <a:schemeClr val="dk1"/>
              </a:buClr>
              <a:buSzPts val="12000"/>
              <a:buFont typeface="Nanum Pen Script"/>
              <a:buNone/>
              <a:defRPr sz="12000" b="0" i="0" u="none" strike="noStrike" cap="none">
                <a:solidFill>
                  <a:schemeClr val="dk1"/>
                </a:solidFill>
                <a:latin typeface="Nanum Pen Script"/>
                <a:ea typeface="Nanum Pen Script"/>
                <a:cs typeface="Nanum Pen Script"/>
                <a:sym typeface="Nanum Pen Script"/>
              </a:defRPr>
            </a:lvl9pPr>
          </a:lstStyle>
          <a:p>
            <a:pPr algn="just"/>
            <a:r>
              <a:rPr lang="en-US" sz="3200" dirty="0">
                <a:latin typeface="Cambria" panose="02040503050406030204" pitchFamily="18" charset="0"/>
                <a:ea typeface="Cambria" panose="02040503050406030204" pitchFamily="18" charset="0"/>
              </a:rPr>
              <a:t>b. </a:t>
            </a:r>
            <a:r>
              <a:rPr lang="en-US" sz="3200" dirty="0" err="1">
                <a:latin typeface="Cambria" panose="02040503050406030204" pitchFamily="18" charset="0"/>
                <a:ea typeface="Cambria" panose="02040503050406030204" pitchFamily="18" charset="0"/>
              </a:rPr>
              <a:t>Tác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phẩm</a:t>
            </a:r>
            <a:endParaRPr lang="en-US" sz="3200" dirty="0">
              <a:latin typeface="Cambria" panose="02040503050406030204" pitchFamily="18" charset="0"/>
              <a:ea typeface="Cambria" panose="02040503050406030204" pitchFamily="18" charset="0"/>
            </a:endParaRPr>
          </a:p>
        </p:txBody>
      </p:sp>
      <p:sp>
        <p:nvSpPr>
          <p:cNvPr id="6" name="Text Placeholder 3"/>
          <p:cNvSpPr txBox="1">
            <a:spLocks/>
          </p:cNvSpPr>
          <p:nvPr/>
        </p:nvSpPr>
        <p:spPr>
          <a:xfrm>
            <a:off x="0" y="1315670"/>
            <a:ext cx="8520600" cy="29889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6"/>
              </a:buClr>
              <a:buSzPts val="1800"/>
              <a:buFont typeface="Nunito"/>
              <a:buChar char="●"/>
              <a:defRPr sz="1800" b="0" i="0" u="none" strike="noStrike" cap="none">
                <a:solidFill>
                  <a:schemeClr val="accent6"/>
                </a:solidFill>
                <a:latin typeface="Nunito"/>
                <a:ea typeface="Nunito"/>
                <a:cs typeface="Nunito"/>
                <a:sym typeface="Nunito"/>
              </a:defRPr>
            </a:lvl1pPr>
            <a:lvl2pPr marL="914400" marR="0" lvl="1" indent="-317500" algn="ctr"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2pPr>
            <a:lvl3pPr marL="1371600" marR="0" lvl="2" indent="-317500" algn="ctr"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3pPr>
            <a:lvl4pPr marL="1828800" marR="0" lvl="3" indent="-317500" algn="ctr"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4pPr>
            <a:lvl5pPr marL="2286000" marR="0" lvl="4" indent="-317500" algn="ctr"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5pPr>
            <a:lvl6pPr marL="2743200" marR="0" lvl="5" indent="-317500" algn="ctr"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6pPr>
            <a:lvl7pPr marL="3200400" marR="0" lvl="6" indent="-317500" algn="ctr"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7pPr>
            <a:lvl8pPr marL="3657600" marR="0" lvl="7" indent="-317500" algn="ctr"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8pPr>
            <a:lvl9pPr marL="4114800" marR="0" lvl="8" indent="-317500" algn="ctr" rtl="0">
              <a:lnSpc>
                <a:spcPct val="100000"/>
              </a:lnSpc>
              <a:spcBef>
                <a:spcPts val="1600"/>
              </a:spcBef>
              <a:spcAft>
                <a:spcPts val="160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9pPr>
          </a:lstStyle>
          <a:p>
            <a:pPr marL="114300" indent="0" algn="just">
              <a:buNone/>
            </a:pP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Thể</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loại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Văn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bản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thông</a:t>
            </a:r>
            <a:r>
              <a:rPr lang="en-US" sz="2400" dirty="0">
                <a:solidFill>
                  <a:schemeClr val="bg2"/>
                </a:solidFill>
                <a:latin typeface="Cambria" panose="02040503050406030204" pitchFamily="18" charset="0"/>
                <a:ea typeface="Cambria" panose="02040503050406030204" pitchFamily="18" charset="0"/>
              </a:rPr>
              <a:t> tin</a:t>
            </a:r>
          </a:p>
          <a:p>
            <a:pPr marL="114300" indent="0" algn="just">
              <a:buNone/>
            </a:pP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Xuất</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xứ</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Báo</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điện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tử</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Đất</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Việt</a:t>
            </a:r>
            <a:r>
              <a:rPr lang="en-US" sz="2400" dirty="0">
                <a:solidFill>
                  <a:schemeClr val="bg2"/>
                </a:solidFill>
                <a:latin typeface="Cambria" panose="02040503050406030204" pitchFamily="18" charset="0"/>
                <a:ea typeface="Cambria" panose="02040503050406030204" pitchFamily="18" charset="0"/>
              </a:rPr>
              <a:t> – </a:t>
            </a:r>
            <a:r>
              <a:rPr lang="en-US" sz="2400" dirty="0" err="1">
                <a:solidFill>
                  <a:schemeClr val="bg2"/>
                </a:solidFill>
                <a:latin typeface="Cambria" panose="02040503050406030204" pitchFamily="18" charset="0"/>
                <a:ea typeface="Cambria" panose="02040503050406030204" pitchFamily="18" charset="0"/>
              </a:rPr>
              <a:t>Diễn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đàn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của</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Liên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hiệp</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các</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Hội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Khoa</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học</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và</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Kĩ</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thuật</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Việt</a:t>
            </a:r>
            <a:r>
              <a:rPr lang="en-US" sz="2400" dirty="0">
                <a:solidFill>
                  <a:schemeClr val="bg2"/>
                </a:solidFill>
                <a:latin typeface="Cambria" panose="02040503050406030204" pitchFamily="18" charset="0"/>
                <a:ea typeface="Cambria" panose="02040503050406030204" pitchFamily="18" charset="0"/>
              </a:rPr>
              <a:t> Nam, </a:t>
            </a:r>
            <a:r>
              <a:rPr lang="en-US" sz="2400" dirty="0" err="1">
                <a:solidFill>
                  <a:schemeClr val="bg2"/>
                </a:solidFill>
                <a:latin typeface="Cambria" panose="02040503050406030204" pitchFamily="18" charset="0"/>
                <a:ea typeface="Cambria" panose="02040503050406030204" pitchFamily="18" charset="0"/>
              </a:rPr>
              <a:t>tháng</a:t>
            </a:r>
            <a:r>
              <a:rPr lang="en-US" sz="2400" dirty="0">
                <a:solidFill>
                  <a:schemeClr val="bg2"/>
                </a:solidFill>
                <a:latin typeface="Cambria" panose="02040503050406030204" pitchFamily="18" charset="0"/>
                <a:ea typeface="Cambria" panose="02040503050406030204" pitchFamily="18" charset="0"/>
              </a:rPr>
              <a:t> 9/2020</a:t>
            </a:r>
          </a:p>
          <a:p>
            <a:pPr marL="114300" indent="0" algn="just">
              <a:buNone/>
            </a:pP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Phương</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thức</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biểu</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đạt</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Thuyết</a:t>
            </a:r>
            <a:r>
              <a:rPr lang="en-US" sz="2400" dirty="0">
                <a:solidFill>
                  <a:schemeClr val="bg2"/>
                </a:solidFill>
                <a:latin typeface="Cambria" panose="02040503050406030204" pitchFamily="18" charset="0"/>
                <a:ea typeface="Cambria" panose="02040503050406030204" pitchFamily="18" charset="0"/>
              </a:rPr>
              <a:t> minh</a:t>
            </a:r>
          </a:p>
        </p:txBody>
      </p:sp>
      <p:sp>
        <p:nvSpPr>
          <p:cNvPr id="7" name="Title 2"/>
          <p:cNvSpPr txBox="1">
            <a:spLocks/>
          </p:cNvSpPr>
          <p:nvPr/>
        </p:nvSpPr>
        <p:spPr>
          <a:xfrm>
            <a:off x="163630" y="2810128"/>
            <a:ext cx="5322770" cy="60717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12000"/>
              <a:buFont typeface="Nanum Pen Script"/>
              <a:buNone/>
              <a:defRPr sz="12000" b="1" i="0" u="none" strike="noStrike" cap="none">
                <a:solidFill>
                  <a:schemeClr val="dk2"/>
                </a:solidFill>
                <a:latin typeface="Nanum Pen Script"/>
                <a:ea typeface="Nanum Pen Script"/>
                <a:cs typeface="Nanum Pen Script"/>
                <a:sym typeface="Nanum Pen Script"/>
              </a:defRPr>
            </a:lvl1pPr>
            <a:lvl2pPr marR="0" lvl="1" algn="ctr" rtl="0">
              <a:lnSpc>
                <a:spcPct val="100000"/>
              </a:lnSpc>
              <a:spcBef>
                <a:spcPts val="0"/>
              </a:spcBef>
              <a:spcAft>
                <a:spcPts val="0"/>
              </a:spcAft>
              <a:buClr>
                <a:schemeClr val="dk1"/>
              </a:buClr>
              <a:buSzPts val="12000"/>
              <a:buFont typeface="Nanum Pen Script"/>
              <a:buNone/>
              <a:defRPr sz="12000" b="0" i="0" u="none" strike="noStrike" cap="none">
                <a:solidFill>
                  <a:schemeClr val="dk1"/>
                </a:solidFill>
                <a:latin typeface="Nanum Pen Script"/>
                <a:ea typeface="Nanum Pen Script"/>
                <a:cs typeface="Nanum Pen Script"/>
                <a:sym typeface="Nanum Pen Script"/>
              </a:defRPr>
            </a:lvl2pPr>
            <a:lvl3pPr marR="0" lvl="2" algn="ctr" rtl="0">
              <a:lnSpc>
                <a:spcPct val="100000"/>
              </a:lnSpc>
              <a:spcBef>
                <a:spcPts val="0"/>
              </a:spcBef>
              <a:spcAft>
                <a:spcPts val="0"/>
              </a:spcAft>
              <a:buClr>
                <a:schemeClr val="dk1"/>
              </a:buClr>
              <a:buSzPts val="12000"/>
              <a:buFont typeface="Nanum Pen Script"/>
              <a:buNone/>
              <a:defRPr sz="12000" b="0" i="0" u="none" strike="noStrike" cap="none">
                <a:solidFill>
                  <a:schemeClr val="dk1"/>
                </a:solidFill>
                <a:latin typeface="Nanum Pen Script"/>
                <a:ea typeface="Nanum Pen Script"/>
                <a:cs typeface="Nanum Pen Script"/>
                <a:sym typeface="Nanum Pen Script"/>
              </a:defRPr>
            </a:lvl3pPr>
            <a:lvl4pPr marR="0" lvl="3" algn="ctr" rtl="0">
              <a:lnSpc>
                <a:spcPct val="100000"/>
              </a:lnSpc>
              <a:spcBef>
                <a:spcPts val="0"/>
              </a:spcBef>
              <a:spcAft>
                <a:spcPts val="0"/>
              </a:spcAft>
              <a:buClr>
                <a:schemeClr val="dk1"/>
              </a:buClr>
              <a:buSzPts val="12000"/>
              <a:buFont typeface="Nanum Pen Script"/>
              <a:buNone/>
              <a:defRPr sz="12000" b="0" i="0" u="none" strike="noStrike" cap="none">
                <a:solidFill>
                  <a:schemeClr val="dk1"/>
                </a:solidFill>
                <a:latin typeface="Nanum Pen Script"/>
                <a:ea typeface="Nanum Pen Script"/>
                <a:cs typeface="Nanum Pen Script"/>
                <a:sym typeface="Nanum Pen Script"/>
              </a:defRPr>
            </a:lvl4pPr>
            <a:lvl5pPr marR="0" lvl="4" algn="ctr" rtl="0">
              <a:lnSpc>
                <a:spcPct val="100000"/>
              </a:lnSpc>
              <a:spcBef>
                <a:spcPts val="0"/>
              </a:spcBef>
              <a:spcAft>
                <a:spcPts val="0"/>
              </a:spcAft>
              <a:buClr>
                <a:schemeClr val="dk1"/>
              </a:buClr>
              <a:buSzPts val="12000"/>
              <a:buFont typeface="Nanum Pen Script"/>
              <a:buNone/>
              <a:defRPr sz="12000" b="0" i="0" u="none" strike="noStrike" cap="none">
                <a:solidFill>
                  <a:schemeClr val="dk1"/>
                </a:solidFill>
                <a:latin typeface="Nanum Pen Script"/>
                <a:ea typeface="Nanum Pen Script"/>
                <a:cs typeface="Nanum Pen Script"/>
                <a:sym typeface="Nanum Pen Script"/>
              </a:defRPr>
            </a:lvl5pPr>
            <a:lvl6pPr marR="0" lvl="5" algn="ctr" rtl="0">
              <a:lnSpc>
                <a:spcPct val="100000"/>
              </a:lnSpc>
              <a:spcBef>
                <a:spcPts val="0"/>
              </a:spcBef>
              <a:spcAft>
                <a:spcPts val="0"/>
              </a:spcAft>
              <a:buClr>
                <a:schemeClr val="dk1"/>
              </a:buClr>
              <a:buSzPts val="12000"/>
              <a:buFont typeface="Nanum Pen Script"/>
              <a:buNone/>
              <a:defRPr sz="12000" b="0" i="0" u="none" strike="noStrike" cap="none">
                <a:solidFill>
                  <a:schemeClr val="dk1"/>
                </a:solidFill>
                <a:latin typeface="Nanum Pen Script"/>
                <a:ea typeface="Nanum Pen Script"/>
                <a:cs typeface="Nanum Pen Script"/>
                <a:sym typeface="Nanum Pen Script"/>
              </a:defRPr>
            </a:lvl6pPr>
            <a:lvl7pPr marR="0" lvl="6" algn="ctr" rtl="0">
              <a:lnSpc>
                <a:spcPct val="100000"/>
              </a:lnSpc>
              <a:spcBef>
                <a:spcPts val="0"/>
              </a:spcBef>
              <a:spcAft>
                <a:spcPts val="0"/>
              </a:spcAft>
              <a:buClr>
                <a:schemeClr val="dk1"/>
              </a:buClr>
              <a:buSzPts val="12000"/>
              <a:buFont typeface="Nanum Pen Script"/>
              <a:buNone/>
              <a:defRPr sz="12000" b="0" i="0" u="none" strike="noStrike" cap="none">
                <a:solidFill>
                  <a:schemeClr val="dk1"/>
                </a:solidFill>
                <a:latin typeface="Nanum Pen Script"/>
                <a:ea typeface="Nanum Pen Script"/>
                <a:cs typeface="Nanum Pen Script"/>
                <a:sym typeface="Nanum Pen Script"/>
              </a:defRPr>
            </a:lvl7pPr>
            <a:lvl8pPr marR="0" lvl="7" algn="ctr" rtl="0">
              <a:lnSpc>
                <a:spcPct val="100000"/>
              </a:lnSpc>
              <a:spcBef>
                <a:spcPts val="0"/>
              </a:spcBef>
              <a:spcAft>
                <a:spcPts val="0"/>
              </a:spcAft>
              <a:buClr>
                <a:schemeClr val="dk1"/>
              </a:buClr>
              <a:buSzPts val="12000"/>
              <a:buFont typeface="Nanum Pen Script"/>
              <a:buNone/>
              <a:defRPr sz="12000" b="0" i="0" u="none" strike="noStrike" cap="none">
                <a:solidFill>
                  <a:schemeClr val="dk1"/>
                </a:solidFill>
                <a:latin typeface="Nanum Pen Script"/>
                <a:ea typeface="Nanum Pen Script"/>
                <a:cs typeface="Nanum Pen Script"/>
                <a:sym typeface="Nanum Pen Script"/>
              </a:defRPr>
            </a:lvl8pPr>
            <a:lvl9pPr marR="0" lvl="8" algn="ctr" rtl="0">
              <a:lnSpc>
                <a:spcPct val="100000"/>
              </a:lnSpc>
              <a:spcBef>
                <a:spcPts val="0"/>
              </a:spcBef>
              <a:spcAft>
                <a:spcPts val="0"/>
              </a:spcAft>
              <a:buClr>
                <a:schemeClr val="dk1"/>
              </a:buClr>
              <a:buSzPts val="12000"/>
              <a:buFont typeface="Nanum Pen Script"/>
              <a:buNone/>
              <a:defRPr sz="12000" b="0" i="0" u="none" strike="noStrike" cap="none">
                <a:solidFill>
                  <a:schemeClr val="dk1"/>
                </a:solidFill>
                <a:latin typeface="Nanum Pen Script"/>
                <a:ea typeface="Nanum Pen Script"/>
                <a:cs typeface="Nanum Pen Script"/>
                <a:sym typeface="Nanum Pen Script"/>
              </a:defRPr>
            </a:lvl9pPr>
          </a:lstStyle>
          <a:p>
            <a:pPr algn="just"/>
            <a:r>
              <a:rPr lang="en-US" sz="3200" dirty="0">
                <a:latin typeface="Cambria" panose="02040503050406030204" pitchFamily="18" charset="0"/>
                <a:ea typeface="Cambria" panose="02040503050406030204" pitchFamily="18" charset="0"/>
              </a:rPr>
              <a:t>c. </a:t>
            </a:r>
            <a:r>
              <a:rPr lang="en-US" sz="3200" dirty="0" err="1">
                <a:latin typeface="Cambria" panose="02040503050406030204" pitchFamily="18" charset="0"/>
                <a:ea typeface="Cambria" panose="02040503050406030204" pitchFamily="18" charset="0"/>
              </a:rPr>
              <a:t>Bố</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cục</a:t>
            </a:r>
            <a:endParaRPr lang="en-US" sz="3200" dirty="0">
              <a:latin typeface="Cambria" panose="02040503050406030204" pitchFamily="18" charset="0"/>
              <a:ea typeface="Cambria" panose="02040503050406030204" pitchFamily="18" charset="0"/>
            </a:endParaRPr>
          </a:p>
        </p:txBody>
      </p:sp>
      <p:sp>
        <p:nvSpPr>
          <p:cNvPr id="8" name="Text Placeholder 3"/>
          <p:cNvSpPr txBox="1">
            <a:spLocks/>
          </p:cNvSpPr>
          <p:nvPr/>
        </p:nvSpPr>
        <p:spPr>
          <a:xfrm>
            <a:off x="0" y="3307651"/>
            <a:ext cx="8520600" cy="29889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6"/>
              </a:buClr>
              <a:buSzPts val="1800"/>
              <a:buFont typeface="Nunito"/>
              <a:buChar char="●"/>
              <a:defRPr sz="1800" b="0" i="0" u="none" strike="noStrike" cap="none">
                <a:solidFill>
                  <a:schemeClr val="accent6"/>
                </a:solidFill>
                <a:latin typeface="Nunito"/>
                <a:ea typeface="Nunito"/>
                <a:cs typeface="Nunito"/>
                <a:sym typeface="Nunito"/>
              </a:defRPr>
            </a:lvl1pPr>
            <a:lvl2pPr marL="914400" marR="0" lvl="1" indent="-317500" algn="ctr"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2pPr>
            <a:lvl3pPr marL="1371600" marR="0" lvl="2" indent="-317500" algn="ctr"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3pPr>
            <a:lvl4pPr marL="1828800" marR="0" lvl="3" indent="-317500" algn="ctr"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4pPr>
            <a:lvl5pPr marL="2286000" marR="0" lvl="4" indent="-317500" algn="ctr"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5pPr>
            <a:lvl6pPr marL="2743200" marR="0" lvl="5" indent="-317500" algn="ctr"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6pPr>
            <a:lvl7pPr marL="3200400" marR="0" lvl="6" indent="-317500" algn="ctr"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7pPr>
            <a:lvl8pPr marL="3657600" marR="0" lvl="7" indent="-317500" algn="ctr"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8pPr>
            <a:lvl9pPr marL="4114800" marR="0" lvl="8" indent="-317500" algn="ctr" rtl="0">
              <a:lnSpc>
                <a:spcPct val="100000"/>
              </a:lnSpc>
              <a:spcBef>
                <a:spcPts val="1600"/>
              </a:spcBef>
              <a:spcAft>
                <a:spcPts val="160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9pPr>
          </a:lstStyle>
          <a:p>
            <a:pPr marL="114300" indent="0" algn="just">
              <a:buNone/>
            </a:pP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Phần</a:t>
            </a:r>
            <a:r>
              <a:rPr lang="en-US" sz="2400" dirty="0">
                <a:solidFill>
                  <a:schemeClr val="bg2"/>
                </a:solidFill>
                <a:latin typeface="Cambria" panose="02040503050406030204" pitchFamily="18" charset="0"/>
                <a:ea typeface="Cambria" panose="02040503050406030204" pitchFamily="18" charset="0"/>
              </a:rPr>
              <a:t> 1. </a:t>
            </a:r>
            <a:r>
              <a:rPr lang="en-US" sz="2400" dirty="0" err="1">
                <a:solidFill>
                  <a:schemeClr val="bg2"/>
                </a:solidFill>
                <a:latin typeface="Cambria" panose="02040503050406030204" pitchFamily="18" charset="0"/>
                <a:ea typeface="Cambria" panose="02040503050406030204" pitchFamily="18" charset="0"/>
              </a:rPr>
              <a:t>Từ</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đầu</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đến</a:t>
            </a:r>
            <a:r>
              <a:rPr lang="en-US" sz="2400" dirty="0">
                <a:solidFill>
                  <a:schemeClr val="bg2"/>
                </a:solidFill>
                <a:latin typeface="Cambria" panose="02040503050406030204" pitchFamily="18" charset="0"/>
                <a:ea typeface="Cambria" panose="02040503050406030204" pitchFamily="18" charset="0"/>
              </a:rPr>
              <a:t> “</a:t>
            </a:r>
            <a:r>
              <a:rPr lang="en-US" sz="2400" i="1" dirty="0" err="1">
                <a:solidFill>
                  <a:schemeClr val="bg2"/>
                </a:solidFill>
                <a:latin typeface="Cambria" panose="02040503050406030204" pitchFamily="18" charset="0"/>
                <a:ea typeface="Cambria" panose="02040503050406030204" pitchFamily="18" charset="0"/>
              </a:rPr>
              <a:t>phát</a:t>
            </a:r>
            <a:r>
              <a:rPr lang="en-US" sz="2400" i="1" dirty="0">
                <a:solidFill>
                  <a:schemeClr val="bg2"/>
                </a:solidFill>
                <a:latin typeface="Cambria" panose="02040503050406030204" pitchFamily="18" charset="0"/>
                <a:ea typeface="Cambria" panose="02040503050406030204" pitchFamily="18" charset="0"/>
              </a:rPr>
              <a:t> </a:t>
            </a:r>
            <a:r>
              <a:rPr lang="en-US" sz="2400" i="1" dirty="0" err="1">
                <a:solidFill>
                  <a:schemeClr val="bg2"/>
                </a:solidFill>
                <a:latin typeface="Cambria" panose="02040503050406030204" pitchFamily="18" charset="0"/>
                <a:ea typeface="Cambria" panose="02040503050406030204" pitchFamily="18" charset="0"/>
              </a:rPr>
              <a:t>triển</a:t>
            </a:r>
            <a:r>
              <a:rPr lang="en-US" sz="2400" i="1" dirty="0">
                <a:solidFill>
                  <a:schemeClr val="bg2"/>
                </a:solidFill>
                <a:latin typeface="Cambria" panose="02040503050406030204" pitchFamily="18" charset="0"/>
                <a:ea typeface="Cambria" panose="02040503050406030204" pitchFamily="18" charset="0"/>
              </a:rPr>
              <a:t> </a:t>
            </a:r>
            <a:r>
              <a:rPr lang="en-US" sz="2400" i="1" dirty="0" err="1">
                <a:solidFill>
                  <a:schemeClr val="bg2"/>
                </a:solidFill>
                <a:latin typeface="Cambria" panose="02040503050406030204" pitchFamily="18" charset="0"/>
                <a:ea typeface="Cambria" panose="02040503050406030204" pitchFamily="18" charset="0"/>
              </a:rPr>
              <a:t>của</a:t>
            </a:r>
            <a:r>
              <a:rPr lang="en-US" sz="2400" i="1" dirty="0">
                <a:solidFill>
                  <a:schemeClr val="bg2"/>
                </a:solidFill>
                <a:latin typeface="Cambria" panose="02040503050406030204" pitchFamily="18" charset="0"/>
                <a:ea typeface="Cambria" panose="02040503050406030204" pitchFamily="18" charset="0"/>
              </a:rPr>
              <a:t> </a:t>
            </a:r>
            <a:r>
              <a:rPr lang="en-US" sz="2400" i="1" dirty="0" err="1">
                <a:solidFill>
                  <a:schemeClr val="bg2"/>
                </a:solidFill>
                <a:latin typeface="Cambria" panose="02040503050406030204" pitchFamily="18" charset="0"/>
                <a:ea typeface="Cambria" panose="02040503050406030204" pitchFamily="18" charset="0"/>
              </a:rPr>
              <a:t>sự</a:t>
            </a:r>
            <a:r>
              <a:rPr lang="en-US" sz="2400" i="1" dirty="0">
                <a:solidFill>
                  <a:schemeClr val="bg2"/>
                </a:solidFill>
                <a:latin typeface="Cambria" panose="02040503050406030204" pitchFamily="18" charset="0"/>
                <a:ea typeface="Cambria" panose="02040503050406030204" pitchFamily="18" charset="0"/>
              </a:rPr>
              <a:t> </a:t>
            </a:r>
            <a:r>
              <a:rPr lang="en-US" sz="2400" i="1" dirty="0" err="1">
                <a:solidFill>
                  <a:schemeClr val="bg2"/>
                </a:solidFill>
                <a:latin typeface="Cambria" panose="02040503050406030204" pitchFamily="18" charset="0"/>
                <a:ea typeface="Cambria" panose="02040503050406030204" pitchFamily="18" charset="0"/>
              </a:rPr>
              <a:t>sống</a:t>
            </a:r>
            <a:r>
              <a:rPr lang="en-US" sz="2400" i="1" dirty="0">
                <a:solidFill>
                  <a:schemeClr val="bg2"/>
                </a:solidFill>
                <a:latin typeface="Cambria" panose="02040503050406030204" pitchFamily="18" charset="0"/>
                <a:ea typeface="Cambria" panose="02040503050406030204" pitchFamily="18" charset="0"/>
              </a:rPr>
              <a:t> </a:t>
            </a:r>
            <a:r>
              <a:rPr lang="en-US" sz="2400" i="1" dirty="0" err="1">
                <a:solidFill>
                  <a:schemeClr val="bg2"/>
                </a:solidFill>
                <a:latin typeface="Cambria" panose="02040503050406030204" pitchFamily="18" charset="0"/>
                <a:ea typeface="Cambria" panose="02040503050406030204" pitchFamily="18" charset="0"/>
              </a:rPr>
              <a:t>trên</a:t>
            </a:r>
            <a:r>
              <a:rPr lang="en-US" sz="2400" i="1" dirty="0">
                <a:solidFill>
                  <a:schemeClr val="bg2"/>
                </a:solidFill>
                <a:latin typeface="Cambria" panose="02040503050406030204" pitchFamily="18" charset="0"/>
                <a:ea typeface="Cambria" panose="02040503050406030204" pitchFamily="18" charset="0"/>
              </a:rPr>
              <a:t> </a:t>
            </a:r>
            <a:r>
              <a:rPr lang="en-US" sz="2400" i="1" dirty="0" err="1">
                <a:solidFill>
                  <a:schemeClr val="bg2"/>
                </a:solidFill>
                <a:latin typeface="Cambria" panose="02040503050406030204" pitchFamily="18" charset="0"/>
                <a:ea typeface="Cambria" panose="02040503050406030204" pitchFamily="18" charset="0"/>
              </a:rPr>
              <a:t>Trái</a:t>
            </a:r>
            <a:r>
              <a:rPr lang="en-US" sz="2400" i="1" dirty="0">
                <a:solidFill>
                  <a:schemeClr val="bg2"/>
                </a:solidFill>
                <a:latin typeface="Cambria" panose="02040503050406030204" pitchFamily="18" charset="0"/>
                <a:ea typeface="Cambria" panose="02040503050406030204" pitchFamily="18" charset="0"/>
              </a:rPr>
              <a:t> </a:t>
            </a:r>
            <a:r>
              <a:rPr lang="en-US" sz="2400" i="1" dirty="0" err="1">
                <a:solidFill>
                  <a:schemeClr val="bg2"/>
                </a:solidFill>
                <a:latin typeface="Cambria" panose="02040503050406030204" pitchFamily="18" charset="0"/>
                <a:ea typeface="Cambria" panose="02040503050406030204" pitchFamily="18" charset="0"/>
              </a:rPr>
              <a:t>Đất</a:t>
            </a:r>
            <a:r>
              <a:rPr lang="en-US" sz="2400" i="1" dirty="0">
                <a:solidFill>
                  <a:schemeClr val="bg2"/>
                </a:solidFill>
                <a:latin typeface="Cambria" panose="02040503050406030204" pitchFamily="18" charset="0"/>
                <a:ea typeface="Cambria" panose="02040503050406030204" pitchFamily="18" charset="0"/>
              </a:rPr>
              <a:t>”</a:t>
            </a:r>
          </a:p>
          <a:p>
            <a:pPr algn="just">
              <a:buFont typeface="Symbol" panose="05050102010706020507" pitchFamily="18" charset="2"/>
              <a:buChar char=""/>
            </a:pPr>
            <a:r>
              <a:rPr lang="en-US" sz="2400" dirty="0" err="1">
                <a:solidFill>
                  <a:schemeClr val="bg2"/>
                </a:solidFill>
                <a:latin typeface="Cambria" panose="02040503050406030204" pitchFamily="18" charset="0"/>
                <a:ea typeface="Cambria" panose="02040503050406030204" pitchFamily="18" charset="0"/>
              </a:rPr>
              <a:t>Giới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thiệu</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và</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chứng</a:t>
            </a:r>
            <a:r>
              <a:rPr lang="en-US" sz="2400" dirty="0">
                <a:solidFill>
                  <a:schemeClr val="bg2"/>
                </a:solidFill>
                <a:latin typeface="Cambria" panose="02040503050406030204" pitchFamily="18" charset="0"/>
                <a:ea typeface="Cambria" panose="02040503050406030204" pitchFamily="18" charset="0"/>
              </a:rPr>
              <a:t> minh </a:t>
            </a:r>
            <a:r>
              <a:rPr lang="en-US" sz="2400" dirty="0" err="1">
                <a:solidFill>
                  <a:schemeClr val="bg2"/>
                </a:solidFill>
                <a:latin typeface="Cambria" panose="02040503050406030204" pitchFamily="18" charset="0"/>
                <a:ea typeface="Cambria" panose="02040503050406030204" pitchFamily="18" charset="0"/>
              </a:rPr>
              <a:t>Trái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Đất</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là</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cái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nôi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của</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sự</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sống</a:t>
            </a:r>
            <a:endParaRPr lang="en-US" sz="2400" dirty="0">
              <a:solidFill>
                <a:schemeClr val="bg2"/>
              </a:solidFill>
              <a:latin typeface="Cambria" panose="02040503050406030204" pitchFamily="18" charset="0"/>
              <a:ea typeface="Cambria" panose="02040503050406030204" pitchFamily="18" charset="0"/>
            </a:endParaRPr>
          </a:p>
          <a:p>
            <a:pPr marL="114300" indent="0" algn="just">
              <a:buNone/>
            </a:pP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Phần</a:t>
            </a:r>
            <a:r>
              <a:rPr lang="en-US" sz="2400" dirty="0">
                <a:solidFill>
                  <a:schemeClr val="bg2"/>
                </a:solidFill>
                <a:latin typeface="Cambria" panose="02040503050406030204" pitchFamily="18" charset="0"/>
                <a:ea typeface="Cambria" panose="02040503050406030204" pitchFamily="18" charset="0"/>
              </a:rPr>
              <a:t> 2. </a:t>
            </a:r>
            <a:r>
              <a:rPr lang="en-US" sz="2400" dirty="0" err="1">
                <a:solidFill>
                  <a:schemeClr val="bg2"/>
                </a:solidFill>
                <a:latin typeface="Cambria" panose="02040503050406030204" pitchFamily="18" charset="0"/>
                <a:ea typeface="Cambria" panose="02040503050406030204" pitchFamily="18" charset="0"/>
              </a:rPr>
              <a:t>Đoạn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còn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lại</a:t>
            </a:r>
            <a:endParaRPr lang="en-US" sz="2400" dirty="0">
              <a:solidFill>
                <a:schemeClr val="bg2"/>
              </a:solidFill>
              <a:latin typeface="Cambria" panose="02040503050406030204" pitchFamily="18" charset="0"/>
              <a:ea typeface="Cambria" panose="02040503050406030204" pitchFamily="18" charset="0"/>
            </a:endParaRPr>
          </a:p>
          <a:p>
            <a:pPr algn="just">
              <a:buFont typeface="Symbol" panose="05050102010706020507" pitchFamily="18" charset="2"/>
              <a:buChar char=""/>
            </a:pPr>
            <a:r>
              <a:rPr lang="en-US" sz="2400" dirty="0" err="1">
                <a:solidFill>
                  <a:schemeClr val="bg2"/>
                </a:solidFill>
                <a:latin typeface="Cambria" panose="02040503050406030204" pitchFamily="18" charset="0"/>
                <a:ea typeface="Cambria" panose="02040503050406030204" pitchFamily="18" charset="0"/>
              </a:rPr>
              <a:t>Thực</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trạng</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Trái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Đất</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hiện</a:t>
            </a:r>
            <a:r>
              <a:rPr lang="en-US" sz="2400" dirty="0">
                <a:solidFill>
                  <a:schemeClr val="bg2"/>
                </a:solidFill>
                <a:latin typeface="Cambria" panose="02040503050406030204" pitchFamily="18" charset="0"/>
                <a:ea typeface="Cambria" panose="02040503050406030204" pitchFamily="18" charset="0"/>
              </a:rPr>
              <a:t> nay.</a:t>
            </a:r>
          </a:p>
        </p:txBody>
      </p:sp>
    </p:spTree>
    <p:extLst>
      <p:ext uri="{BB962C8B-B14F-4D97-AF65-F5344CB8AC3E}">
        <p14:creationId xmlns:p14="http://schemas.microsoft.com/office/powerpoint/2010/main" val="105460204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arn(inVertic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barn(inVertical)">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barn(inVertical)">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barn(inVertical)">
                                      <p:cBhvr>
                                        <p:cTn id="42" dur="500"/>
                                        <p:tgtEl>
                                          <p:spTgt spid="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1" end="1"/>
                                            </p:txEl>
                                          </p:spTgt>
                                        </p:tgtEl>
                                        <p:attrNameLst>
                                          <p:attrName>style.visibility</p:attrName>
                                        </p:attrNameLst>
                                      </p:cBhvr>
                                      <p:to>
                                        <p:strVal val="visible"/>
                                      </p:to>
                                    </p:set>
                                    <p:animEffect transition="in" filter="fade">
                                      <p:cBhvr>
                                        <p:cTn id="47" dur="500"/>
                                        <p:tgtEl>
                                          <p:spTgt spid="8">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8">
                                            <p:txEl>
                                              <p:pRg st="2" end="2"/>
                                            </p:txEl>
                                          </p:spTgt>
                                        </p:tgtEl>
                                        <p:attrNameLst>
                                          <p:attrName>style.visibility</p:attrName>
                                        </p:attrNameLst>
                                      </p:cBhvr>
                                      <p:to>
                                        <p:strVal val="visible"/>
                                      </p:to>
                                    </p:set>
                                    <p:animEffect transition="in" filter="barn(inVertical)">
                                      <p:cBhvr>
                                        <p:cTn id="52" dur="500"/>
                                        <p:tgtEl>
                                          <p:spTgt spid="8">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
                                            <p:txEl>
                                              <p:pRg st="3" end="3"/>
                                            </p:txEl>
                                          </p:spTgt>
                                        </p:tgtEl>
                                        <p:attrNameLst>
                                          <p:attrName>style.visibility</p:attrName>
                                        </p:attrNameLst>
                                      </p:cBhvr>
                                      <p:to>
                                        <p:strVal val="visible"/>
                                      </p:to>
                                    </p:set>
                                    <p:animEffect transition="in" filter="fade">
                                      <p:cBhvr>
                                        <p:cTn id="5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5"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6439711" cy="683765"/>
          </a:xfrm>
        </p:spPr>
        <p:txBody>
          <a:bodyPr/>
          <a:lstStyle/>
          <a:p>
            <a:r>
              <a:rPr lang="en-US" sz="2800" dirty="0">
                <a:latin typeface="Cambria" panose="02040503050406030204" pitchFamily="18" charset="0"/>
                <a:ea typeface="Cambria" panose="02040503050406030204" pitchFamily="18" charset="0"/>
              </a:rPr>
              <a:t>2. </a:t>
            </a:r>
            <a:r>
              <a:rPr lang="en-US" sz="2800" dirty="0" err="1">
                <a:latin typeface="Cambria" panose="02040503050406030204" pitchFamily="18" charset="0"/>
                <a:ea typeface="Cambria" panose="02040503050406030204" pitchFamily="18" charset="0"/>
              </a:rPr>
              <a:t>Tìm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hiểu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các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nội</a:t>
            </a:r>
            <a:r>
              <a:rPr lang="en-US" sz="2800" dirty="0">
                <a:latin typeface="Cambria" panose="02040503050406030204" pitchFamily="18" charset="0"/>
                <a:ea typeface="Cambria" panose="02040503050406030204" pitchFamily="18" charset="0"/>
              </a:rPr>
              <a:t> dung </a:t>
            </a:r>
            <a:r>
              <a:rPr lang="en-US" sz="2800" dirty="0" err="1">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văn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bản</a:t>
            </a:r>
            <a:endParaRPr lang="en-US" sz="2800" dirty="0">
              <a:latin typeface="Cambria" panose="02040503050406030204" pitchFamily="18" charset="0"/>
              <a:ea typeface="Cambria" panose="02040503050406030204" pitchFamily="18" charset="0"/>
            </a:endParaRPr>
          </a:p>
        </p:txBody>
      </p:sp>
      <p:sp>
        <p:nvSpPr>
          <p:cNvPr id="4" name="Text Placeholder 3"/>
          <p:cNvSpPr>
            <a:spLocks noGrp="1"/>
          </p:cNvSpPr>
          <p:nvPr>
            <p:ph type="body" idx="1"/>
          </p:nvPr>
        </p:nvSpPr>
        <p:spPr>
          <a:xfrm>
            <a:off x="214008" y="683765"/>
            <a:ext cx="9144000" cy="1300800"/>
          </a:xfrm>
        </p:spPr>
        <p:txBody>
          <a:bodyPr/>
          <a:lstStyle/>
          <a:p>
            <a:pPr marL="114300" indent="0" algn="just">
              <a:buNone/>
            </a:pPr>
            <a:r>
              <a:rPr lang="en-US" sz="2400" dirty="0">
                <a:solidFill>
                  <a:schemeClr val="bg2"/>
                </a:solidFill>
                <a:latin typeface="Cambria" panose="02040503050406030204" pitchFamily="18" charset="0"/>
                <a:ea typeface="Cambria" panose="02040503050406030204" pitchFamily="18" charset="0"/>
              </a:rPr>
              <a:t>e. </a:t>
            </a:r>
            <a:r>
              <a:rPr lang="en-US" sz="2400" dirty="0" err="1">
                <a:solidFill>
                  <a:schemeClr val="bg2"/>
                </a:solidFill>
                <a:latin typeface="Cambria" panose="02040503050406030204" pitchFamily="18" charset="0"/>
                <a:ea typeface="Cambria" panose="02040503050406030204" pitchFamily="18" charset="0"/>
              </a:rPr>
              <a:t>Tình</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trạng</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Trái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Đất</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hiện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ra</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sao</a:t>
            </a:r>
            <a:r>
              <a:rPr lang="en-US" sz="2400" dirty="0">
                <a:solidFill>
                  <a:schemeClr val="bg2"/>
                </a:solidFill>
                <a:latin typeface="Cambria" panose="02040503050406030204" pitchFamily="18" charset="0"/>
                <a:ea typeface="Cambria" panose="02040503050406030204" pitchFamily="18" charset="0"/>
              </a:rPr>
              <a:t>?</a:t>
            </a:r>
          </a:p>
        </p:txBody>
      </p:sp>
      <p:sp>
        <p:nvSpPr>
          <p:cNvPr id="2" name="Cloud Callout 1"/>
          <p:cNvSpPr/>
          <p:nvPr/>
        </p:nvSpPr>
        <p:spPr>
          <a:xfrm>
            <a:off x="1692614" y="1673158"/>
            <a:ext cx="5525310" cy="2470826"/>
          </a:xfrm>
          <a:prstGeom prst="cloud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err="1">
                <a:solidFill>
                  <a:schemeClr val="bg2"/>
                </a:solidFill>
                <a:latin typeface="Cambria" panose="02040503050406030204" pitchFamily="18" charset="0"/>
                <a:ea typeface="Cambria" panose="02040503050406030204" pitchFamily="18" charset="0"/>
              </a:rPr>
              <a:t>Trái</a:t>
            </a:r>
            <a:r>
              <a:rPr lang="en-US" sz="2800" dirty="0">
                <a:solidFill>
                  <a:schemeClr val="bg2"/>
                </a:solidFill>
                <a:latin typeface="Cambria" panose="02040503050406030204" pitchFamily="18" charset="0"/>
                <a:ea typeface="Cambria" panose="02040503050406030204" pitchFamily="18" charset="0"/>
              </a:rPr>
              <a:t> </a:t>
            </a:r>
            <a:r>
              <a:rPr lang="en-US" sz="2800" dirty="0" err="1">
                <a:solidFill>
                  <a:schemeClr val="bg2"/>
                </a:solidFill>
                <a:latin typeface="Cambria" panose="02040503050406030204" pitchFamily="18" charset="0"/>
                <a:ea typeface="Cambria" panose="02040503050406030204" pitchFamily="18" charset="0"/>
              </a:rPr>
              <a:t>Đất</a:t>
            </a:r>
            <a:r>
              <a:rPr lang="en-US" sz="2800" dirty="0">
                <a:solidFill>
                  <a:schemeClr val="bg2"/>
                </a:solidFill>
                <a:latin typeface="Cambria" panose="02040503050406030204" pitchFamily="18" charset="0"/>
                <a:ea typeface="Cambria" panose="02040503050406030204" pitchFamily="18" charset="0"/>
              </a:rPr>
              <a:t> </a:t>
            </a:r>
            <a:r>
              <a:rPr lang="en-US" sz="2800" dirty="0" err="1">
                <a:solidFill>
                  <a:schemeClr val="bg2"/>
                </a:solidFill>
                <a:latin typeface="Cambria" panose="02040503050406030204" pitchFamily="18" charset="0"/>
                <a:ea typeface="Cambria" panose="02040503050406030204" pitchFamily="18" charset="0"/>
              </a:rPr>
              <a:t>có</a:t>
            </a:r>
            <a:r>
              <a:rPr lang="en-US" sz="2800" dirty="0">
                <a:solidFill>
                  <a:schemeClr val="bg2"/>
                </a:solidFill>
                <a:latin typeface="Cambria" panose="02040503050406030204" pitchFamily="18" charset="0"/>
                <a:ea typeface="Cambria" panose="02040503050406030204" pitchFamily="18" charset="0"/>
              </a:rPr>
              <a:t> </a:t>
            </a:r>
            <a:r>
              <a:rPr lang="en-US" sz="2800" dirty="0" err="1">
                <a:solidFill>
                  <a:schemeClr val="bg2"/>
                </a:solidFill>
                <a:latin typeface="Cambria" panose="02040503050406030204" pitchFamily="18" charset="0"/>
                <a:ea typeface="Cambria" panose="02040503050406030204" pitchFamily="18" charset="0"/>
              </a:rPr>
              <a:t>thể</a:t>
            </a:r>
            <a:r>
              <a:rPr lang="en-US" sz="2800" dirty="0">
                <a:solidFill>
                  <a:schemeClr val="bg2"/>
                </a:solidFill>
                <a:latin typeface="Cambria" panose="02040503050406030204" pitchFamily="18" charset="0"/>
                <a:ea typeface="Cambria" panose="02040503050406030204" pitchFamily="18" charset="0"/>
              </a:rPr>
              <a:t> </a:t>
            </a:r>
            <a:r>
              <a:rPr lang="en-US" sz="2800" dirty="0" err="1">
                <a:solidFill>
                  <a:schemeClr val="bg2"/>
                </a:solidFill>
                <a:latin typeface="Cambria" panose="02040503050406030204" pitchFamily="18" charset="0"/>
                <a:ea typeface="Cambria" panose="02040503050406030204" pitchFamily="18" charset="0"/>
              </a:rPr>
              <a:t>chịu</a:t>
            </a:r>
            <a:r>
              <a:rPr lang="en-US" sz="2800" dirty="0">
                <a:solidFill>
                  <a:schemeClr val="bg2"/>
                </a:solidFill>
                <a:latin typeface="Cambria" panose="02040503050406030204" pitchFamily="18" charset="0"/>
                <a:ea typeface="Cambria" panose="02040503050406030204" pitchFamily="18" charset="0"/>
              </a:rPr>
              <a:t> </a:t>
            </a:r>
            <a:r>
              <a:rPr lang="en-US" sz="2800" dirty="0" err="1">
                <a:solidFill>
                  <a:schemeClr val="bg2"/>
                </a:solidFill>
                <a:latin typeface="Cambria" panose="02040503050406030204" pitchFamily="18" charset="0"/>
                <a:ea typeface="Cambria" panose="02040503050406030204" pitchFamily="18" charset="0"/>
              </a:rPr>
              <a:t>đựng</a:t>
            </a:r>
            <a:r>
              <a:rPr lang="en-US" sz="2800" dirty="0">
                <a:solidFill>
                  <a:schemeClr val="bg2"/>
                </a:solidFill>
                <a:latin typeface="Cambria" panose="02040503050406030204" pitchFamily="18" charset="0"/>
                <a:ea typeface="Cambria" panose="02040503050406030204" pitchFamily="18" charset="0"/>
              </a:rPr>
              <a:t> </a:t>
            </a:r>
            <a:r>
              <a:rPr lang="en-US" sz="2800" dirty="0" err="1">
                <a:solidFill>
                  <a:schemeClr val="bg2"/>
                </a:solidFill>
                <a:latin typeface="Cambria" panose="02040503050406030204" pitchFamily="18" charset="0"/>
                <a:ea typeface="Cambria" panose="02040503050406030204" pitchFamily="18" charset="0"/>
              </a:rPr>
              <a:t>đến</a:t>
            </a:r>
            <a:r>
              <a:rPr lang="en-US" sz="2800" dirty="0">
                <a:solidFill>
                  <a:schemeClr val="bg2"/>
                </a:solidFill>
                <a:latin typeface="Cambria" panose="02040503050406030204" pitchFamily="18" charset="0"/>
                <a:ea typeface="Cambria" panose="02040503050406030204" pitchFamily="18" charset="0"/>
              </a:rPr>
              <a:t> </a:t>
            </a:r>
            <a:r>
              <a:rPr lang="en-US" sz="2800" dirty="0" err="1">
                <a:solidFill>
                  <a:schemeClr val="bg2"/>
                </a:solidFill>
                <a:latin typeface="Cambria" panose="02040503050406030204" pitchFamily="18" charset="0"/>
                <a:ea typeface="Cambria" panose="02040503050406030204" pitchFamily="18" charset="0"/>
              </a:rPr>
              <a:t>bao</a:t>
            </a:r>
            <a:r>
              <a:rPr lang="en-US" sz="2800" dirty="0">
                <a:solidFill>
                  <a:schemeClr val="bg2"/>
                </a:solidFill>
                <a:latin typeface="Cambria" panose="02040503050406030204" pitchFamily="18" charset="0"/>
                <a:ea typeface="Cambria" panose="02040503050406030204" pitchFamily="18" charset="0"/>
              </a:rPr>
              <a:t> </a:t>
            </a:r>
            <a:r>
              <a:rPr lang="en-US" sz="2800" dirty="0" err="1">
                <a:solidFill>
                  <a:schemeClr val="bg2"/>
                </a:solidFill>
                <a:latin typeface="Cambria" panose="02040503050406030204" pitchFamily="18" charset="0"/>
                <a:ea typeface="Cambria" panose="02040503050406030204" pitchFamily="18" charset="0"/>
              </a:rPr>
              <a:t>giờ</a:t>
            </a:r>
            <a:r>
              <a:rPr lang="en-US" sz="2800" dirty="0">
                <a:solidFill>
                  <a:schemeClr val="bg2"/>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15611193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398" y="1426369"/>
            <a:ext cx="7590641" cy="1963500"/>
          </a:xfrm>
        </p:spPr>
        <p:txBody>
          <a:bodyPr/>
          <a:lstStyle/>
          <a:p>
            <a:pPr algn="just"/>
            <a:r>
              <a:rPr lang="en-US" sz="3600" dirty="0" err="1">
                <a:latin typeface="Cambria" panose="02040503050406030204" pitchFamily="18" charset="0"/>
                <a:ea typeface="Cambria" panose="02040503050406030204" pitchFamily="18" charset="0"/>
              </a:rPr>
              <a:t>Câu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hỏi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dấy</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lên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hồi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chuông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cảnh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tình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cho</a:t>
            </a:r>
            <a:r>
              <a:rPr lang="en-US" sz="3600" dirty="0">
                <a:latin typeface="Cambria" panose="02040503050406030204" pitchFamily="18" charset="0"/>
                <a:ea typeface="Cambria" panose="02040503050406030204" pitchFamily="18" charset="0"/>
              </a:rPr>
              <a:t> con </a:t>
            </a:r>
            <a:r>
              <a:rPr lang="en-US" sz="3600" dirty="0" err="1">
                <a:latin typeface="Cambria" panose="02040503050406030204" pitchFamily="18" charset="0"/>
                <a:ea typeface="Cambria" panose="02040503050406030204" pitchFamily="18" charset="0"/>
              </a:rPr>
              <a:t>người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về</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việc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bảo</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vệ</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giữ</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gìn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hành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tinh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xanh</a:t>
            </a:r>
            <a:r>
              <a:rPr lang="en-US" sz="3600" dirty="0">
                <a:latin typeface="Cambria" panose="02040503050406030204" pitchFamily="18" charset="0"/>
                <a:ea typeface="Cambria" panose="02040503050406030204" pitchFamily="18" charset="0"/>
              </a:rPr>
              <a:t> !</a:t>
            </a:r>
          </a:p>
        </p:txBody>
      </p:sp>
      <p:pic>
        <p:nvPicPr>
          <p:cNvPr id="4" name="Picture 3"/>
          <p:cNvPicPr>
            <a:picLocks noChangeAspect="1"/>
          </p:cNvPicPr>
          <p:nvPr/>
        </p:nvPicPr>
        <p:blipFill>
          <a:blip r:embed="rId2"/>
          <a:stretch>
            <a:fillRect/>
          </a:stretch>
        </p:blipFill>
        <p:spPr>
          <a:xfrm>
            <a:off x="182470" y="2136619"/>
            <a:ext cx="847843" cy="543001"/>
          </a:xfrm>
          <a:prstGeom prst="rect">
            <a:avLst/>
          </a:prstGeom>
        </p:spPr>
      </p:pic>
    </p:spTree>
    <p:extLst>
      <p:ext uri="{BB962C8B-B14F-4D97-AF65-F5344CB8AC3E}">
        <p14:creationId xmlns:p14="http://schemas.microsoft.com/office/powerpoint/2010/main" val="15407880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8229601" cy="683765"/>
          </a:xfrm>
        </p:spPr>
        <p:txBody>
          <a:bodyPr/>
          <a:lstStyle/>
          <a:p>
            <a:r>
              <a:rPr lang="en-US" sz="2800" dirty="0">
                <a:latin typeface="Cambria" panose="02040503050406030204" pitchFamily="18" charset="0"/>
                <a:ea typeface="Cambria" panose="02040503050406030204" pitchFamily="18" charset="0"/>
              </a:rPr>
              <a:t>3. Chia </a:t>
            </a:r>
            <a:r>
              <a:rPr lang="en-US" sz="2800" dirty="0" err="1">
                <a:latin typeface="Cambria" panose="02040503050406030204" pitchFamily="18" charset="0"/>
                <a:ea typeface="Cambria" panose="02040503050406030204" pitchFamily="18" charset="0"/>
              </a:rPr>
              <a:t>sẻ</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kinh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nghiệm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đọc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hiểu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văn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bản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thông</a:t>
            </a:r>
            <a:r>
              <a:rPr lang="en-US" sz="2800" dirty="0">
                <a:latin typeface="Cambria" panose="02040503050406030204" pitchFamily="18" charset="0"/>
                <a:ea typeface="Cambria" panose="02040503050406030204" pitchFamily="18" charset="0"/>
              </a:rPr>
              <a:t> tin</a:t>
            </a:r>
          </a:p>
        </p:txBody>
      </p:sp>
      <p:grpSp>
        <p:nvGrpSpPr>
          <p:cNvPr id="8" name="Group 7"/>
          <p:cNvGrpSpPr/>
          <p:nvPr/>
        </p:nvGrpSpPr>
        <p:grpSpPr>
          <a:xfrm>
            <a:off x="402021" y="1193153"/>
            <a:ext cx="8208898" cy="3112852"/>
            <a:chOff x="623402" y="962146"/>
            <a:chExt cx="8208898" cy="3112852"/>
          </a:xfrm>
        </p:grpSpPr>
        <p:sp>
          <p:nvSpPr>
            <p:cNvPr id="5" name="Round Diagonal Corner Rectangle 4"/>
            <p:cNvSpPr/>
            <p:nvPr/>
          </p:nvSpPr>
          <p:spPr>
            <a:xfrm>
              <a:off x="623402" y="962147"/>
              <a:ext cx="2354094" cy="3112851"/>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chemeClr val="bg2"/>
                  </a:solidFill>
                  <a:latin typeface="Cambria" panose="02040503050406030204" pitchFamily="18" charset="0"/>
                  <a:ea typeface="Cambria" panose="02040503050406030204" pitchFamily="18" charset="0"/>
                </a:rPr>
                <a:t>Cần</a:t>
              </a:r>
              <a:r>
                <a:rPr lang="en-US" sz="2400" b="1" dirty="0">
                  <a:solidFill>
                    <a:schemeClr val="bg2"/>
                  </a:solidFill>
                  <a:latin typeface="Cambria" panose="02040503050406030204" pitchFamily="18" charset="0"/>
                  <a:ea typeface="Cambria" panose="02040503050406030204" pitchFamily="18" charset="0"/>
                </a:rPr>
                <a:t> </a:t>
              </a:r>
              <a:r>
                <a:rPr lang="en-US" sz="2400" b="1" dirty="0" err="1">
                  <a:solidFill>
                    <a:schemeClr val="bg2"/>
                  </a:solidFill>
                  <a:latin typeface="Cambria" panose="02040503050406030204" pitchFamily="18" charset="0"/>
                  <a:ea typeface="Cambria" panose="02040503050406030204" pitchFamily="18" charset="0"/>
                </a:rPr>
                <a:t>xác</a:t>
              </a:r>
              <a:r>
                <a:rPr lang="en-US" sz="2400" b="1" dirty="0">
                  <a:solidFill>
                    <a:schemeClr val="bg2"/>
                  </a:solidFill>
                  <a:latin typeface="Cambria" panose="02040503050406030204" pitchFamily="18" charset="0"/>
                  <a:ea typeface="Cambria" panose="02040503050406030204" pitchFamily="18" charset="0"/>
                </a:rPr>
                <a:t> </a:t>
              </a:r>
              <a:r>
                <a:rPr lang="en-US" sz="2400" b="1" dirty="0" err="1">
                  <a:solidFill>
                    <a:schemeClr val="bg2"/>
                  </a:solidFill>
                  <a:latin typeface="Cambria" panose="02040503050406030204" pitchFamily="18" charset="0"/>
                  <a:ea typeface="Cambria" panose="02040503050406030204" pitchFamily="18" charset="0"/>
                </a:rPr>
                <a:t>định</a:t>
              </a:r>
              <a:r>
                <a:rPr lang="en-US" sz="2400" b="1" dirty="0">
                  <a:solidFill>
                    <a:schemeClr val="bg2"/>
                  </a:solidFill>
                  <a:latin typeface="Cambria" panose="02040503050406030204" pitchFamily="18" charset="0"/>
                  <a:ea typeface="Cambria" panose="02040503050406030204" pitchFamily="18" charset="0"/>
                </a:rPr>
                <a:t> </a:t>
              </a:r>
              <a:r>
                <a:rPr lang="en-US" sz="2400" b="1" dirty="0" err="1">
                  <a:solidFill>
                    <a:schemeClr val="bg2"/>
                  </a:solidFill>
                  <a:latin typeface="Cambria" panose="02040503050406030204" pitchFamily="18" charset="0"/>
                  <a:ea typeface="Cambria" panose="02040503050406030204" pitchFamily="18" charset="0"/>
                </a:rPr>
                <a:t>đúng</a:t>
              </a:r>
              <a:r>
                <a:rPr lang="en-US" sz="2400" b="1" dirty="0">
                  <a:solidFill>
                    <a:schemeClr val="bg2"/>
                  </a:solidFill>
                  <a:latin typeface="Cambria" panose="02040503050406030204" pitchFamily="18" charset="0"/>
                  <a:ea typeface="Cambria" panose="02040503050406030204" pitchFamily="18" charset="0"/>
                </a:rPr>
                <a:t> </a:t>
              </a:r>
              <a:r>
                <a:rPr lang="en-US" sz="2400" b="1" dirty="0" err="1">
                  <a:solidFill>
                    <a:schemeClr val="bg2"/>
                  </a:solidFill>
                  <a:latin typeface="Cambria" panose="02040503050406030204" pitchFamily="18" charset="0"/>
                  <a:ea typeface="Cambria" panose="02040503050406030204" pitchFamily="18" charset="0"/>
                </a:rPr>
                <a:t>thông</a:t>
              </a:r>
              <a:r>
                <a:rPr lang="en-US" sz="2400" b="1" dirty="0">
                  <a:solidFill>
                    <a:schemeClr val="bg2"/>
                  </a:solidFill>
                  <a:latin typeface="Cambria" panose="02040503050406030204" pitchFamily="18" charset="0"/>
                  <a:ea typeface="Cambria" panose="02040503050406030204" pitchFamily="18" charset="0"/>
                </a:rPr>
                <a:t> tin </a:t>
              </a:r>
              <a:r>
                <a:rPr lang="en-US" sz="2400" b="1" dirty="0" err="1">
                  <a:solidFill>
                    <a:schemeClr val="bg2"/>
                  </a:solidFill>
                  <a:latin typeface="Cambria" panose="02040503050406030204" pitchFamily="18" charset="0"/>
                  <a:ea typeface="Cambria" panose="02040503050406030204" pitchFamily="18" charset="0"/>
                </a:rPr>
                <a:t>đưa</a:t>
              </a:r>
              <a:r>
                <a:rPr lang="en-US" sz="2400" b="1" dirty="0">
                  <a:solidFill>
                    <a:schemeClr val="bg2"/>
                  </a:solidFill>
                  <a:latin typeface="Cambria" panose="02040503050406030204" pitchFamily="18" charset="0"/>
                  <a:ea typeface="Cambria" panose="02040503050406030204" pitchFamily="18" charset="0"/>
                </a:rPr>
                <a:t> </a:t>
              </a:r>
              <a:r>
                <a:rPr lang="en-US" sz="2400" b="1" dirty="0" err="1">
                  <a:solidFill>
                    <a:schemeClr val="bg2"/>
                  </a:solidFill>
                  <a:latin typeface="Cambria" panose="02040503050406030204" pitchFamily="18" charset="0"/>
                  <a:ea typeface="Cambria" panose="02040503050406030204" pitchFamily="18" charset="0"/>
                </a:rPr>
                <a:t>vào</a:t>
              </a:r>
              <a:r>
                <a:rPr lang="en-US" sz="2400" b="1" dirty="0">
                  <a:solidFill>
                    <a:schemeClr val="bg2"/>
                  </a:solidFill>
                  <a:latin typeface="Cambria" panose="02040503050406030204" pitchFamily="18" charset="0"/>
                  <a:ea typeface="Cambria" panose="02040503050406030204" pitchFamily="18" charset="0"/>
                </a:rPr>
                <a:t> </a:t>
              </a:r>
              <a:r>
                <a:rPr lang="en-US" sz="2400" b="1" dirty="0" err="1">
                  <a:solidFill>
                    <a:schemeClr val="bg2"/>
                  </a:solidFill>
                  <a:latin typeface="Cambria" panose="02040503050406030204" pitchFamily="18" charset="0"/>
                  <a:ea typeface="Cambria" panose="02040503050406030204" pitchFamily="18" charset="0"/>
                </a:rPr>
                <a:t>nhan</a:t>
              </a:r>
              <a:r>
                <a:rPr lang="en-US" sz="2400" b="1" dirty="0">
                  <a:solidFill>
                    <a:schemeClr val="bg2"/>
                  </a:solidFill>
                  <a:latin typeface="Cambria" panose="02040503050406030204" pitchFamily="18" charset="0"/>
                  <a:ea typeface="Cambria" panose="02040503050406030204" pitchFamily="18" charset="0"/>
                </a:rPr>
                <a:t> </a:t>
              </a:r>
              <a:r>
                <a:rPr lang="en-US" sz="2400" b="1" dirty="0" err="1">
                  <a:solidFill>
                    <a:schemeClr val="bg2"/>
                  </a:solidFill>
                  <a:latin typeface="Cambria" panose="02040503050406030204" pitchFamily="18" charset="0"/>
                  <a:ea typeface="Cambria" panose="02040503050406030204" pitchFamily="18" charset="0"/>
                </a:rPr>
                <a:t>đề</a:t>
              </a:r>
              <a:r>
                <a:rPr lang="en-US" sz="2400" b="1" dirty="0">
                  <a:solidFill>
                    <a:schemeClr val="bg2"/>
                  </a:solidFill>
                  <a:latin typeface="Cambria" panose="02040503050406030204" pitchFamily="18" charset="0"/>
                  <a:ea typeface="Cambria" panose="02040503050406030204" pitchFamily="18" charset="0"/>
                </a:rPr>
                <a:t> </a:t>
              </a:r>
              <a:r>
                <a:rPr lang="en-US" sz="2400" b="1" dirty="0" err="1">
                  <a:solidFill>
                    <a:schemeClr val="bg2"/>
                  </a:solidFill>
                  <a:latin typeface="Cambria" panose="02040503050406030204" pitchFamily="18" charset="0"/>
                  <a:ea typeface="Cambria" panose="02040503050406030204" pitchFamily="18" charset="0"/>
                </a:rPr>
                <a:t>và</a:t>
              </a:r>
              <a:r>
                <a:rPr lang="en-US" sz="2400" b="1" dirty="0">
                  <a:solidFill>
                    <a:schemeClr val="bg2"/>
                  </a:solidFill>
                  <a:latin typeface="Cambria" panose="02040503050406030204" pitchFamily="18" charset="0"/>
                  <a:ea typeface="Cambria" panose="02040503050406030204" pitchFamily="18" charset="0"/>
                </a:rPr>
                <a:t> </a:t>
              </a:r>
              <a:r>
                <a:rPr lang="en-US" sz="2400" b="1" dirty="0" err="1">
                  <a:solidFill>
                    <a:schemeClr val="bg2"/>
                  </a:solidFill>
                  <a:latin typeface="Cambria" panose="02040503050406030204" pitchFamily="18" charset="0"/>
                  <a:ea typeface="Cambria" panose="02040503050406030204" pitchFamily="18" charset="0"/>
                </a:rPr>
                <a:t>phần</a:t>
              </a:r>
              <a:r>
                <a:rPr lang="en-US" sz="2400" b="1" dirty="0">
                  <a:solidFill>
                    <a:schemeClr val="bg2"/>
                  </a:solidFill>
                  <a:latin typeface="Cambria" panose="02040503050406030204" pitchFamily="18" charset="0"/>
                  <a:ea typeface="Cambria" panose="02040503050406030204" pitchFamily="18" charset="0"/>
                </a:rPr>
                <a:t> </a:t>
              </a:r>
              <a:r>
                <a:rPr lang="en-US" sz="2400" b="1" dirty="0" err="1">
                  <a:solidFill>
                    <a:schemeClr val="bg2"/>
                  </a:solidFill>
                  <a:latin typeface="Cambria" panose="02040503050406030204" pitchFamily="18" charset="0"/>
                  <a:ea typeface="Cambria" panose="02040503050406030204" pitchFamily="18" charset="0"/>
                </a:rPr>
                <a:t>sa-pô</a:t>
              </a:r>
              <a:r>
                <a:rPr lang="en-US" sz="2400" b="1" dirty="0">
                  <a:solidFill>
                    <a:schemeClr val="bg2"/>
                  </a:solidFill>
                  <a:latin typeface="Cambria" panose="02040503050406030204" pitchFamily="18" charset="0"/>
                  <a:ea typeface="Cambria" panose="02040503050406030204" pitchFamily="18" charset="0"/>
                </a:rPr>
                <a:t> (</a:t>
              </a:r>
              <a:r>
                <a:rPr lang="en-US" sz="2400" b="1" dirty="0" err="1">
                  <a:solidFill>
                    <a:schemeClr val="bg2"/>
                  </a:solidFill>
                  <a:latin typeface="Cambria" panose="02040503050406030204" pitchFamily="18" charset="0"/>
                  <a:ea typeface="Cambria" panose="02040503050406030204" pitchFamily="18" charset="0"/>
                </a:rPr>
                <a:t>nếu</a:t>
              </a:r>
              <a:r>
                <a:rPr lang="en-US" sz="2400" b="1" dirty="0">
                  <a:solidFill>
                    <a:schemeClr val="bg2"/>
                  </a:solidFill>
                  <a:latin typeface="Cambria" panose="02040503050406030204" pitchFamily="18" charset="0"/>
                  <a:ea typeface="Cambria" panose="02040503050406030204" pitchFamily="18" charset="0"/>
                </a:rPr>
                <a:t> </a:t>
              </a:r>
              <a:r>
                <a:rPr lang="en-US" sz="2400" b="1" dirty="0" err="1">
                  <a:solidFill>
                    <a:schemeClr val="bg2"/>
                  </a:solidFill>
                  <a:latin typeface="Cambria" panose="02040503050406030204" pitchFamily="18" charset="0"/>
                  <a:ea typeface="Cambria" panose="02040503050406030204" pitchFamily="18" charset="0"/>
                </a:rPr>
                <a:t>có</a:t>
              </a:r>
              <a:r>
                <a:rPr lang="en-US" sz="2400" b="1" dirty="0">
                  <a:solidFill>
                    <a:schemeClr val="bg2"/>
                  </a:solidFill>
                  <a:latin typeface="Cambria" panose="02040503050406030204" pitchFamily="18" charset="0"/>
                  <a:ea typeface="Cambria" panose="02040503050406030204" pitchFamily="18" charset="0"/>
                </a:rPr>
                <a:t>)</a:t>
              </a:r>
            </a:p>
          </p:txBody>
        </p:sp>
        <p:sp>
          <p:nvSpPr>
            <p:cNvPr id="6" name="Round Diagonal Corner Rectangle 5"/>
            <p:cNvSpPr/>
            <p:nvPr/>
          </p:nvSpPr>
          <p:spPr>
            <a:xfrm>
              <a:off x="3394953" y="962146"/>
              <a:ext cx="2354094" cy="3112851"/>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chemeClr val="bg2"/>
                  </a:solidFill>
                  <a:latin typeface="Cambria" panose="02040503050406030204" pitchFamily="18" charset="0"/>
                  <a:ea typeface="Cambria" panose="02040503050406030204" pitchFamily="18" charset="0"/>
                </a:rPr>
                <a:t>Đánh</a:t>
              </a:r>
              <a:r>
                <a:rPr lang="en-US" sz="2400" b="1" dirty="0">
                  <a:solidFill>
                    <a:schemeClr val="bg2"/>
                  </a:solidFill>
                  <a:latin typeface="Cambria" panose="02040503050406030204" pitchFamily="18" charset="0"/>
                  <a:ea typeface="Cambria" panose="02040503050406030204" pitchFamily="18" charset="0"/>
                </a:rPr>
                <a:t> </a:t>
              </a:r>
              <a:r>
                <a:rPr lang="en-US" sz="2400" b="1" dirty="0" err="1">
                  <a:solidFill>
                    <a:schemeClr val="bg2"/>
                  </a:solidFill>
                  <a:latin typeface="Cambria" panose="02040503050406030204" pitchFamily="18" charset="0"/>
                  <a:ea typeface="Cambria" panose="02040503050406030204" pitchFamily="18" charset="0"/>
                </a:rPr>
                <a:t>giá</a:t>
              </a:r>
              <a:r>
                <a:rPr lang="en-US" sz="2400" b="1" dirty="0">
                  <a:solidFill>
                    <a:schemeClr val="bg2"/>
                  </a:solidFill>
                  <a:latin typeface="Cambria" panose="02040503050406030204" pitchFamily="18" charset="0"/>
                  <a:ea typeface="Cambria" panose="02040503050406030204" pitchFamily="18" charset="0"/>
                </a:rPr>
                <a:t> </a:t>
              </a:r>
              <a:r>
                <a:rPr lang="en-US" sz="2400" b="1" dirty="0" err="1">
                  <a:solidFill>
                    <a:schemeClr val="bg2"/>
                  </a:solidFill>
                  <a:latin typeface="Cambria" panose="02040503050406030204" pitchFamily="18" charset="0"/>
                  <a:ea typeface="Cambria" panose="02040503050406030204" pitchFamily="18" charset="0"/>
                </a:rPr>
                <a:t>hiệu</a:t>
              </a:r>
              <a:r>
                <a:rPr lang="en-US" sz="2400" b="1" dirty="0">
                  <a:solidFill>
                    <a:schemeClr val="bg2"/>
                  </a:solidFill>
                  <a:latin typeface="Cambria" panose="02040503050406030204" pitchFamily="18" charset="0"/>
                  <a:ea typeface="Cambria" panose="02040503050406030204" pitchFamily="18" charset="0"/>
                </a:rPr>
                <a:t> </a:t>
              </a:r>
              <a:r>
                <a:rPr lang="en-US" sz="2400" b="1" dirty="0" err="1">
                  <a:solidFill>
                    <a:schemeClr val="bg2"/>
                  </a:solidFill>
                  <a:latin typeface="Cambria" panose="02040503050406030204" pitchFamily="18" charset="0"/>
                  <a:ea typeface="Cambria" panose="02040503050406030204" pitchFamily="18" charset="0"/>
                </a:rPr>
                <a:t>quả</a:t>
              </a:r>
              <a:r>
                <a:rPr lang="en-US" sz="2400" b="1" dirty="0">
                  <a:solidFill>
                    <a:schemeClr val="bg2"/>
                  </a:solidFill>
                  <a:latin typeface="Cambria" panose="02040503050406030204" pitchFamily="18" charset="0"/>
                  <a:ea typeface="Cambria" panose="02040503050406030204" pitchFamily="18" charset="0"/>
                </a:rPr>
                <a:t> </a:t>
              </a:r>
              <a:r>
                <a:rPr lang="en-US" sz="2400" b="1" dirty="0" err="1">
                  <a:solidFill>
                    <a:schemeClr val="bg2"/>
                  </a:solidFill>
                  <a:latin typeface="Cambria" panose="02040503050406030204" pitchFamily="18" charset="0"/>
                  <a:ea typeface="Cambria" panose="02040503050406030204" pitchFamily="18" charset="0"/>
                </a:rPr>
                <a:t>của</a:t>
              </a:r>
              <a:r>
                <a:rPr lang="en-US" sz="2400" b="1" dirty="0">
                  <a:solidFill>
                    <a:schemeClr val="bg2"/>
                  </a:solidFill>
                  <a:latin typeface="Cambria" panose="02040503050406030204" pitchFamily="18" charset="0"/>
                  <a:ea typeface="Cambria" panose="02040503050406030204" pitchFamily="18" charset="0"/>
                </a:rPr>
                <a:t> </a:t>
              </a:r>
              <a:r>
                <a:rPr lang="en-US" sz="2400" b="1" dirty="0" err="1">
                  <a:solidFill>
                    <a:schemeClr val="bg2"/>
                  </a:solidFill>
                  <a:latin typeface="Cambria" panose="02040503050406030204" pitchFamily="18" charset="0"/>
                  <a:ea typeface="Cambria" panose="02040503050406030204" pitchFamily="18" charset="0"/>
                </a:rPr>
                <a:t>cách</a:t>
              </a:r>
              <a:r>
                <a:rPr lang="en-US" sz="2400" b="1" dirty="0">
                  <a:solidFill>
                    <a:schemeClr val="bg2"/>
                  </a:solidFill>
                  <a:latin typeface="Cambria" panose="02040503050406030204" pitchFamily="18" charset="0"/>
                  <a:ea typeface="Cambria" panose="02040503050406030204" pitchFamily="18" charset="0"/>
                </a:rPr>
                <a:t> </a:t>
              </a:r>
              <a:r>
                <a:rPr lang="en-US" sz="2400" b="1" dirty="0" err="1">
                  <a:solidFill>
                    <a:schemeClr val="bg2"/>
                  </a:solidFill>
                  <a:latin typeface="Cambria" panose="02040503050406030204" pitchFamily="18" charset="0"/>
                  <a:ea typeface="Cambria" panose="02040503050406030204" pitchFamily="18" charset="0"/>
                </a:rPr>
                <a:t>triển</a:t>
              </a:r>
              <a:r>
                <a:rPr lang="en-US" sz="2400" b="1" dirty="0">
                  <a:solidFill>
                    <a:schemeClr val="bg2"/>
                  </a:solidFill>
                  <a:latin typeface="Cambria" panose="02040503050406030204" pitchFamily="18" charset="0"/>
                  <a:ea typeface="Cambria" panose="02040503050406030204" pitchFamily="18" charset="0"/>
                </a:rPr>
                <a:t> </a:t>
              </a:r>
              <a:r>
                <a:rPr lang="en-US" sz="2400" b="1" dirty="0" err="1">
                  <a:solidFill>
                    <a:schemeClr val="bg2"/>
                  </a:solidFill>
                  <a:latin typeface="Cambria" panose="02040503050406030204" pitchFamily="18" charset="0"/>
                  <a:ea typeface="Cambria" panose="02040503050406030204" pitchFamily="18" charset="0"/>
                </a:rPr>
                <a:t>khai</a:t>
              </a:r>
              <a:r>
                <a:rPr lang="en-US" sz="2400" b="1" dirty="0">
                  <a:solidFill>
                    <a:schemeClr val="bg2"/>
                  </a:solidFill>
                  <a:latin typeface="Cambria" panose="02040503050406030204" pitchFamily="18" charset="0"/>
                  <a:ea typeface="Cambria" panose="02040503050406030204" pitchFamily="18" charset="0"/>
                </a:rPr>
                <a:t> </a:t>
              </a:r>
              <a:r>
                <a:rPr lang="en-US" sz="2400" b="1" dirty="0" err="1">
                  <a:solidFill>
                    <a:schemeClr val="bg2"/>
                  </a:solidFill>
                  <a:latin typeface="Cambria" panose="02040503050406030204" pitchFamily="18" charset="0"/>
                  <a:ea typeface="Cambria" panose="02040503050406030204" pitchFamily="18" charset="0"/>
                </a:rPr>
                <a:t>văn</a:t>
              </a:r>
              <a:r>
                <a:rPr lang="en-US" sz="2400" b="1" dirty="0">
                  <a:solidFill>
                    <a:schemeClr val="bg2"/>
                  </a:solidFill>
                  <a:latin typeface="Cambria" panose="02040503050406030204" pitchFamily="18" charset="0"/>
                  <a:ea typeface="Cambria" panose="02040503050406030204" pitchFamily="18" charset="0"/>
                </a:rPr>
                <a:t> </a:t>
              </a:r>
              <a:r>
                <a:rPr lang="en-US" sz="2400" b="1" dirty="0" err="1">
                  <a:solidFill>
                    <a:schemeClr val="bg2"/>
                  </a:solidFill>
                  <a:latin typeface="Cambria" panose="02040503050406030204" pitchFamily="18" charset="0"/>
                  <a:ea typeface="Cambria" panose="02040503050406030204" pitchFamily="18" charset="0"/>
                </a:rPr>
                <a:t>bản</a:t>
              </a:r>
              <a:r>
                <a:rPr lang="en-US" sz="2400" b="1" dirty="0">
                  <a:solidFill>
                    <a:schemeClr val="bg2"/>
                  </a:solidFill>
                  <a:latin typeface="Cambria" panose="02040503050406030204" pitchFamily="18" charset="0"/>
                  <a:ea typeface="Cambria" panose="02040503050406030204" pitchFamily="18" charset="0"/>
                </a:rPr>
                <a:t> </a:t>
              </a:r>
              <a:r>
                <a:rPr lang="en-US" sz="2400" b="1" dirty="0" err="1">
                  <a:solidFill>
                    <a:schemeClr val="bg2"/>
                  </a:solidFill>
                  <a:latin typeface="Cambria" panose="02040503050406030204" pitchFamily="18" charset="0"/>
                  <a:ea typeface="Cambria" panose="02040503050406030204" pitchFamily="18" charset="0"/>
                </a:rPr>
                <a:t>thông</a:t>
              </a:r>
              <a:r>
                <a:rPr lang="en-US" sz="2400" b="1" dirty="0">
                  <a:solidFill>
                    <a:schemeClr val="bg2"/>
                  </a:solidFill>
                  <a:latin typeface="Cambria" panose="02040503050406030204" pitchFamily="18" charset="0"/>
                  <a:ea typeface="Cambria" panose="02040503050406030204" pitchFamily="18" charset="0"/>
                </a:rPr>
                <a:t> tin </a:t>
              </a:r>
              <a:r>
                <a:rPr lang="en-US" sz="2400" b="1" dirty="0" err="1">
                  <a:solidFill>
                    <a:schemeClr val="bg2"/>
                  </a:solidFill>
                  <a:latin typeface="Cambria" panose="02040503050406030204" pitchFamily="18" charset="0"/>
                  <a:ea typeface="Cambria" panose="02040503050406030204" pitchFamily="18" charset="0"/>
                </a:rPr>
                <a:t>mà</a:t>
              </a:r>
              <a:r>
                <a:rPr lang="en-US" sz="2400" b="1" dirty="0">
                  <a:solidFill>
                    <a:schemeClr val="bg2"/>
                  </a:solidFill>
                  <a:latin typeface="Cambria" panose="02040503050406030204" pitchFamily="18" charset="0"/>
                  <a:ea typeface="Cambria" panose="02040503050406030204" pitchFamily="18" charset="0"/>
                </a:rPr>
                <a:t> </a:t>
              </a:r>
              <a:r>
                <a:rPr lang="en-US" sz="2400" b="1" dirty="0" err="1">
                  <a:solidFill>
                    <a:schemeClr val="bg2"/>
                  </a:solidFill>
                  <a:latin typeface="Cambria" panose="02040503050406030204" pitchFamily="18" charset="0"/>
                  <a:ea typeface="Cambria" panose="02040503050406030204" pitchFamily="18" charset="0"/>
                </a:rPr>
                <a:t>tác</a:t>
              </a:r>
              <a:r>
                <a:rPr lang="en-US" sz="2400" b="1" dirty="0">
                  <a:solidFill>
                    <a:schemeClr val="bg2"/>
                  </a:solidFill>
                  <a:latin typeface="Cambria" panose="02040503050406030204" pitchFamily="18" charset="0"/>
                  <a:ea typeface="Cambria" panose="02040503050406030204" pitchFamily="18" charset="0"/>
                </a:rPr>
                <a:t> </a:t>
              </a:r>
              <a:r>
                <a:rPr lang="en-US" sz="2400" b="1" dirty="0" err="1">
                  <a:solidFill>
                    <a:schemeClr val="bg2"/>
                  </a:solidFill>
                  <a:latin typeface="Cambria" panose="02040503050406030204" pitchFamily="18" charset="0"/>
                  <a:ea typeface="Cambria" panose="02040503050406030204" pitchFamily="18" charset="0"/>
                </a:rPr>
                <a:t>giả</a:t>
              </a:r>
              <a:r>
                <a:rPr lang="en-US" sz="2400" b="1" dirty="0">
                  <a:solidFill>
                    <a:schemeClr val="bg2"/>
                  </a:solidFill>
                  <a:latin typeface="Cambria" panose="02040503050406030204" pitchFamily="18" charset="0"/>
                  <a:ea typeface="Cambria" panose="02040503050406030204" pitchFamily="18" charset="0"/>
                </a:rPr>
                <a:t> </a:t>
              </a:r>
              <a:r>
                <a:rPr lang="en-US" sz="2400" b="1" dirty="0" err="1">
                  <a:solidFill>
                    <a:schemeClr val="bg2"/>
                  </a:solidFill>
                  <a:latin typeface="Cambria" panose="02040503050406030204" pitchFamily="18" charset="0"/>
                  <a:ea typeface="Cambria" panose="02040503050406030204" pitchFamily="18" charset="0"/>
                </a:rPr>
                <a:t>đã</a:t>
              </a:r>
              <a:r>
                <a:rPr lang="en-US" sz="2400" b="1" dirty="0">
                  <a:solidFill>
                    <a:schemeClr val="bg2"/>
                  </a:solidFill>
                  <a:latin typeface="Cambria" panose="02040503050406030204" pitchFamily="18" charset="0"/>
                  <a:ea typeface="Cambria" panose="02040503050406030204" pitchFamily="18" charset="0"/>
                </a:rPr>
                <a:t> </a:t>
              </a:r>
              <a:r>
                <a:rPr lang="en-US" sz="2400" b="1" dirty="0" err="1">
                  <a:solidFill>
                    <a:schemeClr val="bg2"/>
                  </a:solidFill>
                  <a:latin typeface="Cambria" panose="02040503050406030204" pitchFamily="18" charset="0"/>
                  <a:ea typeface="Cambria" panose="02040503050406030204" pitchFamily="18" charset="0"/>
                </a:rPr>
                <a:t>chọn</a:t>
              </a:r>
              <a:endParaRPr lang="en-US" sz="2400" b="1" dirty="0">
                <a:solidFill>
                  <a:schemeClr val="bg2"/>
                </a:solidFill>
                <a:latin typeface="Cambria" panose="02040503050406030204" pitchFamily="18" charset="0"/>
                <a:ea typeface="Cambria" panose="02040503050406030204" pitchFamily="18" charset="0"/>
              </a:endParaRPr>
            </a:p>
          </p:txBody>
        </p:sp>
        <p:sp>
          <p:nvSpPr>
            <p:cNvPr id="7" name="Round Diagonal Corner Rectangle 6"/>
            <p:cNvSpPr/>
            <p:nvPr/>
          </p:nvSpPr>
          <p:spPr>
            <a:xfrm>
              <a:off x="6166504" y="962147"/>
              <a:ext cx="2665796" cy="3112851"/>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chemeClr val="bg2"/>
                  </a:solidFill>
                  <a:latin typeface="Cambria" panose="02040503050406030204" pitchFamily="18" charset="0"/>
                  <a:ea typeface="Cambria" panose="02040503050406030204" pitchFamily="18" charset="0"/>
                </a:rPr>
                <a:t>Đánh</a:t>
              </a:r>
              <a:r>
                <a:rPr lang="en-US" sz="2400" b="1" dirty="0">
                  <a:solidFill>
                    <a:schemeClr val="bg2"/>
                  </a:solidFill>
                  <a:latin typeface="Cambria" panose="02040503050406030204" pitchFamily="18" charset="0"/>
                  <a:ea typeface="Cambria" panose="02040503050406030204" pitchFamily="18" charset="0"/>
                </a:rPr>
                <a:t> </a:t>
              </a:r>
              <a:r>
                <a:rPr lang="en-US" sz="2400" b="1" dirty="0" err="1">
                  <a:solidFill>
                    <a:schemeClr val="bg2"/>
                  </a:solidFill>
                  <a:latin typeface="Cambria" panose="02040503050406030204" pitchFamily="18" charset="0"/>
                  <a:ea typeface="Cambria" panose="02040503050406030204" pitchFamily="18" charset="0"/>
                </a:rPr>
                <a:t>giá</a:t>
              </a:r>
              <a:r>
                <a:rPr lang="en-US" sz="2400" b="1" dirty="0">
                  <a:solidFill>
                    <a:schemeClr val="bg2"/>
                  </a:solidFill>
                  <a:latin typeface="Cambria" panose="02040503050406030204" pitchFamily="18" charset="0"/>
                  <a:ea typeface="Cambria" panose="02040503050406030204" pitchFamily="18" charset="0"/>
                </a:rPr>
                <a:t> </a:t>
              </a:r>
              <a:r>
                <a:rPr lang="en-US" sz="2400" b="1" dirty="0" err="1">
                  <a:solidFill>
                    <a:schemeClr val="bg2"/>
                  </a:solidFill>
                  <a:latin typeface="Cambria" panose="02040503050406030204" pitchFamily="18" charset="0"/>
                  <a:ea typeface="Cambria" panose="02040503050406030204" pitchFamily="18" charset="0"/>
                </a:rPr>
                <a:t>tính</a:t>
              </a:r>
              <a:r>
                <a:rPr lang="en-US" sz="2400" b="1" dirty="0">
                  <a:solidFill>
                    <a:schemeClr val="bg2"/>
                  </a:solidFill>
                  <a:latin typeface="Cambria" panose="02040503050406030204" pitchFamily="18" charset="0"/>
                  <a:ea typeface="Cambria" panose="02040503050406030204" pitchFamily="18" charset="0"/>
                </a:rPr>
                <a:t> </a:t>
              </a:r>
              <a:r>
                <a:rPr lang="en-US" sz="2400" b="1" dirty="0" err="1">
                  <a:solidFill>
                    <a:schemeClr val="bg2"/>
                  </a:solidFill>
                  <a:latin typeface="Cambria" panose="02040503050406030204" pitchFamily="18" charset="0"/>
                  <a:ea typeface="Cambria" panose="02040503050406030204" pitchFamily="18" charset="0"/>
                </a:rPr>
                <a:t>chính</a:t>
              </a:r>
              <a:r>
                <a:rPr lang="en-US" sz="2400" b="1" dirty="0">
                  <a:solidFill>
                    <a:schemeClr val="bg2"/>
                  </a:solidFill>
                  <a:latin typeface="Cambria" panose="02040503050406030204" pitchFamily="18" charset="0"/>
                  <a:ea typeface="Cambria" panose="02040503050406030204" pitchFamily="18" charset="0"/>
                </a:rPr>
                <a:t> </a:t>
              </a:r>
              <a:r>
                <a:rPr lang="en-US" sz="2400" b="1" dirty="0" err="1">
                  <a:solidFill>
                    <a:schemeClr val="bg2"/>
                  </a:solidFill>
                  <a:latin typeface="Cambria" panose="02040503050406030204" pitchFamily="18" charset="0"/>
                  <a:ea typeface="Cambria" panose="02040503050406030204" pitchFamily="18" charset="0"/>
                </a:rPr>
                <a:t>xác</a:t>
              </a:r>
              <a:r>
                <a:rPr lang="en-US" sz="2400" b="1" dirty="0">
                  <a:solidFill>
                    <a:schemeClr val="bg2"/>
                  </a:solidFill>
                  <a:latin typeface="Cambria" panose="02040503050406030204" pitchFamily="18" charset="0"/>
                  <a:ea typeface="Cambria" panose="02040503050406030204" pitchFamily="18" charset="0"/>
                </a:rPr>
                <a:t> </a:t>
              </a:r>
              <a:r>
                <a:rPr lang="en-US" sz="2400" b="1" dirty="0" err="1">
                  <a:solidFill>
                    <a:schemeClr val="bg2"/>
                  </a:solidFill>
                  <a:latin typeface="Cambria" panose="02040503050406030204" pitchFamily="18" charset="0"/>
                  <a:ea typeface="Cambria" panose="02040503050406030204" pitchFamily="18" charset="0"/>
                </a:rPr>
                <a:t>và</a:t>
              </a:r>
              <a:r>
                <a:rPr lang="en-US" sz="2400" b="1" dirty="0">
                  <a:solidFill>
                    <a:schemeClr val="bg2"/>
                  </a:solidFill>
                  <a:latin typeface="Cambria" panose="02040503050406030204" pitchFamily="18" charset="0"/>
                  <a:ea typeface="Cambria" panose="02040503050406030204" pitchFamily="18" charset="0"/>
                </a:rPr>
                <a:t> </a:t>
              </a:r>
              <a:r>
                <a:rPr lang="en-US" sz="2400" b="1" dirty="0" err="1">
                  <a:solidFill>
                    <a:schemeClr val="bg2"/>
                  </a:solidFill>
                  <a:latin typeface="Cambria" panose="02040503050406030204" pitchFamily="18" charset="0"/>
                  <a:ea typeface="Cambria" panose="02040503050406030204" pitchFamily="18" charset="0"/>
                </a:rPr>
                <a:t>tính</a:t>
              </a:r>
              <a:r>
                <a:rPr lang="en-US" sz="2400" b="1" dirty="0">
                  <a:solidFill>
                    <a:schemeClr val="bg2"/>
                  </a:solidFill>
                  <a:latin typeface="Cambria" panose="02040503050406030204" pitchFamily="18" charset="0"/>
                  <a:ea typeface="Cambria" panose="02040503050406030204" pitchFamily="18" charset="0"/>
                </a:rPr>
                <a:t> </a:t>
              </a:r>
              <a:r>
                <a:rPr lang="en-US" sz="2400" b="1" dirty="0" err="1">
                  <a:solidFill>
                    <a:schemeClr val="bg2"/>
                  </a:solidFill>
                  <a:latin typeface="Cambria" panose="02040503050406030204" pitchFamily="18" charset="0"/>
                  <a:ea typeface="Cambria" panose="02040503050406030204" pitchFamily="18" charset="0"/>
                </a:rPr>
                <a:t>mới</a:t>
              </a:r>
              <a:r>
                <a:rPr lang="en-US" sz="2400" b="1" dirty="0">
                  <a:solidFill>
                    <a:schemeClr val="bg2"/>
                  </a:solidFill>
                  <a:latin typeface="Cambria" panose="02040503050406030204" pitchFamily="18" charset="0"/>
                  <a:ea typeface="Cambria" panose="02040503050406030204" pitchFamily="18" charset="0"/>
                </a:rPr>
                <a:t> </a:t>
              </a:r>
              <a:r>
                <a:rPr lang="en-US" sz="2400" b="1" dirty="0" err="1">
                  <a:solidFill>
                    <a:schemeClr val="bg2"/>
                  </a:solidFill>
                  <a:latin typeface="Cambria" panose="02040503050406030204" pitchFamily="18" charset="0"/>
                  <a:ea typeface="Cambria" panose="02040503050406030204" pitchFamily="18" charset="0"/>
                </a:rPr>
                <a:t>của</a:t>
              </a:r>
              <a:r>
                <a:rPr lang="en-US" sz="2400" b="1" dirty="0">
                  <a:solidFill>
                    <a:schemeClr val="bg2"/>
                  </a:solidFill>
                  <a:latin typeface="Cambria" panose="02040503050406030204" pitchFamily="18" charset="0"/>
                  <a:ea typeface="Cambria" panose="02040503050406030204" pitchFamily="18" charset="0"/>
                </a:rPr>
                <a:t> </a:t>
              </a:r>
              <a:r>
                <a:rPr lang="en-US" sz="2400" b="1" dirty="0" err="1">
                  <a:solidFill>
                    <a:schemeClr val="bg2"/>
                  </a:solidFill>
                  <a:latin typeface="Cambria" panose="02040503050406030204" pitchFamily="18" charset="0"/>
                  <a:ea typeface="Cambria" panose="02040503050406030204" pitchFamily="18" charset="0"/>
                </a:rPr>
                <a:t>văn</a:t>
              </a:r>
              <a:r>
                <a:rPr lang="en-US" sz="2400" b="1" dirty="0">
                  <a:solidFill>
                    <a:schemeClr val="bg2"/>
                  </a:solidFill>
                  <a:latin typeface="Cambria" panose="02040503050406030204" pitchFamily="18" charset="0"/>
                  <a:ea typeface="Cambria" panose="02040503050406030204" pitchFamily="18" charset="0"/>
                </a:rPr>
                <a:t> </a:t>
              </a:r>
              <a:r>
                <a:rPr lang="en-US" sz="2400" b="1" dirty="0" err="1">
                  <a:solidFill>
                    <a:schemeClr val="bg2"/>
                  </a:solidFill>
                  <a:latin typeface="Cambria" panose="02040503050406030204" pitchFamily="18" charset="0"/>
                  <a:ea typeface="Cambria" panose="02040503050406030204" pitchFamily="18" charset="0"/>
                </a:rPr>
                <a:t>bản</a:t>
              </a:r>
              <a:r>
                <a:rPr lang="en-US" sz="2400" b="1" dirty="0">
                  <a:solidFill>
                    <a:schemeClr val="bg2"/>
                  </a:solidFill>
                  <a:latin typeface="Cambria" panose="02040503050406030204" pitchFamily="18" charset="0"/>
                  <a:ea typeface="Cambria" panose="02040503050406030204" pitchFamily="18" charset="0"/>
                </a:rPr>
                <a:t>, </a:t>
              </a:r>
              <a:r>
                <a:rPr lang="en-US" sz="2400" b="1" dirty="0" err="1">
                  <a:solidFill>
                    <a:schemeClr val="bg2"/>
                  </a:solidFill>
                  <a:latin typeface="Cambria" panose="02040503050406030204" pitchFamily="18" charset="0"/>
                  <a:ea typeface="Cambria" panose="02040503050406030204" pitchFamily="18" charset="0"/>
                </a:rPr>
                <a:t>thông</a:t>
              </a:r>
              <a:r>
                <a:rPr lang="en-US" sz="2400" b="1" dirty="0">
                  <a:solidFill>
                    <a:schemeClr val="bg2"/>
                  </a:solidFill>
                  <a:latin typeface="Cambria" panose="02040503050406030204" pitchFamily="18" charset="0"/>
                  <a:ea typeface="Cambria" panose="02040503050406030204" pitchFamily="18" charset="0"/>
                </a:rPr>
                <a:t> qua </a:t>
              </a:r>
              <a:r>
                <a:rPr lang="en-US" sz="2400" b="1" dirty="0" err="1">
                  <a:solidFill>
                    <a:schemeClr val="bg2"/>
                  </a:solidFill>
                  <a:latin typeface="Cambria" panose="02040503050406030204" pitchFamily="18" charset="0"/>
                  <a:ea typeface="Cambria" panose="02040503050406030204" pitchFamily="18" charset="0"/>
                </a:rPr>
                <a:t>hệ</a:t>
              </a:r>
              <a:r>
                <a:rPr lang="en-US" sz="2400" b="1" dirty="0">
                  <a:solidFill>
                    <a:schemeClr val="bg2"/>
                  </a:solidFill>
                  <a:latin typeface="Cambria" panose="02040503050406030204" pitchFamily="18" charset="0"/>
                  <a:ea typeface="Cambria" panose="02040503050406030204" pitchFamily="18" charset="0"/>
                </a:rPr>
                <a:t> </a:t>
              </a:r>
              <a:r>
                <a:rPr lang="en-US" sz="2400" b="1" dirty="0" err="1">
                  <a:solidFill>
                    <a:schemeClr val="bg2"/>
                  </a:solidFill>
                  <a:latin typeface="Cambria" panose="02040503050406030204" pitchFamily="18" charset="0"/>
                  <a:ea typeface="Cambria" panose="02040503050406030204" pitchFamily="18" charset="0"/>
                </a:rPr>
                <a:t>thống</a:t>
              </a:r>
              <a:r>
                <a:rPr lang="en-US" sz="2400" b="1" dirty="0">
                  <a:solidFill>
                    <a:schemeClr val="bg2"/>
                  </a:solidFill>
                  <a:latin typeface="Cambria" panose="02040503050406030204" pitchFamily="18" charset="0"/>
                  <a:ea typeface="Cambria" panose="02040503050406030204" pitchFamily="18" charset="0"/>
                </a:rPr>
                <a:t> ý, </a:t>
              </a:r>
              <a:r>
                <a:rPr lang="en-US" sz="2400" b="1" dirty="0" err="1">
                  <a:solidFill>
                    <a:schemeClr val="bg2"/>
                  </a:solidFill>
                  <a:latin typeface="Cambria" panose="02040503050406030204" pitchFamily="18" charset="0"/>
                  <a:ea typeface="Cambria" panose="02040503050406030204" pitchFamily="18" charset="0"/>
                </a:rPr>
                <a:t>số</a:t>
              </a:r>
              <a:r>
                <a:rPr lang="en-US" sz="2400" b="1" dirty="0">
                  <a:solidFill>
                    <a:schemeClr val="bg2"/>
                  </a:solidFill>
                  <a:latin typeface="Cambria" panose="02040503050406030204" pitchFamily="18" charset="0"/>
                  <a:ea typeface="Cambria" panose="02040503050406030204" pitchFamily="18" charset="0"/>
                </a:rPr>
                <a:t> </a:t>
              </a:r>
              <a:r>
                <a:rPr lang="en-US" sz="2400" b="1" dirty="0" err="1">
                  <a:solidFill>
                    <a:schemeClr val="bg2"/>
                  </a:solidFill>
                  <a:latin typeface="Cambria" panose="02040503050406030204" pitchFamily="18" charset="0"/>
                  <a:ea typeface="Cambria" panose="02040503050406030204" pitchFamily="18" charset="0"/>
                </a:rPr>
                <a:t>liệu</a:t>
              </a:r>
              <a:r>
                <a:rPr lang="en-US" sz="2400" b="1" dirty="0">
                  <a:solidFill>
                    <a:schemeClr val="bg2"/>
                  </a:solidFill>
                  <a:latin typeface="Cambria" panose="02040503050406030204" pitchFamily="18" charset="0"/>
                  <a:ea typeface="Cambria" panose="02040503050406030204" pitchFamily="18" charset="0"/>
                </a:rPr>
                <a:t>, </a:t>
              </a:r>
              <a:r>
                <a:rPr lang="en-US" sz="2400" b="1" dirty="0" err="1">
                  <a:solidFill>
                    <a:schemeClr val="bg2"/>
                  </a:solidFill>
                  <a:latin typeface="Cambria" panose="02040503050406030204" pitchFamily="18" charset="0"/>
                  <a:ea typeface="Cambria" panose="02040503050406030204" pitchFamily="18" charset="0"/>
                </a:rPr>
                <a:t>hình</a:t>
              </a:r>
              <a:r>
                <a:rPr lang="en-US" sz="2400" b="1" dirty="0">
                  <a:solidFill>
                    <a:schemeClr val="bg2"/>
                  </a:solidFill>
                  <a:latin typeface="Cambria" panose="02040503050406030204" pitchFamily="18" charset="0"/>
                  <a:ea typeface="Cambria" panose="02040503050406030204" pitchFamily="18" charset="0"/>
                </a:rPr>
                <a:t> </a:t>
              </a:r>
              <a:r>
                <a:rPr lang="en-US" sz="2400" b="1" dirty="0" err="1">
                  <a:solidFill>
                    <a:schemeClr val="bg2"/>
                  </a:solidFill>
                  <a:latin typeface="Cambria" panose="02040503050406030204" pitchFamily="18" charset="0"/>
                  <a:ea typeface="Cambria" panose="02040503050406030204" pitchFamily="18" charset="0"/>
                </a:rPr>
                <a:t>ảnh</a:t>
              </a:r>
              <a:r>
                <a:rPr lang="en-US" sz="2400" b="1" dirty="0">
                  <a:solidFill>
                    <a:schemeClr val="bg2"/>
                  </a:solidFill>
                  <a:latin typeface="Cambria" panose="02040503050406030204" pitchFamily="18" charset="0"/>
                  <a:ea typeface="Cambria" panose="02040503050406030204" pitchFamily="18" charset="0"/>
                </a:rPr>
                <a:t>,... </a:t>
              </a:r>
              <a:r>
                <a:rPr lang="en-US" sz="2400" b="1" dirty="0" err="1">
                  <a:solidFill>
                    <a:schemeClr val="bg2"/>
                  </a:solidFill>
                  <a:latin typeface="Cambria" panose="02040503050406030204" pitchFamily="18" charset="0"/>
                  <a:ea typeface="Cambria" panose="02040503050406030204" pitchFamily="18" charset="0"/>
                </a:rPr>
                <a:t>Đã</a:t>
              </a:r>
              <a:r>
                <a:rPr lang="en-US" sz="2400" b="1" dirty="0">
                  <a:solidFill>
                    <a:schemeClr val="bg2"/>
                  </a:solidFill>
                  <a:latin typeface="Cambria" panose="02040503050406030204" pitchFamily="18" charset="0"/>
                  <a:ea typeface="Cambria" panose="02040503050406030204" pitchFamily="18" charset="0"/>
                </a:rPr>
                <a:t> </a:t>
              </a:r>
              <a:r>
                <a:rPr lang="en-US" sz="2400" b="1" dirty="0" err="1">
                  <a:solidFill>
                    <a:schemeClr val="bg2"/>
                  </a:solidFill>
                  <a:latin typeface="Cambria" panose="02040503050406030204" pitchFamily="18" charset="0"/>
                  <a:ea typeface="Cambria" panose="02040503050406030204" pitchFamily="18" charset="0"/>
                </a:rPr>
                <a:t>được</a:t>
              </a:r>
              <a:r>
                <a:rPr lang="en-US" sz="2400" b="1" dirty="0">
                  <a:solidFill>
                    <a:schemeClr val="bg2"/>
                  </a:solidFill>
                  <a:latin typeface="Cambria" panose="02040503050406030204" pitchFamily="18" charset="0"/>
                  <a:ea typeface="Cambria" panose="02040503050406030204" pitchFamily="18" charset="0"/>
                </a:rPr>
                <a:t> </a:t>
              </a:r>
              <a:r>
                <a:rPr lang="en-US" sz="2400" b="1" dirty="0" err="1">
                  <a:solidFill>
                    <a:schemeClr val="bg2"/>
                  </a:solidFill>
                  <a:latin typeface="Cambria" panose="02040503050406030204" pitchFamily="18" charset="0"/>
                  <a:ea typeface="Cambria" panose="02040503050406030204" pitchFamily="18" charset="0"/>
                </a:rPr>
                <a:t>tác</a:t>
              </a:r>
              <a:r>
                <a:rPr lang="en-US" sz="2400" b="1" dirty="0">
                  <a:solidFill>
                    <a:schemeClr val="bg2"/>
                  </a:solidFill>
                  <a:latin typeface="Cambria" panose="02040503050406030204" pitchFamily="18" charset="0"/>
                  <a:ea typeface="Cambria" panose="02040503050406030204" pitchFamily="18" charset="0"/>
                </a:rPr>
                <a:t> </a:t>
              </a:r>
              <a:r>
                <a:rPr lang="en-US" sz="2400" b="1" dirty="0" err="1">
                  <a:solidFill>
                    <a:schemeClr val="bg2"/>
                  </a:solidFill>
                  <a:latin typeface="Cambria" panose="02040503050406030204" pitchFamily="18" charset="0"/>
                  <a:ea typeface="Cambria" panose="02040503050406030204" pitchFamily="18" charset="0"/>
                </a:rPr>
                <a:t>giả</a:t>
              </a:r>
              <a:r>
                <a:rPr lang="en-US" sz="2400" b="1" dirty="0">
                  <a:solidFill>
                    <a:schemeClr val="bg2"/>
                  </a:solidFill>
                  <a:latin typeface="Cambria" panose="02040503050406030204" pitchFamily="18" charset="0"/>
                  <a:ea typeface="Cambria" panose="02040503050406030204" pitchFamily="18" charset="0"/>
                </a:rPr>
                <a:t> </a:t>
              </a:r>
              <a:r>
                <a:rPr lang="en-US" sz="2400" b="1" dirty="0" err="1">
                  <a:solidFill>
                    <a:schemeClr val="bg2"/>
                  </a:solidFill>
                  <a:latin typeface="Cambria" panose="02040503050406030204" pitchFamily="18" charset="0"/>
                  <a:ea typeface="Cambria" panose="02040503050406030204" pitchFamily="18" charset="0"/>
                </a:rPr>
                <a:t>sử</a:t>
              </a:r>
              <a:r>
                <a:rPr lang="en-US" sz="2400" b="1" dirty="0">
                  <a:solidFill>
                    <a:schemeClr val="bg2"/>
                  </a:solidFill>
                  <a:latin typeface="Cambria" panose="02040503050406030204" pitchFamily="18" charset="0"/>
                  <a:ea typeface="Cambria" panose="02040503050406030204" pitchFamily="18" charset="0"/>
                </a:rPr>
                <a:t> </a:t>
              </a:r>
              <a:r>
                <a:rPr lang="en-US" sz="2400" b="1" dirty="0" err="1">
                  <a:solidFill>
                    <a:schemeClr val="bg2"/>
                  </a:solidFill>
                  <a:latin typeface="Cambria" panose="02040503050406030204" pitchFamily="18" charset="0"/>
                  <a:ea typeface="Cambria" panose="02040503050406030204" pitchFamily="18" charset="0"/>
                </a:rPr>
                <a:t>dụng</a:t>
              </a:r>
              <a:endParaRPr lang="en-US" sz="2400" b="1" dirty="0">
                <a:solidFill>
                  <a:schemeClr val="bg2"/>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0567015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8394" y="2352687"/>
            <a:ext cx="5894979" cy="576000"/>
          </a:xfrm>
        </p:spPr>
        <p:txBody>
          <a:bodyPr/>
          <a:lstStyle/>
          <a:p>
            <a:r>
              <a:rPr lang="en-US" b="1" dirty="0">
                <a:latin typeface="Cambria" panose="02040503050406030204" pitchFamily="18" charset="0"/>
                <a:ea typeface="Cambria" panose="02040503050406030204" pitchFamily="18" charset="0"/>
              </a:rPr>
              <a:t>III. TỔNG KẾT</a:t>
            </a:r>
          </a:p>
        </p:txBody>
      </p:sp>
    </p:spTree>
    <p:extLst>
      <p:ext uri="{BB962C8B-B14F-4D97-AF65-F5344CB8AC3E}">
        <p14:creationId xmlns:p14="http://schemas.microsoft.com/office/powerpoint/2010/main" val="152395867"/>
      </p:ext>
    </p:extLst>
  </p:cSld>
  <p:clrMapOvr>
    <a:masterClrMapping/>
  </p:clrMapOvr>
  <p:transition spd="med">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75097" y="145529"/>
            <a:ext cx="8715983" cy="4115185"/>
          </a:xfrm>
        </p:spPr>
        <p:txBody>
          <a:bodyPr/>
          <a:lstStyle/>
          <a:p>
            <a:pPr algn="l">
              <a:lnSpc>
                <a:spcPct val="100000"/>
              </a:lnSpc>
            </a:pPr>
            <a:r>
              <a:rPr lang="en-US" sz="3600" dirty="0">
                <a:latin typeface="Cambria" panose="02040503050406030204" pitchFamily="18" charset="0"/>
                <a:ea typeface="Cambria" panose="02040503050406030204" pitchFamily="18" charset="0"/>
              </a:rPr>
              <a:t>1. </a:t>
            </a:r>
            <a:r>
              <a:rPr lang="en-US" sz="3600" dirty="0" err="1">
                <a:latin typeface="Cambria" panose="02040503050406030204" pitchFamily="18" charset="0"/>
                <a:ea typeface="Cambria" panose="02040503050406030204" pitchFamily="18" charset="0"/>
              </a:rPr>
              <a:t>Nội</a:t>
            </a:r>
            <a:r>
              <a:rPr lang="en-US" sz="3600" dirty="0">
                <a:latin typeface="Cambria" panose="02040503050406030204" pitchFamily="18" charset="0"/>
                <a:ea typeface="Cambria" panose="02040503050406030204" pitchFamily="18" charset="0"/>
              </a:rPr>
              <a:t> dung</a:t>
            </a:r>
            <a:br>
              <a:rPr lang="en-US" sz="3600" dirty="0">
                <a:latin typeface="Cambria" panose="02040503050406030204" pitchFamily="18" charset="0"/>
                <a:ea typeface="Cambria" panose="02040503050406030204" pitchFamily="18" charset="0"/>
              </a:rPr>
            </a:br>
            <a:r>
              <a:rPr lang="en-US" sz="3600" dirty="0" err="1">
                <a:latin typeface="Cambria" panose="02040503050406030204" pitchFamily="18" charset="0"/>
                <a:ea typeface="Cambria" panose="02040503050406030204" pitchFamily="18" charset="0"/>
              </a:rPr>
              <a:t>Văn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bản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đề</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cập</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đến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vai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trò</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của</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Trái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Đất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với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sự</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sống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của</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muôn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loài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và</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cảnh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báo</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về</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hiện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tượng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của</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Trái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Đất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hiện</a:t>
            </a:r>
            <a:r>
              <a:rPr lang="en-US" sz="3600" dirty="0">
                <a:latin typeface="Cambria" panose="02040503050406030204" pitchFamily="18" charset="0"/>
                <a:ea typeface="Cambria" panose="02040503050406030204" pitchFamily="18" charset="0"/>
              </a:rPr>
              <a:t> nay. Qua </a:t>
            </a:r>
            <a:r>
              <a:rPr lang="en-US" sz="3600" dirty="0" err="1">
                <a:latin typeface="Cambria" panose="02040503050406030204" pitchFamily="18" charset="0"/>
                <a:ea typeface="Cambria" panose="02040503050406030204" pitchFamily="18" charset="0"/>
              </a:rPr>
              <a:t>đó</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nhắc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nhở</a:t>
            </a:r>
            <a:r>
              <a:rPr lang="en-US" sz="3600" dirty="0">
                <a:latin typeface="Cambria" panose="02040503050406030204" pitchFamily="18" charset="0"/>
                <a:ea typeface="Cambria" panose="02040503050406030204" pitchFamily="18" charset="0"/>
              </a:rPr>
              <a:t> con </a:t>
            </a:r>
            <a:r>
              <a:rPr lang="en-US" sz="3600" dirty="0" err="1">
                <a:latin typeface="Cambria" panose="02040503050406030204" pitchFamily="18" charset="0"/>
                <a:ea typeface="Cambria" panose="02040503050406030204" pitchFamily="18" charset="0"/>
              </a:rPr>
              <a:t>người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về</a:t>
            </a:r>
            <a:r>
              <a:rPr lang="en-US" sz="3600" dirty="0">
                <a:latin typeface="Cambria" panose="02040503050406030204" pitchFamily="18" charset="0"/>
                <a:ea typeface="Cambria" panose="02040503050406030204" pitchFamily="18" charset="0"/>
              </a:rPr>
              <a:t> ý </a:t>
            </a:r>
            <a:r>
              <a:rPr lang="en-US" sz="3600" dirty="0" err="1">
                <a:latin typeface="Cambria" panose="02040503050406030204" pitchFamily="18" charset="0"/>
                <a:ea typeface="Cambria" panose="02040503050406030204" pitchFamily="18" charset="0"/>
              </a:rPr>
              <a:t>thức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trách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nhiệm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trọng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trách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trong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việc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bảo</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vệ</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môi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trường</a:t>
            </a:r>
            <a:r>
              <a:rPr lang="en-US" sz="36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5341829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5642" y="-1060701"/>
            <a:ext cx="8715983" cy="4115185"/>
          </a:xfrm>
        </p:spPr>
        <p:txBody>
          <a:bodyPr/>
          <a:lstStyle/>
          <a:p>
            <a:pPr algn="l">
              <a:lnSpc>
                <a:spcPct val="100000"/>
              </a:lnSpc>
            </a:pPr>
            <a:r>
              <a:rPr lang="en-US" sz="3600" dirty="0">
                <a:latin typeface="Cambria" panose="02040503050406030204" pitchFamily="18" charset="0"/>
                <a:ea typeface="Cambria" panose="02040503050406030204" pitchFamily="18" charset="0"/>
              </a:rPr>
              <a:t>2. </a:t>
            </a:r>
            <a:r>
              <a:rPr lang="en-US" sz="3600" dirty="0" err="1">
                <a:latin typeface="Cambria" panose="02040503050406030204" pitchFamily="18" charset="0"/>
                <a:ea typeface="Cambria" panose="02040503050406030204" pitchFamily="18" charset="0"/>
              </a:rPr>
              <a:t>Nghệ</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thuật</a:t>
            </a:r>
            <a:br>
              <a:rPr lang="en-US" sz="3600" dirty="0">
                <a:latin typeface="Cambria" panose="02040503050406030204" pitchFamily="18" charset="0"/>
                <a:ea typeface="Cambria" panose="02040503050406030204" pitchFamily="18" charset="0"/>
              </a:rPr>
            </a:br>
            <a:r>
              <a:rPr lang="en-US" sz="3600" dirty="0" err="1">
                <a:latin typeface="Cambria" panose="02040503050406030204" pitchFamily="18" charset="0"/>
                <a:ea typeface="Cambria" panose="02040503050406030204" pitchFamily="18" charset="0"/>
              </a:rPr>
              <a:t>Văn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bản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đã</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sử</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dụng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hiệu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quả</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các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yếu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tố</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của</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văn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bản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thông</a:t>
            </a:r>
            <a:r>
              <a:rPr lang="en-US" sz="3600" dirty="0">
                <a:latin typeface="Cambria" panose="02040503050406030204" pitchFamily="18" charset="0"/>
                <a:ea typeface="Cambria" panose="02040503050406030204" pitchFamily="18" charset="0"/>
              </a:rPr>
              <a:t> tin: </a:t>
            </a:r>
            <a:r>
              <a:rPr lang="en-US" sz="3600" dirty="0" err="1">
                <a:latin typeface="Cambria" panose="02040503050406030204" pitchFamily="18" charset="0"/>
                <a:ea typeface="Cambria" panose="02040503050406030204" pitchFamily="18" charset="0"/>
              </a:rPr>
              <a:t>nhan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đề</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sa-pô</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số</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liệu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hình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ảnh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để</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truyền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tải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được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nội</a:t>
            </a:r>
            <a:r>
              <a:rPr lang="en-US" sz="3600" dirty="0">
                <a:latin typeface="Cambria" panose="02040503050406030204" pitchFamily="18" charset="0"/>
                <a:ea typeface="Cambria" panose="02040503050406030204" pitchFamily="18" charset="0"/>
              </a:rPr>
              <a:t> dung, ý </a:t>
            </a:r>
            <a:r>
              <a:rPr lang="en-US" sz="3600" dirty="0" err="1">
                <a:latin typeface="Cambria" panose="02040503050406030204" pitchFamily="18" charset="0"/>
                <a:ea typeface="Cambria" panose="02040503050406030204" pitchFamily="18" charset="0"/>
              </a:rPr>
              <a:t>nghĩa</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đến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người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đọc</a:t>
            </a:r>
            <a:r>
              <a:rPr lang="en-US" sz="36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4269024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09064" y="2153905"/>
            <a:ext cx="5944675" cy="599234"/>
          </a:xfrm>
        </p:spPr>
        <p:txBody>
          <a:bodyPr/>
          <a:lstStyle/>
          <a:p>
            <a:r>
              <a:rPr lang="en-US" sz="6600" b="1" dirty="0">
                <a:latin typeface="Cambria" panose="02040503050406030204" pitchFamily="18" charset="0"/>
                <a:ea typeface="Cambria" panose="02040503050406030204" pitchFamily="18" charset="0"/>
              </a:rPr>
              <a:t>Xin </a:t>
            </a:r>
            <a:r>
              <a:rPr lang="en-US" sz="6600" b="1" dirty="0" err="1">
                <a:latin typeface="Cambria" panose="02040503050406030204" pitchFamily="18" charset="0"/>
                <a:ea typeface="Cambria" panose="02040503050406030204" pitchFamily="18" charset="0"/>
              </a:rPr>
              <a:t>chào</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và</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hẹn</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gặp</a:t>
            </a:r>
            <a:r>
              <a:rPr lang="en-US" sz="6600" b="1" dirty="0">
                <a:latin typeface="Cambria" panose="02040503050406030204" pitchFamily="18" charset="0"/>
                <a:ea typeface="Cambria" panose="02040503050406030204" pitchFamily="18" charset="0"/>
              </a:rPr>
              <a:t> </a:t>
            </a:r>
            <a:r>
              <a:rPr lang="en-US" sz="6600" b="1" dirty="0" err="1">
                <a:latin typeface="Cambria" panose="02040503050406030204" pitchFamily="18" charset="0"/>
                <a:ea typeface="Cambria" panose="02040503050406030204" pitchFamily="18" charset="0"/>
              </a:rPr>
              <a:t>lại</a:t>
            </a:r>
            <a:r>
              <a:rPr lang="en-US" sz="6600" b="1"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1170301910"/>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8394" y="2352687"/>
            <a:ext cx="5894979" cy="576000"/>
          </a:xfrm>
        </p:spPr>
        <p:txBody>
          <a:bodyPr/>
          <a:lstStyle/>
          <a:p>
            <a:r>
              <a:rPr lang="en-US" b="1" dirty="0">
                <a:latin typeface="Cambria" panose="02040503050406030204" pitchFamily="18" charset="0"/>
                <a:ea typeface="Cambria" panose="02040503050406030204" pitchFamily="18" charset="0"/>
              </a:rPr>
              <a:t>II. KHÁM PHÁ VĂN BẢN</a:t>
            </a:r>
          </a:p>
        </p:txBody>
      </p:sp>
    </p:spTree>
    <p:extLst>
      <p:ext uri="{BB962C8B-B14F-4D97-AF65-F5344CB8AC3E}">
        <p14:creationId xmlns:p14="http://schemas.microsoft.com/office/powerpoint/2010/main" val="871981660"/>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6108556" cy="683765"/>
          </a:xfrm>
        </p:spPr>
        <p:txBody>
          <a:bodyPr/>
          <a:lstStyle/>
          <a:p>
            <a:r>
              <a:rPr lang="en-US" sz="2800" dirty="0">
                <a:latin typeface="Cambria" panose="02040503050406030204" pitchFamily="18" charset="0"/>
                <a:ea typeface="Cambria" panose="02040503050406030204" pitchFamily="18" charset="0"/>
              </a:rPr>
              <a:t>1. </a:t>
            </a:r>
            <a:r>
              <a:rPr lang="en-US" sz="2800" dirty="0" err="1">
                <a:latin typeface="Cambria" panose="02040503050406030204" pitchFamily="18" charset="0"/>
                <a:ea typeface="Cambria" panose="02040503050406030204" pitchFamily="18" charset="0"/>
              </a:rPr>
              <a:t>Khái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quát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thông</a:t>
            </a:r>
            <a:r>
              <a:rPr lang="en-US" sz="2800" dirty="0">
                <a:latin typeface="Cambria" panose="02040503050406030204" pitchFamily="18" charset="0"/>
                <a:ea typeface="Cambria" panose="02040503050406030204" pitchFamily="18" charset="0"/>
              </a:rPr>
              <a:t> tin </a:t>
            </a:r>
            <a:r>
              <a:rPr lang="en-US" sz="2800" dirty="0" err="1">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văn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bản</a:t>
            </a:r>
            <a:endParaRPr lang="en-US" sz="2800" dirty="0">
              <a:latin typeface="Cambria" panose="02040503050406030204" pitchFamily="18" charset="0"/>
              <a:ea typeface="Cambria" panose="02040503050406030204" pitchFamily="18" charset="0"/>
            </a:endParaRPr>
          </a:p>
        </p:txBody>
      </p:sp>
      <p:sp>
        <p:nvSpPr>
          <p:cNvPr id="4" name="Text Placeholder 3"/>
          <p:cNvSpPr>
            <a:spLocks noGrp="1"/>
          </p:cNvSpPr>
          <p:nvPr>
            <p:ph type="body" idx="1"/>
          </p:nvPr>
        </p:nvSpPr>
        <p:spPr>
          <a:xfrm>
            <a:off x="194968" y="683765"/>
            <a:ext cx="8520600" cy="1300800"/>
          </a:xfrm>
        </p:spPr>
        <p:txBody>
          <a:bodyPr/>
          <a:lstStyle/>
          <a:p>
            <a:pPr marL="114300" indent="0" algn="just">
              <a:buNone/>
            </a:pP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Nhan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đề</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Trái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Đất</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cái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nôi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của</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sự</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sống</a:t>
            </a:r>
            <a:endParaRPr lang="en-US" sz="2400" dirty="0">
              <a:solidFill>
                <a:schemeClr val="bg2"/>
              </a:solidFill>
              <a:latin typeface="Cambria" panose="02040503050406030204" pitchFamily="18" charset="0"/>
              <a:ea typeface="Cambria" panose="02040503050406030204" pitchFamily="18" charset="0"/>
            </a:endParaRPr>
          </a:p>
          <a:p>
            <a:pPr marL="114300" indent="0" algn="just">
              <a:buNone/>
            </a:pPr>
            <a:r>
              <a:rPr lang="en-US" sz="2400" dirty="0">
                <a:solidFill>
                  <a:schemeClr val="bg2"/>
                </a:solidFill>
                <a:latin typeface="Cambria" panose="02040503050406030204" pitchFamily="18" charset="0"/>
                <a:ea typeface="Cambria" panose="02040503050406030204" pitchFamily="18" charset="0"/>
              </a:rPr>
              <a:t>+  Sa-</a:t>
            </a:r>
            <a:r>
              <a:rPr lang="en-US" sz="2400" dirty="0" err="1">
                <a:solidFill>
                  <a:schemeClr val="bg2"/>
                </a:solidFill>
                <a:latin typeface="Cambria" panose="02040503050406030204" pitchFamily="18" charset="0"/>
                <a:ea typeface="Cambria" panose="02040503050406030204" pitchFamily="18" charset="0"/>
              </a:rPr>
              <a:t>pô</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Dòng</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chứ</a:t>
            </a:r>
            <a:r>
              <a:rPr lang="en-US" sz="2400" dirty="0">
                <a:solidFill>
                  <a:schemeClr val="bg2"/>
                </a:solidFill>
                <a:latin typeface="Cambria" panose="02040503050406030204" pitchFamily="18" charset="0"/>
                <a:ea typeface="Cambria" panose="02040503050406030204" pitchFamily="18" charset="0"/>
              </a:rPr>
              <a:t> in </a:t>
            </a:r>
            <a:r>
              <a:rPr lang="en-US" sz="2400" dirty="0" err="1">
                <a:solidFill>
                  <a:schemeClr val="bg2"/>
                </a:solidFill>
                <a:latin typeface="Cambria" panose="02040503050406030204" pitchFamily="18" charset="0"/>
                <a:ea typeface="Cambria" panose="02040503050406030204" pitchFamily="18" charset="0"/>
              </a:rPr>
              <a:t>đậm</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đầu</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tiên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đầu</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văn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bản</a:t>
            </a:r>
            <a:r>
              <a:rPr lang="en-US" sz="2400" dirty="0">
                <a:solidFill>
                  <a:schemeClr val="bg2"/>
                </a:solidFill>
                <a:latin typeface="Cambria" panose="02040503050406030204" pitchFamily="18" charset="0"/>
                <a:ea typeface="Cambria" panose="02040503050406030204" pitchFamily="18" charset="0"/>
              </a:rPr>
              <a:t> “</a:t>
            </a:r>
            <a:r>
              <a:rPr lang="en-US" sz="2400" i="1" dirty="0" err="1">
                <a:solidFill>
                  <a:schemeClr val="bg2"/>
                </a:solidFill>
                <a:latin typeface="Cambria" panose="02040503050406030204" pitchFamily="18" charset="0"/>
                <a:ea typeface="Cambria" panose="02040503050406030204" pitchFamily="18" charset="0"/>
              </a:rPr>
              <a:t>Vì</a:t>
            </a:r>
            <a:r>
              <a:rPr lang="en-US" sz="2400" i="1" dirty="0">
                <a:solidFill>
                  <a:schemeClr val="bg2"/>
                </a:solidFill>
                <a:latin typeface="Cambria" panose="02040503050406030204" pitchFamily="18" charset="0"/>
                <a:ea typeface="Cambria" panose="02040503050406030204" pitchFamily="18" charset="0"/>
              </a:rPr>
              <a:t> </a:t>
            </a:r>
            <a:r>
              <a:rPr lang="en-US" sz="2400" i="1" dirty="0" err="1">
                <a:solidFill>
                  <a:schemeClr val="bg2"/>
                </a:solidFill>
                <a:latin typeface="Cambria" panose="02040503050406030204" pitchFamily="18" charset="0"/>
                <a:ea typeface="Cambria" panose="02040503050406030204" pitchFamily="18" charset="0"/>
              </a:rPr>
              <a:t>sao</a:t>
            </a:r>
            <a:r>
              <a:rPr lang="en-US" sz="2400" i="1" dirty="0">
                <a:solidFill>
                  <a:schemeClr val="bg2"/>
                </a:solidFill>
                <a:latin typeface="Cambria" panose="02040503050406030204" pitchFamily="18" charset="0"/>
                <a:ea typeface="Cambria" panose="02040503050406030204" pitchFamily="18" charset="0"/>
              </a:rPr>
              <a:t> </a:t>
            </a:r>
            <a:r>
              <a:rPr lang="en-US" sz="2400" i="1" dirty="0" err="1">
                <a:solidFill>
                  <a:schemeClr val="bg2"/>
                </a:solidFill>
                <a:latin typeface="Cambria" panose="02040503050406030204" pitchFamily="18" charset="0"/>
                <a:ea typeface="Cambria" panose="02040503050406030204" pitchFamily="18" charset="0"/>
              </a:rPr>
              <a:t>Trái</a:t>
            </a:r>
            <a:r>
              <a:rPr lang="en-US" sz="2400" i="1" dirty="0">
                <a:solidFill>
                  <a:schemeClr val="bg2"/>
                </a:solidFill>
                <a:latin typeface="Cambria" panose="02040503050406030204" pitchFamily="18" charset="0"/>
                <a:ea typeface="Cambria" panose="02040503050406030204" pitchFamily="18" charset="0"/>
              </a:rPr>
              <a:t> </a:t>
            </a:r>
            <a:r>
              <a:rPr lang="en-US" sz="2400" i="1" dirty="0" err="1">
                <a:solidFill>
                  <a:schemeClr val="bg2"/>
                </a:solidFill>
                <a:latin typeface="Cambria" panose="02040503050406030204" pitchFamily="18" charset="0"/>
                <a:ea typeface="Cambria" panose="02040503050406030204" pitchFamily="18" charset="0"/>
              </a:rPr>
              <a:t>Đất</a:t>
            </a:r>
            <a:r>
              <a:rPr lang="en-US" sz="2400" i="1" dirty="0">
                <a:solidFill>
                  <a:schemeClr val="bg2"/>
                </a:solidFill>
                <a:latin typeface="Cambria" panose="02040503050406030204" pitchFamily="18" charset="0"/>
                <a:ea typeface="Cambria" panose="02040503050406030204" pitchFamily="18" charset="0"/>
              </a:rPr>
              <a:t> </a:t>
            </a:r>
            <a:r>
              <a:rPr lang="en-US" sz="2400" i="1" dirty="0" err="1">
                <a:solidFill>
                  <a:schemeClr val="bg2"/>
                </a:solidFill>
                <a:latin typeface="Cambria" panose="02040503050406030204" pitchFamily="18" charset="0"/>
                <a:ea typeface="Cambria" panose="02040503050406030204" pitchFamily="18" charset="0"/>
              </a:rPr>
              <a:t>thường</a:t>
            </a:r>
            <a:r>
              <a:rPr lang="en-US" sz="2400" i="1" dirty="0">
                <a:solidFill>
                  <a:schemeClr val="bg2"/>
                </a:solidFill>
                <a:latin typeface="Cambria" panose="02040503050406030204" pitchFamily="18" charset="0"/>
                <a:ea typeface="Cambria" panose="02040503050406030204" pitchFamily="18" charset="0"/>
              </a:rPr>
              <a:t> </a:t>
            </a:r>
            <a:r>
              <a:rPr lang="en-US" sz="2400" i="1" dirty="0" err="1">
                <a:solidFill>
                  <a:schemeClr val="bg2"/>
                </a:solidFill>
                <a:latin typeface="Cambria" panose="02040503050406030204" pitchFamily="18" charset="0"/>
                <a:ea typeface="Cambria" panose="02040503050406030204" pitchFamily="18" charset="0"/>
              </a:rPr>
              <a:t>được</a:t>
            </a:r>
            <a:r>
              <a:rPr lang="en-US" sz="2400" i="1" dirty="0">
                <a:solidFill>
                  <a:schemeClr val="bg2"/>
                </a:solidFill>
                <a:latin typeface="Cambria" panose="02040503050406030204" pitchFamily="18" charset="0"/>
                <a:ea typeface="Cambria" panose="02040503050406030204" pitchFamily="18" charset="0"/>
              </a:rPr>
              <a:t> </a:t>
            </a:r>
            <a:r>
              <a:rPr lang="en-US" sz="2400" i="1" dirty="0" err="1">
                <a:solidFill>
                  <a:schemeClr val="bg2"/>
                </a:solidFill>
                <a:latin typeface="Cambria" panose="02040503050406030204" pitchFamily="18" charset="0"/>
                <a:ea typeface="Cambria" panose="02040503050406030204" pitchFamily="18" charset="0"/>
              </a:rPr>
              <a:t>gọi</a:t>
            </a:r>
            <a:r>
              <a:rPr lang="en-US" sz="2400" i="1" dirty="0">
                <a:solidFill>
                  <a:schemeClr val="bg2"/>
                </a:solidFill>
                <a:latin typeface="Cambria" panose="02040503050406030204" pitchFamily="18" charset="0"/>
                <a:ea typeface="Cambria" panose="02040503050406030204" pitchFamily="18" charset="0"/>
              </a:rPr>
              <a:t> </a:t>
            </a:r>
            <a:r>
              <a:rPr lang="en-US" sz="2400" i="1" dirty="0" err="1">
                <a:solidFill>
                  <a:schemeClr val="bg2"/>
                </a:solidFill>
                <a:latin typeface="Cambria" panose="02040503050406030204" pitchFamily="18" charset="0"/>
                <a:ea typeface="Cambria" panose="02040503050406030204" pitchFamily="18" charset="0"/>
              </a:rPr>
              <a:t>là</a:t>
            </a:r>
            <a:r>
              <a:rPr lang="en-US" sz="2400" i="1" dirty="0">
                <a:solidFill>
                  <a:schemeClr val="bg2"/>
                </a:solidFill>
                <a:latin typeface="Cambria" panose="02040503050406030204" pitchFamily="18" charset="0"/>
                <a:ea typeface="Cambria" panose="02040503050406030204" pitchFamily="18" charset="0"/>
              </a:rPr>
              <a:t> </a:t>
            </a:r>
            <a:r>
              <a:rPr lang="en-US" sz="2400" i="1" dirty="0" err="1">
                <a:solidFill>
                  <a:schemeClr val="bg2"/>
                </a:solidFill>
                <a:latin typeface="Cambria" panose="02040503050406030204" pitchFamily="18" charset="0"/>
                <a:ea typeface="Cambria" panose="02040503050406030204" pitchFamily="18" charset="0"/>
              </a:rPr>
              <a:t>hành</a:t>
            </a:r>
            <a:r>
              <a:rPr lang="en-US" sz="2400" i="1" dirty="0">
                <a:solidFill>
                  <a:schemeClr val="bg2"/>
                </a:solidFill>
                <a:latin typeface="Cambria" panose="02040503050406030204" pitchFamily="18" charset="0"/>
                <a:ea typeface="Cambria" panose="02040503050406030204" pitchFamily="18" charset="0"/>
              </a:rPr>
              <a:t> </a:t>
            </a:r>
            <a:r>
              <a:rPr lang="en-US" sz="2400" i="1" dirty="0" err="1">
                <a:solidFill>
                  <a:schemeClr val="bg2"/>
                </a:solidFill>
                <a:latin typeface="Cambria" panose="02040503050406030204" pitchFamily="18" charset="0"/>
                <a:ea typeface="Cambria" panose="02040503050406030204" pitchFamily="18" charset="0"/>
              </a:rPr>
              <a:t>tinh</a:t>
            </a:r>
            <a:r>
              <a:rPr lang="en-US" sz="2400" i="1" dirty="0">
                <a:solidFill>
                  <a:schemeClr val="bg2"/>
                </a:solidFill>
                <a:latin typeface="Cambria" panose="02040503050406030204" pitchFamily="18" charset="0"/>
                <a:ea typeface="Cambria" panose="02040503050406030204" pitchFamily="18" charset="0"/>
              </a:rPr>
              <a:t> </a:t>
            </a:r>
            <a:r>
              <a:rPr lang="en-US" sz="2400" i="1" dirty="0" err="1">
                <a:solidFill>
                  <a:schemeClr val="bg2"/>
                </a:solidFill>
                <a:latin typeface="Cambria" panose="02040503050406030204" pitchFamily="18" charset="0"/>
                <a:ea typeface="Cambria" panose="02040503050406030204" pitchFamily="18" charset="0"/>
              </a:rPr>
              <a:t>xanh</a:t>
            </a:r>
            <a:r>
              <a:rPr lang="en-US" sz="2400" i="1" dirty="0">
                <a:solidFill>
                  <a:schemeClr val="bg2"/>
                </a:solidFill>
                <a:latin typeface="Cambria" panose="02040503050406030204" pitchFamily="18" charset="0"/>
                <a:ea typeface="Cambria" panose="02040503050406030204" pitchFamily="18" charset="0"/>
              </a:rPr>
              <a:t> ... </a:t>
            </a:r>
            <a:r>
              <a:rPr lang="en-US" sz="2400" i="1" dirty="0" err="1">
                <a:solidFill>
                  <a:schemeClr val="bg2"/>
                </a:solidFill>
                <a:latin typeface="Cambria" panose="02040503050406030204" pitchFamily="18" charset="0"/>
                <a:ea typeface="Cambria" panose="02040503050406030204" pitchFamily="18" charset="0"/>
              </a:rPr>
              <a:t>bảo</a:t>
            </a:r>
            <a:r>
              <a:rPr lang="en-US" sz="2400" i="1" dirty="0">
                <a:solidFill>
                  <a:schemeClr val="bg2"/>
                </a:solidFill>
                <a:latin typeface="Cambria" panose="02040503050406030204" pitchFamily="18" charset="0"/>
                <a:ea typeface="Cambria" panose="02040503050406030204" pitchFamily="18" charset="0"/>
              </a:rPr>
              <a:t> </a:t>
            </a:r>
            <a:r>
              <a:rPr lang="en-US" sz="2400" i="1" dirty="0" err="1">
                <a:solidFill>
                  <a:schemeClr val="bg2"/>
                </a:solidFill>
                <a:latin typeface="Cambria" panose="02040503050406030204" pitchFamily="18" charset="0"/>
                <a:ea typeface="Cambria" panose="02040503050406030204" pitchFamily="18" charset="0"/>
              </a:rPr>
              <a:t>vệ</a:t>
            </a:r>
            <a:r>
              <a:rPr lang="en-US" sz="2400" i="1" dirty="0">
                <a:solidFill>
                  <a:schemeClr val="bg2"/>
                </a:solidFill>
                <a:latin typeface="Cambria" panose="02040503050406030204" pitchFamily="18" charset="0"/>
                <a:ea typeface="Cambria" panose="02040503050406030204" pitchFamily="18" charset="0"/>
              </a:rPr>
              <a:t> </a:t>
            </a:r>
            <a:r>
              <a:rPr lang="en-US" sz="2400" i="1" dirty="0" err="1">
                <a:solidFill>
                  <a:schemeClr val="bg2"/>
                </a:solidFill>
                <a:latin typeface="Cambria" panose="02040503050406030204" pitchFamily="18" charset="0"/>
                <a:ea typeface="Cambria" panose="02040503050406030204" pitchFamily="18" charset="0"/>
              </a:rPr>
              <a:t>Trái</a:t>
            </a:r>
            <a:r>
              <a:rPr lang="en-US" sz="2400" i="1" dirty="0">
                <a:solidFill>
                  <a:schemeClr val="bg2"/>
                </a:solidFill>
                <a:latin typeface="Cambria" panose="02040503050406030204" pitchFamily="18" charset="0"/>
                <a:ea typeface="Cambria" panose="02040503050406030204" pitchFamily="18" charset="0"/>
              </a:rPr>
              <a:t> </a:t>
            </a:r>
            <a:r>
              <a:rPr lang="en-US" sz="2400" i="1" dirty="0" err="1">
                <a:solidFill>
                  <a:schemeClr val="bg2"/>
                </a:solidFill>
                <a:latin typeface="Cambria" panose="02040503050406030204" pitchFamily="18" charset="0"/>
                <a:ea typeface="Cambria" panose="02040503050406030204" pitchFamily="18" charset="0"/>
              </a:rPr>
              <a:t>Đất</a:t>
            </a:r>
            <a:r>
              <a:rPr lang="en-US" sz="2400" i="1" dirty="0">
                <a:solidFill>
                  <a:schemeClr val="bg2"/>
                </a:solidFill>
                <a:latin typeface="Cambria" panose="02040503050406030204" pitchFamily="18" charset="0"/>
                <a:ea typeface="Cambria" panose="02040503050406030204" pitchFamily="18" charset="0"/>
              </a:rPr>
              <a:t>?”</a:t>
            </a:r>
            <a:endParaRPr lang="en-US" sz="2400" dirty="0">
              <a:solidFill>
                <a:schemeClr val="bg2"/>
              </a:solidFill>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2"/>
          <a:stretch>
            <a:fillRect/>
          </a:stretch>
        </p:blipFill>
        <p:spPr>
          <a:xfrm>
            <a:off x="2975450" y="3091678"/>
            <a:ext cx="6000000" cy="1857143"/>
          </a:xfrm>
          <a:prstGeom prst="rect">
            <a:avLst/>
          </a:prstGeom>
        </p:spPr>
      </p:pic>
      <p:pic>
        <p:nvPicPr>
          <p:cNvPr id="6" name="Picture 5"/>
          <p:cNvPicPr>
            <a:picLocks noChangeAspect="1"/>
          </p:cNvPicPr>
          <p:nvPr/>
        </p:nvPicPr>
        <p:blipFill>
          <a:blip r:embed="rId3"/>
          <a:stretch>
            <a:fillRect/>
          </a:stretch>
        </p:blipFill>
        <p:spPr>
          <a:xfrm>
            <a:off x="2002055" y="2040169"/>
            <a:ext cx="6800748" cy="668794"/>
          </a:xfrm>
          <a:prstGeom prst="rect">
            <a:avLst/>
          </a:prstGeom>
        </p:spPr>
      </p:pic>
      <p:grpSp>
        <p:nvGrpSpPr>
          <p:cNvPr id="10" name="Group 9"/>
          <p:cNvGrpSpPr/>
          <p:nvPr/>
        </p:nvGrpSpPr>
        <p:grpSpPr>
          <a:xfrm>
            <a:off x="98716" y="2040170"/>
            <a:ext cx="1662708" cy="558652"/>
            <a:chOff x="98716" y="2040170"/>
            <a:chExt cx="1662708" cy="558652"/>
          </a:xfrm>
        </p:grpSpPr>
        <p:sp>
          <p:nvSpPr>
            <p:cNvPr id="8" name="Right Arrow 7"/>
            <p:cNvSpPr/>
            <p:nvPr/>
          </p:nvSpPr>
          <p:spPr>
            <a:xfrm>
              <a:off x="98716" y="2040170"/>
              <a:ext cx="1662708" cy="558652"/>
            </a:xfrm>
            <a:prstGeom prst="rightArrow">
              <a:avLst>
                <a:gd name="adj1" fmla="val 50000"/>
                <a:gd name="adj2" fmla="val 99333"/>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142030" y="2150219"/>
              <a:ext cx="1289786" cy="338554"/>
            </a:xfrm>
            <a:prstGeom prst="rect">
              <a:avLst/>
            </a:prstGeom>
            <a:noFill/>
          </p:spPr>
          <p:txBody>
            <a:bodyPr wrap="square" rtlCol="0">
              <a:spAutoFit/>
            </a:bodyPr>
            <a:lstStyle/>
            <a:p>
              <a:r>
                <a:rPr lang="en-US" sz="1600" b="1" dirty="0" err="1">
                  <a:solidFill>
                    <a:schemeClr val="bg2"/>
                  </a:solidFill>
                  <a:latin typeface="Cambria" panose="02040503050406030204" pitchFamily="18" charset="0"/>
                  <a:ea typeface="Cambria" panose="02040503050406030204" pitchFamily="18" charset="0"/>
                </a:rPr>
                <a:t>Nhan</a:t>
              </a:r>
              <a:r>
                <a:rPr lang="en-US" sz="1600" b="1" dirty="0">
                  <a:solidFill>
                    <a:schemeClr val="bg2"/>
                  </a:solidFill>
                  <a:latin typeface="Cambria" panose="02040503050406030204" pitchFamily="18" charset="0"/>
                  <a:ea typeface="Cambria" panose="02040503050406030204" pitchFamily="18" charset="0"/>
                </a:rPr>
                <a:t> </a:t>
              </a:r>
              <a:r>
                <a:rPr lang="en-US" sz="1600" b="1" dirty="0" err="1">
                  <a:solidFill>
                    <a:schemeClr val="bg2"/>
                  </a:solidFill>
                  <a:latin typeface="Cambria" panose="02040503050406030204" pitchFamily="18" charset="0"/>
                  <a:ea typeface="Cambria" panose="02040503050406030204" pitchFamily="18" charset="0"/>
                </a:rPr>
                <a:t>đề</a:t>
              </a:r>
              <a:endParaRPr lang="en-US" sz="1600" b="1" dirty="0">
                <a:solidFill>
                  <a:schemeClr val="bg2"/>
                </a:solidFill>
                <a:latin typeface="Cambria" panose="02040503050406030204" pitchFamily="18" charset="0"/>
                <a:ea typeface="Cambria" panose="02040503050406030204" pitchFamily="18" charset="0"/>
              </a:endParaRPr>
            </a:p>
          </p:txBody>
        </p:sp>
      </p:grpSp>
      <p:grpSp>
        <p:nvGrpSpPr>
          <p:cNvPr id="11" name="Group 10"/>
          <p:cNvGrpSpPr/>
          <p:nvPr/>
        </p:nvGrpSpPr>
        <p:grpSpPr>
          <a:xfrm>
            <a:off x="207058" y="3740923"/>
            <a:ext cx="1662708" cy="558652"/>
            <a:chOff x="98716" y="2040170"/>
            <a:chExt cx="1662708" cy="558652"/>
          </a:xfrm>
        </p:grpSpPr>
        <p:sp>
          <p:nvSpPr>
            <p:cNvPr id="12" name="Right Arrow 11"/>
            <p:cNvSpPr/>
            <p:nvPr/>
          </p:nvSpPr>
          <p:spPr>
            <a:xfrm>
              <a:off x="98716" y="2040170"/>
              <a:ext cx="1662708" cy="558652"/>
            </a:xfrm>
            <a:prstGeom prst="rightArrow">
              <a:avLst>
                <a:gd name="adj1" fmla="val 50000"/>
                <a:gd name="adj2" fmla="val 99333"/>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p:cNvSpPr txBox="1"/>
            <p:nvPr/>
          </p:nvSpPr>
          <p:spPr>
            <a:xfrm>
              <a:off x="142030" y="2150219"/>
              <a:ext cx="1289786" cy="338554"/>
            </a:xfrm>
            <a:prstGeom prst="rect">
              <a:avLst/>
            </a:prstGeom>
            <a:noFill/>
          </p:spPr>
          <p:txBody>
            <a:bodyPr wrap="square" rtlCol="0">
              <a:spAutoFit/>
            </a:bodyPr>
            <a:lstStyle/>
            <a:p>
              <a:r>
                <a:rPr lang="en-US" sz="1600" b="1" dirty="0">
                  <a:solidFill>
                    <a:schemeClr val="bg2"/>
                  </a:solidFill>
                  <a:latin typeface="Cambria" panose="02040503050406030204" pitchFamily="18" charset="0"/>
                  <a:ea typeface="Cambria" panose="02040503050406030204" pitchFamily="18" charset="0"/>
                </a:rPr>
                <a:t>Sa-</a:t>
              </a:r>
              <a:r>
                <a:rPr lang="en-US" sz="1600" b="1" dirty="0" err="1">
                  <a:solidFill>
                    <a:schemeClr val="bg2"/>
                  </a:solidFill>
                  <a:latin typeface="Cambria" panose="02040503050406030204" pitchFamily="18" charset="0"/>
                  <a:ea typeface="Cambria" panose="02040503050406030204" pitchFamily="18" charset="0"/>
                </a:rPr>
                <a:t>pô</a:t>
              </a:r>
              <a:endParaRPr lang="en-US" sz="1600" b="1" dirty="0">
                <a:solidFill>
                  <a:schemeClr val="bg2"/>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974033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22" presetClass="entr" presetSubtype="8"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par>
                                <p:cTn id="36" presetID="22" presetClass="entr" presetSubtype="8"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6108556" cy="683765"/>
          </a:xfrm>
        </p:spPr>
        <p:txBody>
          <a:bodyPr/>
          <a:lstStyle/>
          <a:p>
            <a:r>
              <a:rPr lang="en-US" sz="2800" dirty="0">
                <a:latin typeface="Cambria" panose="02040503050406030204" pitchFamily="18" charset="0"/>
                <a:ea typeface="Cambria" panose="02040503050406030204" pitchFamily="18" charset="0"/>
              </a:rPr>
              <a:t>1. </a:t>
            </a:r>
            <a:r>
              <a:rPr lang="en-US" sz="2800" dirty="0" err="1">
                <a:latin typeface="Cambria" panose="02040503050406030204" pitchFamily="18" charset="0"/>
                <a:ea typeface="Cambria" panose="02040503050406030204" pitchFamily="18" charset="0"/>
              </a:rPr>
              <a:t>Khái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quá</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thông</a:t>
            </a:r>
            <a:r>
              <a:rPr lang="en-US" sz="2800" dirty="0">
                <a:latin typeface="Cambria" panose="02040503050406030204" pitchFamily="18" charset="0"/>
                <a:ea typeface="Cambria" panose="02040503050406030204" pitchFamily="18" charset="0"/>
              </a:rPr>
              <a:t> tin </a:t>
            </a:r>
            <a:r>
              <a:rPr lang="en-US" sz="2800" dirty="0" err="1">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văn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bản</a:t>
            </a:r>
            <a:endParaRPr lang="en-US" sz="2800" dirty="0">
              <a:latin typeface="Cambria" panose="02040503050406030204" pitchFamily="18" charset="0"/>
              <a:ea typeface="Cambria" panose="02040503050406030204" pitchFamily="18" charset="0"/>
            </a:endParaRPr>
          </a:p>
        </p:txBody>
      </p:sp>
      <p:sp>
        <p:nvSpPr>
          <p:cNvPr id="4" name="Text Placeholder 3"/>
          <p:cNvSpPr>
            <a:spLocks noGrp="1"/>
          </p:cNvSpPr>
          <p:nvPr>
            <p:ph type="body" idx="1"/>
          </p:nvPr>
        </p:nvSpPr>
        <p:spPr>
          <a:xfrm>
            <a:off x="92098" y="546605"/>
            <a:ext cx="8520600" cy="1300800"/>
          </a:xfrm>
        </p:spPr>
        <p:txBody>
          <a:bodyPr/>
          <a:lstStyle/>
          <a:p>
            <a:pPr marL="114300" indent="0" algn="just">
              <a:buNone/>
            </a:pPr>
            <a:r>
              <a:rPr lang="en-US" sz="2400" dirty="0">
                <a:solidFill>
                  <a:schemeClr val="bg2"/>
                </a:solidFill>
                <a:latin typeface="Cambria" panose="02040503050406030204" pitchFamily="18" charset="0"/>
                <a:ea typeface="Cambria" panose="02040503050406030204" pitchFamily="18" charset="0"/>
              </a:rPr>
              <a:t>*</a:t>
            </a:r>
            <a:r>
              <a:rPr lang="en-US" sz="2400" dirty="0" err="1">
                <a:solidFill>
                  <a:schemeClr val="bg2"/>
                </a:solidFill>
                <a:latin typeface="Cambria" panose="02040503050406030204" pitchFamily="18" charset="0"/>
                <a:ea typeface="Cambria" panose="02040503050406030204" pitchFamily="18" charset="0"/>
              </a:rPr>
              <a:t>Các</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đề</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mục</a:t>
            </a:r>
            <a:r>
              <a:rPr lang="en-US" sz="2400" dirty="0">
                <a:solidFill>
                  <a:schemeClr val="bg2"/>
                </a:solidFill>
                <a:latin typeface="Cambria" panose="02040503050406030204" pitchFamily="18" charset="0"/>
                <a:ea typeface="Cambria" panose="02040503050406030204" pitchFamily="18" charset="0"/>
              </a:rPr>
              <a:t>:</a:t>
            </a:r>
          </a:p>
          <a:p>
            <a:pPr marL="114300" indent="0" algn="just">
              <a:buNone/>
            </a:pP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Trái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Đât</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trong</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hệ</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Mặt</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Trời</a:t>
            </a:r>
            <a:endParaRPr lang="en-US" sz="2400" dirty="0">
              <a:solidFill>
                <a:schemeClr val="bg2"/>
              </a:solidFill>
              <a:latin typeface="Cambria" panose="02040503050406030204" pitchFamily="18" charset="0"/>
              <a:ea typeface="Cambria" panose="02040503050406030204" pitchFamily="18" charset="0"/>
            </a:endParaRPr>
          </a:p>
          <a:p>
            <a:pPr marL="114300" indent="0" algn="just">
              <a:buNone/>
            </a:pP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Vị</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thần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hộ</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mệnh</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của</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sự</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sống</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trên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Trái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Đất</a:t>
            </a:r>
            <a:endParaRPr lang="en-US" sz="2400" dirty="0">
              <a:solidFill>
                <a:schemeClr val="bg2"/>
              </a:solidFill>
              <a:latin typeface="Cambria" panose="02040503050406030204" pitchFamily="18" charset="0"/>
              <a:ea typeface="Cambria" panose="02040503050406030204" pitchFamily="18" charset="0"/>
            </a:endParaRPr>
          </a:p>
          <a:p>
            <a:pPr marL="114300" indent="0" algn="just">
              <a:buNone/>
            </a:pP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Trái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Đất</a:t>
            </a:r>
            <a:r>
              <a:rPr lang="en-US" sz="2400" dirty="0">
                <a:solidFill>
                  <a:schemeClr val="bg2"/>
                </a:solidFill>
                <a:latin typeface="Cambria" panose="02040503050406030204" pitchFamily="18" charset="0"/>
                <a:ea typeface="Cambria" panose="02040503050406030204" pitchFamily="18" charset="0"/>
              </a:rPr>
              <a:t> – </a:t>
            </a:r>
            <a:r>
              <a:rPr lang="en-US" sz="2400" dirty="0" err="1">
                <a:solidFill>
                  <a:schemeClr val="bg2"/>
                </a:solidFill>
                <a:latin typeface="Cambria" panose="02040503050406030204" pitchFamily="18" charset="0"/>
                <a:ea typeface="Cambria" panose="02040503050406030204" pitchFamily="18" charset="0"/>
              </a:rPr>
              <a:t>nơi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cư</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ngụ</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của</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muôn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loài</a:t>
            </a:r>
            <a:endParaRPr lang="en-US" sz="2400" dirty="0">
              <a:solidFill>
                <a:schemeClr val="bg2"/>
              </a:solidFill>
              <a:latin typeface="Cambria" panose="02040503050406030204" pitchFamily="18" charset="0"/>
              <a:ea typeface="Cambria" panose="02040503050406030204" pitchFamily="18" charset="0"/>
            </a:endParaRPr>
          </a:p>
          <a:p>
            <a:pPr marL="114300" indent="0" algn="just">
              <a:buNone/>
            </a:pPr>
            <a:r>
              <a:rPr lang="en-US" sz="2400" dirty="0">
                <a:solidFill>
                  <a:schemeClr val="bg2"/>
                </a:solidFill>
                <a:latin typeface="Cambria" panose="02040503050406030204" pitchFamily="18" charset="0"/>
                <a:ea typeface="Cambria" panose="02040503050406030204" pitchFamily="18" charset="0"/>
              </a:rPr>
              <a:t>+ Con </a:t>
            </a:r>
            <a:r>
              <a:rPr lang="en-US" sz="2400" dirty="0" err="1">
                <a:solidFill>
                  <a:schemeClr val="bg2"/>
                </a:solidFill>
                <a:latin typeface="Cambria" panose="02040503050406030204" pitchFamily="18" charset="0"/>
                <a:ea typeface="Cambria" panose="02040503050406030204" pitchFamily="18" charset="0"/>
              </a:rPr>
              <a:t>người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trên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Trái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Đất</a:t>
            </a:r>
            <a:endParaRPr lang="en-US" sz="2400" dirty="0">
              <a:solidFill>
                <a:schemeClr val="bg2"/>
              </a:solidFill>
              <a:latin typeface="Cambria" panose="02040503050406030204" pitchFamily="18" charset="0"/>
              <a:ea typeface="Cambria" panose="02040503050406030204" pitchFamily="18" charset="0"/>
            </a:endParaRPr>
          </a:p>
          <a:p>
            <a:pPr marL="114300" indent="0" algn="just">
              <a:buNone/>
            </a:pP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Tình</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trạng</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Trái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Đất</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hiện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ra</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sao</a:t>
            </a:r>
            <a:r>
              <a:rPr lang="en-US" sz="2400" dirty="0">
                <a:solidFill>
                  <a:schemeClr val="bg2"/>
                </a:solidFill>
                <a:latin typeface="Cambria" panose="02040503050406030204" pitchFamily="18" charset="0"/>
                <a:ea typeface="Cambria" panose="02040503050406030204" pitchFamily="18" charset="0"/>
              </a:rPr>
              <a:t>?</a:t>
            </a:r>
          </a:p>
          <a:p>
            <a:pPr marL="114300" indent="0" algn="just">
              <a:buNone/>
            </a:pPr>
            <a:r>
              <a:rPr lang="en-US" sz="2400" dirty="0">
                <a:solidFill>
                  <a:schemeClr val="bg2"/>
                </a:solidFill>
                <a:latin typeface="Cambria" panose="02040503050406030204" pitchFamily="18" charset="0"/>
                <a:ea typeface="Cambria" panose="02040503050406030204" pitchFamily="18" charset="0"/>
              </a:rPr>
              <a:t>*</a:t>
            </a:r>
            <a:r>
              <a:rPr lang="en-US" sz="2400" dirty="0" err="1">
                <a:solidFill>
                  <a:schemeClr val="bg2"/>
                </a:solidFill>
                <a:latin typeface="Cambria" panose="02040503050406030204" pitchFamily="18" charset="0"/>
                <a:ea typeface="Cambria" panose="02040503050406030204" pitchFamily="18" charset="0"/>
              </a:rPr>
              <a:t>Đoạn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văn</a:t>
            </a:r>
            <a:endParaRPr lang="en-US" sz="2400" dirty="0">
              <a:solidFill>
                <a:schemeClr val="bg2"/>
              </a:solidFill>
              <a:latin typeface="Cambria" panose="02040503050406030204" pitchFamily="18" charset="0"/>
              <a:ea typeface="Cambria" panose="02040503050406030204" pitchFamily="18" charset="0"/>
            </a:endParaRPr>
          </a:p>
          <a:p>
            <a:pPr marL="114300" indent="0" algn="just">
              <a:buNone/>
            </a:pP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Dưới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các</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đề</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mục</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là</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các</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đoạn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văn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chứ</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đứng</a:t>
            </a:r>
            <a:r>
              <a:rPr lang="en-US" sz="2400" dirty="0">
                <a:solidFill>
                  <a:schemeClr val="bg2"/>
                </a:solidFill>
                <a:latin typeface="Cambria" panose="02040503050406030204" pitchFamily="18" charset="0"/>
                <a:ea typeface="Cambria" panose="02040503050406030204" pitchFamily="18" charset="0"/>
              </a:rPr>
              <a:t> ý </a:t>
            </a:r>
            <a:r>
              <a:rPr lang="en-US" sz="2400" dirty="0" err="1">
                <a:solidFill>
                  <a:schemeClr val="bg2"/>
                </a:solidFill>
                <a:latin typeface="Cambria" panose="02040503050406030204" pitchFamily="18" charset="0"/>
                <a:ea typeface="Cambria" panose="02040503050406030204" pitchFamily="18" charset="0"/>
              </a:rPr>
              <a:t>và</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dữ</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liệu</a:t>
            </a:r>
            <a:r>
              <a:rPr lang="en-US" sz="2400" dirty="0">
                <a:solidFill>
                  <a:schemeClr val="bg2"/>
                </a:solidFill>
                <a:latin typeface="Cambria" panose="02040503050406030204" pitchFamily="18" charset="0"/>
                <a:ea typeface="Cambria" panose="02040503050406030204" pitchFamily="18" charset="0"/>
              </a:rPr>
              <a:t>.</a:t>
            </a:r>
          </a:p>
          <a:p>
            <a:pPr marL="114300" indent="0" algn="just">
              <a:buNone/>
            </a:pPr>
            <a:r>
              <a:rPr lang="en-US" sz="2400" dirty="0">
                <a:solidFill>
                  <a:schemeClr val="bg2"/>
                </a:solidFill>
                <a:latin typeface="Cambria" panose="02040503050406030204" pitchFamily="18" charset="0"/>
                <a:ea typeface="Cambria" panose="02040503050406030204" pitchFamily="18" charset="0"/>
              </a:rPr>
              <a:t>*</a:t>
            </a:r>
            <a:r>
              <a:rPr lang="en-US" sz="2400" dirty="0" err="1">
                <a:solidFill>
                  <a:schemeClr val="bg2"/>
                </a:solidFill>
                <a:latin typeface="Cambria" panose="02040503050406030204" pitchFamily="18" charset="0"/>
                <a:ea typeface="Cambria" panose="02040503050406030204" pitchFamily="18" charset="0"/>
              </a:rPr>
              <a:t>Tranh</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ảnh</a:t>
            </a:r>
            <a:endParaRPr lang="en-US" sz="2400" dirty="0">
              <a:solidFill>
                <a:schemeClr val="bg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0589595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p:cTn id="1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4">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p:cTn id="22"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4">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p:cTn id="27"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4">
                                            <p:txEl>
                                              <p:pRg st="4" end="4"/>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 calcmode="lin" valueType="num">
                                      <p:cBhvr>
                                        <p:cTn id="3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4">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Effect transition="in" filter="fade">
                                      <p:cBhvr>
                                        <p:cTn id="39" dur="500"/>
                                        <p:tgtEl>
                                          <p:spTgt spid="4">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
                                            <p:txEl>
                                              <p:pRg st="7" end="7"/>
                                            </p:txEl>
                                          </p:spTgt>
                                        </p:tgtEl>
                                        <p:attrNameLst>
                                          <p:attrName>style.visibility</p:attrName>
                                        </p:attrNameLst>
                                      </p:cBhvr>
                                      <p:to>
                                        <p:strVal val="visible"/>
                                      </p:to>
                                    </p:set>
                                    <p:animEffect transition="in" filter="fade">
                                      <p:cBhvr>
                                        <p:cTn id="48" dur="500"/>
                                        <p:tgtEl>
                                          <p:spTgt spid="4">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
                                            <p:txEl>
                                              <p:pRg st="8" end="8"/>
                                            </p:txEl>
                                          </p:spTgt>
                                        </p:tgtEl>
                                        <p:attrNameLst>
                                          <p:attrName>style.visibility</p:attrName>
                                        </p:attrNameLst>
                                      </p:cBhvr>
                                      <p:to>
                                        <p:strVal val="visible"/>
                                      </p:to>
                                    </p:set>
                                    <p:animEffect transition="in" filter="fade">
                                      <p:cBhvr>
                                        <p:cTn id="53"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7422411" y="1163912"/>
            <a:ext cx="1592380" cy="4266437"/>
            <a:chOff x="272375" y="1230370"/>
            <a:chExt cx="1731523" cy="3982898"/>
          </a:xfrm>
        </p:grpSpPr>
        <p:sp>
          <p:nvSpPr>
            <p:cNvPr id="21" name="Rounded Rectangle 20"/>
            <p:cNvSpPr/>
            <p:nvPr/>
          </p:nvSpPr>
          <p:spPr>
            <a:xfrm>
              <a:off x="272375" y="1230370"/>
              <a:ext cx="1731523" cy="350195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TextBox 21"/>
            <p:cNvSpPr txBox="1"/>
            <p:nvPr/>
          </p:nvSpPr>
          <p:spPr>
            <a:xfrm>
              <a:off x="447588" y="1679203"/>
              <a:ext cx="1517516" cy="3534065"/>
            </a:xfrm>
            <a:prstGeom prst="rect">
              <a:avLst/>
            </a:prstGeom>
            <a:noFill/>
          </p:spPr>
          <p:txBody>
            <a:bodyPr wrap="square" rtlCol="0">
              <a:spAutoFit/>
            </a:bodyPr>
            <a:lstStyle/>
            <a:p>
              <a:r>
                <a:rPr lang="en-US" sz="2400" b="1" i="1" dirty="0" err="1">
                  <a:solidFill>
                    <a:schemeClr val="bg2">
                      <a:lumMod val="60000"/>
                      <a:lumOff val="40000"/>
                    </a:schemeClr>
                  </a:solidFill>
                  <a:latin typeface="Cambria" panose="02040503050406030204" pitchFamily="18" charset="0"/>
                  <a:ea typeface="Cambria" panose="02040503050406030204" pitchFamily="18" charset="0"/>
                </a:rPr>
                <a:t>Tình</a:t>
              </a:r>
              <a:r>
                <a:rPr lang="en-US" sz="2400" b="1" i="1" dirty="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trạng</a:t>
              </a:r>
              <a:r>
                <a:rPr lang="en-US" sz="2400" b="1" i="1" dirty="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đáng</a:t>
              </a:r>
              <a:r>
                <a:rPr lang="en-US" sz="2400" b="1" i="1" dirty="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báo</a:t>
              </a:r>
              <a:r>
                <a:rPr lang="en-US" sz="2400" b="1" i="1" dirty="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động</a:t>
              </a:r>
              <a:r>
                <a:rPr lang="en-US" sz="2400" b="1" i="1" dirty="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hiện</a:t>
              </a:r>
              <a:r>
                <a:rPr lang="en-US" sz="2400" b="1" i="1" dirty="0">
                  <a:solidFill>
                    <a:schemeClr val="bg2">
                      <a:lumMod val="60000"/>
                      <a:lumOff val="40000"/>
                    </a:schemeClr>
                  </a:solidFill>
                  <a:latin typeface="Cambria" panose="02040503050406030204" pitchFamily="18" charset="0"/>
                  <a:ea typeface="Cambria" panose="02040503050406030204" pitchFamily="18" charset="0"/>
                </a:rPr>
                <a:t> nay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trên</a:t>
              </a:r>
              <a:r>
                <a:rPr lang="en-US" sz="2400" b="1" i="1" dirty="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Trái</a:t>
              </a:r>
              <a:r>
                <a:rPr lang="en-US" sz="2400" b="1" i="1" dirty="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Đất</a:t>
              </a:r>
              <a:endParaRPr lang="en-US" sz="2400" b="1" i="1" dirty="0">
                <a:solidFill>
                  <a:schemeClr val="bg2">
                    <a:lumMod val="60000"/>
                    <a:lumOff val="40000"/>
                  </a:schemeClr>
                </a:solidFill>
                <a:latin typeface="Cambria" panose="02040503050406030204" pitchFamily="18" charset="0"/>
                <a:ea typeface="Cambria" panose="02040503050406030204" pitchFamily="18" charset="0"/>
              </a:endParaRPr>
            </a:p>
          </p:txBody>
        </p:sp>
      </p:grpSp>
      <p:sp>
        <p:nvSpPr>
          <p:cNvPr id="3" name="Title 2"/>
          <p:cNvSpPr>
            <a:spLocks noGrp="1"/>
          </p:cNvSpPr>
          <p:nvPr>
            <p:ph type="title"/>
          </p:nvPr>
        </p:nvSpPr>
        <p:spPr>
          <a:xfrm>
            <a:off x="0" y="0"/>
            <a:ext cx="6108556" cy="683765"/>
          </a:xfrm>
        </p:spPr>
        <p:txBody>
          <a:bodyPr/>
          <a:lstStyle/>
          <a:p>
            <a:r>
              <a:rPr lang="en-US" sz="2800" dirty="0">
                <a:latin typeface="Cambria" panose="02040503050406030204" pitchFamily="18" charset="0"/>
                <a:ea typeface="Cambria" panose="02040503050406030204" pitchFamily="18" charset="0"/>
              </a:rPr>
              <a:t>1. </a:t>
            </a:r>
            <a:r>
              <a:rPr lang="en-US" sz="2800" dirty="0" err="1">
                <a:latin typeface="Cambria" panose="02040503050406030204" pitchFamily="18" charset="0"/>
                <a:ea typeface="Cambria" panose="02040503050406030204" pitchFamily="18" charset="0"/>
              </a:rPr>
              <a:t>Khái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quá</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thông</a:t>
            </a:r>
            <a:r>
              <a:rPr lang="en-US" sz="2800" dirty="0">
                <a:latin typeface="Cambria" panose="02040503050406030204" pitchFamily="18" charset="0"/>
                <a:ea typeface="Cambria" panose="02040503050406030204" pitchFamily="18" charset="0"/>
              </a:rPr>
              <a:t> tin </a:t>
            </a:r>
            <a:r>
              <a:rPr lang="en-US" sz="2800" dirty="0" err="1">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văn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bản</a:t>
            </a:r>
            <a:endParaRPr lang="en-US" sz="2800" dirty="0">
              <a:latin typeface="Cambria" panose="02040503050406030204" pitchFamily="18" charset="0"/>
              <a:ea typeface="Cambria" panose="02040503050406030204" pitchFamily="18" charset="0"/>
            </a:endParaRPr>
          </a:p>
        </p:txBody>
      </p:sp>
      <p:sp>
        <p:nvSpPr>
          <p:cNvPr id="4" name="Text Placeholder 3"/>
          <p:cNvSpPr>
            <a:spLocks noGrp="1"/>
          </p:cNvSpPr>
          <p:nvPr>
            <p:ph type="body" idx="1"/>
          </p:nvPr>
        </p:nvSpPr>
        <p:spPr>
          <a:xfrm>
            <a:off x="92098" y="546605"/>
            <a:ext cx="8520600" cy="1300800"/>
          </a:xfrm>
        </p:spPr>
        <p:txBody>
          <a:bodyPr/>
          <a:lstStyle/>
          <a:p>
            <a:pPr marL="114300" indent="0" algn="just">
              <a:buNone/>
            </a:pPr>
            <a:r>
              <a:rPr lang="en-US" sz="2400" dirty="0">
                <a:solidFill>
                  <a:schemeClr val="bg2"/>
                </a:solidFill>
                <a:latin typeface="Cambria" panose="02040503050406030204" pitchFamily="18" charset="0"/>
                <a:ea typeface="Cambria" panose="02040503050406030204" pitchFamily="18" charset="0"/>
              </a:rPr>
              <a:t>*</a:t>
            </a:r>
            <a:r>
              <a:rPr lang="en-US" sz="2400" dirty="0" err="1">
                <a:solidFill>
                  <a:schemeClr val="bg2"/>
                </a:solidFill>
                <a:latin typeface="Cambria" panose="02040503050406030204" pitchFamily="18" charset="0"/>
                <a:ea typeface="Cambria" panose="02040503050406030204" pitchFamily="18" charset="0"/>
              </a:rPr>
              <a:t>Cách</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triển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khai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văn</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bản</a:t>
            </a:r>
            <a:r>
              <a:rPr lang="en-US" sz="2400" dirty="0">
                <a:solidFill>
                  <a:schemeClr val="bg2"/>
                </a:solidFill>
                <a:latin typeface="Cambria" panose="02040503050406030204" pitchFamily="18" charset="0"/>
                <a:ea typeface="Cambria" panose="02040503050406030204" pitchFamily="18" charset="0"/>
              </a:rPr>
              <a:t>:</a:t>
            </a:r>
          </a:p>
        </p:txBody>
      </p:sp>
      <p:grpSp>
        <p:nvGrpSpPr>
          <p:cNvPr id="6" name="Group 5"/>
          <p:cNvGrpSpPr/>
          <p:nvPr/>
        </p:nvGrpSpPr>
        <p:grpSpPr>
          <a:xfrm>
            <a:off x="84878" y="1167291"/>
            <a:ext cx="1560094" cy="3751259"/>
            <a:chOff x="272375" y="1230370"/>
            <a:chExt cx="1731523" cy="3501958"/>
          </a:xfrm>
        </p:grpSpPr>
        <p:sp>
          <p:nvSpPr>
            <p:cNvPr id="2" name="Rounded Rectangle 1"/>
            <p:cNvSpPr/>
            <p:nvPr/>
          </p:nvSpPr>
          <p:spPr>
            <a:xfrm>
              <a:off x="272375" y="1230370"/>
              <a:ext cx="1731523" cy="350195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p:cNvSpPr txBox="1"/>
            <p:nvPr/>
          </p:nvSpPr>
          <p:spPr>
            <a:xfrm>
              <a:off x="350196" y="1381328"/>
              <a:ext cx="1517515" cy="2212768"/>
            </a:xfrm>
            <a:prstGeom prst="rect">
              <a:avLst/>
            </a:prstGeom>
            <a:noFill/>
          </p:spPr>
          <p:txBody>
            <a:bodyPr wrap="square" rtlCol="0">
              <a:spAutoFit/>
            </a:bodyPr>
            <a:lstStyle/>
            <a:p>
              <a:r>
                <a:rPr lang="en-US" sz="2400" b="1" i="1" dirty="0" err="1">
                  <a:solidFill>
                    <a:schemeClr val="bg2">
                      <a:lumMod val="60000"/>
                      <a:lumOff val="40000"/>
                    </a:schemeClr>
                  </a:solidFill>
                  <a:latin typeface="Cambria" panose="02040503050406030204" pitchFamily="18" charset="0"/>
                  <a:ea typeface="Cambria" panose="02040503050406030204" pitchFamily="18" charset="0"/>
                </a:rPr>
                <a:t>Nêu</a:t>
              </a:r>
              <a:r>
                <a:rPr lang="en-US" sz="2400" b="1" i="1" dirty="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vị</a:t>
              </a:r>
              <a:r>
                <a:rPr lang="en-US" sz="2400" b="1" i="1" dirty="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trí</a:t>
              </a:r>
              <a:r>
                <a:rPr lang="en-US" sz="2400" b="1" i="1" dirty="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đặc</a:t>
              </a:r>
              <a:r>
                <a:rPr lang="en-US" sz="2400" b="1" i="1" dirty="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điểm</a:t>
              </a:r>
              <a:r>
                <a:rPr lang="en-US" sz="2400" b="1" i="1" dirty="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riêng</a:t>
              </a:r>
              <a:r>
                <a:rPr lang="en-US" sz="2400" b="1" i="1" dirty="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của</a:t>
              </a:r>
              <a:r>
                <a:rPr lang="en-US" sz="2400" b="1" i="1" dirty="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Trái</a:t>
              </a:r>
              <a:r>
                <a:rPr lang="en-US" sz="2400" b="1" i="1" dirty="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Đất</a:t>
              </a:r>
              <a:r>
                <a:rPr lang="en-US" sz="2400" b="1" i="1" dirty="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trong</a:t>
              </a:r>
              <a:r>
                <a:rPr lang="en-US" sz="2400" b="1" i="1" dirty="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hệ</a:t>
              </a:r>
              <a:r>
                <a:rPr lang="en-US" sz="2400" b="1" i="1" dirty="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Mặt</a:t>
              </a:r>
              <a:r>
                <a:rPr lang="en-US" sz="2400" b="1" i="1" dirty="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Trời</a:t>
              </a:r>
              <a:endParaRPr lang="en-US" sz="2400" b="1" i="1" dirty="0">
                <a:solidFill>
                  <a:schemeClr val="bg2">
                    <a:lumMod val="60000"/>
                    <a:lumOff val="40000"/>
                  </a:schemeClr>
                </a:solidFill>
                <a:latin typeface="Cambria" panose="02040503050406030204" pitchFamily="18" charset="0"/>
                <a:ea typeface="Cambria" panose="02040503050406030204" pitchFamily="18" charset="0"/>
              </a:endParaRPr>
            </a:p>
          </p:txBody>
        </p:sp>
      </p:grpSp>
      <p:grpSp>
        <p:nvGrpSpPr>
          <p:cNvPr id="7" name="Group 6"/>
          <p:cNvGrpSpPr/>
          <p:nvPr/>
        </p:nvGrpSpPr>
        <p:grpSpPr>
          <a:xfrm>
            <a:off x="1743279" y="1167291"/>
            <a:ext cx="1429792" cy="3751259"/>
            <a:chOff x="272375" y="1230370"/>
            <a:chExt cx="1731523" cy="3501958"/>
          </a:xfrm>
        </p:grpSpPr>
        <p:sp>
          <p:nvSpPr>
            <p:cNvPr id="8" name="Rounded Rectangle 7"/>
            <p:cNvSpPr/>
            <p:nvPr/>
          </p:nvSpPr>
          <p:spPr>
            <a:xfrm>
              <a:off x="272375" y="1230370"/>
              <a:ext cx="1731523" cy="350195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p:cNvSpPr txBox="1"/>
            <p:nvPr/>
          </p:nvSpPr>
          <p:spPr>
            <a:xfrm>
              <a:off x="447588" y="1679203"/>
              <a:ext cx="1517516" cy="1781245"/>
            </a:xfrm>
            <a:prstGeom prst="rect">
              <a:avLst/>
            </a:prstGeom>
            <a:noFill/>
          </p:spPr>
          <p:txBody>
            <a:bodyPr wrap="square" rtlCol="0">
              <a:spAutoFit/>
            </a:bodyPr>
            <a:lstStyle/>
            <a:p>
              <a:r>
                <a:rPr lang="en-US" sz="2400" b="1" i="1" dirty="0" err="1">
                  <a:solidFill>
                    <a:schemeClr val="bg2">
                      <a:lumMod val="60000"/>
                      <a:lumOff val="40000"/>
                    </a:schemeClr>
                  </a:solidFill>
                  <a:latin typeface="Cambria" panose="02040503050406030204" pitchFamily="18" charset="0"/>
                  <a:ea typeface="Cambria" panose="02040503050406030204" pitchFamily="18" charset="0"/>
                </a:rPr>
                <a:t>Nước</a:t>
              </a:r>
              <a:r>
                <a:rPr lang="en-US" sz="2400" b="1" i="1" dirty="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là</a:t>
              </a:r>
              <a:r>
                <a:rPr lang="en-US" sz="2400" b="1" i="1" dirty="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vị</a:t>
              </a:r>
              <a:r>
                <a:rPr lang="en-US" sz="2400" b="1" i="1" dirty="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thần</a:t>
              </a:r>
              <a:r>
                <a:rPr lang="en-US" sz="2400" b="1" i="1" dirty="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hộ</a:t>
              </a:r>
              <a:r>
                <a:rPr lang="en-US" sz="2400" b="1" i="1" dirty="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mệnh</a:t>
              </a:r>
              <a:r>
                <a:rPr lang="en-US" sz="2400" b="1" i="1" dirty="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của</a:t>
              </a:r>
              <a:r>
                <a:rPr lang="en-US" sz="2400" b="1" i="1" dirty="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Trái</a:t>
              </a:r>
              <a:r>
                <a:rPr lang="en-US" sz="2400" b="1" i="1" dirty="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Đất</a:t>
              </a:r>
              <a:endParaRPr lang="en-US" sz="2400" b="1" i="1" dirty="0">
                <a:solidFill>
                  <a:schemeClr val="bg2">
                    <a:lumMod val="60000"/>
                    <a:lumOff val="40000"/>
                  </a:schemeClr>
                </a:solidFill>
                <a:latin typeface="Cambria" panose="02040503050406030204" pitchFamily="18" charset="0"/>
                <a:ea typeface="Cambria" panose="02040503050406030204" pitchFamily="18" charset="0"/>
              </a:endParaRPr>
            </a:p>
          </p:txBody>
        </p:sp>
      </p:grpSp>
      <p:grpSp>
        <p:nvGrpSpPr>
          <p:cNvPr id="10" name="Group 9"/>
          <p:cNvGrpSpPr/>
          <p:nvPr/>
        </p:nvGrpSpPr>
        <p:grpSpPr>
          <a:xfrm>
            <a:off x="3294982" y="1099701"/>
            <a:ext cx="1686739" cy="3879682"/>
            <a:chOff x="272375" y="1230370"/>
            <a:chExt cx="1731523" cy="3501958"/>
          </a:xfrm>
        </p:grpSpPr>
        <p:sp>
          <p:nvSpPr>
            <p:cNvPr id="11" name="Rounded Rectangle 10"/>
            <p:cNvSpPr/>
            <p:nvPr/>
          </p:nvSpPr>
          <p:spPr>
            <a:xfrm>
              <a:off x="272375" y="1230370"/>
              <a:ext cx="1731523" cy="350195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Box 11"/>
            <p:cNvSpPr txBox="1"/>
            <p:nvPr/>
          </p:nvSpPr>
          <p:spPr>
            <a:xfrm>
              <a:off x="350196" y="1381328"/>
              <a:ext cx="1517515" cy="2416961"/>
            </a:xfrm>
            <a:prstGeom prst="rect">
              <a:avLst/>
            </a:prstGeom>
            <a:noFill/>
          </p:spPr>
          <p:txBody>
            <a:bodyPr wrap="square" rtlCol="0">
              <a:spAutoFit/>
            </a:bodyPr>
            <a:lstStyle/>
            <a:p>
              <a:r>
                <a:rPr lang="en-US" sz="2400" b="1" i="1" dirty="0" err="1">
                  <a:solidFill>
                    <a:schemeClr val="bg2">
                      <a:lumMod val="60000"/>
                      <a:lumOff val="40000"/>
                    </a:schemeClr>
                  </a:solidFill>
                  <a:latin typeface="Cambria" panose="02040503050406030204" pitchFamily="18" charset="0"/>
                  <a:ea typeface="Cambria" panose="02040503050406030204" pitchFamily="18" charset="0"/>
                </a:rPr>
                <a:t>Trái</a:t>
              </a:r>
              <a:r>
                <a:rPr lang="en-US" sz="2400" b="1" i="1" dirty="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Đất</a:t>
              </a:r>
              <a:r>
                <a:rPr lang="en-US" sz="2400" b="1" i="1" dirty="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là</a:t>
              </a:r>
              <a:r>
                <a:rPr lang="en-US" sz="2400" b="1" i="1" dirty="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nơi</a:t>
              </a:r>
              <a:r>
                <a:rPr lang="en-US" sz="2400" b="1" i="1" dirty="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cư</a:t>
              </a:r>
              <a:r>
                <a:rPr lang="en-US" sz="2400" b="1" i="1" dirty="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ngụ</a:t>
              </a:r>
              <a:r>
                <a:rPr lang="en-US" sz="2400" b="1" i="1" dirty="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sinh</a:t>
              </a:r>
              <a:r>
                <a:rPr lang="en-US" sz="2400" b="1" i="1" dirty="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sống</a:t>
              </a:r>
              <a:r>
                <a:rPr lang="en-US" sz="2400" b="1" i="1" dirty="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của</a:t>
              </a:r>
              <a:r>
                <a:rPr lang="en-US" sz="2400" b="1" i="1" dirty="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muôn</a:t>
              </a:r>
              <a:r>
                <a:rPr lang="en-US" sz="2400" b="1" i="1" dirty="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loài</a:t>
              </a:r>
              <a:r>
                <a:rPr lang="en-US" sz="2400" b="1" i="1" dirty="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và</a:t>
              </a:r>
              <a:r>
                <a:rPr lang="en-US" sz="2400" b="1" i="1" dirty="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những</a:t>
              </a:r>
              <a:r>
                <a:rPr lang="en-US" sz="2400" b="1" i="1" dirty="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quy</a:t>
              </a:r>
              <a:r>
                <a:rPr lang="en-US" sz="2400" b="1" i="1" dirty="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luật</a:t>
              </a:r>
              <a:r>
                <a:rPr lang="en-US" sz="2400" b="1" i="1" dirty="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lạ</a:t>
              </a:r>
              <a:r>
                <a:rPr lang="en-US" sz="2400" b="1" i="1" dirty="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lùng</a:t>
              </a:r>
              <a:r>
                <a:rPr lang="en-US" sz="2400" b="1" i="1" dirty="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bí</a:t>
              </a:r>
              <a:r>
                <a:rPr lang="en-US" sz="2400" b="1" i="1" dirty="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ẩn</a:t>
              </a:r>
              <a:endParaRPr lang="en-US" sz="2400" b="1" i="1" dirty="0">
                <a:solidFill>
                  <a:schemeClr val="bg2">
                    <a:lumMod val="60000"/>
                    <a:lumOff val="40000"/>
                  </a:schemeClr>
                </a:solidFill>
                <a:latin typeface="Cambria" panose="02040503050406030204" pitchFamily="18" charset="0"/>
                <a:ea typeface="Cambria" panose="02040503050406030204" pitchFamily="18" charset="0"/>
              </a:endParaRPr>
            </a:p>
          </p:txBody>
        </p:sp>
      </p:grpSp>
      <p:grpSp>
        <p:nvGrpSpPr>
          <p:cNvPr id="13" name="Group 12"/>
          <p:cNvGrpSpPr/>
          <p:nvPr/>
        </p:nvGrpSpPr>
        <p:grpSpPr>
          <a:xfrm>
            <a:off x="5089121" y="1099700"/>
            <a:ext cx="2216140" cy="3818850"/>
            <a:chOff x="136188" y="1178746"/>
            <a:chExt cx="1731523" cy="3501958"/>
          </a:xfrm>
        </p:grpSpPr>
        <p:sp>
          <p:nvSpPr>
            <p:cNvPr id="14" name="Rounded Rectangle 13"/>
            <p:cNvSpPr/>
            <p:nvPr/>
          </p:nvSpPr>
          <p:spPr>
            <a:xfrm>
              <a:off x="136188" y="1178746"/>
              <a:ext cx="1731523" cy="350195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TextBox 14"/>
            <p:cNvSpPr txBox="1"/>
            <p:nvPr/>
          </p:nvSpPr>
          <p:spPr>
            <a:xfrm>
              <a:off x="249172" y="1267977"/>
              <a:ext cx="1517515" cy="2794146"/>
            </a:xfrm>
            <a:prstGeom prst="rect">
              <a:avLst/>
            </a:prstGeom>
            <a:noFill/>
          </p:spPr>
          <p:txBody>
            <a:bodyPr wrap="square" rtlCol="0">
              <a:spAutoFit/>
            </a:bodyPr>
            <a:lstStyle/>
            <a:p>
              <a:r>
                <a:rPr lang="en-US" sz="2400" b="1" i="1" dirty="0">
                  <a:solidFill>
                    <a:schemeClr val="bg2">
                      <a:lumMod val="60000"/>
                      <a:lumOff val="40000"/>
                    </a:schemeClr>
                  </a:solidFill>
                  <a:latin typeface="Cambria" panose="02040503050406030204" pitchFamily="18" charset="0"/>
                  <a:ea typeface="Cambria" panose="02040503050406030204" pitchFamily="18" charset="0"/>
                </a:rPr>
                <a:t>Con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người</a:t>
              </a:r>
              <a:r>
                <a:rPr lang="en-US" sz="2400" b="1" i="1" dirty="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là</a:t>
              </a:r>
              <a:r>
                <a:rPr lang="en-US" sz="2400" b="1" i="1" dirty="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đỉnh</a:t>
              </a:r>
              <a:r>
                <a:rPr lang="en-US" sz="2400" b="1" i="1" dirty="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cao</a:t>
              </a:r>
              <a:r>
                <a:rPr lang="en-US" sz="2400" b="1" i="1" dirty="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kì</a:t>
              </a:r>
              <a:r>
                <a:rPr lang="en-US" sz="2400" b="1" i="1" dirty="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diệu</a:t>
              </a:r>
              <a:r>
                <a:rPr lang="en-US" sz="2400" b="1" i="1" dirty="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của</a:t>
              </a:r>
              <a:r>
                <a:rPr lang="en-US" sz="2400" b="1" i="1" dirty="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sự</a:t>
              </a:r>
              <a:r>
                <a:rPr lang="en-US" sz="2400" b="1" i="1" dirty="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sống</a:t>
              </a:r>
              <a:r>
                <a:rPr lang="en-US" sz="2400" b="1" i="1" dirty="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trên</a:t>
              </a:r>
              <a:r>
                <a:rPr lang="en-US" sz="2400" b="1" i="1" dirty="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Trái</a:t>
              </a:r>
              <a:r>
                <a:rPr lang="en-US" sz="2400" b="1" i="1" dirty="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Đất</a:t>
              </a:r>
              <a:r>
                <a:rPr lang="en-US" sz="2400" b="1" i="1" dirty="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vừa</a:t>
              </a:r>
              <a:r>
                <a:rPr lang="en-US" sz="2400" b="1" i="1" dirty="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cải</a:t>
              </a:r>
              <a:r>
                <a:rPr lang="en-US" sz="2400" b="1" i="1" dirty="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tạo</a:t>
              </a:r>
              <a:r>
                <a:rPr lang="en-US" sz="2400" b="1" i="1" dirty="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vừa</a:t>
              </a:r>
              <a:r>
                <a:rPr lang="en-US" sz="2400" b="1" i="1" dirty="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gây</a:t>
              </a:r>
              <a:r>
                <a:rPr lang="en-US" sz="2400" b="1" i="1" dirty="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ra</a:t>
              </a:r>
              <a:r>
                <a:rPr lang="en-US" sz="2400" b="1" i="1" dirty="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ảnh</a:t>
              </a:r>
              <a:r>
                <a:rPr lang="en-US" sz="2400" b="1" i="1" dirty="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hưởng</a:t>
              </a:r>
              <a:r>
                <a:rPr lang="en-US" sz="2400" b="1" i="1" dirty="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xấu</a:t>
              </a:r>
              <a:r>
                <a:rPr lang="en-US" sz="2400" b="1" i="1" dirty="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đến</a:t>
              </a:r>
              <a:r>
                <a:rPr lang="en-US" sz="2400" b="1" i="1" dirty="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Trái</a:t>
              </a:r>
              <a:r>
                <a:rPr lang="en-US" sz="2400" b="1" i="1" dirty="0">
                  <a:solidFill>
                    <a:schemeClr val="bg2">
                      <a:lumMod val="60000"/>
                      <a:lumOff val="40000"/>
                    </a:schemeClr>
                  </a:solidFill>
                  <a:latin typeface="Cambria" panose="02040503050406030204" pitchFamily="18" charset="0"/>
                  <a:ea typeface="Cambria" panose="02040503050406030204" pitchFamily="18" charset="0"/>
                </a:rPr>
                <a:t> </a:t>
              </a:r>
              <a:r>
                <a:rPr lang="en-US" sz="2400" b="1" i="1" dirty="0" err="1">
                  <a:solidFill>
                    <a:schemeClr val="bg2">
                      <a:lumMod val="60000"/>
                      <a:lumOff val="40000"/>
                    </a:schemeClr>
                  </a:solidFill>
                  <a:latin typeface="Cambria" panose="02040503050406030204" pitchFamily="18" charset="0"/>
                  <a:ea typeface="Cambria" panose="02040503050406030204" pitchFamily="18" charset="0"/>
                </a:rPr>
                <a:t>Đất</a:t>
              </a:r>
              <a:endParaRPr lang="en-US" sz="2400" b="1" i="1" dirty="0">
                <a:solidFill>
                  <a:schemeClr val="bg2">
                    <a:lumMod val="60000"/>
                    <a:lumOff val="40000"/>
                  </a:schemeClr>
                </a:solidFill>
                <a:latin typeface="Cambria" panose="02040503050406030204" pitchFamily="18" charset="0"/>
                <a:ea typeface="Cambria" panose="02040503050406030204" pitchFamily="18" charset="0"/>
              </a:endParaRPr>
            </a:p>
          </p:txBody>
        </p:sp>
      </p:grpSp>
      <p:sp>
        <p:nvSpPr>
          <p:cNvPr id="16" name="Isosceles Triangle 15"/>
          <p:cNvSpPr/>
          <p:nvPr/>
        </p:nvSpPr>
        <p:spPr>
          <a:xfrm rot="5400000">
            <a:off x="1490700" y="2719368"/>
            <a:ext cx="430146" cy="466927"/>
          </a:xfrm>
          <a:prstGeom prs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Isosceles Triangle 16"/>
          <p:cNvSpPr/>
          <p:nvPr/>
        </p:nvSpPr>
        <p:spPr>
          <a:xfrm rot="5400000">
            <a:off x="3135180" y="2688614"/>
            <a:ext cx="430146" cy="466927"/>
          </a:xfrm>
          <a:prstGeom prs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Isosceles Triangle 17"/>
          <p:cNvSpPr/>
          <p:nvPr/>
        </p:nvSpPr>
        <p:spPr>
          <a:xfrm rot="5400000">
            <a:off x="4875114" y="2688614"/>
            <a:ext cx="430146" cy="466927"/>
          </a:xfrm>
          <a:prstGeom prs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Isosceles Triangle 18"/>
          <p:cNvSpPr/>
          <p:nvPr/>
        </p:nvSpPr>
        <p:spPr>
          <a:xfrm rot="5400000">
            <a:off x="7205863" y="2747953"/>
            <a:ext cx="430146" cy="466927"/>
          </a:xfrm>
          <a:prstGeom prs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8825312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0-#ppt_w/2"/>
                                          </p:val>
                                        </p:tav>
                                        <p:tav tm="100000">
                                          <p:val>
                                            <p:strVal val="#ppt_x"/>
                                          </p:val>
                                        </p:tav>
                                      </p:tavLst>
                                    </p:anim>
                                    <p:anim calcmode="lin" valueType="num">
                                      <p:cBhvr additive="base">
                                        <p:cTn id="4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additive="base">
                                        <p:cTn id="58" dur="500" fill="hold"/>
                                        <p:tgtEl>
                                          <p:spTgt spid="19"/>
                                        </p:tgtEl>
                                        <p:attrNameLst>
                                          <p:attrName>ppt_x</p:attrName>
                                        </p:attrNameLst>
                                      </p:cBhvr>
                                      <p:tavLst>
                                        <p:tav tm="0">
                                          <p:val>
                                            <p:strVal val="0-#ppt_w/2"/>
                                          </p:val>
                                        </p:tav>
                                        <p:tav tm="100000">
                                          <p:val>
                                            <p:strVal val="#ppt_x"/>
                                          </p:val>
                                        </p:tav>
                                      </p:tavLst>
                                    </p:anim>
                                    <p:anim calcmode="lin" valueType="num">
                                      <p:cBhvr additive="base">
                                        <p:cTn id="59"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1000"/>
                                        <p:tgtEl>
                                          <p:spTgt spid="20"/>
                                        </p:tgtEl>
                                      </p:cBhvr>
                                    </p:animEffect>
                                    <p:anim calcmode="lin" valueType="num">
                                      <p:cBhvr>
                                        <p:cTn id="65" dur="1000" fill="hold"/>
                                        <p:tgtEl>
                                          <p:spTgt spid="20"/>
                                        </p:tgtEl>
                                        <p:attrNameLst>
                                          <p:attrName>ppt_x</p:attrName>
                                        </p:attrNameLst>
                                      </p:cBhvr>
                                      <p:tavLst>
                                        <p:tav tm="0">
                                          <p:val>
                                            <p:strVal val="#ppt_x"/>
                                          </p:val>
                                        </p:tav>
                                        <p:tav tm="100000">
                                          <p:val>
                                            <p:strVal val="#ppt_x"/>
                                          </p:val>
                                        </p:tav>
                                      </p:tavLst>
                                    </p:anim>
                                    <p:anim calcmode="lin" valueType="num">
                                      <p:cBhvr>
                                        <p:cTn id="6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6" grpId="0" animBg="1"/>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032" y="1067624"/>
            <a:ext cx="7590641" cy="1963500"/>
          </a:xfrm>
        </p:spPr>
        <p:txBody>
          <a:bodyPr/>
          <a:lstStyle/>
          <a:p>
            <a:pPr algn="just"/>
            <a:r>
              <a:rPr lang="en-US" sz="3600" dirty="0" err="1">
                <a:latin typeface="Cambria" panose="02040503050406030204" pitchFamily="18" charset="0"/>
                <a:ea typeface="Cambria" panose="02040503050406030204" pitchFamily="18" charset="0"/>
              </a:rPr>
              <a:t>Vừa</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theo</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trình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tự</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thời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gian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vừa</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theo</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trình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tự</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nhân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quả</a:t>
            </a:r>
            <a:endParaRPr lang="en-US" sz="3600" dirty="0">
              <a:latin typeface="Cambria" panose="02040503050406030204" pitchFamily="18" charset="0"/>
              <a:ea typeface="Cambria" panose="02040503050406030204" pitchFamily="18" charset="0"/>
            </a:endParaRPr>
          </a:p>
        </p:txBody>
      </p:sp>
      <p:pic>
        <p:nvPicPr>
          <p:cNvPr id="4" name="Picture 3"/>
          <p:cNvPicPr>
            <a:picLocks noChangeAspect="1"/>
          </p:cNvPicPr>
          <p:nvPr/>
        </p:nvPicPr>
        <p:blipFill>
          <a:blip r:embed="rId2"/>
          <a:stretch>
            <a:fillRect/>
          </a:stretch>
        </p:blipFill>
        <p:spPr>
          <a:xfrm>
            <a:off x="182470" y="2136619"/>
            <a:ext cx="847843" cy="543001"/>
          </a:xfrm>
          <a:prstGeom prst="rect">
            <a:avLst/>
          </a:prstGeom>
        </p:spPr>
      </p:pic>
    </p:spTree>
    <p:extLst>
      <p:ext uri="{BB962C8B-B14F-4D97-AF65-F5344CB8AC3E}">
        <p14:creationId xmlns:p14="http://schemas.microsoft.com/office/powerpoint/2010/main" val="46460956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6439711" cy="683765"/>
          </a:xfrm>
        </p:spPr>
        <p:txBody>
          <a:bodyPr/>
          <a:lstStyle/>
          <a:p>
            <a:r>
              <a:rPr lang="en-US" sz="2800" dirty="0">
                <a:latin typeface="Cambria" panose="02040503050406030204" pitchFamily="18" charset="0"/>
                <a:ea typeface="Cambria" panose="02040503050406030204" pitchFamily="18" charset="0"/>
              </a:rPr>
              <a:t>2. </a:t>
            </a:r>
            <a:r>
              <a:rPr lang="en-US" sz="2800" dirty="0" err="1">
                <a:latin typeface="Cambria" panose="02040503050406030204" pitchFamily="18" charset="0"/>
                <a:ea typeface="Cambria" panose="02040503050406030204" pitchFamily="18" charset="0"/>
              </a:rPr>
              <a:t>Tìm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hiểu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các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nội</a:t>
            </a:r>
            <a:r>
              <a:rPr lang="en-US" sz="2800" dirty="0">
                <a:latin typeface="Cambria" panose="02040503050406030204" pitchFamily="18" charset="0"/>
                <a:ea typeface="Cambria" panose="02040503050406030204" pitchFamily="18" charset="0"/>
              </a:rPr>
              <a:t> dung </a:t>
            </a:r>
            <a:r>
              <a:rPr lang="en-US" sz="2800" dirty="0" err="1">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văn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bản</a:t>
            </a:r>
            <a:endParaRPr lang="en-US" sz="2800" dirty="0">
              <a:latin typeface="Cambria" panose="02040503050406030204" pitchFamily="18" charset="0"/>
              <a:ea typeface="Cambria" panose="02040503050406030204" pitchFamily="18" charset="0"/>
            </a:endParaRPr>
          </a:p>
        </p:txBody>
      </p:sp>
      <p:sp>
        <p:nvSpPr>
          <p:cNvPr id="4" name="Text Placeholder 3"/>
          <p:cNvSpPr>
            <a:spLocks noGrp="1"/>
          </p:cNvSpPr>
          <p:nvPr>
            <p:ph type="body" idx="1"/>
          </p:nvPr>
        </p:nvSpPr>
        <p:spPr>
          <a:xfrm>
            <a:off x="0" y="528122"/>
            <a:ext cx="8520600" cy="1300800"/>
          </a:xfrm>
        </p:spPr>
        <p:txBody>
          <a:bodyPr/>
          <a:lstStyle/>
          <a:p>
            <a:pPr marL="114300" indent="0" algn="just">
              <a:buNone/>
            </a:pPr>
            <a:r>
              <a:rPr lang="en-US" sz="2400" dirty="0">
                <a:solidFill>
                  <a:schemeClr val="bg2"/>
                </a:solidFill>
                <a:latin typeface="Cambria" panose="02040503050406030204" pitchFamily="18" charset="0"/>
                <a:ea typeface="Cambria" panose="02040503050406030204" pitchFamily="18" charset="0"/>
              </a:rPr>
              <a:t>a. </a:t>
            </a:r>
            <a:r>
              <a:rPr lang="en-US" sz="2400" dirty="0" err="1">
                <a:solidFill>
                  <a:schemeClr val="bg2"/>
                </a:solidFill>
                <a:latin typeface="Cambria" panose="02040503050406030204" pitchFamily="18" charset="0"/>
                <a:ea typeface="Cambria" panose="02040503050406030204" pitchFamily="18" charset="0"/>
              </a:rPr>
              <a:t>Trái</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Đất</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trong</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hệ</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Mặt</a:t>
            </a:r>
            <a:r>
              <a:rPr lang="en-US" sz="2400" dirty="0">
                <a:solidFill>
                  <a:schemeClr val="bg2"/>
                </a:solidFill>
                <a:latin typeface="Cambria" panose="02040503050406030204" pitchFamily="18" charset="0"/>
                <a:ea typeface="Cambria" panose="02040503050406030204" pitchFamily="18" charset="0"/>
              </a:rPr>
              <a:t> </a:t>
            </a:r>
            <a:r>
              <a:rPr lang="en-US" sz="2400" dirty="0" err="1">
                <a:solidFill>
                  <a:schemeClr val="bg2"/>
                </a:solidFill>
                <a:latin typeface="Cambria" panose="02040503050406030204" pitchFamily="18" charset="0"/>
                <a:ea typeface="Cambria" panose="02040503050406030204" pitchFamily="18" charset="0"/>
              </a:rPr>
              <a:t>Trời</a:t>
            </a:r>
            <a:endParaRPr lang="en-US" sz="2400" dirty="0">
              <a:solidFill>
                <a:schemeClr val="bg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634553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World Environment Day by Slidesgo">
  <a:themeElements>
    <a:clrScheme name="Simple Light">
      <a:dk1>
        <a:srgbClr val="D0E9FD"/>
      </a:dk1>
      <a:lt1>
        <a:srgbClr val="B2CCFD"/>
      </a:lt1>
      <a:dk2>
        <a:srgbClr val="1F48C7"/>
      </a:dk2>
      <a:lt2>
        <a:srgbClr val="F0F9FF"/>
      </a:lt2>
      <a:accent1>
        <a:srgbClr val="6FAD4A"/>
      </a:accent1>
      <a:accent2>
        <a:srgbClr val="D4F0A8"/>
      </a:accent2>
      <a:accent3>
        <a:srgbClr val="FF8215"/>
      </a:accent3>
      <a:accent4>
        <a:srgbClr val="FFD866"/>
      </a:accent4>
      <a:accent5>
        <a:srgbClr val="86E8FC"/>
      </a:accent5>
      <a:accent6>
        <a:srgbClr val="FFFFFF"/>
      </a:accent6>
      <a:hlink>
        <a:srgbClr val="1F48C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TotalTime>
  <Words>1662</Words>
  <Application>Microsoft Office PowerPoint</Application>
  <PresentationFormat>On-screen Show (16:9)</PresentationFormat>
  <Paragraphs>163</Paragraphs>
  <Slides>36</Slides>
  <Notes>1</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Nunito</vt:lpstr>
      <vt:lpstr>Nanum Pen Script</vt:lpstr>
      <vt:lpstr>Symbol</vt:lpstr>
      <vt:lpstr>Arial</vt:lpstr>
      <vt:lpstr>Cambria</vt:lpstr>
      <vt:lpstr>World Environment Day by Slidesgo</vt:lpstr>
      <vt:lpstr>Văn bản 1: Trái Đất – cái nôi của sự sống</vt:lpstr>
      <vt:lpstr>I.TÌM HIỂU CHUNG</vt:lpstr>
      <vt:lpstr>a. Tác giả</vt:lpstr>
      <vt:lpstr>II. KHÁM PHÁ VĂN BẢN</vt:lpstr>
      <vt:lpstr>1. Khái quát thông tin của văn bản</vt:lpstr>
      <vt:lpstr>1. Khái quá thông tin của văn bản</vt:lpstr>
      <vt:lpstr>1. Khái quá thông tin của văn bản</vt:lpstr>
      <vt:lpstr>Vừa theo trình tự thời gian vừa theo trình tự nhân quả</vt:lpstr>
      <vt:lpstr>2. Tìm hiểu các nội dung của văn bản</vt:lpstr>
      <vt:lpstr>2. Tìm hiểu các nội dung của văn bản</vt:lpstr>
      <vt:lpstr>? Quan sát hình ảnh, dựa vào thông tin ở mục 1, kết hợp với hiểu biết của bản thân. Hãy chia sẻ những hiểu biết của mình về Trái Đất?</vt:lpstr>
      <vt:lpstr>2. Tìm hiểu các nội dung của văn bản</vt:lpstr>
      <vt:lpstr>2. Tìm hiểu các nội dung của văn bản</vt:lpstr>
      <vt:lpstr>Thảo luận nhóm 5 để hoàn thành phiếu bài tập sau.</vt:lpstr>
      <vt:lpstr>Cùng trình bày</vt:lpstr>
      <vt:lpstr>2. Tìm hiểu các nội dung của văn bản</vt:lpstr>
      <vt:lpstr>2. Tìm hiểu các nội dung của văn bản</vt:lpstr>
      <vt:lpstr>2. Tìm hiểu các nội dung của văn bản</vt:lpstr>
      <vt:lpstr>2. Tìm hiểu các nội dung của văn bản</vt:lpstr>
      <vt:lpstr>PowerPoint Presentation</vt:lpstr>
      <vt:lpstr>2. Tìm hiểu các nội dung của văn bản</vt:lpstr>
      <vt:lpstr>2. Tìm hiểu các nội dung của văn bản</vt:lpstr>
      <vt:lpstr>2. Tìm hiểu các nội dung của văn bản</vt:lpstr>
      <vt:lpstr>PowerPoint Presentation</vt:lpstr>
      <vt:lpstr>2. Tìm hiểu các nội dung của văn bản</vt:lpstr>
      <vt:lpstr>Hoạt động cá nhân: Ghi lại những hành động tàn phá thiên nhiên của con người và hậu quả của nó theo phiếu bài tập dưới đây. </vt:lpstr>
      <vt:lpstr>Cùng trình bày</vt:lpstr>
      <vt:lpstr>2. Tìm hiểu các nội dung của văn bản</vt:lpstr>
      <vt:lpstr>2. Tìm hiểu các nội dung của văn bản</vt:lpstr>
      <vt:lpstr>2. Tìm hiểu các nội dung của văn bản</vt:lpstr>
      <vt:lpstr>Câu hỏi dấy lên hồi chuông cảnh tình cho con người về việc bảo vệ, giữ gìn hành tinh xanh !</vt:lpstr>
      <vt:lpstr>3. Chia sẻ kinh nghiệm đọc hiểu văn bản thông tin</vt:lpstr>
      <vt:lpstr>III. TỔNG KẾT</vt:lpstr>
      <vt:lpstr>1. Nội dung Văn bản đề cập đến vai trò của Trái Đất với sự sống của muôn loài và cảnh báo về hiện tượng của Trái Đất hiện nay. Qua đó nhắc nhở con người về ý thức, trách nhiệm trọng trách trong việc bảo vệ môi trường.</vt:lpstr>
      <vt:lpstr>2. Nghệ thuật Văn bản đã sử dụng hiệu quả các yếu tố của văn bản thông tin: nhan đề, sa-pô, số liệu, hình ảnh để truyền tải được nội dung, ý nghĩa đến người đọc.</vt:lpstr>
      <vt:lpstr>Xin chào và hẹn gặp lại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Văn bản 1: Trái Đất – cái nôi của sự sống</dc:title>
  <dc:creator>Dell</dc:creator>
  <cp:lastModifiedBy>Anh Thang</cp:lastModifiedBy>
  <cp:revision>21</cp:revision>
  <dcterms:modified xsi:type="dcterms:W3CDTF">2024-04-01T12:23:37Z</dcterms:modified>
</cp:coreProperties>
</file>