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905" r:id="rId2"/>
    <p:sldId id="906" r:id="rId3"/>
    <p:sldId id="911" r:id="rId4"/>
    <p:sldId id="912" r:id="rId5"/>
    <p:sldId id="913" r:id="rId6"/>
    <p:sldId id="914" r:id="rId7"/>
    <p:sldId id="917" r:id="rId8"/>
    <p:sldId id="918" r:id="rId9"/>
    <p:sldId id="919" r:id="rId10"/>
    <p:sldId id="920" r:id="rId11"/>
    <p:sldId id="921" r:id="rId12"/>
    <p:sldId id="922" r:id="rId13"/>
    <p:sldId id="925" r:id="rId14"/>
    <p:sldId id="916" r:id="rId15"/>
    <p:sldId id="927" r:id="rId16"/>
    <p:sldId id="923" r:id="rId17"/>
    <p:sldId id="929" r:id="rId18"/>
    <p:sldId id="928" r:id="rId19"/>
    <p:sldId id="932" r:id="rId20"/>
    <p:sldId id="934" r:id="rId21"/>
    <p:sldId id="935" r:id="rId22"/>
    <p:sldId id="933" r:id="rId23"/>
    <p:sldId id="936" r:id="rId24"/>
    <p:sldId id="937" r:id="rId25"/>
    <p:sldId id="930" r:id="rId26"/>
    <p:sldId id="938" r:id="rId27"/>
    <p:sldId id="939" r:id="rId28"/>
    <p:sldId id="942" r:id="rId29"/>
    <p:sldId id="943" r:id="rId30"/>
    <p:sldId id="304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CC"/>
    <a:srgbClr val="FFFFCC"/>
    <a:srgbClr val="0CC41E"/>
    <a:srgbClr val="CCFFCC"/>
    <a:srgbClr val="BD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51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3B75B-68B1-442A-9F9B-869569D5594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CD9F7-AFAF-444B-A749-D2F864ED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D9F7-AFAF-444B-A749-D2F864ED8E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1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1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9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file:///D:\B&#192;I%20GI&#7842;NG%20S&#7916;%207%20S&#193;CH%20M&#7898;I\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file:///D:\B&#192;I%20GI&#7842;NG%20S&#7916;%207%20S&#193;CH%20M&#7898;I\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file:///D:\B&#192;I%20GI&#7842;NG%20S&#7916;%207%20S&#193;CH%20M&#7898;I\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file:///D:\B&#192;I%20GI&#7842;NG%20S&#7916;%207%20S&#193;CH%20M&#7898;I\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file:///D:\B&#192;I%20GI&#7842;NG%20S&#7916;%207%20S&#193;CH%20M&#7898;I\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27" y="14990"/>
            <a:ext cx="451019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50"/>
            <a:ext cx="459110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62" y="2580182"/>
            <a:ext cx="4352838" cy="223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1108" cy="2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2190750"/>
            <a:ext cx="3505200" cy="289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Tử Cấm Thành</a:t>
            </a:r>
            <a:endParaRPr lang="vi-VN" sz="2000" b="1" i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819715"/>
            <a:ext cx="3505200" cy="289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Vạn lí trường thành</a:t>
            </a:r>
            <a:endParaRPr lang="vi-VN" sz="2000" b="1" i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4522" y="4834201"/>
            <a:ext cx="3505200" cy="289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Bộ phim Tây Du Kí</a:t>
            </a:r>
            <a:endParaRPr lang="vi-VN" sz="2000" b="1" i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77331" y="3261006"/>
            <a:ext cx="8534400" cy="407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1999" y="3554376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847" y="4076700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(618-907)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3131113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đấp án đúng">
            <a:hlinkClick r:id="rId2" action="ppaction://hlinkpres?slideindex=1&amp;slidetitle="/>
          </p:cNvPr>
          <p:cNvSpPr/>
          <p:nvPr/>
        </p:nvSpPr>
        <p:spPr>
          <a:xfrm>
            <a:off x="876522" y="1749144"/>
            <a:ext cx="184785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ngũ</a:t>
            </a:r>
            <a:r>
              <a:rPr lang="en-US" sz="2400" b="1" dirty="0"/>
              <a:t> </a:t>
            </a:r>
            <a:r>
              <a:rPr lang="en-US" sz="2400" b="1" dirty="0" err="1"/>
              <a:t>đại</a:t>
            </a:r>
            <a:r>
              <a:rPr lang="en-US" sz="2400" b="1" dirty="0"/>
              <a:t> (907-960)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72786" y="3571654"/>
            <a:ext cx="0" cy="266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20" idx="4"/>
          </p:cNvCxnSpPr>
          <p:nvPr/>
        </p:nvCxnSpPr>
        <p:spPr>
          <a:xfrm>
            <a:off x="4876797" y="3089556"/>
            <a:ext cx="10630" cy="3203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599" y="3571654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19999" y="3131113"/>
            <a:ext cx="0" cy="228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đáp án sai 4"/>
          <p:cNvSpPr/>
          <p:nvPr/>
        </p:nvSpPr>
        <p:spPr>
          <a:xfrm>
            <a:off x="2895601" y="4076700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Tống</a:t>
            </a:r>
            <a:r>
              <a:rPr lang="en-US" sz="2400" b="1" dirty="0"/>
              <a:t> (960-1279)</a:t>
            </a:r>
          </a:p>
        </p:txBody>
      </p:sp>
      <p:sp>
        <p:nvSpPr>
          <p:cNvPr id="16" name="đáp án sai 1"/>
          <p:cNvSpPr/>
          <p:nvPr/>
        </p:nvSpPr>
        <p:spPr>
          <a:xfrm>
            <a:off x="3984541" y="1729651"/>
            <a:ext cx="1784509" cy="108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(1271-1368)</a:t>
            </a:r>
          </a:p>
        </p:txBody>
      </p:sp>
      <p:sp>
        <p:nvSpPr>
          <p:cNvPr id="17" name="đáp án sai 3"/>
          <p:cNvSpPr/>
          <p:nvPr/>
        </p:nvSpPr>
        <p:spPr>
          <a:xfrm>
            <a:off x="7391400" y="57150"/>
            <a:ext cx="1736662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Minh (1368-1644)</a:t>
            </a:r>
          </a:p>
        </p:txBody>
      </p:sp>
      <p:sp>
        <p:nvSpPr>
          <p:cNvPr id="18" name="đáp án sai 2"/>
          <p:cNvSpPr/>
          <p:nvPr/>
        </p:nvSpPr>
        <p:spPr>
          <a:xfrm>
            <a:off x="3733800" y="57150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(1644-1911)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FBC3DE5-DB66-4392-910A-DEF11952923B}"/>
              </a:ext>
            </a:extLst>
          </p:cNvPr>
          <p:cNvSpPr/>
          <p:nvPr/>
        </p:nvSpPr>
        <p:spPr>
          <a:xfrm>
            <a:off x="3478622" y="3811772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50EAFFFA-5225-46A6-A025-77F2B0EFAE3D}"/>
              </a:ext>
            </a:extLst>
          </p:cNvPr>
          <p:cNvSpPr/>
          <p:nvPr/>
        </p:nvSpPr>
        <p:spPr>
          <a:xfrm>
            <a:off x="1447803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72C09C3-51E6-4D10-BD0E-6DAE02F34B67}"/>
              </a:ext>
            </a:extLst>
          </p:cNvPr>
          <p:cNvSpPr/>
          <p:nvPr/>
        </p:nvSpPr>
        <p:spPr>
          <a:xfrm>
            <a:off x="4572000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1CC33DB-EC0C-4120-90C5-FBFBA07A5AF7}"/>
              </a:ext>
            </a:extLst>
          </p:cNvPr>
          <p:cNvSpPr/>
          <p:nvPr/>
        </p:nvSpPr>
        <p:spPr>
          <a:xfrm>
            <a:off x="6400802" y="378297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0716DE2-6090-45FF-A9D0-8BA7BFA9D636}"/>
              </a:ext>
            </a:extLst>
          </p:cNvPr>
          <p:cNvSpPr/>
          <p:nvPr/>
        </p:nvSpPr>
        <p:spPr>
          <a:xfrm>
            <a:off x="7315202" y="291810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5836EE9-E725-4723-8AAB-261B83C742CA}"/>
              </a:ext>
            </a:extLst>
          </p:cNvPr>
          <p:cNvSpPr/>
          <p:nvPr/>
        </p:nvSpPr>
        <p:spPr>
          <a:xfrm>
            <a:off x="457202" y="366867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0" name="Arrow: Right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50DC9CF-A5EB-4EAF-94BD-D20788D3B2B0}"/>
              </a:ext>
            </a:extLst>
          </p:cNvPr>
          <p:cNvSpPr/>
          <p:nvPr/>
        </p:nvSpPr>
        <p:spPr>
          <a:xfrm>
            <a:off x="8534399" y="4776677"/>
            <a:ext cx="55466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74 L -0.17535 0.7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3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77331" y="3261006"/>
            <a:ext cx="8534400" cy="407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1999" y="3554376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847" y="4076700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(618-907)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3131113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đấp án đúng">
            <a:hlinkClick r:id="rId2" action="ppaction://hlinkpres?slideindex=1&amp;slidetitle="/>
          </p:cNvPr>
          <p:cNvSpPr/>
          <p:nvPr/>
        </p:nvSpPr>
        <p:spPr>
          <a:xfrm>
            <a:off x="876522" y="1749144"/>
            <a:ext cx="184785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ngũ</a:t>
            </a:r>
            <a:r>
              <a:rPr lang="en-US" sz="2400" b="1" dirty="0"/>
              <a:t> </a:t>
            </a:r>
            <a:r>
              <a:rPr lang="en-US" sz="2400" b="1" dirty="0" err="1"/>
              <a:t>đại</a:t>
            </a:r>
            <a:r>
              <a:rPr lang="en-US" sz="2400" b="1" dirty="0"/>
              <a:t> (907-960)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72786" y="3571654"/>
            <a:ext cx="0" cy="266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20" idx="4"/>
          </p:cNvCxnSpPr>
          <p:nvPr/>
        </p:nvCxnSpPr>
        <p:spPr>
          <a:xfrm>
            <a:off x="4876797" y="3089556"/>
            <a:ext cx="10630" cy="3203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599" y="3571654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19999" y="3131113"/>
            <a:ext cx="0" cy="228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đáp án sai 4"/>
          <p:cNvSpPr/>
          <p:nvPr/>
        </p:nvSpPr>
        <p:spPr>
          <a:xfrm>
            <a:off x="2895601" y="4076700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Tống</a:t>
            </a:r>
            <a:r>
              <a:rPr lang="en-US" sz="2400" b="1" dirty="0"/>
              <a:t> (960-1279)</a:t>
            </a:r>
          </a:p>
        </p:txBody>
      </p:sp>
      <p:sp>
        <p:nvSpPr>
          <p:cNvPr id="16" name="đáp án sai 1"/>
          <p:cNvSpPr/>
          <p:nvPr/>
        </p:nvSpPr>
        <p:spPr>
          <a:xfrm>
            <a:off x="3984541" y="1729651"/>
            <a:ext cx="1784509" cy="108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(1271-1368)</a:t>
            </a:r>
          </a:p>
        </p:txBody>
      </p:sp>
      <p:sp>
        <p:nvSpPr>
          <p:cNvPr id="17" name="đáp án sai 3"/>
          <p:cNvSpPr/>
          <p:nvPr/>
        </p:nvSpPr>
        <p:spPr>
          <a:xfrm>
            <a:off x="5837267" y="4040372"/>
            <a:ext cx="1736662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Minh (1368-1644)</a:t>
            </a:r>
          </a:p>
        </p:txBody>
      </p:sp>
      <p:sp>
        <p:nvSpPr>
          <p:cNvPr id="18" name="đáp án sai 2"/>
          <p:cNvSpPr/>
          <p:nvPr/>
        </p:nvSpPr>
        <p:spPr>
          <a:xfrm>
            <a:off x="3733800" y="57150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(1644-1911)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FBC3DE5-DB66-4392-910A-DEF11952923B}"/>
              </a:ext>
            </a:extLst>
          </p:cNvPr>
          <p:cNvSpPr/>
          <p:nvPr/>
        </p:nvSpPr>
        <p:spPr>
          <a:xfrm>
            <a:off x="3478622" y="3811772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50EAFFFA-5225-46A6-A025-77F2B0EFAE3D}"/>
              </a:ext>
            </a:extLst>
          </p:cNvPr>
          <p:cNvSpPr/>
          <p:nvPr/>
        </p:nvSpPr>
        <p:spPr>
          <a:xfrm>
            <a:off x="1447803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72C09C3-51E6-4D10-BD0E-6DAE02F34B67}"/>
              </a:ext>
            </a:extLst>
          </p:cNvPr>
          <p:cNvSpPr/>
          <p:nvPr/>
        </p:nvSpPr>
        <p:spPr>
          <a:xfrm>
            <a:off x="4572000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1CC33DB-EC0C-4120-90C5-FBFBA07A5AF7}"/>
              </a:ext>
            </a:extLst>
          </p:cNvPr>
          <p:cNvSpPr/>
          <p:nvPr/>
        </p:nvSpPr>
        <p:spPr>
          <a:xfrm>
            <a:off x="6400802" y="378297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0716DE2-6090-45FF-A9D0-8BA7BFA9D636}"/>
              </a:ext>
            </a:extLst>
          </p:cNvPr>
          <p:cNvSpPr/>
          <p:nvPr/>
        </p:nvSpPr>
        <p:spPr>
          <a:xfrm>
            <a:off x="7315202" y="291810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5836EE9-E725-4723-8AAB-261B83C742CA}"/>
              </a:ext>
            </a:extLst>
          </p:cNvPr>
          <p:cNvSpPr/>
          <p:nvPr/>
        </p:nvSpPr>
        <p:spPr>
          <a:xfrm>
            <a:off x="457202" y="366867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0" name="Arrow: Right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50DC9CF-A5EB-4EAF-94BD-D20788D3B2B0}"/>
              </a:ext>
            </a:extLst>
          </p:cNvPr>
          <p:cNvSpPr/>
          <p:nvPr/>
        </p:nvSpPr>
        <p:spPr>
          <a:xfrm>
            <a:off x="8534399" y="4776677"/>
            <a:ext cx="55466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375 0.34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56448"/>
            <a:ext cx="91440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phát triển của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b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VII đến giữa thế kỉ XIX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thời Đường đến thời Thanh)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81000" y="2495550"/>
            <a:ext cx="8534400" cy="407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800350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3028950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(618-907)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28800" y="2343150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1276352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ngũ</a:t>
            </a:r>
            <a:r>
              <a:rPr lang="en-US" sz="2400" b="1" dirty="0"/>
              <a:t> </a:t>
            </a:r>
            <a:r>
              <a:rPr lang="en-US" sz="2400" b="1" dirty="0" err="1"/>
              <a:t>đại</a:t>
            </a:r>
            <a:r>
              <a:rPr lang="en-US" sz="2400" b="1" dirty="0"/>
              <a:t> (907-960)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2762250"/>
            <a:ext cx="0" cy="266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2320290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53200" y="2800350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48600" y="2343150"/>
            <a:ext cx="0" cy="228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38400" y="302895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Tống</a:t>
            </a:r>
            <a:r>
              <a:rPr lang="en-US" sz="2400" b="1" dirty="0"/>
              <a:t> (960-1279)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0" y="1276352"/>
            <a:ext cx="185166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(1271-1368)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8800" y="3028950"/>
            <a:ext cx="180975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Minh (1368-1644)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15150" y="1276352"/>
            <a:ext cx="184785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(1644-1911)</a:t>
            </a:r>
          </a:p>
        </p:txBody>
      </p:sp>
    </p:spTree>
    <p:extLst>
      <p:ext uri="{BB962C8B-B14F-4D97-AF65-F5344CB8AC3E}">
        <p14:creationId xmlns:p14="http://schemas.microsoft.com/office/powerpoint/2010/main" val="31249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56448"/>
            <a:ext cx="91440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phát triển của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b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VII đến giữa thế kỉ XIX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thời Đường đến thời Thanh)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81000" y="2495550"/>
            <a:ext cx="8534400" cy="407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800350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3028950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(618-907)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28800" y="2343150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1276352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ngũ</a:t>
            </a:r>
            <a:r>
              <a:rPr lang="en-US" sz="2400" b="1" dirty="0"/>
              <a:t> </a:t>
            </a:r>
            <a:r>
              <a:rPr lang="en-US" sz="2400" b="1" dirty="0" err="1"/>
              <a:t>đại</a:t>
            </a:r>
            <a:r>
              <a:rPr lang="en-US" sz="2400" b="1" dirty="0"/>
              <a:t> (907-960)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2762250"/>
            <a:ext cx="0" cy="266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2320290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53200" y="2800350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48600" y="2343150"/>
            <a:ext cx="0" cy="228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38400" y="302895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Tống</a:t>
            </a:r>
            <a:r>
              <a:rPr lang="en-US" sz="2400" b="1" dirty="0"/>
              <a:t> (960-1279)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0" y="1276352"/>
            <a:ext cx="1851660" cy="1066800"/>
          </a:xfrm>
          <a:prstGeom prst="rect">
            <a:avLst/>
          </a:prstGeom>
          <a:solidFill>
            <a:srgbClr val="0CC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(1271-1368)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8800" y="3028950"/>
            <a:ext cx="180975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Minh (1368-1644)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15150" y="1276352"/>
            <a:ext cx="1847850" cy="1066800"/>
          </a:xfrm>
          <a:prstGeom prst="rect">
            <a:avLst/>
          </a:prstGeom>
          <a:solidFill>
            <a:srgbClr val="0CC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(1644-1911)</a:t>
            </a:r>
          </a:p>
        </p:txBody>
      </p:sp>
    </p:spTree>
    <p:extLst>
      <p:ext uri="{BB962C8B-B14F-4D97-AF65-F5344CB8AC3E}">
        <p14:creationId xmlns:p14="http://schemas.microsoft.com/office/powerpoint/2010/main" val="15151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1623120"/>
            <a:ext cx="91822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just">
              <a:spcAft>
                <a:spcPts val="0"/>
              </a:spcAft>
              <a:tabLst>
                <a:tab pos="451485" algn="l"/>
              </a:tabLst>
            </a:pPr>
            <a:r>
              <a:rPr lang="en-CA" sz="2800" dirty="0" err="1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CA" sz="2800" dirty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</a:t>
            </a:r>
            <a:r>
              <a:rPr lang="vi-VN" sz="2800" dirty="0" smtClean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VII đến </a:t>
            </a:r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kỉ XIX, </a:t>
            </a:r>
            <a:r>
              <a:rPr lang="en-CA" sz="2800" dirty="0" err="1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CA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CA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trải qua các triều đại lớn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4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Đường (618 - 907)</a:t>
            </a:r>
            <a:r>
              <a:rPr lang="vi-VN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4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Ngũ Đại (907 - 960)</a:t>
            </a:r>
            <a:r>
              <a:rPr lang="vi-VN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4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Tống (960 – 1279)</a:t>
            </a:r>
            <a:r>
              <a:rPr lang="vi-VN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4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Nguyên (1271 – 1368)</a:t>
            </a:r>
            <a:r>
              <a:rPr lang="vi-VN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004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Minh (1368 – 1644)</a:t>
            </a:r>
            <a:r>
              <a:rPr lang="vi-VN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Thanh (1644 – 1911).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422" y="-19050"/>
            <a:ext cx="91822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KHÁI LƯỢC TIẾN TRÌNH LỊCH SỬ TRUNG QUỐC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THẾ KỈ VII ĐẾN GIỮA THẾ KỈ XIX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22" y="895350"/>
            <a:ext cx="9125578" cy="7620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Khái lược tiến trình lịch sử của Trung Quốc từ thế kỉ VII đến giữa thế kỉ XIX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19150"/>
            <a:ext cx="9200639" cy="0"/>
          </a:xfrm>
          <a:prstGeom prst="line">
            <a:avLst/>
          </a:prstGeom>
          <a:ln w="38100">
            <a:solidFill>
              <a:srgbClr val="004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422" y="-19050"/>
            <a:ext cx="91822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KHÁI LƯỢC TIẾN TRÌNH LỊCH SỬ TRUNG QUỐC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THẾ KỈ VII ĐẾN GIỮA THẾ KỈ XIX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22" y="895350"/>
            <a:ext cx="9125578" cy="7620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thịnh vượng của Trung Quốc dưới thời Đường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19150"/>
            <a:ext cx="9200639" cy="0"/>
          </a:xfrm>
          <a:prstGeom prst="line">
            <a:avLst/>
          </a:prstGeom>
          <a:ln w="38100">
            <a:solidFill>
              <a:srgbClr val="004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5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9125578" cy="7620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Về chính trị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D7178D-AC37-4A70-BB30-AFFEA3A24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50"/>
            <a:ext cx="5488721" cy="4476750"/>
          </a:xfrm>
          <a:prstGeom prst="rect">
            <a:avLst/>
          </a:prstGeom>
        </p:spPr>
      </p:pic>
      <p:sp>
        <p:nvSpPr>
          <p:cNvPr id="5" name="object 10"/>
          <p:cNvSpPr txBox="1"/>
          <p:nvPr/>
        </p:nvSpPr>
        <p:spPr>
          <a:xfrm>
            <a:off x="5514121" y="682914"/>
            <a:ext cx="3611457" cy="4329070"/>
          </a:xfrm>
          <a:prstGeom prst="rect">
            <a:avLst/>
          </a:prstGeom>
          <a:noFill/>
          <a:ln>
            <a:solidFill>
              <a:srgbClr val="0044CC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82880">
              <a:lnSpc>
                <a:spcPct val="200000"/>
              </a:lnSpc>
            </a:pP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- Nhà Đường </a:t>
            </a:r>
            <a:r>
              <a:rPr lang="en-US" sz="2400" i="1" spc="-4" dirty="0" smtClean="0">
                <a:solidFill>
                  <a:srgbClr val="7030A0"/>
                </a:solidFill>
                <a:latin typeface="Times New Roman"/>
                <a:cs typeface="Times New Roman"/>
              </a:rPr>
              <a:t>(618 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-</a:t>
            </a:r>
            <a:r>
              <a:rPr lang="en-US" sz="2400" i="1" spc="-4" dirty="0" smtClean="0">
                <a:solidFill>
                  <a:srgbClr val="7030A0"/>
                </a:solidFill>
                <a:latin typeface="Times New Roman"/>
                <a:cs typeface="Times New Roman"/>
              </a:rPr>
              <a:t>907), trải 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qua 22 vị Hoàng 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đ</a:t>
            </a:r>
            <a:r>
              <a:rPr lang="en-US" sz="2400" i="1" spc="-4" dirty="0" smtClean="0">
                <a:solidFill>
                  <a:srgbClr val="7030A0"/>
                </a:solidFill>
                <a:latin typeface="Times New Roman"/>
                <a:cs typeface="Times New Roman"/>
              </a:rPr>
              <a:t>ế 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khác nhau trong suốt chiều dài lịch sử gần 300 năm.</a:t>
            </a:r>
          </a:p>
          <a:p>
            <a:pPr marL="182880">
              <a:lnSpc>
                <a:spcPct val="200000"/>
              </a:lnSpc>
            </a:pP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-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Đây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là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đỉnh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cao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của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chế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độ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phong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kiến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Trung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4" dirty="0" err="1">
                <a:solidFill>
                  <a:srgbClr val="7030A0"/>
                </a:solidFill>
                <a:latin typeface="Times New Roman"/>
                <a:cs typeface="Times New Roman"/>
              </a:rPr>
              <a:t>Quốc</a:t>
            </a:r>
            <a:r>
              <a:rPr lang="en-US" sz="2400" i="1" spc="-4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endParaRPr sz="2400" i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1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" y="0"/>
            <a:ext cx="45910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64" y="0"/>
            <a:ext cx="4583853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" y="4248150"/>
            <a:ext cx="9174902" cy="8953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Triều đình nhà Đường</a:t>
            </a:r>
            <a:endParaRPr lang="vi-VN" sz="2800" b="1" i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vụ gian lận thi cử trong sử Việt">
            <a:extLst>
              <a:ext uri="{FF2B5EF4-FFF2-40B4-BE49-F238E27FC236}">
                <a16:creationId xmlns:a16="http://schemas.microsoft.com/office/drawing/2014/main" xmlns="" id="{0C70D74A-B172-95E8-F4CC-702480C95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572000" cy="46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ường thi thời xưa - Binh Phuoc, Tin tuc Binh Phuoc, Tin mới tỉnh Bình  Phước">
            <a:extLst>
              <a:ext uri="{FF2B5EF4-FFF2-40B4-BE49-F238E27FC236}">
                <a16:creationId xmlns:a16="http://schemas.microsoft.com/office/drawing/2014/main" xmlns="" id="{AD1F8356-77AE-2DC2-6319-099D380C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85" y="-19050"/>
            <a:ext cx="4438820" cy="46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1EC8DA-5F49-4605-B6C8-C0B71FD8D92C}"/>
              </a:ext>
            </a:extLst>
          </p:cNvPr>
          <p:cNvSpPr txBox="1"/>
          <p:nvPr/>
        </p:nvSpPr>
        <p:spPr>
          <a:xfrm>
            <a:off x="2286000" y="471487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i="1" dirty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x-none" sz="2400" b="1" i="1" dirty="0" smtClean="0">
                <a:solidFill>
                  <a:srgbClr val="004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endParaRPr lang="x-none" sz="2400" b="1" i="1" dirty="0">
              <a:solidFill>
                <a:srgbClr val="004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422" y="-19050"/>
            <a:ext cx="91822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KHÁI LƯỢC TIẾN TRÌNH LỊCH SỬ TRUNG QUỐC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THẾ KỈ VII ĐẾN GIỮA THẾ KỈ XIX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22" y="895350"/>
            <a:ext cx="9125578" cy="7620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thịnh vượng của Trung Quốc dưới thời Đường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19150"/>
            <a:ext cx="9200639" cy="0"/>
          </a:xfrm>
          <a:prstGeom prst="line">
            <a:avLst/>
          </a:prstGeom>
          <a:ln w="38100">
            <a:solidFill>
              <a:srgbClr val="004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81000" y="1428750"/>
            <a:ext cx="8763000" cy="28194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b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Về chính trị:</a:t>
            </a:r>
          </a:p>
          <a:p>
            <a:pPr indent="2540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Nhà nước được củng cố và hoàn thiện, quan lại được tuyển chọn qua thi cử, có tài. </a:t>
            </a:r>
            <a:endParaRPr lang="en-US" sz="2800" dirty="0">
              <a:solidFill>
                <a:srgbClr val="0044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Xâm lược mở rộng lãnh thổ</a:t>
            </a:r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82217" cy="514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0" y="0"/>
            <a:ext cx="9182217" cy="81915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CC41E"/>
                </a:solidFill>
                <a:latin typeface="Times New Roman" pitchFamily="18" charset="0"/>
                <a:cs typeface="Times New Roman" pitchFamily="18" charset="0"/>
              </a:rPr>
              <a:t>Chương 2: </a:t>
            </a:r>
          </a:p>
          <a:p>
            <a:pPr algn="ctr"/>
            <a:r>
              <a:rPr lang="en-US" sz="2400" b="1" dirty="0" smtClean="0">
                <a:solidFill>
                  <a:srgbClr val="0CC41E"/>
                </a:solidFill>
                <a:latin typeface="Times New Roman" pitchFamily="18" charset="0"/>
                <a:cs typeface="Times New Roman" pitchFamily="18" charset="0"/>
              </a:rPr>
              <a:t>TRUNG QUỐC TỪ THẾ KỈ VII ĐẾN GIỮA THẾ KỈ XIX</a:t>
            </a:r>
            <a:endParaRPr lang="vi-VN" sz="2400" b="1" dirty="0">
              <a:solidFill>
                <a:srgbClr val="0CC4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422" y="819150"/>
            <a:ext cx="9182217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LƯỢC TIẾN TRÌNH LỊCH SỬ TRUNG QUỐC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THẾ KỈ VII ĐẾN GIỮA THẾ KỈ XIX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1" y="2190750"/>
            <a:ext cx="6248399" cy="762000"/>
          </a:xfrm>
          <a:prstGeom prst="roundRect">
            <a:avLst/>
          </a:prstGeom>
          <a:solidFill>
            <a:srgbClr val="CCFF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Khái lược tiến trình lịch sử của Trung Quốc từ thế kỉ VII đến giữa thế kỉ XIX</a:t>
            </a:r>
            <a:endParaRPr lang="vi-VN" sz="2400" b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3181350"/>
            <a:ext cx="67818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Sự thịnh vượng của Trung Quốc dưới thời Đường</a:t>
            </a:r>
            <a:endParaRPr lang="vi-VN" sz="2400" b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67001" y="4095750"/>
            <a:ext cx="6248399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Sự phát triển kinh tế thời Minh - Thanh</a:t>
            </a:r>
            <a:endParaRPr lang="vi-VN" sz="2400" b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3181350"/>
            <a:ext cx="7620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1000" y="2190750"/>
            <a:ext cx="762000" cy="762000"/>
          </a:xfrm>
          <a:prstGeom prst="ellipse">
            <a:avLst/>
          </a:prstGeom>
          <a:solidFill>
            <a:srgbClr val="CCFF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81200" y="4095750"/>
            <a:ext cx="762000" cy="762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15" grpId="0" animBg="1"/>
      <p:bldP spid="16" grpId="0" animBg="1"/>
      <p:bldP spid="3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9125578" cy="7620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Về kinh tế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96DD2B6F-82FB-427D-B103-EC6744F2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5" y="716188"/>
            <a:ext cx="4370731" cy="4427312"/>
          </a:xfrm>
          <a:prstGeom prst="rect">
            <a:avLst/>
          </a:prstGeom>
          <a:solidFill>
            <a:srgbClr val="FFFF00"/>
          </a:solidFill>
          <a:ln>
            <a:solidFill>
              <a:srgbClr val="0044CC"/>
            </a:solidFill>
          </a:ln>
          <a:extLst/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F036CB5-FC17-4FBD-A4D1-FF413720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68108"/>
            <a:ext cx="4778828" cy="44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3827E-CA68-4F0F-87E3-7F8D3817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DF2FE84-EE28-46C1-8DF0-ACB5524F4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98350"/>
            <a:ext cx="4536558" cy="43022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B2B02F68-209D-4AC9-949E-F5F10A122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" y="0"/>
            <a:ext cx="430973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2383D0-A943-4A1C-B8D6-69A4D4DA7294}"/>
              </a:ext>
            </a:extLst>
          </p:cNvPr>
          <p:cNvSpPr/>
          <p:nvPr/>
        </p:nvSpPr>
        <p:spPr>
          <a:xfrm>
            <a:off x="5638800" y="4537411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57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422" y="-19050"/>
            <a:ext cx="91822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KHÁI LƯỢC TIẾN TRÌNH LỊCH SỬ TRUNG QUỐC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THẾ KỈ VII ĐẾN GIỮA THẾ KỈ XIX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22" y="895350"/>
            <a:ext cx="9125578" cy="7620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thịnh vượng của Trung Quốc dưới thời Đường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19150"/>
            <a:ext cx="9200639" cy="0"/>
          </a:xfrm>
          <a:prstGeom prst="line">
            <a:avLst/>
          </a:prstGeom>
          <a:ln w="38100">
            <a:solidFill>
              <a:srgbClr val="004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81000" y="1581150"/>
            <a:ext cx="8763000" cy="28956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b. Về kinh tế: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Tx/>
              <a:buChar char="-"/>
              <a:tabLst>
                <a:tab pos="445770" algn="l"/>
              </a:tabLst>
            </a:pPr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Nông nghiệp: giảm sưu thế, chế độ quân điền, chia ruộng đất cho nông dân.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Tx/>
              <a:buChar char="-"/>
              <a:tabLst>
                <a:tab pos="445770" algn="l"/>
              </a:tabLst>
            </a:pPr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Thủ công nghiệp, thương nghiệp: </a:t>
            </a:r>
            <a:r>
              <a:rPr lang="en-US" sz="2800" dirty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phát triển mạnh</a:t>
            </a:r>
            <a:r>
              <a:rPr lang="en-US" sz="2800" dirty="0" smtClean="0">
                <a:solidFill>
                  <a:srgbClr val="0044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44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422" y="-19050"/>
            <a:ext cx="91822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KHÁI LƯỢC TIẾN TRÌNH LỊCH SỬ TRUNG QUỐC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THẾ KỈ VII ĐẾN GIỮA THẾ KỈ XIX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22" y="895350"/>
            <a:ext cx="9125578" cy="7620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phát triển kinh tế thời Minh 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19150"/>
            <a:ext cx="9200639" cy="0"/>
          </a:xfrm>
          <a:prstGeom prst="line">
            <a:avLst/>
          </a:prstGeom>
          <a:ln w="38100">
            <a:solidFill>
              <a:srgbClr val="004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4881"/>
              </p:ext>
            </p:extLst>
          </p:nvPr>
        </p:nvGraphicFramePr>
        <p:xfrm>
          <a:off x="81746" y="-1"/>
          <a:ext cx="9019309" cy="5143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2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6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4237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2471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2471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công 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432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endParaRPr lang="en-US" sz="2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4171950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353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56635"/>
              </p:ext>
            </p:extLst>
          </p:nvPr>
        </p:nvGraphicFramePr>
        <p:xfrm>
          <a:off x="76200" y="28120"/>
          <a:ext cx="9067800" cy="5115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8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9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845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692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39340" y="1200150"/>
            <a:ext cx="6629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thuế, chia ruộng đất, chú trọng thủy lợi.</a:t>
            </a:r>
          </a:p>
          <a:p>
            <a:pPr lvl="0" algn="just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Xây dựng nhiều đồn điền chuyên canh (ngũ cốc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/chè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bông, …)</a:t>
            </a:r>
          </a:p>
        </p:txBody>
      </p:sp>
    </p:spTree>
    <p:extLst>
      <p:ext uri="{BB962C8B-B14F-4D97-AF65-F5344CB8AC3E}">
        <p14:creationId xmlns:p14="http://schemas.microsoft.com/office/powerpoint/2010/main" val="41796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65917"/>
              </p:ext>
            </p:extLst>
          </p:nvPr>
        </p:nvGraphicFramePr>
        <p:xfrm>
          <a:off x="-152400" y="0"/>
          <a:ext cx="9296400" cy="5123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9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788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603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</a:t>
                      </a:r>
                      <a:r>
                        <a:rPr lang="en-US" sz="32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57400" y="895350"/>
            <a:ext cx="7086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00" algn="just">
              <a:lnSpc>
                <a:spcPct val="150000"/>
              </a:lnSpc>
              <a:spcBef>
                <a:spcPts val="600"/>
              </a:spcBef>
              <a:tabLst>
                <a:tab pos="44577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lụa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  <a:p>
            <a:pPr lvl="0" indent="254000" algn="just">
              <a:lnSpc>
                <a:spcPct val="150000"/>
              </a:lnSpc>
              <a:spcBef>
                <a:spcPts val="600"/>
              </a:spcBef>
              <a:tabLst>
                <a:tab pos="44577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254000" algn="just">
              <a:lnSpc>
                <a:spcPct val="150000"/>
              </a:lnSpc>
              <a:spcBef>
                <a:spcPts val="600"/>
              </a:spcBef>
              <a:tabLst>
                <a:tab pos="44577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,…).</a:t>
            </a:r>
          </a:p>
        </p:txBody>
      </p:sp>
    </p:spTree>
    <p:extLst>
      <p:ext uri="{BB962C8B-B14F-4D97-AF65-F5344CB8AC3E}">
        <p14:creationId xmlns:p14="http://schemas.microsoft.com/office/powerpoint/2010/main" val="271701878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83003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2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1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284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065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67000" y="1581150"/>
            <a:ext cx="617220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8074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495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3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8+ Background Đẹp, Đơn Giản, Ấn Tượng [TẢI NGAY] - TH Điện Biên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422" y="-19050"/>
            <a:ext cx="91822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KHÁI LƯỢC TIẾN TRÌNH LỊCH SỬ TRUNG QUỐC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THẾ KỈ VII ĐẾN GIỮA THẾ KỈ XIX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22" y="895350"/>
            <a:ext cx="9125578" cy="29718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phát triển kinh tế thời Minh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Thanh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Nông nghiệp: Gia tăng về diện tích, năng suất, sản lượng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Thủ công nghiệp: Phát triển đa dạng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rgbClr val="0044CC"/>
                </a:solidFill>
                <a:latin typeface="Times New Roman" pitchFamily="18" charset="0"/>
                <a:cs typeface="Times New Roman" pitchFamily="18" charset="0"/>
              </a:rPr>
              <a:t>Thương nghiệp: Buôn bán trong và ngoài nước phát triển mạnh</a:t>
            </a:r>
            <a:endParaRPr lang="vi-VN" sz="2800" dirty="0">
              <a:solidFill>
                <a:srgbClr val="0044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19150"/>
            <a:ext cx="9200639" cy="0"/>
          </a:xfrm>
          <a:prstGeom prst="line">
            <a:avLst/>
          </a:prstGeom>
          <a:ln w="38100">
            <a:solidFill>
              <a:srgbClr val="004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422" y="-19050"/>
            <a:ext cx="91822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KHÁI LƯỢC TIẾN TRÌNH LỊCH SỬ TRUNG QUỐC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THẾ KỈ VII ĐẾN GIỮA THẾ KỈ XIX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422" y="895350"/>
            <a:ext cx="9049378" cy="7620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Khái lược tiến trình lịch sử của Trung Quốc từ thế kỉ VII đến giữa thế kỉ XIX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42950"/>
            <a:ext cx="9200639" cy="0"/>
          </a:xfrm>
          <a:prstGeom prst="line">
            <a:avLst/>
          </a:prstGeom>
          <a:ln w="38100">
            <a:solidFill>
              <a:srgbClr val="004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6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14350"/>
            <a:ext cx="83820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nói thời Đường là thời kì thịnh vượng của phong kiến Trung Quốc ? </a:t>
            </a:r>
          </a:p>
        </p:txBody>
      </p:sp>
    </p:spTree>
    <p:extLst>
      <p:ext uri="{BB962C8B-B14F-4D97-AF65-F5344CB8AC3E}">
        <p14:creationId xmlns:p14="http://schemas.microsoft.com/office/powerpoint/2010/main" val="16627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7719C61-33FD-42B1-BB6C-4468C75CEDB1}"/>
              </a:ext>
            </a:extLst>
          </p:cNvPr>
          <p:cNvSpPr/>
          <p:nvPr/>
        </p:nvSpPr>
        <p:spPr>
          <a:xfrm>
            <a:off x="4136065" y="2274590"/>
            <a:ext cx="3402419" cy="1563763"/>
          </a:xfrm>
          <a:custGeom>
            <a:avLst/>
            <a:gdLst>
              <a:gd name="connsiteX0" fmla="*/ 425302 w 3402419"/>
              <a:gd name="connsiteY0" fmla="*/ 596201 h 1563763"/>
              <a:gd name="connsiteX1" fmla="*/ 489098 w 3402419"/>
              <a:gd name="connsiteY1" fmla="*/ 574936 h 1563763"/>
              <a:gd name="connsiteX2" fmla="*/ 520995 w 3402419"/>
              <a:gd name="connsiteY2" fmla="*/ 532405 h 1563763"/>
              <a:gd name="connsiteX3" fmla="*/ 542261 w 3402419"/>
              <a:gd name="connsiteY3" fmla="*/ 511140 h 1563763"/>
              <a:gd name="connsiteX4" fmla="*/ 574158 w 3402419"/>
              <a:gd name="connsiteY4" fmla="*/ 468610 h 1563763"/>
              <a:gd name="connsiteX5" fmla="*/ 606056 w 3402419"/>
              <a:gd name="connsiteY5" fmla="*/ 383550 h 1563763"/>
              <a:gd name="connsiteX6" fmla="*/ 659219 w 3402419"/>
              <a:gd name="connsiteY6" fmla="*/ 341019 h 1563763"/>
              <a:gd name="connsiteX7" fmla="*/ 701749 w 3402419"/>
              <a:gd name="connsiteY7" fmla="*/ 330387 h 1563763"/>
              <a:gd name="connsiteX8" fmla="*/ 797442 w 3402419"/>
              <a:gd name="connsiteY8" fmla="*/ 309122 h 1563763"/>
              <a:gd name="connsiteX9" fmla="*/ 861237 w 3402419"/>
              <a:gd name="connsiteY9" fmla="*/ 287857 h 1563763"/>
              <a:gd name="connsiteX10" fmla="*/ 999461 w 3402419"/>
              <a:gd name="connsiteY10" fmla="*/ 266591 h 1563763"/>
              <a:gd name="connsiteX11" fmla="*/ 1669312 w 3402419"/>
              <a:gd name="connsiteY11" fmla="*/ 277224 h 1563763"/>
              <a:gd name="connsiteX12" fmla="*/ 1775637 w 3402419"/>
              <a:gd name="connsiteY12" fmla="*/ 309122 h 1563763"/>
              <a:gd name="connsiteX13" fmla="*/ 1807535 w 3402419"/>
              <a:gd name="connsiteY13" fmla="*/ 319754 h 1563763"/>
              <a:gd name="connsiteX14" fmla="*/ 2115879 w 3402419"/>
              <a:gd name="connsiteY14" fmla="*/ 309122 h 1563763"/>
              <a:gd name="connsiteX15" fmla="*/ 2147777 w 3402419"/>
              <a:gd name="connsiteY15" fmla="*/ 287857 h 1563763"/>
              <a:gd name="connsiteX16" fmla="*/ 2211572 w 3402419"/>
              <a:gd name="connsiteY16" fmla="*/ 245326 h 1563763"/>
              <a:gd name="connsiteX17" fmla="*/ 2413591 w 3402419"/>
              <a:gd name="connsiteY17" fmla="*/ 234694 h 1563763"/>
              <a:gd name="connsiteX18" fmla="*/ 2445488 w 3402419"/>
              <a:gd name="connsiteY18" fmla="*/ 224061 h 1563763"/>
              <a:gd name="connsiteX19" fmla="*/ 2647507 w 3402419"/>
              <a:gd name="connsiteY19" fmla="*/ 202796 h 1563763"/>
              <a:gd name="connsiteX20" fmla="*/ 2764465 w 3402419"/>
              <a:gd name="connsiteY20" fmla="*/ 128368 h 1563763"/>
              <a:gd name="connsiteX21" fmla="*/ 2796363 w 3402419"/>
              <a:gd name="connsiteY21" fmla="*/ 107103 h 1563763"/>
              <a:gd name="connsiteX22" fmla="*/ 2934586 w 3402419"/>
              <a:gd name="connsiteY22" fmla="*/ 53940 h 1563763"/>
              <a:gd name="connsiteX23" fmla="*/ 2966484 w 3402419"/>
              <a:gd name="connsiteY23" fmla="*/ 43308 h 1563763"/>
              <a:gd name="connsiteX24" fmla="*/ 3094075 w 3402419"/>
              <a:gd name="connsiteY24" fmla="*/ 22043 h 1563763"/>
              <a:gd name="connsiteX25" fmla="*/ 3125972 w 3402419"/>
              <a:gd name="connsiteY25" fmla="*/ 777 h 1563763"/>
              <a:gd name="connsiteX26" fmla="*/ 3264195 w 3402419"/>
              <a:gd name="connsiteY26" fmla="*/ 11410 h 1563763"/>
              <a:gd name="connsiteX27" fmla="*/ 3306726 w 3402419"/>
              <a:gd name="connsiteY27" fmla="*/ 32675 h 1563763"/>
              <a:gd name="connsiteX28" fmla="*/ 3338623 w 3402419"/>
              <a:gd name="connsiteY28" fmla="*/ 43308 h 1563763"/>
              <a:gd name="connsiteX29" fmla="*/ 3391786 w 3402419"/>
              <a:gd name="connsiteY29" fmla="*/ 107103 h 1563763"/>
              <a:gd name="connsiteX30" fmla="*/ 3402419 w 3402419"/>
              <a:gd name="connsiteY30" fmla="*/ 139001 h 1563763"/>
              <a:gd name="connsiteX31" fmla="*/ 3349256 w 3402419"/>
              <a:gd name="connsiteY31" fmla="*/ 192163 h 1563763"/>
              <a:gd name="connsiteX32" fmla="*/ 3157870 w 3402419"/>
              <a:gd name="connsiteY32" fmla="*/ 224061 h 1563763"/>
              <a:gd name="connsiteX33" fmla="*/ 3136605 w 3402419"/>
              <a:gd name="connsiteY33" fmla="*/ 287857 h 1563763"/>
              <a:gd name="connsiteX34" fmla="*/ 3125972 w 3402419"/>
              <a:gd name="connsiteY34" fmla="*/ 341019 h 1563763"/>
              <a:gd name="connsiteX35" fmla="*/ 3072809 w 3402419"/>
              <a:gd name="connsiteY35" fmla="*/ 404815 h 1563763"/>
              <a:gd name="connsiteX36" fmla="*/ 3009014 w 3402419"/>
              <a:gd name="connsiteY36" fmla="*/ 457977 h 1563763"/>
              <a:gd name="connsiteX37" fmla="*/ 2934586 w 3402419"/>
              <a:gd name="connsiteY37" fmla="*/ 489875 h 1563763"/>
              <a:gd name="connsiteX38" fmla="*/ 2892056 w 3402419"/>
              <a:gd name="connsiteY38" fmla="*/ 511140 h 1563763"/>
              <a:gd name="connsiteX39" fmla="*/ 2860158 w 3402419"/>
              <a:gd name="connsiteY39" fmla="*/ 521773 h 1563763"/>
              <a:gd name="connsiteX40" fmla="*/ 2828261 w 3402419"/>
              <a:gd name="connsiteY40" fmla="*/ 543038 h 1563763"/>
              <a:gd name="connsiteX41" fmla="*/ 2753833 w 3402419"/>
              <a:gd name="connsiteY41" fmla="*/ 553670 h 1563763"/>
              <a:gd name="connsiteX42" fmla="*/ 2743200 w 3402419"/>
              <a:gd name="connsiteY42" fmla="*/ 585568 h 1563763"/>
              <a:gd name="connsiteX43" fmla="*/ 2806995 w 3402419"/>
              <a:gd name="connsiteY43" fmla="*/ 606833 h 1563763"/>
              <a:gd name="connsiteX44" fmla="*/ 3040912 w 3402419"/>
              <a:gd name="connsiteY44" fmla="*/ 628098 h 1563763"/>
              <a:gd name="connsiteX45" fmla="*/ 3083442 w 3402419"/>
              <a:gd name="connsiteY45" fmla="*/ 681261 h 1563763"/>
              <a:gd name="connsiteX46" fmla="*/ 3072809 w 3402419"/>
              <a:gd name="connsiteY46" fmla="*/ 745057 h 1563763"/>
              <a:gd name="connsiteX47" fmla="*/ 3030279 w 3402419"/>
              <a:gd name="connsiteY47" fmla="*/ 766322 h 1563763"/>
              <a:gd name="connsiteX48" fmla="*/ 2923954 w 3402419"/>
              <a:gd name="connsiteY48" fmla="*/ 776954 h 1563763"/>
              <a:gd name="connsiteX49" fmla="*/ 2849526 w 3402419"/>
              <a:gd name="connsiteY49" fmla="*/ 798219 h 1563763"/>
              <a:gd name="connsiteX50" fmla="*/ 2828261 w 3402419"/>
              <a:gd name="connsiteY50" fmla="*/ 830117 h 1563763"/>
              <a:gd name="connsiteX51" fmla="*/ 2796363 w 3402419"/>
              <a:gd name="connsiteY51" fmla="*/ 851382 h 1563763"/>
              <a:gd name="connsiteX52" fmla="*/ 2785730 w 3402419"/>
              <a:gd name="connsiteY52" fmla="*/ 883280 h 1563763"/>
              <a:gd name="connsiteX53" fmla="*/ 2796363 w 3402419"/>
              <a:gd name="connsiteY53" fmla="*/ 1021503 h 1563763"/>
              <a:gd name="connsiteX54" fmla="*/ 2828261 w 3402419"/>
              <a:gd name="connsiteY54" fmla="*/ 1053401 h 1563763"/>
              <a:gd name="connsiteX55" fmla="*/ 2870791 w 3402419"/>
              <a:gd name="connsiteY55" fmla="*/ 1085298 h 1563763"/>
              <a:gd name="connsiteX56" fmla="*/ 2923954 w 3402419"/>
              <a:gd name="connsiteY56" fmla="*/ 1127829 h 1563763"/>
              <a:gd name="connsiteX57" fmla="*/ 2966484 w 3402419"/>
              <a:gd name="connsiteY57" fmla="*/ 1212889 h 1563763"/>
              <a:gd name="connsiteX58" fmla="*/ 2977116 w 3402419"/>
              <a:gd name="connsiteY58" fmla="*/ 1255419 h 1563763"/>
              <a:gd name="connsiteX59" fmla="*/ 2955851 w 3402419"/>
              <a:gd name="connsiteY59" fmla="*/ 1308582 h 1563763"/>
              <a:gd name="connsiteX60" fmla="*/ 2881423 w 3402419"/>
              <a:gd name="connsiteY60" fmla="*/ 1340480 h 1563763"/>
              <a:gd name="connsiteX61" fmla="*/ 2849526 w 3402419"/>
              <a:gd name="connsiteY61" fmla="*/ 1351112 h 1563763"/>
              <a:gd name="connsiteX62" fmla="*/ 2796363 w 3402419"/>
              <a:gd name="connsiteY62" fmla="*/ 1361745 h 1563763"/>
              <a:gd name="connsiteX63" fmla="*/ 2764465 w 3402419"/>
              <a:gd name="connsiteY63" fmla="*/ 1372377 h 1563763"/>
              <a:gd name="connsiteX64" fmla="*/ 2700670 w 3402419"/>
              <a:gd name="connsiteY64" fmla="*/ 1383010 h 1563763"/>
              <a:gd name="connsiteX65" fmla="*/ 2636875 w 3402419"/>
              <a:gd name="connsiteY65" fmla="*/ 1404275 h 1563763"/>
              <a:gd name="connsiteX66" fmla="*/ 2604977 w 3402419"/>
              <a:gd name="connsiteY66" fmla="*/ 1414908 h 1563763"/>
              <a:gd name="connsiteX67" fmla="*/ 2488019 w 3402419"/>
              <a:gd name="connsiteY67" fmla="*/ 1468070 h 1563763"/>
              <a:gd name="connsiteX68" fmla="*/ 2466754 w 3402419"/>
              <a:gd name="connsiteY68" fmla="*/ 1489336 h 1563763"/>
              <a:gd name="connsiteX69" fmla="*/ 2317898 w 3402419"/>
              <a:gd name="connsiteY69" fmla="*/ 1521233 h 1563763"/>
              <a:gd name="connsiteX70" fmla="*/ 1924493 w 3402419"/>
              <a:gd name="connsiteY70" fmla="*/ 1542498 h 1563763"/>
              <a:gd name="connsiteX71" fmla="*/ 1892595 w 3402419"/>
              <a:gd name="connsiteY71" fmla="*/ 1553131 h 1563763"/>
              <a:gd name="connsiteX72" fmla="*/ 1850065 w 3402419"/>
              <a:gd name="connsiteY72" fmla="*/ 1563763 h 1563763"/>
              <a:gd name="connsiteX73" fmla="*/ 1467293 w 3402419"/>
              <a:gd name="connsiteY73" fmla="*/ 1553131 h 1563763"/>
              <a:gd name="connsiteX74" fmla="*/ 1414130 w 3402419"/>
              <a:gd name="connsiteY74" fmla="*/ 1542498 h 1563763"/>
              <a:gd name="connsiteX75" fmla="*/ 988828 w 3402419"/>
              <a:gd name="connsiteY75" fmla="*/ 1563763 h 1563763"/>
              <a:gd name="connsiteX76" fmla="*/ 818707 w 3402419"/>
              <a:gd name="connsiteY76" fmla="*/ 1553131 h 1563763"/>
              <a:gd name="connsiteX77" fmla="*/ 776177 w 3402419"/>
              <a:gd name="connsiteY77" fmla="*/ 1478703 h 1563763"/>
              <a:gd name="connsiteX78" fmla="*/ 712382 w 3402419"/>
              <a:gd name="connsiteY78" fmla="*/ 1468070 h 1563763"/>
              <a:gd name="connsiteX79" fmla="*/ 520995 w 3402419"/>
              <a:gd name="connsiteY79" fmla="*/ 1478703 h 1563763"/>
              <a:gd name="connsiteX80" fmla="*/ 457200 w 3402419"/>
              <a:gd name="connsiteY80" fmla="*/ 1521233 h 1563763"/>
              <a:gd name="connsiteX81" fmla="*/ 414670 w 3402419"/>
              <a:gd name="connsiteY81" fmla="*/ 1531866 h 1563763"/>
              <a:gd name="connsiteX82" fmla="*/ 276447 w 3402419"/>
              <a:gd name="connsiteY82" fmla="*/ 1521233 h 1563763"/>
              <a:gd name="connsiteX83" fmla="*/ 31898 w 3402419"/>
              <a:gd name="connsiteY83" fmla="*/ 1510601 h 1563763"/>
              <a:gd name="connsiteX84" fmla="*/ 42530 w 3402419"/>
              <a:gd name="connsiteY84" fmla="*/ 1383010 h 1563763"/>
              <a:gd name="connsiteX85" fmla="*/ 74428 w 3402419"/>
              <a:gd name="connsiteY85" fmla="*/ 1319215 h 1563763"/>
              <a:gd name="connsiteX86" fmla="*/ 95693 w 3402419"/>
              <a:gd name="connsiteY86" fmla="*/ 1276684 h 1563763"/>
              <a:gd name="connsiteX87" fmla="*/ 138223 w 3402419"/>
              <a:gd name="connsiteY87" fmla="*/ 1212889 h 1563763"/>
              <a:gd name="connsiteX88" fmla="*/ 148856 w 3402419"/>
              <a:gd name="connsiteY88" fmla="*/ 1180991 h 1563763"/>
              <a:gd name="connsiteX89" fmla="*/ 212651 w 3402419"/>
              <a:gd name="connsiteY89" fmla="*/ 1138461 h 1563763"/>
              <a:gd name="connsiteX90" fmla="*/ 233916 w 3402419"/>
              <a:gd name="connsiteY90" fmla="*/ 1095931 h 1563763"/>
              <a:gd name="connsiteX91" fmla="*/ 202019 w 3402419"/>
              <a:gd name="connsiteY91" fmla="*/ 989605 h 1563763"/>
              <a:gd name="connsiteX92" fmla="*/ 138223 w 3402419"/>
              <a:gd name="connsiteY92" fmla="*/ 957708 h 1563763"/>
              <a:gd name="connsiteX93" fmla="*/ 106326 w 3402419"/>
              <a:gd name="connsiteY93" fmla="*/ 936443 h 1563763"/>
              <a:gd name="connsiteX94" fmla="*/ 74428 w 3402419"/>
              <a:gd name="connsiteY94" fmla="*/ 925810 h 1563763"/>
              <a:gd name="connsiteX95" fmla="*/ 0 w 3402419"/>
              <a:gd name="connsiteY95" fmla="*/ 883280 h 1563763"/>
              <a:gd name="connsiteX96" fmla="*/ 10633 w 3402419"/>
              <a:gd name="connsiteY96" fmla="*/ 787587 h 1563763"/>
              <a:gd name="connsiteX97" fmla="*/ 21265 w 3402419"/>
              <a:gd name="connsiteY97" fmla="*/ 755689 h 1563763"/>
              <a:gd name="connsiteX98" fmla="*/ 287079 w 3402419"/>
              <a:gd name="connsiteY98" fmla="*/ 723791 h 1563763"/>
              <a:gd name="connsiteX99" fmla="*/ 361507 w 3402419"/>
              <a:gd name="connsiteY99" fmla="*/ 702526 h 1563763"/>
              <a:gd name="connsiteX100" fmla="*/ 404037 w 3402419"/>
              <a:gd name="connsiteY100" fmla="*/ 691894 h 1563763"/>
              <a:gd name="connsiteX101" fmla="*/ 435935 w 3402419"/>
              <a:gd name="connsiteY101" fmla="*/ 659996 h 1563763"/>
              <a:gd name="connsiteX102" fmla="*/ 499730 w 3402419"/>
              <a:gd name="connsiteY102" fmla="*/ 596201 h 1563763"/>
              <a:gd name="connsiteX103" fmla="*/ 531628 w 3402419"/>
              <a:gd name="connsiteY103" fmla="*/ 489875 h 1563763"/>
              <a:gd name="connsiteX104" fmla="*/ 542261 w 3402419"/>
              <a:gd name="connsiteY104" fmla="*/ 457977 h 1563763"/>
              <a:gd name="connsiteX105" fmla="*/ 574158 w 3402419"/>
              <a:gd name="connsiteY105" fmla="*/ 447345 h 1563763"/>
              <a:gd name="connsiteX106" fmla="*/ 606056 w 3402419"/>
              <a:gd name="connsiteY106" fmla="*/ 457977 h 156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402419" h="1563763">
                <a:moveTo>
                  <a:pt x="425302" y="596201"/>
                </a:moveTo>
                <a:cubicBezTo>
                  <a:pt x="446567" y="589113"/>
                  <a:pt x="470447" y="587370"/>
                  <a:pt x="489098" y="574936"/>
                </a:cubicBezTo>
                <a:cubicBezTo>
                  <a:pt x="503843" y="565106"/>
                  <a:pt x="509650" y="546019"/>
                  <a:pt x="520995" y="532405"/>
                </a:cubicBezTo>
                <a:cubicBezTo>
                  <a:pt x="527413" y="524704"/>
                  <a:pt x="535843" y="518841"/>
                  <a:pt x="542261" y="511140"/>
                </a:cubicBezTo>
                <a:cubicBezTo>
                  <a:pt x="553606" y="497527"/>
                  <a:pt x="563526" y="482787"/>
                  <a:pt x="574158" y="468610"/>
                </a:cubicBezTo>
                <a:cubicBezTo>
                  <a:pt x="583509" y="431208"/>
                  <a:pt x="583816" y="416910"/>
                  <a:pt x="606056" y="383550"/>
                </a:cubicBezTo>
                <a:cubicBezTo>
                  <a:pt x="615203" y="369829"/>
                  <a:pt x="645946" y="346708"/>
                  <a:pt x="659219" y="341019"/>
                </a:cubicBezTo>
                <a:cubicBezTo>
                  <a:pt x="672650" y="335263"/>
                  <a:pt x="687698" y="334401"/>
                  <a:pt x="701749" y="330387"/>
                </a:cubicBezTo>
                <a:cubicBezTo>
                  <a:pt x="775043" y="309446"/>
                  <a:pt x="682305" y="328311"/>
                  <a:pt x="797442" y="309122"/>
                </a:cubicBezTo>
                <a:cubicBezTo>
                  <a:pt x="818707" y="302034"/>
                  <a:pt x="839257" y="292253"/>
                  <a:pt x="861237" y="287857"/>
                </a:cubicBezTo>
                <a:cubicBezTo>
                  <a:pt x="942419" y="271620"/>
                  <a:pt x="896468" y="279466"/>
                  <a:pt x="999461" y="266591"/>
                </a:cubicBezTo>
                <a:lnTo>
                  <a:pt x="1669312" y="277224"/>
                </a:lnTo>
                <a:cubicBezTo>
                  <a:pt x="1686959" y="277751"/>
                  <a:pt x="1769504" y="307078"/>
                  <a:pt x="1775637" y="309122"/>
                </a:cubicBezTo>
                <a:lnTo>
                  <a:pt x="1807535" y="319754"/>
                </a:lnTo>
                <a:cubicBezTo>
                  <a:pt x="1910316" y="316210"/>
                  <a:pt x="2013486" y="318721"/>
                  <a:pt x="2115879" y="309122"/>
                </a:cubicBezTo>
                <a:cubicBezTo>
                  <a:pt x="2128602" y="307929"/>
                  <a:pt x="2137798" y="295840"/>
                  <a:pt x="2147777" y="287857"/>
                </a:cubicBezTo>
                <a:cubicBezTo>
                  <a:pt x="2171974" y="268499"/>
                  <a:pt x="2173160" y="250336"/>
                  <a:pt x="2211572" y="245326"/>
                </a:cubicBezTo>
                <a:cubicBezTo>
                  <a:pt x="2278438" y="236604"/>
                  <a:pt x="2346251" y="238238"/>
                  <a:pt x="2413591" y="234694"/>
                </a:cubicBezTo>
                <a:cubicBezTo>
                  <a:pt x="2424223" y="231150"/>
                  <a:pt x="2434615" y="226779"/>
                  <a:pt x="2445488" y="224061"/>
                </a:cubicBezTo>
                <a:cubicBezTo>
                  <a:pt x="2518879" y="205713"/>
                  <a:pt x="2559214" y="209103"/>
                  <a:pt x="2647507" y="202796"/>
                </a:cubicBezTo>
                <a:cubicBezTo>
                  <a:pt x="2722589" y="157747"/>
                  <a:pt x="2683471" y="182364"/>
                  <a:pt x="2764465" y="128368"/>
                </a:cubicBezTo>
                <a:cubicBezTo>
                  <a:pt x="2775098" y="121280"/>
                  <a:pt x="2784436" y="111690"/>
                  <a:pt x="2796363" y="107103"/>
                </a:cubicBezTo>
                <a:cubicBezTo>
                  <a:pt x="2842437" y="89382"/>
                  <a:pt x="2887754" y="69550"/>
                  <a:pt x="2934586" y="53940"/>
                </a:cubicBezTo>
                <a:cubicBezTo>
                  <a:pt x="2945219" y="50396"/>
                  <a:pt x="2955611" y="46026"/>
                  <a:pt x="2966484" y="43308"/>
                </a:cubicBezTo>
                <a:cubicBezTo>
                  <a:pt x="3007953" y="32941"/>
                  <a:pt x="3052051" y="28046"/>
                  <a:pt x="3094075" y="22043"/>
                </a:cubicBezTo>
                <a:cubicBezTo>
                  <a:pt x="3104707" y="14954"/>
                  <a:pt x="3113218" y="1574"/>
                  <a:pt x="3125972" y="777"/>
                </a:cubicBezTo>
                <a:cubicBezTo>
                  <a:pt x="3172092" y="-2106"/>
                  <a:pt x="3218688" y="3379"/>
                  <a:pt x="3264195" y="11410"/>
                </a:cubicBezTo>
                <a:cubicBezTo>
                  <a:pt x="3279804" y="14165"/>
                  <a:pt x="3292157" y="26431"/>
                  <a:pt x="3306726" y="32675"/>
                </a:cubicBezTo>
                <a:cubicBezTo>
                  <a:pt x="3317027" y="37090"/>
                  <a:pt x="3327991" y="39764"/>
                  <a:pt x="3338623" y="43308"/>
                </a:cubicBezTo>
                <a:cubicBezTo>
                  <a:pt x="3362140" y="66824"/>
                  <a:pt x="3376982" y="77495"/>
                  <a:pt x="3391786" y="107103"/>
                </a:cubicBezTo>
                <a:cubicBezTo>
                  <a:pt x="3396798" y="117128"/>
                  <a:pt x="3398875" y="128368"/>
                  <a:pt x="3402419" y="139001"/>
                </a:cubicBezTo>
                <a:cubicBezTo>
                  <a:pt x="3388509" y="159865"/>
                  <a:pt x="3377342" y="185476"/>
                  <a:pt x="3349256" y="192163"/>
                </a:cubicBezTo>
                <a:cubicBezTo>
                  <a:pt x="3286339" y="207143"/>
                  <a:pt x="3157870" y="224061"/>
                  <a:pt x="3157870" y="224061"/>
                </a:cubicBezTo>
                <a:cubicBezTo>
                  <a:pt x="3150782" y="245326"/>
                  <a:pt x="3141001" y="265877"/>
                  <a:pt x="3136605" y="287857"/>
                </a:cubicBezTo>
                <a:cubicBezTo>
                  <a:pt x="3133061" y="305578"/>
                  <a:pt x="3132317" y="324098"/>
                  <a:pt x="3125972" y="341019"/>
                </a:cubicBezTo>
                <a:cubicBezTo>
                  <a:pt x="3115527" y="368872"/>
                  <a:pt x="3091197" y="383363"/>
                  <a:pt x="3072809" y="404815"/>
                </a:cubicBezTo>
                <a:cubicBezTo>
                  <a:pt x="3026463" y="458886"/>
                  <a:pt x="3062609" y="440113"/>
                  <a:pt x="3009014" y="457977"/>
                </a:cubicBezTo>
                <a:cubicBezTo>
                  <a:pt x="2944372" y="501073"/>
                  <a:pt x="3013053" y="460450"/>
                  <a:pt x="2934586" y="489875"/>
                </a:cubicBezTo>
                <a:cubicBezTo>
                  <a:pt x="2919745" y="495440"/>
                  <a:pt x="2906624" y="504896"/>
                  <a:pt x="2892056" y="511140"/>
                </a:cubicBezTo>
                <a:cubicBezTo>
                  <a:pt x="2881754" y="515555"/>
                  <a:pt x="2870183" y="516761"/>
                  <a:pt x="2860158" y="521773"/>
                </a:cubicBezTo>
                <a:cubicBezTo>
                  <a:pt x="2848729" y="527488"/>
                  <a:pt x="2840501" y="539366"/>
                  <a:pt x="2828261" y="543038"/>
                </a:cubicBezTo>
                <a:cubicBezTo>
                  <a:pt x="2804257" y="550239"/>
                  <a:pt x="2778642" y="550126"/>
                  <a:pt x="2753833" y="553670"/>
                </a:cubicBezTo>
                <a:cubicBezTo>
                  <a:pt x="2750289" y="564303"/>
                  <a:pt x="2735275" y="577643"/>
                  <a:pt x="2743200" y="585568"/>
                </a:cubicBezTo>
                <a:cubicBezTo>
                  <a:pt x="2759050" y="601418"/>
                  <a:pt x="2784885" y="603148"/>
                  <a:pt x="2806995" y="606833"/>
                </a:cubicBezTo>
                <a:cubicBezTo>
                  <a:pt x="2926836" y="626807"/>
                  <a:pt x="2849274" y="616121"/>
                  <a:pt x="3040912" y="628098"/>
                </a:cubicBezTo>
                <a:cubicBezTo>
                  <a:pt x="3055089" y="645819"/>
                  <a:pt x="3077471" y="659367"/>
                  <a:pt x="3083442" y="681261"/>
                </a:cubicBezTo>
                <a:cubicBezTo>
                  <a:pt x="3089114" y="702060"/>
                  <a:pt x="3084235" y="726775"/>
                  <a:pt x="3072809" y="745057"/>
                </a:cubicBezTo>
                <a:cubicBezTo>
                  <a:pt x="3064409" y="758498"/>
                  <a:pt x="3045777" y="763001"/>
                  <a:pt x="3030279" y="766322"/>
                </a:cubicBezTo>
                <a:cubicBezTo>
                  <a:pt x="2995451" y="773785"/>
                  <a:pt x="2959396" y="773410"/>
                  <a:pt x="2923954" y="776954"/>
                </a:cubicBezTo>
                <a:cubicBezTo>
                  <a:pt x="2921179" y="777648"/>
                  <a:pt x="2856458" y="792673"/>
                  <a:pt x="2849526" y="798219"/>
                </a:cubicBezTo>
                <a:cubicBezTo>
                  <a:pt x="2839547" y="806202"/>
                  <a:pt x="2837297" y="821081"/>
                  <a:pt x="2828261" y="830117"/>
                </a:cubicBezTo>
                <a:cubicBezTo>
                  <a:pt x="2819225" y="839153"/>
                  <a:pt x="2806996" y="844294"/>
                  <a:pt x="2796363" y="851382"/>
                </a:cubicBezTo>
                <a:cubicBezTo>
                  <a:pt x="2792819" y="862015"/>
                  <a:pt x="2785730" y="872072"/>
                  <a:pt x="2785730" y="883280"/>
                </a:cubicBezTo>
                <a:cubicBezTo>
                  <a:pt x="2785730" y="929490"/>
                  <a:pt x="2785155" y="976672"/>
                  <a:pt x="2796363" y="1021503"/>
                </a:cubicBezTo>
                <a:cubicBezTo>
                  <a:pt x="2800010" y="1036091"/>
                  <a:pt x="2816844" y="1043615"/>
                  <a:pt x="2828261" y="1053401"/>
                </a:cubicBezTo>
                <a:cubicBezTo>
                  <a:pt x="2841716" y="1064933"/>
                  <a:pt x="2856371" y="1074998"/>
                  <a:pt x="2870791" y="1085298"/>
                </a:cubicBezTo>
                <a:cubicBezTo>
                  <a:pt x="2896581" y="1103719"/>
                  <a:pt x="2904987" y="1104121"/>
                  <a:pt x="2923954" y="1127829"/>
                </a:cubicBezTo>
                <a:cubicBezTo>
                  <a:pt x="2946280" y="1155737"/>
                  <a:pt x="2954701" y="1177539"/>
                  <a:pt x="2966484" y="1212889"/>
                </a:cubicBezTo>
                <a:cubicBezTo>
                  <a:pt x="2971105" y="1226752"/>
                  <a:pt x="2973572" y="1241242"/>
                  <a:pt x="2977116" y="1255419"/>
                </a:cubicBezTo>
                <a:cubicBezTo>
                  <a:pt x="2970028" y="1273140"/>
                  <a:pt x="2966944" y="1293051"/>
                  <a:pt x="2955851" y="1308582"/>
                </a:cubicBezTo>
                <a:cubicBezTo>
                  <a:pt x="2939250" y="1331824"/>
                  <a:pt x="2904954" y="1333757"/>
                  <a:pt x="2881423" y="1340480"/>
                </a:cubicBezTo>
                <a:cubicBezTo>
                  <a:pt x="2870647" y="1343559"/>
                  <a:pt x="2860399" y="1348394"/>
                  <a:pt x="2849526" y="1351112"/>
                </a:cubicBezTo>
                <a:cubicBezTo>
                  <a:pt x="2831994" y="1355495"/>
                  <a:pt x="2813895" y="1357362"/>
                  <a:pt x="2796363" y="1361745"/>
                </a:cubicBezTo>
                <a:cubicBezTo>
                  <a:pt x="2785490" y="1364463"/>
                  <a:pt x="2775406" y="1369946"/>
                  <a:pt x="2764465" y="1372377"/>
                </a:cubicBezTo>
                <a:cubicBezTo>
                  <a:pt x="2743420" y="1377054"/>
                  <a:pt x="2721585" y="1377781"/>
                  <a:pt x="2700670" y="1383010"/>
                </a:cubicBezTo>
                <a:cubicBezTo>
                  <a:pt x="2678924" y="1388447"/>
                  <a:pt x="2658140" y="1397187"/>
                  <a:pt x="2636875" y="1404275"/>
                </a:cubicBezTo>
                <a:cubicBezTo>
                  <a:pt x="2626242" y="1407819"/>
                  <a:pt x="2615002" y="1409896"/>
                  <a:pt x="2604977" y="1414908"/>
                </a:cubicBezTo>
                <a:cubicBezTo>
                  <a:pt x="2509892" y="1462450"/>
                  <a:pt x="2549990" y="1447414"/>
                  <a:pt x="2488019" y="1468070"/>
                </a:cubicBezTo>
                <a:cubicBezTo>
                  <a:pt x="2480931" y="1475159"/>
                  <a:pt x="2476062" y="1485613"/>
                  <a:pt x="2466754" y="1489336"/>
                </a:cubicBezTo>
                <a:cubicBezTo>
                  <a:pt x="2428906" y="1504476"/>
                  <a:pt x="2360269" y="1514172"/>
                  <a:pt x="2317898" y="1521233"/>
                </a:cubicBezTo>
                <a:cubicBezTo>
                  <a:pt x="2168575" y="1571009"/>
                  <a:pt x="2330090" y="1520574"/>
                  <a:pt x="1924493" y="1542498"/>
                </a:cubicBezTo>
                <a:cubicBezTo>
                  <a:pt x="1913301" y="1543103"/>
                  <a:pt x="1903372" y="1550052"/>
                  <a:pt x="1892595" y="1553131"/>
                </a:cubicBezTo>
                <a:cubicBezTo>
                  <a:pt x="1878544" y="1557145"/>
                  <a:pt x="1864242" y="1560219"/>
                  <a:pt x="1850065" y="1563763"/>
                </a:cubicBezTo>
                <a:cubicBezTo>
                  <a:pt x="1722474" y="1560219"/>
                  <a:pt x="1594781" y="1559350"/>
                  <a:pt x="1467293" y="1553131"/>
                </a:cubicBezTo>
                <a:cubicBezTo>
                  <a:pt x="1449242" y="1552250"/>
                  <a:pt x="1432202" y="1542498"/>
                  <a:pt x="1414130" y="1542498"/>
                </a:cubicBezTo>
                <a:cubicBezTo>
                  <a:pt x="1334627" y="1542498"/>
                  <a:pt x="1084344" y="1558145"/>
                  <a:pt x="988828" y="1563763"/>
                </a:cubicBezTo>
                <a:cubicBezTo>
                  <a:pt x="932121" y="1560219"/>
                  <a:pt x="873654" y="1567590"/>
                  <a:pt x="818707" y="1553131"/>
                </a:cubicBezTo>
                <a:cubicBezTo>
                  <a:pt x="711920" y="1525030"/>
                  <a:pt x="835524" y="1512617"/>
                  <a:pt x="776177" y="1478703"/>
                </a:cubicBezTo>
                <a:cubicBezTo>
                  <a:pt x="757459" y="1468007"/>
                  <a:pt x="733647" y="1471614"/>
                  <a:pt x="712382" y="1468070"/>
                </a:cubicBezTo>
                <a:cubicBezTo>
                  <a:pt x="648586" y="1471614"/>
                  <a:pt x="583546" y="1465672"/>
                  <a:pt x="520995" y="1478703"/>
                </a:cubicBezTo>
                <a:cubicBezTo>
                  <a:pt x="495975" y="1483916"/>
                  <a:pt x="481994" y="1515034"/>
                  <a:pt x="457200" y="1521233"/>
                </a:cubicBezTo>
                <a:lnTo>
                  <a:pt x="414670" y="1531866"/>
                </a:lnTo>
                <a:cubicBezTo>
                  <a:pt x="368596" y="1528322"/>
                  <a:pt x="322657" y="1521233"/>
                  <a:pt x="276447" y="1521233"/>
                </a:cubicBezTo>
                <a:cubicBezTo>
                  <a:pt x="34126" y="1521233"/>
                  <a:pt x="125891" y="1573264"/>
                  <a:pt x="31898" y="1510601"/>
                </a:cubicBezTo>
                <a:cubicBezTo>
                  <a:pt x="35442" y="1468071"/>
                  <a:pt x="36890" y="1425313"/>
                  <a:pt x="42530" y="1383010"/>
                </a:cubicBezTo>
                <a:cubicBezTo>
                  <a:pt x="46768" y="1351226"/>
                  <a:pt x="58845" y="1346486"/>
                  <a:pt x="74428" y="1319215"/>
                </a:cubicBezTo>
                <a:cubicBezTo>
                  <a:pt x="82292" y="1305453"/>
                  <a:pt x="87538" y="1290276"/>
                  <a:pt x="95693" y="1276684"/>
                </a:cubicBezTo>
                <a:cubicBezTo>
                  <a:pt x="108842" y="1254769"/>
                  <a:pt x="130141" y="1237135"/>
                  <a:pt x="138223" y="1212889"/>
                </a:cubicBezTo>
                <a:cubicBezTo>
                  <a:pt x="141767" y="1202256"/>
                  <a:pt x="140931" y="1188916"/>
                  <a:pt x="148856" y="1180991"/>
                </a:cubicBezTo>
                <a:cubicBezTo>
                  <a:pt x="166928" y="1162919"/>
                  <a:pt x="212651" y="1138461"/>
                  <a:pt x="212651" y="1138461"/>
                </a:cubicBezTo>
                <a:cubicBezTo>
                  <a:pt x="219739" y="1124284"/>
                  <a:pt x="232481" y="1111716"/>
                  <a:pt x="233916" y="1095931"/>
                </a:cubicBezTo>
                <a:cubicBezTo>
                  <a:pt x="236131" y="1071570"/>
                  <a:pt x="229713" y="1010375"/>
                  <a:pt x="202019" y="989605"/>
                </a:cubicBezTo>
                <a:cubicBezTo>
                  <a:pt x="182999" y="975340"/>
                  <a:pt x="159006" y="969254"/>
                  <a:pt x="138223" y="957708"/>
                </a:cubicBezTo>
                <a:cubicBezTo>
                  <a:pt x="127053" y="951502"/>
                  <a:pt x="117755" y="942158"/>
                  <a:pt x="106326" y="936443"/>
                </a:cubicBezTo>
                <a:cubicBezTo>
                  <a:pt x="96301" y="931431"/>
                  <a:pt x="84730" y="930225"/>
                  <a:pt x="74428" y="925810"/>
                </a:cubicBezTo>
                <a:cubicBezTo>
                  <a:pt x="36656" y="909622"/>
                  <a:pt x="32035" y="904636"/>
                  <a:pt x="0" y="883280"/>
                </a:cubicBezTo>
                <a:cubicBezTo>
                  <a:pt x="3544" y="851382"/>
                  <a:pt x="5357" y="819244"/>
                  <a:pt x="10633" y="787587"/>
                </a:cubicBezTo>
                <a:cubicBezTo>
                  <a:pt x="12476" y="776532"/>
                  <a:pt x="12145" y="762203"/>
                  <a:pt x="21265" y="755689"/>
                </a:cubicBezTo>
                <a:cubicBezTo>
                  <a:pt x="75468" y="716972"/>
                  <a:pt x="283981" y="723954"/>
                  <a:pt x="287079" y="723791"/>
                </a:cubicBezTo>
                <a:cubicBezTo>
                  <a:pt x="420033" y="690554"/>
                  <a:pt x="254732" y="733033"/>
                  <a:pt x="361507" y="702526"/>
                </a:cubicBezTo>
                <a:cubicBezTo>
                  <a:pt x="375558" y="698512"/>
                  <a:pt x="389860" y="695438"/>
                  <a:pt x="404037" y="691894"/>
                </a:cubicBezTo>
                <a:cubicBezTo>
                  <a:pt x="414670" y="681261"/>
                  <a:pt x="424518" y="669782"/>
                  <a:pt x="435935" y="659996"/>
                </a:cubicBezTo>
                <a:cubicBezTo>
                  <a:pt x="469525" y="631204"/>
                  <a:pt x="482453" y="635074"/>
                  <a:pt x="499730" y="596201"/>
                </a:cubicBezTo>
                <a:cubicBezTo>
                  <a:pt x="519942" y="550723"/>
                  <a:pt x="519257" y="533172"/>
                  <a:pt x="531628" y="489875"/>
                </a:cubicBezTo>
                <a:cubicBezTo>
                  <a:pt x="534707" y="479098"/>
                  <a:pt x="534336" y="465902"/>
                  <a:pt x="542261" y="457977"/>
                </a:cubicBezTo>
                <a:cubicBezTo>
                  <a:pt x="550186" y="450052"/>
                  <a:pt x="563526" y="450889"/>
                  <a:pt x="574158" y="447345"/>
                </a:cubicBezTo>
                <a:lnTo>
                  <a:pt x="606056" y="4579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9ED4AC5-8FA7-4060-AEAE-26172F9539DD}"/>
              </a:ext>
            </a:extLst>
          </p:cNvPr>
          <p:cNvSpPr/>
          <p:nvPr/>
        </p:nvSpPr>
        <p:spPr>
          <a:xfrm>
            <a:off x="95693" y="1116419"/>
            <a:ext cx="8920780" cy="3541193"/>
          </a:xfrm>
          <a:custGeom>
            <a:avLst/>
            <a:gdLst>
              <a:gd name="connsiteX0" fmla="*/ 4795284 w 8920780"/>
              <a:gd name="connsiteY0" fmla="*/ 1307804 h 3541193"/>
              <a:gd name="connsiteX1" fmla="*/ 4922874 w 8920780"/>
              <a:gd name="connsiteY1" fmla="*/ 1275907 h 3541193"/>
              <a:gd name="connsiteX2" fmla="*/ 5114260 w 8920780"/>
              <a:gd name="connsiteY2" fmla="*/ 1190846 h 3541193"/>
              <a:gd name="connsiteX3" fmla="*/ 5156791 w 8920780"/>
              <a:gd name="connsiteY3" fmla="*/ 1158948 h 3541193"/>
              <a:gd name="connsiteX4" fmla="*/ 5188688 w 8920780"/>
              <a:gd name="connsiteY4" fmla="*/ 1127051 h 3541193"/>
              <a:gd name="connsiteX5" fmla="*/ 5231219 w 8920780"/>
              <a:gd name="connsiteY5" fmla="*/ 1116418 h 3541193"/>
              <a:gd name="connsiteX6" fmla="*/ 5263116 w 8920780"/>
              <a:gd name="connsiteY6" fmla="*/ 1084521 h 3541193"/>
              <a:gd name="connsiteX7" fmla="*/ 5326912 w 8920780"/>
              <a:gd name="connsiteY7" fmla="*/ 1063255 h 3541193"/>
              <a:gd name="connsiteX8" fmla="*/ 5475767 w 8920780"/>
              <a:gd name="connsiteY8" fmla="*/ 1084521 h 3541193"/>
              <a:gd name="connsiteX9" fmla="*/ 5603358 w 8920780"/>
              <a:gd name="connsiteY9" fmla="*/ 1116418 h 3541193"/>
              <a:gd name="connsiteX10" fmla="*/ 5656521 w 8920780"/>
              <a:gd name="connsiteY10" fmla="*/ 1105786 h 3541193"/>
              <a:gd name="connsiteX11" fmla="*/ 5688419 w 8920780"/>
              <a:gd name="connsiteY11" fmla="*/ 1084521 h 3541193"/>
              <a:gd name="connsiteX12" fmla="*/ 5741581 w 8920780"/>
              <a:gd name="connsiteY12" fmla="*/ 1073888 h 3541193"/>
              <a:gd name="connsiteX13" fmla="*/ 5784112 w 8920780"/>
              <a:gd name="connsiteY13" fmla="*/ 1041990 h 3541193"/>
              <a:gd name="connsiteX14" fmla="*/ 5932967 w 8920780"/>
              <a:gd name="connsiteY14" fmla="*/ 978195 h 3541193"/>
              <a:gd name="connsiteX15" fmla="*/ 5975498 w 8920780"/>
              <a:gd name="connsiteY15" fmla="*/ 946297 h 3541193"/>
              <a:gd name="connsiteX16" fmla="*/ 6028660 w 8920780"/>
              <a:gd name="connsiteY16" fmla="*/ 893134 h 3541193"/>
              <a:gd name="connsiteX17" fmla="*/ 6134986 w 8920780"/>
              <a:gd name="connsiteY17" fmla="*/ 871869 h 3541193"/>
              <a:gd name="connsiteX18" fmla="*/ 6177516 w 8920780"/>
              <a:gd name="connsiteY18" fmla="*/ 861237 h 3541193"/>
              <a:gd name="connsiteX19" fmla="*/ 6283842 w 8920780"/>
              <a:gd name="connsiteY19" fmla="*/ 839972 h 3541193"/>
              <a:gd name="connsiteX20" fmla="*/ 6528391 w 8920780"/>
              <a:gd name="connsiteY20" fmla="*/ 839972 h 3541193"/>
              <a:gd name="connsiteX21" fmla="*/ 6560288 w 8920780"/>
              <a:gd name="connsiteY21" fmla="*/ 829339 h 3541193"/>
              <a:gd name="connsiteX22" fmla="*/ 6570921 w 8920780"/>
              <a:gd name="connsiteY22" fmla="*/ 797441 h 3541193"/>
              <a:gd name="connsiteX23" fmla="*/ 6507126 w 8920780"/>
              <a:gd name="connsiteY23" fmla="*/ 765544 h 3541193"/>
              <a:gd name="connsiteX24" fmla="*/ 6379535 w 8920780"/>
              <a:gd name="connsiteY24" fmla="*/ 712381 h 3541193"/>
              <a:gd name="connsiteX25" fmla="*/ 6198781 w 8920780"/>
              <a:gd name="connsiteY25" fmla="*/ 733646 h 3541193"/>
              <a:gd name="connsiteX26" fmla="*/ 6156251 w 8920780"/>
              <a:gd name="connsiteY26" fmla="*/ 659218 h 3541193"/>
              <a:gd name="connsiteX27" fmla="*/ 6145619 w 8920780"/>
              <a:gd name="connsiteY27" fmla="*/ 627321 h 3541193"/>
              <a:gd name="connsiteX28" fmla="*/ 6188149 w 8920780"/>
              <a:gd name="connsiteY28" fmla="*/ 574158 h 3541193"/>
              <a:gd name="connsiteX29" fmla="*/ 6241312 w 8920780"/>
              <a:gd name="connsiteY29" fmla="*/ 531628 h 3541193"/>
              <a:gd name="connsiteX30" fmla="*/ 6422065 w 8920780"/>
              <a:gd name="connsiteY30" fmla="*/ 499730 h 3541193"/>
              <a:gd name="connsiteX31" fmla="*/ 6464595 w 8920780"/>
              <a:gd name="connsiteY31" fmla="*/ 478465 h 3541193"/>
              <a:gd name="connsiteX32" fmla="*/ 6496493 w 8920780"/>
              <a:gd name="connsiteY32" fmla="*/ 425302 h 3541193"/>
              <a:gd name="connsiteX33" fmla="*/ 6539023 w 8920780"/>
              <a:gd name="connsiteY33" fmla="*/ 350874 h 3541193"/>
              <a:gd name="connsiteX34" fmla="*/ 6602819 w 8920780"/>
              <a:gd name="connsiteY34" fmla="*/ 329609 h 3541193"/>
              <a:gd name="connsiteX35" fmla="*/ 6666614 w 8920780"/>
              <a:gd name="connsiteY35" fmla="*/ 265814 h 3541193"/>
              <a:gd name="connsiteX36" fmla="*/ 6698512 w 8920780"/>
              <a:gd name="connsiteY36" fmla="*/ 233916 h 3541193"/>
              <a:gd name="connsiteX37" fmla="*/ 6741042 w 8920780"/>
              <a:gd name="connsiteY37" fmla="*/ 170121 h 3541193"/>
              <a:gd name="connsiteX38" fmla="*/ 6762307 w 8920780"/>
              <a:gd name="connsiteY38" fmla="*/ 138223 h 3541193"/>
              <a:gd name="connsiteX39" fmla="*/ 6847367 w 8920780"/>
              <a:gd name="connsiteY39" fmla="*/ 95693 h 3541193"/>
              <a:gd name="connsiteX40" fmla="*/ 6911163 w 8920780"/>
              <a:gd name="connsiteY40" fmla="*/ 74428 h 3541193"/>
              <a:gd name="connsiteX41" fmla="*/ 7028121 w 8920780"/>
              <a:gd name="connsiteY41" fmla="*/ 53162 h 3541193"/>
              <a:gd name="connsiteX42" fmla="*/ 7145079 w 8920780"/>
              <a:gd name="connsiteY42" fmla="*/ 21265 h 3541193"/>
              <a:gd name="connsiteX43" fmla="*/ 7187609 w 8920780"/>
              <a:gd name="connsiteY43" fmla="*/ 10632 h 3541193"/>
              <a:gd name="connsiteX44" fmla="*/ 7251405 w 8920780"/>
              <a:gd name="connsiteY44" fmla="*/ 0 h 3541193"/>
              <a:gd name="connsiteX45" fmla="*/ 7495954 w 8920780"/>
              <a:gd name="connsiteY45" fmla="*/ 10632 h 3541193"/>
              <a:gd name="connsiteX46" fmla="*/ 7549116 w 8920780"/>
              <a:gd name="connsiteY46" fmla="*/ 21265 h 3541193"/>
              <a:gd name="connsiteX47" fmla="*/ 7570381 w 8920780"/>
              <a:gd name="connsiteY47" fmla="*/ 63795 h 3541193"/>
              <a:gd name="connsiteX48" fmla="*/ 7602279 w 8920780"/>
              <a:gd name="connsiteY48" fmla="*/ 170121 h 3541193"/>
              <a:gd name="connsiteX49" fmla="*/ 7666074 w 8920780"/>
              <a:gd name="connsiteY49" fmla="*/ 255181 h 3541193"/>
              <a:gd name="connsiteX50" fmla="*/ 7719237 w 8920780"/>
              <a:gd name="connsiteY50" fmla="*/ 318976 h 3541193"/>
              <a:gd name="connsiteX51" fmla="*/ 7740502 w 8920780"/>
              <a:gd name="connsiteY51" fmla="*/ 350874 h 3541193"/>
              <a:gd name="connsiteX52" fmla="*/ 7804298 w 8920780"/>
              <a:gd name="connsiteY52" fmla="*/ 425302 h 3541193"/>
              <a:gd name="connsiteX53" fmla="*/ 7825563 w 8920780"/>
              <a:gd name="connsiteY53" fmla="*/ 467832 h 3541193"/>
              <a:gd name="connsiteX54" fmla="*/ 7899991 w 8920780"/>
              <a:gd name="connsiteY54" fmla="*/ 499730 h 3541193"/>
              <a:gd name="connsiteX55" fmla="*/ 8080744 w 8920780"/>
              <a:gd name="connsiteY55" fmla="*/ 520995 h 3541193"/>
              <a:gd name="connsiteX56" fmla="*/ 8112642 w 8920780"/>
              <a:gd name="connsiteY56" fmla="*/ 531628 h 3541193"/>
              <a:gd name="connsiteX57" fmla="*/ 8155172 w 8920780"/>
              <a:gd name="connsiteY57" fmla="*/ 542260 h 3541193"/>
              <a:gd name="connsiteX58" fmla="*/ 8165805 w 8920780"/>
              <a:gd name="connsiteY58" fmla="*/ 574158 h 3541193"/>
              <a:gd name="connsiteX59" fmla="*/ 8282763 w 8920780"/>
              <a:gd name="connsiteY59" fmla="*/ 659218 h 3541193"/>
              <a:gd name="connsiteX60" fmla="*/ 8325293 w 8920780"/>
              <a:gd name="connsiteY60" fmla="*/ 691116 h 3541193"/>
              <a:gd name="connsiteX61" fmla="*/ 8357191 w 8920780"/>
              <a:gd name="connsiteY61" fmla="*/ 712381 h 3541193"/>
              <a:gd name="connsiteX62" fmla="*/ 8420986 w 8920780"/>
              <a:gd name="connsiteY62" fmla="*/ 754911 h 3541193"/>
              <a:gd name="connsiteX63" fmla="*/ 8559209 w 8920780"/>
              <a:gd name="connsiteY63" fmla="*/ 744279 h 3541193"/>
              <a:gd name="connsiteX64" fmla="*/ 8633637 w 8920780"/>
              <a:gd name="connsiteY64" fmla="*/ 723014 h 3541193"/>
              <a:gd name="connsiteX65" fmla="*/ 8729330 w 8920780"/>
              <a:gd name="connsiteY65" fmla="*/ 669851 h 3541193"/>
              <a:gd name="connsiteX66" fmla="*/ 8846288 w 8920780"/>
              <a:gd name="connsiteY66" fmla="*/ 691116 h 3541193"/>
              <a:gd name="connsiteX67" fmla="*/ 8867554 w 8920780"/>
              <a:gd name="connsiteY67" fmla="*/ 712381 h 3541193"/>
              <a:gd name="connsiteX68" fmla="*/ 8910084 w 8920780"/>
              <a:gd name="connsiteY68" fmla="*/ 776176 h 3541193"/>
              <a:gd name="connsiteX69" fmla="*/ 8920716 w 8920780"/>
              <a:gd name="connsiteY69" fmla="*/ 818707 h 3541193"/>
              <a:gd name="connsiteX70" fmla="*/ 8878186 w 8920780"/>
              <a:gd name="connsiteY70" fmla="*/ 1020725 h 3541193"/>
              <a:gd name="connsiteX71" fmla="*/ 8803758 w 8920780"/>
              <a:gd name="connsiteY71" fmla="*/ 1127051 h 3541193"/>
              <a:gd name="connsiteX72" fmla="*/ 8782493 w 8920780"/>
              <a:gd name="connsiteY72" fmla="*/ 1190846 h 3541193"/>
              <a:gd name="connsiteX73" fmla="*/ 8729330 w 8920780"/>
              <a:gd name="connsiteY73" fmla="*/ 1212111 h 3541193"/>
              <a:gd name="connsiteX74" fmla="*/ 8346558 w 8920780"/>
              <a:gd name="connsiteY74" fmla="*/ 1233376 h 3541193"/>
              <a:gd name="connsiteX75" fmla="*/ 8250865 w 8920780"/>
              <a:gd name="connsiteY75" fmla="*/ 1318437 h 3541193"/>
              <a:gd name="connsiteX76" fmla="*/ 8133907 w 8920780"/>
              <a:gd name="connsiteY76" fmla="*/ 1339702 h 3541193"/>
              <a:gd name="connsiteX77" fmla="*/ 8091377 w 8920780"/>
              <a:gd name="connsiteY77" fmla="*/ 1350334 h 3541193"/>
              <a:gd name="connsiteX78" fmla="*/ 8070112 w 8920780"/>
              <a:gd name="connsiteY78" fmla="*/ 1371600 h 3541193"/>
              <a:gd name="connsiteX79" fmla="*/ 7974419 w 8920780"/>
              <a:gd name="connsiteY79" fmla="*/ 1392865 h 3541193"/>
              <a:gd name="connsiteX80" fmla="*/ 7857460 w 8920780"/>
              <a:gd name="connsiteY80" fmla="*/ 1435395 h 3541193"/>
              <a:gd name="connsiteX81" fmla="*/ 7793665 w 8920780"/>
              <a:gd name="connsiteY81" fmla="*/ 1456660 h 3541193"/>
              <a:gd name="connsiteX82" fmla="*/ 7761767 w 8920780"/>
              <a:gd name="connsiteY82" fmla="*/ 1467293 h 3541193"/>
              <a:gd name="connsiteX83" fmla="*/ 7729870 w 8920780"/>
              <a:gd name="connsiteY83" fmla="*/ 1488558 h 3541193"/>
              <a:gd name="connsiteX84" fmla="*/ 7570381 w 8920780"/>
              <a:gd name="connsiteY84" fmla="*/ 1509823 h 3541193"/>
              <a:gd name="connsiteX85" fmla="*/ 7485321 w 8920780"/>
              <a:gd name="connsiteY85" fmla="*/ 1552353 h 3541193"/>
              <a:gd name="connsiteX86" fmla="*/ 7357730 w 8920780"/>
              <a:gd name="connsiteY86" fmla="*/ 1584251 h 3541193"/>
              <a:gd name="connsiteX87" fmla="*/ 7357730 w 8920780"/>
              <a:gd name="connsiteY87" fmla="*/ 1701209 h 3541193"/>
              <a:gd name="connsiteX88" fmla="*/ 7368363 w 8920780"/>
              <a:gd name="connsiteY88" fmla="*/ 1733107 h 3541193"/>
              <a:gd name="connsiteX89" fmla="*/ 7432158 w 8920780"/>
              <a:gd name="connsiteY89" fmla="*/ 1754372 h 3541193"/>
              <a:gd name="connsiteX90" fmla="*/ 7453423 w 8920780"/>
              <a:gd name="connsiteY90" fmla="*/ 1796902 h 3541193"/>
              <a:gd name="connsiteX91" fmla="*/ 7485321 w 8920780"/>
              <a:gd name="connsiteY91" fmla="*/ 1818167 h 3541193"/>
              <a:gd name="connsiteX92" fmla="*/ 7549116 w 8920780"/>
              <a:gd name="connsiteY92" fmla="*/ 1860697 h 3541193"/>
              <a:gd name="connsiteX93" fmla="*/ 7570381 w 8920780"/>
              <a:gd name="connsiteY93" fmla="*/ 1892595 h 3541193"/>
              <a:gd name="connsiteX94" fmla="*/ 7612912 w 8920780"/>
              <a:gd name="connsiteY94" fmla="*/ 1977655 h 3541193"/>
              <a:gd name="connsiteX95" fmla="*/ 7581014 w 8920780"/>
              <a:gd name="connsiteY95" fmla="*/ 2147776 h 3541193"/>
              <a:gd name="connsiteX96" fmla="*/ 7549116 w 8920780"/>
              <a:gd name="connsiteY96" fmla="*/ 2211572 h 3541193"/>
              <a:gd name="connsiteX97" fmla="*/ 7559749 w 8920780"/>
              <a:gd name="connsiteY97" fmla="*/ 2360428 h 3541193"/>
              <a:gd name="connsiteX98" fmla="*/ 7623544 w 8920780"/>
              <a:gd name="connsiteY98" fmla="*/ 2402958 h 3541193"/>
              <a:gd name="connsiteX99" fmla="*/ 7697972 w 8920780"/>
              <a:gd name="connsiteY99" fmla="*/ 2445488 h 3541193"/>
              <a:gd name="connsiteX100" fmla="*/ 7729870 w 8920780"/>
              <a:gd name="connsiteY100" fmla="*/ 2509283 h 3541193"/>
              <a:gd name="connsiteX101" fmla="*/ 7751135 w 8920780"/>
              <a:gd name="connsiteY101" fmla="*/ 2551814 h 3541193"/>
              <a:gd name="connsiteX102" fmla="*/ 7772400 w 8920780"/>
              <a:gd name="connsiteY102" fmla="*/ 2615609 h 3541193"/>
              <a:gd name="connsiteX103" fmla="*/ 7783033 w 8920780"/>
              <a:gd name="connsiteY103" fmla="*/ 2647507 h 3541193"/>
              <a:gd name="connsiteX104" fmla="*/ 7804298 w 8920780"/>
              <a:gd name="connsiteY104" fmla="*/ 2679404 h 3541193"/>
              <a:gd name="connsiteX105" fmla="*/ 7814930 w 8920780"/>
              <a:gd name="connsiteY105" fmla="*/ 2785730 h 3541193"/>
              <a:gd name="connsiteX106" fmla="*/ 7804298 w 8920780"/>
              <a:gd name="connsiteY106" fmla="*/ 2955851 h 3541193"/>
              <a:gd name="connsiteX107" fmla="*/ 7793665 w 8920780"/>
              <a:gd name="connsiteY107" fmla="*/ 2987748 h 3541193"/>
              <a:gd name="connsiteX108" fmla="*/ 7740502 w 8920780"/>
              <a:gd name="connsiteY108" fmla="*/ 3030279 h 3541193"/>
              <a:gd name="connsiteX109" fmla="*/ 7644809 w 8920780"/>
              <a:gd name="connsiteY109" fmla="*/ 3051544 h 3541193"/>
              <a:gd name="connsiteX110" fmla="*/ 7474688 w 8920780"/>
              <a:gd name="connsiteY110" fmla="*/ 3072809 h 3541193"/>
              <a:gd name="connsiteX111" fmla="*/ 7421526 w 8920780"/>
              <a:gd name="connsiteY111" fmla="*/ 3051544 h 3541193"/>
              <a:gd name="connsiteX112" fmla="*/ 7400260 w 8920780"/>
              <a:gd name="connsiteY112" fmla="*/ 3030279 h 3541193"/>
              <a:gd name="connsiteX113" fmla="*/ 7368363 w 8920780"/>
              <a:gd name="connsiteY113" fmla="*/ 3009014 h 3541193"/>
              <a:gd name="connsiteX114" fmla="*/ 7336465 w 8920780"/>
              <a:gd name="connsiteY114" fmla="*/ 2998381 h 3541193"/>
              <a:gd name="connsiteX115" fmla="*/ 7219507 w 8920780"/>
              <a:gd name="connsiteY115" fmla="*/ 2977116 h 3541193"/>
              <a:gd name="connsiteX116" fmla="*/ 7166344 w 8920780"/>
              <a:gd name="connsiteY116" fmla="*/ 2966483 h 3541193"/>
              <a:gd name="connsiteX117" fmla="*/ 7134447 w 8920780"/>
              <a:gd name="connsiteY117" fmla="*/ 2955851 h 3541193"/>
              <a:gd name="connsiteX118" fmla="*/ 6953693 w 8920780"/>
              <a:gd name="connsiteY118" fmla="*/ 2945218 h 3541193"/>
              <a:gd name="connsiteX119" fmla="*/ 6921795 w 8920780"/>
              <a:gd name="connsiteY119" fmla="*/ 2934586 h 3541193"/>
              <a:gd name="connsiteX120" fmla="*/ 6741042 w 8920780"/>
              <a:gd name="connsiteY120" fmla="*/ 2955851 h 3541193"/>
              <a:gd name="connsiteX121" fmla="*/ 6698512 w 8920780"/>
              <a:gd name="connsiteY121" fmla="*/ 2998381 h 3541193"/>
              <a:gd name="connsiteX122" fmla="*/ 6655981 w 8920780"/>
              <a:gd name="connsiteY122" fmla="*/ 3051544 h 3541193"/>
              <a:gd name="connsiteX123" fmla="*/ 6645349 w 8920780"/>
              <a:gd name="connsiteY123" fmla="*/ 3083441 h 3541193"/>
              <a:gd name="connsiteX124" fmla="*/ 6581554 w 8920780"/>
              <a:gd name="connsiteY124" fmla="*/ 3125972 h 3541193"/>
              <a:gd name="connsiteX125" fmla="*/ 6528391 w 8920780"/>
              <a:gd name="connsiteY125" fmla="*/ 3168502 h 3541193"/>
              <a:gd name="connsiteX126" fmla="*/ 6496493 w 8920780"/>
              <a:gd name="connsiteY126" fmla="*/ 3189767 h 3541193"/>
              <a:gd name="connsiteX127" fmla="*/ 6358270 w 8920780"/>
              <a:gd name="connsiteY127" fmla="*/ 3264195 h 3541193"/>
              <a:gd name="connsiteX128" fmla="*/ 6305107 w 8920780"/>
              <a:gd name="connsiteY128" fmla="*/ 3327990 h 3541193"/>
              <a:gd name="connsiteX129" fmla="*/ 6273209 w 8920780"/>
              <a:gd name="connsiteY129" fmla="*/ 3381153 h 3541193"/>
              <a:gd name="connsiteX130" fmla="*/ 6209414 w 8920780"/>
              <a:gd name="connsiteY130" fmla="*/ 3508744 h 3541193"/>
              <a:gd name="connsiteX131" fmla="*/ 6113721 w 8920780"/>
              <a:gd name="connsiteY131" fmla="*/ 3540641 h 3541193"/>
              <a:gd name="connsiteX132" fmla="*/ 5911702 w 8920780"/>
              <a:gd name="connsiteY132" fmla="*/ 3530009 h 3541193"/>
              <a:gd name="connsiteX133" fmla="*/ 5879805 w 8920780"/>
              <a:gd name="connsiteY133" fmla="*/ 3519376 h 3541193"/>
              <a:gd name="connsiteX134" fmla="*/ 5816009 w 8920780"/>
              <a:gd name="connsiteY134" fmla="*/ 3508744 h 3541193"/>
              <a:gd name="connsiteX135" fmla="*/ 5741581 w 8920780"/>
              <a:gd name="connsiteY135" fmla="*/ 3487479 h 3541193"/>
              <a:gd name="connsiteX136" fmla="*/ 5699051 w 8920780"/>
              <a:gd name="connsiteY136" fmla="*/ 3476846 h 3541193"/>
              <a:gd name="connsiteX137" fmla="*/ 5369442 w 8920780"/>
              <a:gd name="connsiteY137" fmla="*/ 3487479 h 3541193"/>
              <a:gd name="connsiteX138" fmla="*/ 5326912 w 8920780"/>
              <a:gd name="connsiteY138" fmla="*/ 3498111 h 3541193"/>
              <a:gd name="connsiteX139" fmla="*/ 5188688 w 8920780"/>
              <a:gd name="connsiteY139" fmla="*/ 3519376 h 3541193"/>
              <a:gd name="connsiteX140" fmla="*/ 5156791 w 8920780"/>
              <a:gd name="connsiteY140" fmla="*/ 3530009 h 3541193"/>
              <a:gd name="connsiteX141" fmla="*/ 4912242 w 8920780"/>
              <a:gd name="connsiteY141" fmla="*/ 3530009 h 3541193"/>
              <a:gd name="connsiteX142" fmla="*/ 4869712 w 8920780"/>
              <a:gd name="connsiteY142" fmla="*/ 3519376 h 3541193"/>
              <a:gd name="connsiteX143" fmla="*/ 4742121 w 8920780"/>
              <a:gd name="connsiteY143" fmla="*/ 3498111 h 3541193"/>
              <a:gd name="connsiteX144" fmla="*/ 4699591 w 8920780"/>
              <a:gd name="connsiteY144" fmla="*/ 3487479 h 3541193"/>
              <a:gd name="connsiteX145" fmla="*/ 4635795 w 8920780"/>
              <a:gd name="connsiteY145" fmla="*/ 3466214 h 3541193"/>
              <a:gd name="connsiteX146" fmla="*/ 4614530 w 8920780"/>
              <a:gd name="connsiteY146" fmla="*/ 3402418 h 3541193"/>
              <a:gd name="connsiteX147" fmla="*/ 4093535 w 8920780"/>
              <a:gd name="connsiteY147" fmla="*/ 3327990 h 3541193"/>
              <a:gd name="connsiteX148" fmla="*/ 3976577 w 8920780"/>
              <a:gd name="connsiteY148" fmla="*/ 3306725 h 3541193"/>
              <a:gd name="connsiteX149" fmla="*/ 3923414 w 8920780"/>
              <a:gd name="connsiteY149" fmla="*/ 3285460 h 3541193"/>
              <a:gd name="connsiteX150" fmla="*/ 3891516 w 8920780"/>
              <a:gd name="connsiteY150" fmla="*/ 3253562 h 3541193"/>
              <a:gd name="connsiteX151" fmla="*/ 3817088 w 8920780"/>
              <a:gd name="connsiteY151" fmla="*/ 3179134 h 3541193"/>
              <a:gd name="connsiteX152" fmla="*/ 3710763 w 8920780"/>
              <a:gd name="connsiteY152" fmla="*/ 3157869 h 3541193"/>
              <a:gd name="connsiteX153" fmla="*/ 3583172 w 8920780"/>
              <a:gd name="connsiteY153" fmla="*/ 3072809 h 3541193"/>
              <a:gd name="connsiteX154" fmla="*/ 3519377 w 8920780"/>
              <a:gd name="connsiteY154" fmla="*/ 3019646 h 3541193"/>
              <a:gd name="connsiteX155" fmla="*/ 3487479 w 8920780"/>
              <a:gd name="connsiteY155" fmla="*/ 2987748 h 3541193"/>
              <a:gd name="connsiteX156" fmla="*/ 3455581 w 8920780"/>
              <a:gd name="connsiteY156" fmla="*/ 2945218 h 3541193"/>
              <a:gd name="connsiteX157" fmla="*/ 3232298 w 8920780"/>
              <a:gd name="connsiteY157" fmla="*/ 2881423 h 3541193"/>
              <a:gd name="connsiteX158" fmla="*/ 3179135 w 8920780"/>
              <a:gd name="connsiteY158" fmla="*/ 2860158 h 3541193"/>
              <a:gd name="connsiteX159" fmla="*/ 3125972 w 8920780"/>
              <a:gd name="connsiteY159" fmla="*/ 2849525 h 3541193"/>
              <a:gd name="connsiteX160" fmla="*/ 3083442 w 8920780"/>
              <a:gd name="connsiteY160" fmla="*/ 2838893 h 3541193"/>
              <a:gd name="connsiteX161" fmla="*/ 3051544 w 8920780"/>
              <a:gd name="connsiteY161" fmla="*/ 2817628 h 3541193"/>
              <a:gd name="connsiteX162" fmla="*/ 3019647 w 8920780"/>
              <a:gd name="connsiteY162" fmla="*/ 2806995 h 3541193"/>
              <a:gd name="connsiteX163" fmla="*/ 2892056 w 8920780"/>
              <a:gd name="connsiteY163" fmla="*/ 2764465 h 3541193"/>
              <a:gd name="connsiteX164" fmla="*/ 2817628 w 8920780"/>
              <a:gd name="connsiteY164" fmla="*/ 2743200 h 3541193"/>
              <a:gd name="connsiteX165" fmla="*/ 2743200 w 8920780"/>
              <a:gd name="connsiteY165" fmla="*/ 2732567 h 3541193"/>
              <a:gd name="connsiteX166" fmla="*/ 2573079 w 8920780"/>
              <a:gd name="connsiteY166" fmla="*/ 2743200 h 3541193"/>
              <a:gd name="connsiteX167" fmla="*/ 2530549 w 8920780"/>
              <a:gd name="connsiteY167" fmla="*/ 2753832 h 3541193"/>
              <a:gd name="connsiteX168" fmla="*/ 2456121 w 8920780"/>
              <a:gd name="connsiteY168" fmla="*/ 2764465 h 3541193"/>
              <a:gd name="connsiteX169" fmla="*/ 2083981 w 8920780"/>
              <a:gd name="connsiteY169" fmla="*/ 2796362 h 3541193"/>
              <a:gd name="connsiteX170" fmla="*/ 2030819 w 8920780"/>
              <a:gd name="connsiteY170" fmla="*/ 2806995 h 3541193"/>
              <a:gd name="connsiteX171" fmla="*/ 1881963 w 8920780"/>
              <a:gd name="connsiteY171" fmla="*/ 2796362 h 3541193"/>
              <a:gd name="connsiteX172" fmla="*/ 1850065 w 8920780"/>
              <a:gd name="connsiteY172" fmla="*/ 2785730 h 3541193"/>
              <a:gd name="connsiteX173" fmla="*/ 1807535 w 8920780"/>
              <a:gd name="connsiteY173" fmla="*/ 2775097 h 3541193"/>
              <a:gd name="connsiteX174" fmla="*/ 1754372 w 8920780"/>
              <a:gd name="connsiteY174" fmla="*/ 2764465 h 3541193"/>
              <a:gd name="connsiteX175" fmla="*/ 1690577 w 8920780"/>
              <a:gd name="connsiteY175" fmla="*/ 2743200 h 3541193"/>
              <a:gd name="connsiteX176" fmla="*/ 1552354 w 8920780"/>
              <a:gd name="connsiteY176" fmla="*/ 2721934 h 3541193"/>
              <a:gd name="connsiteX177" fmla="*/ 1477926 w 8920780"/>
              <a:gd name="connsiteY177" fmla="*/ 2700669 h 3541193"/>
              <a:gd name="connsiteX178" fmla="*/ 1446028 w 8920780"/>
              <a:gd name="connsiteY178" fmla="*/ 2690037 h 3541193"/>
              <a:gd name="connsiteX179" fmla="*/ 1297172 w 8920780"/>
              <a:gd name="connsiteY179" fmla="*/ 2668772 h 3541193"/>
              <a:gd name="connsiteX180" fmla="*/ 1041991 w 8920780"/>
              <a:gd name="connsiteY180" fmla="*/ 2636874 h 3541193"/>
              <a:gd name="connsiteX181" fmla="*/ 925033 w 8920780"/>
              <a:gd name="connsiteY181" fmla="*/ 2604976 h 3541193"/>
              <a:gd name="connsiteX182" fmla="*/ 839972 w 8920780"/>
              <a:gd name="connsiteY182" fmla="*/ 2583711 h 3541193"/>
              <a:gd name="connsiteX183" fmla="*/ 712381 w 8920780"/>
              <a:gd name="connsiteY183" fmla="*/ 2541181 h 3541193"/>
              <a:gd name="connsiteX184" fmla="*/ 669851 w 8920780"/>
              <a:gd name="connsiteY184" fmla="*/ 2498651 h 3541193"/>
              <a:gd name="connsiteX185" fmla="*/ 637954 w 8920780"/>
              <a:gd name="connsiteY185" fmla="*/ 2402958 h 3541193"/>
              <a:gd name="connsiteX186" fmla="*/ 616688 w 8920780"/>
              <a:gd name="connsiteY186" fmla="*/ 2307265 h 3541193"/>
              <a:gd name="connsiteX187" fmla="*/ 584791 w 8920780"/>
              <a:gd name="connsiteY187" fmla="*/ 2232837 h 3541193"/>
              <a:gd name="connsiteX188" fmla="*/ 510363 w 8920780"/>
              <a:gd name="connsiteY188" fmla="*/ 2158409 h 3541193"/>
              <a:gd name="connsiteX189" fmla="*/ 467833 w 8920780"/>
              <a:gd name="connsiteY189" fmla="*/ 2105246 h 3541193"/>
              <a:gd name="connsiteX190" fmla="*/ 393405 w 8920780"/>
              <a:gd name="connsiteY190" fmla="*/ 2052083 h 3541193"/>
              <a:gd name="connsiteX191" fmla="*/ 265814 w 8920780"/>
              <a:gd name="connsiteY191" fmla="*/ 1977655 h 3541193"/>
              <a:gd name="connsiteX192" fmla="*/ 159488 w 8920780"/>
              <a:gd name="connsiteY192" fmla="*/ 1903228 h 3541193"/>
              <a:gd name="connsiteX193" fmla="*/ 116958 w 8920780"/>
              <a:gd name="connsiteY193" fmla="*/ 1839432 h 3541193"/>
              <a:gd name="connsiteX194" fmla="*/ 85060 w 8920780"/>
              <a:gd name="connsiteY194" fmla="*/ 1733107 h 3541193"/>
              <a:gd name="connsiteX195" fmla="*/ 74428 w 8920780"/>
              <a:gd name="connsiteY195" fmla="*/ 1701209 h 3541193"/>
              <a:gd name="connsiteX196" fmla="*/ 53163 w 8920780"/>
              <a:gd name="connsiteY196" fmla="*/ 1658679 h 3541193"/>
              <a:gd name="connsiteX197" fmla="*/ 31898 w 8920780"/>
              <a:gd name="connsiteY197" fmla="*/ 1584251 h 3541193"/>
              <a:gd name="connsiteX198" fmla="*/ 10633 w 8920780"/>
              <a:gd name="connsiteY198" fmla="*/ 1531088 h 3541193"/>
              <a:gd name="connsiteX199" fmla="*/ 0 w 8920780"/>
              <a:gd name="connsiteY199" fmla="*/ 1499190 h 3541193"/>
              <a:gd name="connsiteX200" fmla="*/ 10633 w 8920780"/>
              <a:gd name="connsiteY200" fmla="*/ 1446028 h 3541193"/>
              <a:gd name="connsiteX201" fmla="*/ 116958 w 8920780"/>
              <a:gd name="connsiteY201" fmla="*/ 1403497 h 3541193"/>
              <a:gd name="connsiteX202" fmla="*/ 148856 w 8920780"/>
              <a:gd name="connsiteY202" fmla="*/ 1382232 h 3541193"/>
              <a:gd name="connsiteX203" fmla="*/ 233916 w 8920780"/>
              <a:gd name="connsiteY203" fmla="*/ 1339702 h 3541193"/>
              <a:gd name="connsiteX204" fmla="*/ 318977 w 8920780"/>
              <a:gd name="connsiteY204" fmla="*/ 1265274 h 3541193"/>
              <a:gd name="connsiteX205" fmla="*/ 361507 w 8920780"/>
              <a:gd name="connsiteY205" fmla="*/ 1244009 h 3541193"/>
              <a:gd name="connsiteX206" fmla="*/ 435935 w 8920780"/>
              <a:gd name="connsiteY206" fmla="*/ 1201479 h 3541193"/>
              <a:gd name="connsiteX207" fmla="*/ 478465 w 8920780"/>
              <a:gd name="connsiteY207" fmla="*/ 1190846 h 3541193"/>
              <a:gd name="connsiteX208" fmla="*/ 510363 w 8920780"/>
              <a:gd name="connsiteY208" fmla="*/ 1180214 h 3541193"/>
              <a:gd name="connsiteX209" fmla="*/ 861237 w 8920780"/>
              <a:gd name="connsiteY209" fmla="*/ 1148316 h 3541193"/>
              <a:gd name="connsiteX210" fmla="*/ 893135 w 8920780"/>
              <a:gd name="connsiteY210" fmla="*/ 1105786 h 3541193"/>
              <a:gd name="connsiteX211" fmla="*/ 925033 w 8920780"/>
              <a:gd name="connsiteY211" fmla="*/ 1084521 h 3541193"/>
              <a:gd name="connsiteX212" fmla="*/ 988828 w 8920780"/>
              <a:gd name="connsiteY212" fmla="*/ 1020725 h 3541193"/>
              <a:gd name="connsiteX213" fmla="*/ 1020726 w 8920780"/>
              <a:gd name="connsiteY213" fmla="*/ 988828 h 3541193"/>
              <a:gd name="connsiteX214" fmla="*/ 1063256 w 8920780"/>
              <a:gd name="connsiteY214" fmla="*/ 956930 h 3541193"/>
              <a:gd name="connsiteX215" fmla="*/ 1105786 w 8920780"/>
              <a:gd name="connsiteY215" fmla="*/ 935665 h 3541193"/>
              <a:gd name="connsiteX216" fmla="*/ 1158949 w 8920780"/>
              <a:gd name="connsiteY216" fmla="*/ 925032 h 3541193"/>
              <a:gd name="connsiteX217" fmla="*/ 1222744 w 8920780"/>
              <a:gd name="connsiteY217" fmla="*/ 882502 h 3541193"/>
              <a:gd name="connsiteX218" fmla="*/ 1265274 w 8920780"/>
              <a:gd name="connsiteY218" fmla="*/ 871869 h 3541193"/>
              <a:gd name="connsiteX219" fmla="*/ 1297172 w 8920780"/>
              <a:gd name="connsiteY219" fmla="*/ 861237 h 3541193"/>
              <a:gd name="connsiteX220" fmla="*/ 1414130 w 8920780"/>
              <a:gd name="connsiteY220" fmla="*/ 850604 h 3541193"/>
              <a:gd name="connsiteX221" fmla="*/ 1467293 w 8920780"/>
              <a:gd name="connsiteY221" fmla="*/ 786809 h 3541193"/>
              <a:gd name="connsiteX222" fmla="*/ 1488558 w 8920780"/>
              <a:gd name="connsiteY222" fmla="*/ 754911 h 3541193"/>
              <a:gd name="connsiteX223" fmla="*/ 1552354 w 8920780"/>
              <a:gd name="connsiteY223" fmla="*/ 712381 h 3541193"/>
              <a:gd name="connsiteX224" fmla="*/ 1573619 w 8920780"/>
              <a:gd name="connsiteY224" fmla="*/ 680483 h 3541193"/>
              <a:gd name="connsiteX225" fmla="*/ 1690577 w 8920780"/>
              <a:gd name="connsiteY225" fmla="*/ 648586 h 3541193"/>
              <a:gd name="connsiteX226" fmla="*/ 1786270 w 8920780"/>
              <a:gd name="connsiteY226" fmla="*/ 606055 h 3541193"/>
              <a:gd name="connsiteX227" fmla="*/ 1818167 w 8920780"/>
              <a:gd name="connsiteY227" fmla="*/ 595423 h 3541193"/>
              <a:gd name="connsiteX228" fmla="*/ 1892595 w 8920780"/>
              <a:gd name="connsiteY228" fmla="*/ 552893 h 3541193"/>
              <a:gd name="connsiteX229" fmla="*/ 1967023 w 8920780"/>
              <a:gd name="connsiteY229" fmla="*/ 510362 h 3541193"/>
              <a:gd name="connsiteX230" fmla="*/ 2020186 w 8920780"/>
              <a:gd name="connsiteY230" fmla="*/ 499730 h 3541193"/>
              <a:gd name="connsiteX231" fmla="*/ 2126512 w 8920780"/>
              <a:gd name="connsiteY231" fmla="*/ 510362 h 3541193"/>
              <a:gd name="connsiteX232" fmla="*/ 2232837 w 8920780"/>
              <a:gd name="connsiteY232" fmla="*/ 552893 h 3541193"/>
              <a:gd name="connsiteX233" fmla="*/ 2296633 w 8920780"/>
              <a:gd name="connsiteY233" fmla="*/ 574158 h 3541193"/>
              <a:gd name="connsiteX234" fmla="*/ 2381693 w 8920780"/>
              <a:gd name="connsiteY234" fmla="*/ 627321 h 3541193"/>
              <a:gd name="connsiteX235" fmla="*/ 2413591 w 8920780"/>
              <a:gd name="connsiteY235" fmla="*/ 648586 h 3541193"/>
              <a:gd name="connsiteX236" fmla="*/ 2445488 w 8920780"/>
              <a:gd name="connsiteY236" fmla="*/ 680483 h 3541193"/>
              <a:gd name="connsiteX237" fmla="*/ 2509284 w 8920780"/>
              <a:gd name="connsiteY237" fmla="*/ 754911 h 3541193"/>
              <a:gd name="connsiteX238" fmla="*/ 2541181 w 8920780"/>
              <a:gd name="connsiteY238" fmla="*/ 765544 h 3541193"/>
              <a:gd name="connsiteX239" fmla="*/ 2583712 w 8920780"/>
              <a:gd name="connsiteY239" fmla="*/ 797441 h 3541193"/>
              <a:gd name="connsiteX240" fmla="*/ 2636874 w 8920780"/>
              <a:gd name="connsiteY240" fmla="*/ 829339 h 3541193"/>
              <a:gd name="connsiteX241" fmla="*/ 2647507 w 8920780"/>
              <a:gd name="connsiteY241" fmla="*/ 871869 h 3541193"/>
              <a:gd name="connsiteX242" fmla="*/ 2668772 w 8920780"/>
              <a:gd name="connsiteY242" fmla="*/ 925032 h 3541193"/>
              <a:gd name="connsiteX243" fmla="*/ 2711302 w 8920780"/>
              <a:gd name="connsiteY243" fmla="*/ 999460 h 3541193"/>
              <a:gd name="connsiteX244" fmla="*/ 2796363 w 8920780"/>
              <a:gd name="connsiteY244" fmla="*/ 1052623 h 3541193"/>
              <a:gd name="connsiteX245" fmla="*/ 3317358 w 8920780"/>
              <a:gd name="connsiteY245" fmla="*/ 1063255 h 3541193"/>
              <a:gd name="connsiteX246" fmla="*/ 3338623 w 8920780"/>
              <a:gd name="connsiteY246" fmla="*/ 1084521 h 3541193"/>
              <a:gd name="connsiteX247" fmla="*/ 3444949 w 8920780"/>
              <a:gd name="connsiteY247" fmla="*/ 1180214 h 3541193"/>
              <a:gd name="connsiteX248" fmla="*/ 3498112 w 8920780"/>
              <a:gd name="connsiteY248" fmla="*/ 1244009 h 3541193"/>
              <a:gd name="connsiteX249" fmla="*/ 3530009 w 8920780"/>
              <a:gd name="connsiteY249" fmla="*/ 1275907 h 3541193"/>
              <a:gd name="connsiteX250" fmla="*/ 3721395 w 8920780"/>
              <a:gd name="connsiteY250" fmla="*/ 1307804 h 3541193"/>
              <a:gd name="connsiteX251" fmla="*/ 3785191 w 8920780"/>
              <a:gd name="connsiteY251" fmla="*/ 1318437 h 3541193"/>
              <a:gd name="connsiteX252" fmla="*/ 3944679 w 8920780"/>
              <a:gd name="connsiteY252" fmla="*/ 1286539 h 3541193"/>
              <a:gd name="connsiteX253" fmla="*/ 4029740 w 8920780"/>
              <a:gd name="connsiteY253" fmla="*/ 1265274 h 3541193"/>
              <a:gd name="connsiteX254" fmla="*/ 4189228 w 8920780"/>
              <a:gd name="connsiteY254" fmla="*/ 1275907 h 3541193"/>
              <a:gd name="connsiteX255" fmla="*/ 4253023 w 8920780"/>
              <a:gd name="connsiteY255" fmla="*/ 1307804 h 3541193"/>
              <a:gd name="connsiteX256" fmla="*/ 4359349 w 8920780"/>
              <a:gd name="connsiteY256" fmla="*/ 1329069 h 3541193"/>
              <a:gd name="connsiteX257" fmla="*/ 4401879 w 8920780"/>
              <a:gd name="connsiteY257" fmla="*/ 1339702 h 3541193"/>
              <a:gd name="connsiteX258" fmla="*/ 4476307 w 8920780"/>
              <a:gd name="connsiteY258" fmla="*/ 1350334 h 3541193"/>
              <a:gd name="connsiteX259" fmla="*/ 4582633 w 8920780"/>
              <a:gd name="connsiteY259" fmla="*/ 1371600 h 3541193"/>
              <a:gd name="connsiteX260" fmla="*/ 4646428 w 8920780"/>
              <a:gd name="connsiteY260" fmla="*/ 1360967 h 3541193"/>
              <a:gd name="connsiteX261" fmla="*/ 4688958 w 8920780"/>
              <a:gd name="connsiteY261" fmla="*/ 1318437 h 3541193"/>
              <a:gd name="connsiteX262" fmla="*/ 4720856 w 8920780"/>
              <a:gd name="connsiteY262" fmla="*/ 1339702 h 3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8920780" h="3541193">
                <a:moveTo>
                  <a:pt x="4795284" y="1307804"/>
                </a:moveTo>
                <a:cubicBezTo>
                  <a:pt x="4837814" y="1297172"/>
                  <a:pt x="4881099" y="1289199"/>
                  <a:pt x="4922874" y="1275907"/>
                </a:cubicBezTo>
                <a:cubicBezTo>
                  <a:pt x="4971626" y="1260395"/>
                  <a:pt x="5067312" y="1218232"/>
                  <a:pt x="5114260" y="1190846"/>
                </a:cubicBezTo>
                <a:cubicBezTo>
                  <a:pt x="5129567" y="1181917"/>
                  <a:pt x="5143336" y="1170481"/>
                  <a:pt x="5156791" y="1158948"/>
                </a:cubicBezTo>
                <a:cubicBezTo>
                  <a:pt x="5168208" y="1149162"/>
                  <a:pt x="5175633" y="1134511"/>
                  <a:pt x="5188688" y="1127051"/>
                </a:cubicBezTo>
                <a:cubicBezTo>
                  <a:pt x="5201376" y="1119801"/>
                  <a:pt x="5217042" y="1119962"/>
                  <a:pt x="5231219" y="1116418"/>
                </a:cubicBezTo>
                <a:cubicBezTo>
                  <a:pt x="5241851" y="1105786"/>
                  <a:pt x="5249972" y="1091823"/>
                  <a:pt x="5263116" y="1084521"/>
                </a:cubicBezTo>
                <a:cubicBezTo>
                  <a:pt x="5282711" y="1073635"/>
                  <a:pt x="5326912" y="1063255"/>
                  <a:pt x="5326912" y="1063255"/>
                </a:cubicBezTo>
                <a:cubicBezTo>
                  <a:pt x="5376530" y="1070344"/>
                  <a:pt x="5426547" y="1075056"/>
                  <a:pt x="5475767" y="1084521"/>
                </a:cubicBezTo>
                <a:cubicBezTo>
                  <a:pt x="5518817" y="1092800"/>
                  <a:pt x="5603358" y="1116418"/>
                  <a:pt x="5603358" y="1116418"/>
                </a:cubicBezTo>
                <a:cubicBezTo>
                  <a:pt x="5621079" y="1112874"/>
                  <a:pt x="5639600" y="1112131"/>
                  <a:pt x="5656521" y="1105786"/>
                </a:cubicBezTo>
                <a:cubicBezTo>
                  <a:pt x="5668486" y="1101299"/>
                  <a:pt x="5676454" y="1089008"/>
                  <a:pt x="5688419" y="1084521"/>
                </a:cubicBezTo>
                <a:cubicBezTo>
                  <a:pt x="5705340" y="1078176"/>
                  <a:pt x="5723860" y="1077432"/>
                  <a:pt x="5741581" y="1073888"/>
                </a:cubicBezTo>
                <a:cubicBezTo>
                  <a:pt x="5755758" y="1063255"/>
                  <a:pt x="5768262" y="1049915"/>
                  <a:pt x="5784112" y="1041990"/>
                </a:cubicBezTo>
                <a:cubicBezTo>
                  <a:pt x="5817337" y="1025377"/>
                  <a:pt x="5892759" y="1003325"/>
                  <a:pt x="5932967" y="978195"/>
                </a:cubicBezTo>
                <a:cubicBezTo>
                  <a:pt x="5947995" y="968803"/>
                  <a:pt x="5962253" y="958070"/>
                  <a:pt x="5975498" y="946297"/>
                </a:cubicBezTo>
                <a:cubicBezTo>
                  <a:pt x="5994229" y="929647"/>
                  <a:pt x="6004086" y="898049"/>
                  <a:pt x="6028660" y="893134"/>
                </a:cubicBezTo>
                <a:cubicBezTo>
                  <a:pt x="6064102" y="886046"/>
                  <a:pt x="6099921" y="880635"/>
                  <a:pt x="6134986" y="871869"/>
                </a:cubicBezTo>
                <a:cubicBezTo>
                  <a:pt x="6149163" y="868325"/>
                  <a:pt x="6163227" y="864299"/>
                  <a:pt x="6177516" y="861237"/>
                </a:cubicBezTo>
                <a:cubicBezTo>
                  <a:pt x="6212858" y="853664"/>
                  <a:pt x="6283842" y="839972"/>
                  <a:pt x="6283842" y="839972"/>
                </a:cubicBezTo>
                <a:cubicBezTo>
                  <a:pt x="6410514" y="850527"/>
                  <a:pt x="6405557" y="857520"/>
                  <a:pt x="6528391" y="839972"/>
                </a:cubicBezTo>
                <a:cubicBezTo>
                  <a:pt x="6539486" y="838387"/>
                  <a:pt x="6549656" y="832883"/>
                  <a:pt x="6560288" y="829339"/>
                </a:cubicBezTo>
                <a:cubicBezTo>
                  <a:pt x="6563832" y="818706"/>
                  <a:pt x="6578096" y="806051"/>
                  <a:pt x="6570921" y="797441"/>
                </a:cubicBezTo>
                <a:cubicBezTo>
                  <a:pt x="6555701" y="779177"/>
                  <a:pt x="6528670" y="775598"/>
                  <a:pt x="6507126" y="765544"/>
                </a:cubicBezTo>
                <a:cubicBezTo>
                  <a:pt x="6418847" y="724348"/>
                  <a:pt x="6438879" y="732163"/>
                  <a:pt x="6379535" y="712381"/>
                </a:cubicBezTo>
                <a:cubicBezTo>
                  <a:pt x="6234412" y="748662"/>
                  <a:pt x="6294932" y="752877"/>
                  <a:pt x="6198781" y="733646"/>
                </a:cubicBezTo>
                <a:cubicBezTo>
                  <a:pt x="6177426" y="701612"/>
                  <a:pt x="6172438" y="696988"/>
                  <a:pt x="6156251" y="659218"/>
                </a:cubicBezTo>
                <a:cubicBezTo>
                  <a:pt x="6151836" y="648917"/>
                  <a:pt x="6149163" y="637953"/>
                  <a:pt x="6145619" y="627321"/>
                </a:cubicBezTo>
                <a:cubicBezTo>
                  <a:pt x="6159796" y="609600"/>
                  <a:pt x="6172102" y="590205"/>
                  <a:pt x="6188149" y="574158"/>
                </a:cubicBezTo>
                <a:cubicBezTo>
                  <a:pt x="6204196" y="558111"/>
                  <a:pt x="6221389" y="542495"/>
                  <a:pt x="6241312" y="531628"/>
                </a:cubicBezTo>
                <a:cubicBezTo>
                  <a:pt x="6295146" y="502264"/>
                  <a:pt x="6365038" y="504914"/>
                  <a:pt x="6422065" y="499730"/>
                </a:cubicBezTo>
                <a:cubicBezTo>
                  <a:pt x="6436242" y="492642"/>
                  <a:pt x="6453387" y="489673"/>
                  <a:pt x="6464595" y="478465"/>
                </a:cubicBezTo>
                <a:cubicBezTo>
                  <a:pt x="6479208" y="463852"/>
                  <a:pt x="6487251" y="443786"/>
                  <a:pt x="6496493" y="425302"/>
                </a:cubicBezTo>
                <a:cubicBezTo>
                  <a:pt x="6512693" y="392903"/>
                  <a:pt x="6500460" y="376582"/>
                  <a:pt x="6539023" y="350874"/>
                </a:cubicBezTo>
                <a:cubicBezTo>
                  <a:pt x="6557674" y="338440"/>
                  <a:pt x="6581554" y="336697"/>
                  <a:pt x="6602819" y="329609"/>
                </a:cubicBezTo>
                <a:cubicBezTo>
                  <a:pt x="6658971" y="292174"/>
                  <a:pt x="6613861" y="327359"/>
                  <a:pt x="6666614" y="265814"/>
                </a:cubicBezTo>
                <a:cubicBezTo>
                  <a:pt x="6676400" y="254397"/>
                  <a:pt x="6689280" y="245785"/>
                  <a:pt x="6698512" y="233916"/>
                </a:cubicBezTo>
                <a:cubicBezTo>
                  <a:pt x="6714203" y="213742"/>
                  <a:pt x="6726865" y="191386"/>
                  <a:pt x="6741042" y="170121"/>
                </a:cubicBezTo>
                <a:cubicBezTo>
                  <a:pt x="6748130" y="159488"/>
                  <a:pt x="6750877" y="143938"/>
                  <a:pt x="6762307" y="138223"/>
                </a:cubicBezTo>
                <a:cubicBezTo>
                  <a:pt x="6790660" y="124046"/>
                  <a:pt x="6817294" y="105717"/>
                  <a:pt x="6847367" y="95693"/>
                </a:cubicBezTo>
                <a:cubicBezTo>
                  <a:pt x="6868632" y="88605"/>
                  <a:pt x="6889183" y="78824"/>
                  <a:pt x="6911163" y="74428"/>
                </a:cubicBezTo>
                <a:cubicBezTo>
                  <a:pt x="6985466" y="59567"/>
                  <a:pt x="6946500" y="66766"/>
                  <a:pt x="7028121" y="53162"/>
                </a:cubicBezTo>
                <a:cubicBezTo>
                  <a:pt x="7087437" y="13618"/>
                  <a:pt x="7039193" y="38913"/>
                  <a:pt x="7145079" y="21265"/>
                </a:cubicBezTo>
                <a:cubicBezTo>
                  <a:pt x="7159493" y="18863"/>
                  <a:pt x="7173280" y="13498"/>
                  <a:pt x="7187609" y="10632"/>
                </a:cubicBezTo>
                <a:cubicBezTo>
                  <a:pt x="7208749" y="6404"/>
                  <a:pt x="7230140" y="3544"/>
                  <a:pt x="7251405" y="0"/>
                </a:cubicBezTo>
                <a:cubicBezTo>
                  <a:pt x="7332921" y="3544"/>
                  <a:pt x="7414568" y="4819"/>
                  <a:pt x="7495954" y="10632"/>
                </a:cubicBezTo>
                <a:cubicBezTo>
                  <a:pt x="7513980" y="11920"/>
                  <a:pt x="7534411" y="10761"/>
                  <a:pt x="7549116" y="21265"/>
                </a:cubicBezTo>
                <a:cubicBezTo>
                  <a:pt x="7562014" y="30478"/>
                  <a:pt x="7565050" y="48868"/>
                  <a:pt x="7570381" y="63795"/>
                </a:cubicBezTo>
                <a:cubicBezTo>
                  <a:pt x="7582826" y="98642"/>
                  <a:pt x="7589834" y="135274"/>
                  <a:pt x="7602279" y="170121"/>
                </a:cubicBezTo>
                <a:cubicBezTo>
                  <a:pt x="7619074" y="217147"/>
                  <a:pt x="7629332" y="218439"/>
                  <a:pt x="7666074" y="255181"/>
                </a:cubicBezTo>
                <a:cubicBezTo>
                  <a:pt x="7686383" y="316105"/>
                  <a:pt x="7661303" y="261042"/>
                  <a:pt x="7719237" y="318976"/>
                </a:cubicBezTo>
                <a:cubicBezTo>
                  <a:pt x="7728273" y="328012"/>
                  <a:pt x="7732186" y="341172"/>
                  <a:pt x="7740502" y="350874"/>
                </a:cubicBezTo>
                <a:cubicBezTo>
                  <a:pt x="7785029" y="402821"/>
                  <a:pt x="7776399" y="376479"/>
                  <a:pt x="7804298" y="425302"/>
                </a:cubicBezTo>
                <a:cubicBezTo>
                  <a:pt x="7812162" y="439064"/>
                  <a:pt x="7815416" y="455656"/>
                  <a:pt x="7825563" y="467832"/>
                </a:cubicBezTo>
                <a:cubicBezTo>
                  <a:pt x="7843721" y="489622"/>
                  <a:pt x="7874680" y="494668"/>
                  <a:pt x="7899991" y="499730"/>
                </a:cubicBezTo>
                <a:cubicBezTo>
                  <a:pt x="7971101" y="513952"/>
                  <a:pt x="7999151" y="513577"/>
                  <a:pt x="8080744" y="520995"/>
                </a:cubicBezTo>
                <a:cubicBezTo>
                  <a:pt x="8091377" y="524539"/>
                  <a:pt x="8101865" y="528549"/>
                  <a:pt x="8112642" y="531628"/>
                </a:cubicBezTo>
                <a:cubicBezTo>
                  <a:pt x="8126693" y="535642"/>
                  <a:pt x="8143761" y="533131"/>
                  <a:pt x="8155172" y="542260"/>
                </a:cubicBezTo>
                <a:cubicBezTo>
                  <a:pt x="8163924" y="549261"/>
                  <a:pt x="8157880" y="566233"/>
                  <a:pt x="8165805" y="574158"/>
                </a:cubicBezTo>
                <a:cubicBezTo>
                  <a:pt x="8206098" y="614451"/>
                  <a:pt x="8241203" y="629532"/>
                  <a:pt x="8282763" y="659218"/>
                </a:cubicBezTo>
                <a:cubicBezTo>
                  <a:pt x="8297183" y="669518"/>
                  <a:pt x="8310873" y="680816"/>
                  <a:pt x="8325293" y="691116"/>
                </a:cubicBezTo>
                <a:cubicBezTo>
                  <a:pt x="8335692" y="698544"/>
                  <a:pt x="8347374" y="704200"/>
                  <a:pt x="8357191" y="712381"/>
                </a:cubicBezTo>
                <a:cubicBezTo>
                  <a:pt x="8410288" y="756629"/>
                  <a:pt x="8364928" y="736226"/>
                  <a:pt x="8420986" y="754911"/>
                </a:cubicBezTo>
                <a:cubicBezTo>
                  <a:pt x="8467060" y="751367"/>
                  <a:pt x="8513315" y="749678"/>
                  <a:pt x="8559209" y="744279"/>
                </a:cubicBezTo>
                <a:cubicBezTo>
                  <a:pt x="8579839" y="741852"/>
                  <a:pt x="8613012" y="729889"/>
                  <a:pt x="8633637" y="723014"/>
                </a:cubicBezTo>
                <a:cubicBezTo>
                  <a:pt x="8706758" y="674266"/>
                  <a:pt x="8673187" y="688565"/>
                  <a:pt x="8729330" y="669851"/>
                </a:cubicBezTo>
                <a:cubicBezTo>
                  <a:pt x="8768316" y="676939"/>
                  <a:pt x="8808415" y="679463"/>
                  <a:pt x="8846288" y="691116"/>
                </a:cubicBezTo>
                <a:cubicBezTo>
                  <a:pt x="8855869" y="694064"/>
                  <a:pt x="8861539" y="704361"/>
                  <a:pt x="8867554" y="712381"/>
                </a:cubicBezTo>
                <a:cubicBezTo>
                  <a:pt x="8882889" y="732827"/>
                  <a:pt x="8910084" y="776176"/>
                  <a:pt x="8910084" y="776176"/>
                </a:cubicBezTo>
                <a:cubicBezTo>
                  <a:pt x="8913628" y="790353"/>
                  <a:pt x="8921574" y="804119"/>
                  <a:pt x="8920716" y="818707"/>
                </a:cubicBezTo>
                <a:cubicBezTo>
                  <a:pt x="8920003" y="830823"/>
                  <a:pt x="8902671" y="983997"/>
                  <a:pt x="8878186" y="1020725"/>
                </a:cubicBezTo>
                <a:cubicBezTo>
                  <a:pt x="8825826" y="1099266"/>
                  <a:pt x="8850991" y="1064075"/>
                  <a:pt x="8803758" y="1127051"/>
                </a:cubicBezTo>
                <a:cubicBezTo>
                  <a:pt x="8796670" y="1148316"/>
                  <a:pt x="8803305" y="1182521"/>
                  <a:pt x="8782493" y="1190846"/>
                </a:cubicBezTo>
                <a:cubicBezTo>
                  <a:pt x="8764772" y="1197934"/>
                  <a:pt x="8747201" y="1205409"/>
                  <a:pt x="8729330" y="1212111"/>
                </a:cubicBezTo>
                <a:cubicBezTo>
                  <a:pt x="8603694" y="1259225"/>
                  <a:pt x="8528355" y="1227867"/>
                  <a:pt x="8346558" y="1233376"/>
                </a:cubicBezTo>
                <a:cubicBezTo>
                  <a:pt x="8329540" y="1250395"/>
                  <a:pt x="8284070" y="1304207"/>
                  <a:pt x="8250865" y="1318437"/>
                </a:cubicBezTo>
                <a:cubicBezTo>
                  <a:pt x="8224214" y="1329858"/>
                  <a:pt x="8153871" y="1336072"/>
                  <a:pt x="8133907" y="1339702"/>
                </a:cubicBezTo>
                <a:cubicBezTo>
                  <a:pt x="8119530" y="1342316"/>
                  <a:pt x="8105554" y="1346790"/>
                  <a:pt x="8091377" y="1350334"/>
                </a:cubicBezTo>
                <a:cubicBezTo>
                  <a:pt x="8084289" y="1357423"/>
                  <a:pt x="8078708" y="1366442"/>
                  <a:pt x="8070112" y="1371600"/>
                </a:cubicBezTo>
                <a:cubicBezTo>
                  <a:pt x="8048387" y="1384635"/>
                  <a:pt x="7990361" y="1388879"/>
                  <a:pt x="7974419" y="1392865"/>
                </a:cubicBezTo>
                <a:cubicBezTo>
                  <a:pt x="7924774" y="1405276"/>
                  <a:pt x="7903969" y="1418483"/>
                  <a:pt x="7857460" y="1435395"/>
                </a:cubicBezTo>
                <a:cubicBezTo>
                  <a:pt x="7836394" y="1443055"/>
                  <a:pt x="7814930" y="1449572"/>
                  <a:pt x="7793665" y="1456660"/>
                </a:cubicBezTo>
                <a:cubicBezTo>
                  <a:pt x="7783032" y="1460204"/>
                  <a:pt x="7771092" y="1461076"/>
                  <a:pt x="7761767" y="1467293"/>
                </a:cubicBezTo>
                <a:cubicBezTo>
                  <a:pt x="7751135" y="1474381"/>
                  <a:pt x="7741615" y="1483524"/>
                  <a:pt x="7729870" y="1488558"/>
                </a:cubicBezTo>
                <a:cubicBezTo>
                  <a:pt x="7691941" y="1504813"/>
                  <a:pt x="7587826" y="1508237"/>
                  <a:pt x="7570381" y="1509823"/>
                </a:cubicBezTo>
                <a:cubicBezTo>
                  <a:pt x="7465950" y="1535930"/>
                  <a:pt x="7593760" y="1498133"/>
                  <a:pt x="7485321" y="1552353"/>
                </a:cubicBezTo>
                <a:cubicBezTo>
                  <a:pt x="7443199" y="1573414"/>
                  <a:pt x="7403121" y="1576686"/>
                  <a:pt x="7357730" y="1584251"/>
                </a:cubicBezTo>
                <a:cubicBezTo>
                  <a:pt x="7339449" y="1639095"/>
                  <a:pt x="7342172" y="1615637"/>
                  <a:pt x="7357730" y="1701209"/>
                </a:cubicBezTo>
                <a:cubicBezTo>
                  <a:pt x="7359735" y="1712236"/>
                  <a:pt x="7359243" y="1726593"/>
                  <a:pt x="7368363" y="1733107"/>
                </a:cubicBezTo>
                <a:cubicBezTo>
                  <a:pt x="7386603" y="1746136"/>
                  <a:pt x="7432158" y="1754372"/>
                  <a:pt x="7432158" y="1754372"/>
                </a:cubicBezTo>
                <a:cubicBezTo>
                  <a:pt x="7439246" y="1768549"/>
                  <a:pt x="7443276" y="1784726"/>
                  <a:pt x="7453423" y="1796902"/>
                </a:cubicBezTo>
                <a:cubicBezTo>
                  <a:pt x="7461604" y="1806719"/>
                  <a:pt x="7475504" y="1809986"/>
                  <a:pt x="7485321" y="1818167"/>
                </a:cubicBezTo>
                <a:cubicBezTo>
                  <a:pt x="7538418" y="1862415"/>
                  <a:pt x="7493060" y="1842012"/>
                  <a:pt x="7549116" y="1860697"/>
                </a:cubicBezTo>
                <a:cubicBezTo>
                  <a:pt x="7556204" y="1871330"/>
                  <a:pt x="7564262" y="1881377"/>
                  <a:pt x="7570381" y="1892595"/>
                </a:cubicBezTo>
                <a:cubicBezTo>
                  <a:pt x="7585561" y="1920424"/>
                  <a:pt x="7612912" y="1977655"/>
                  <a:pt x="7612912" y="1977655"/>
                </a:cubicBezTo>
                <a:cubicBezTo>
                  <a:pt x="7609257" y="2006896"/>
                  <a:pt x="7598365" y="2121750"/>
                  <a:pt x="7581014" y="2147776"/>
                </a:cubicBezTo>
                <a:cubicBezTo>
                  <a:pt x="7553532" y="2189000"/>
                  <a:pt x="7563790" y="2167551"/>
                  <a:pt x="7549116" y="2211572"/>
                </a:cubicBezTo>
                <a:cubicBezTo>
                  <a:pt x="7552660" y="2261191"/>
                  <a:pt x="7541719" y="2314065"/>
                  <a:pt x="7559749" y="2360428"/>
                </a:cubicBezTo>
                <a:cubicBezTo>
                  <a:pt x="7569012" y="2384248"/>
                  <a:pt x="7602279" y="2388781"/>
                  <a:pt x="7623544" y="2402958"/>
                </a:cubicBezTo>
                <a:cubicBezTo>
                  <a:pt x="7668628" y="2433014"/>
                  <a:pt x="7644015" y="2418509"/>
                  <a:pt x="7697972" y="2445488"/>
                </a:cubicBezTo>
                <a:cubicBezTo>
                  <a:pt x="7738836" y="2506785"/>
                  <a:pt x="7703459" y="2447657"/>
                  <a:pt x="7729870" y="2509283"/>
                </a:cubicBezTo>
                <a:cubicBezTo>
                  <a:pt x="7736114" y="2523852"/>
                  <a:pt x="7745248" y="2537097"/>
                  <a:pt x="7751135" y="2551814"/>
                </a:cubicBezTo>
                <a:cubicBezTo>
                  <a:pt x="7759460" y="2572626"/>
                  <a:pt x="7765312" y="2594344"/>
                  <a:pt x="7772400" y="2615609"/>
                </a:cubicBezTo>
                <a:cubicBezTo>
                  <a:pt x="7775944" y="2626242"/>
                  <a:pt x="7776816" y="2638182"/>
                  <a:pt x="7783033" y="2647507"/>
                </a:cubicBezTo>
                <a:lnTo>
                  <a:pt x="7804298" y="2679404"/>
                </a:lnTo>
                <a:cubicBezTo>
                  <a:pt x="7807842" y="2714846"/>
                  <a:pt x="7814930" y="2750111"/>
                  <a:pt x="7814930" y="2785730"/>
                </a:cubicBezTo>
                <a:cubicBezTo>
                  <a:pt x="7814930" y="2842548"/>
                  <a:pt x="7810246" y="2899346"/>
                  <a:pt x="7804298" y="2955851"/>
                </a:cubicBezTo>
                <a:cubicBezTo>
                  <a:pt x="7803125" y="2966997"/>
                  <a:pt x="7799431" y="2978138"/>
                  <a:pt x="7793665" y="2987748"/>
                </a:cubicBezTo>
                <a:cubicBezTo>
                  <a:pt x="7785187" y="3001878"/>
                  <a:pt x="7752923" y="3024069"/>
                  <a:pt x="7740502" y="3030279"/>
                </a:cubicBezTo>
                <a:cubicBezTo>
                  <a:pt x="7712914" y="3044073"/>
                  <a:pt x="7672029" y="3046100"/>
                  <a:pt x="7644809" y="3051544"/>
                </a:cubicBezTo>
                <a:cubicBezTo>
                  <a:pt x="7524909" y="3075524"/>
                  <a:pt x="7721882" y="3052209"/>
                  <a:pt x="7474688" y="3072809"/>
                </a:cubicBezTo>
                <a:cubicBezTo>
                  <a:pt x="7456967" y="3065721"/>
                  <a:pt x="7438097" y="3061013"/>
                  <a:pt x="7421526" y="3051544"/>
                </a:cubicBezTo>
                <a:cubicBezTo>
                  <a:pt x="7412822" y="3046570"/>
                  <a:pt x="7408088" y="3036541"/>
                  <a:pt x="7400260" y="3030279"/>
                </a:cubicBezTo>
                <a:cubicBezTo>
                  <a:pt x="7390282" y="3022296"/>
                  <a:pt x="7379792" y="3014729"/>
                  <a:pt x="7368363" y="3009014"/>
                </a:cubicBezTo>
                <a:cubicBezTo>
                  <a:pt x="7358338" y="3004002"/>
                  <a:pt x="7347242" y="3001460"/>
                  <a:pt x="7336465" y="2998381"/>
                </a:cubicBezTo>
                <a:cubicBezTo>
                  <a:pt x="7279304" y="2982049"/>
                  <a:pt x="7291796" y="2989164"/>
                  <a:pt x="7219507" y="2977116"/>
                </a:cubicBezTo>
                <a:cubicBezTo>
                  <a:pt x="7201681" y="2974145"/>
                  <a:pt x="7183876" y="2970866"/>
                  <a:pt x="7166344" y="2966483"/>
                </a:cubicBezTo>
                <a:cubicBezTo>
                  <a:pt x="7155471" y="2963765"/>
                  <a:pt x="7145599" y="2956966"/>
                  <a:pt x="7134447" y="2955851"/>
                </a:cubicBezTo>
                <a:cubicBezTo>
                  <a:pt x="7074391" y="2949845"/>
                  <a:pt x="7013944" y="2948762"/>
                  <a:pt x="6953693" y="2945218"/>
                </a:cubicBezTo>
                <a:cubicBezTo>
                  <a:pt x="6943060" y="2941674"/>
                  <a:pt x="6933003" y="2934586"/>
                  <a:pt x="6921795" y="2934586"/>
                </a:cubicBezTo>
                <a:cubicBezTo>
                  <a:pt x="6858866" y="2934586"/>
                  <a:pt x="6801874" y="2945712"/>
                  <a:pt x="6741042" y="2955851"/>
                </a:cubicBezTo>
                <a:cubicBezTo>
                  <a:pt x="6726865" y="2970028"/>
                  <a:pt x="6711560" y="2983159"/>
                  <a:pt x="6698512" y="2998381"/>
                </a:cubicBezTo>
                <a:cubicBezTo>
                  <a:pt x="6618050" y="3092254"/>
                  <a:pt x="6728359" y="2979169"/>
                  <a:pt x="6655981" y="3051544"/>
                </a:cubicBezTo>
                <a:cubicBezTo>
                  <a:pt x="6652437" y="3062176"/>
                  <a:pt x="6651566" y="3074116"/>
                  <a:pt x="6645349" y="3083441"/>
                </a:cubicBezTo>
                <a:cubicBezTo>
                  <a:pt x="6622593" y="3117574"/>
                  <a:pt x="6614995" y="3114824"/>
                  <a:pt x="6581554" y="3125972"/>
                </a:cubicBezTo>
                <a:cubicBezTo>
                  <a:pt x="6545706" y="3179741"/>
                  <a:pt x="6579748" y="3142823"/>
                  <a:pt x="6528391" y="3168502"/>
                </a:cubicBezTo>
                <a:cubicBezTo>
                  <a:pt x="6516961" y="3174217"/>
                  <a:pt x="6507711" y="3183648"/>
                  <a:pt x="6496493" y="3189767"/>
                </a:cubicBezTo>
                <a:cubicBezTo>
                  <a:pt x="6460316" y="3209500"/>
                  <a:pt x="6394697" y="3236875"/>
                  <a:pt x="6358270" y="3264195"/>
                </a:cubicBezTo>
                <a:cubicBezTo>
                  <a:pt x="6333475" y="3282792"/>
                  <a:pt x="6320998" y="3302564"/>
                  <a:pt x="6305107" y="3327990"/>
                </a:cubicBezTo>
                <a:cubicBezTo>
                  <a:pt x="6294154" y="3345515"/>
                  <a:pt x="6283842" y="3363432"/>
                  <a:pt x="6273209" y="3381153"/>
                </a:cubicBezTo>
                <a:cubicBezTo>
                  <a:pt x="6259365" y="3436531"/>
                  <a:pt x="6264184" y="3479253"/>
                  <a:pt x="6209414" y="3508744"/>
                </a:cubicBezTo>
                <a:cubicBezTo>
                  <a:pt x="6179810" y="3524685"/>
                  <a:pt x="6113721" y="3540641"/>
                  <a:pt x="6113721" y="3540641"/>
                </a:cubicBezTo>
                <a:cubicBezTo>
                  <a:pt x="6046381" y="3537097"/>
                  <a:pt x="5978858" y="3536114"/>
                  <a:pt x="5911702" y="3530009"/>
                </a:cubicBezTo>
                <a:cubicBezTo>
                  <a:pt x="5900540" y="3528994"/>
                  <a:pt x="5890746" y="3521807"/>
                  <a:pt x="5879805" y="3519376"/>
                </a:cubicBezTo>
                <a:cubicBezTo>
                  <a:pt x="5858760" y="3514699"/>
                  <a:pt x="5837149" y="3512972"/>
                  <a:pt x="5816009" y="3508744"/>
                </a:cubicBezTo>
                <a:cubicBezTo>
                  <a:pt x="5760632" y="3497669"/>
                  <a:pt x="5788856" y="3500986"/>
                  <a:pt x="5741581" y="3487479"/>
                </a:cubicBezTo>
                <a:cubicBezTo>
                  <a:pt x="5727530" y="3483465"/>
                  <a:pt x="5713228" y="3480390"/>
                  <a:pt x="5699051" y="3476846"/>
                </a:cubicBezTo>
                <a:cubicBezTo>
                  <a:pt x="5589181" y="3480390"/>
                  <a:pt x="5479190" y="3481208"/>
                  <a:pt x="5369442" y="3487479"/>
                </a:cubicBezTo>
                <a:cubicBezTo>
                  <a:pt x="5354853" y="3488313"/>
                  <a:pt x="5341177" y="3494941"/>
                  <a:pt x="5326912" y="3498111"/>
                </a:cubicBezTo>
                <a:cubicBezTo>
                  <a:pt x="5264277" y="3512030"/>
                  <a:pt x="5262355" y="3510168"/>
                  <a:pt x="5188688" y="3519376"/>
                </a:cubicBezTo>
                <a:cubicBezTo>
                  <a:pt x="5178056" y="3522920"/>
                  <a:pt x="5167781" y="3527811"/>
                  <a:pt x="5156791" y="3530009"/>
                </a:cubicBezTo>
                <a:cubicBezTo>
                  <a:pt x="5054567" y="3550454"/>
                  <a:pt x="5042874" y="3538173"/>
                  <a:pt x="4912242" y="3530009"/>
                </a:cubicBezTo>
                <a:cubicBezTo>
                  <a:pt x="4898065" y="3526465"/>
                  <a:pt x="4884075" y="3522069"/>
                  <a:pt x="4869712" y="3519376"/>
                </a:cubicBezTo>
                <a:cubicBezTo>
                  <a:pt x="4827334" y="3511430"/>
                  <a:pt x="4783951" y="3508568"/>
                  <a:pt x="4742121" y="3498111"/>
                </a:cubicBezTo>
                <a:cubicBezTo>
                  <a:pt x="4727944" y="3494567"/>
                  <a:pt x="4713588" y="3491678"/>
                  <a:pt x="4699591" y="3487479"/>
                </a:cubicBezTo>
                <a:cubicBezTo>
                  <a:pt x="4678121" y="3481038"/>
                  <a:pt x="4635795" y="3466214"/>
                  <a:pt x="4635795" y="3466214"/>
                </a:cubicBezTo>
                <a:cubicBezTo>
                  <a:pt x="4628707" y="3444949"/>
                  <a:pt x="4628880" y="3419638"/>
                  <a:pt x="4614530" y="3402418"/>
                </a:cubicBezTo>
                <a:cubicBezTo>
                  <a:pt x="4461508" y="3218793"/>
                  <a:pt x="4589041" y="3339252"/>
                  <a:pt x="4093535" y="3327990"/>
                </a:cubicBezTo>
                <a:cubicBezTo>
                  <a:pt x="3995617" y="3295353"/>
                  <a:pt x="4171965" y="3351815"/>
                  <a:pt x="3976577" y="3306725"/>
                </a:cubicBezTo>
                <a:cubicBezTo>
                  <a:pt x="3957980" y="3302433"/>
                  <a:pt x="3941135" y="3292548"/>
                  <a:pt x="3923414" y="3285460"/>
                </a:cubicBezTo>
                <a:cubicBezTo>
                  <a:pt x="3912781" y="3274827"/>
                  <a:pt x="3898976" y="3266618"/>
                  <a:pt x="3891516" y="3253562"/>
                </a:cubicBezTo>
                <a:cubicBezTo>
                  <a:pt x="3855612" y="3190729"/>
                  <a:pt x="3925691" y="3213073"/>
                  <a:pt x="3817088" y="3179134"/>
                </a:cubicBezTo>
                <a:cubicBezTo>
                  <a:pt x="3782590" y="3168353"/>
                  <a:pt x="3710763" y="3157869"/>
                  <a:pt x="3710763" y="3157869"/>
                </a:cubicBezTo>
                <a:cubicBezTo>
                  <a:pt x="3710762" y="3157868"/>
                  <a:pt x="3583173" y="3072811"/>
                  <a:pt x="3583172" y="3072809"/>
                </a:cubicBezTo>
                <a:cubicBezTo>
                  <a:pt x="3544549" y="3021313"/>
                  <a:pt x="3568085" y="3035883"/>
                  <a:pt x="3519377" y="3019646"/>
                </a:cubicBezTo>
                <a:cubicBezTo>
                  <a:pt x="3508744" y="3009013"/>
                  <a:pt x="3497265" y="2999165"/>
                  <a:pt x="3487479" y="2987748"/>
                </a:cubicBezTo>
                <a:cubicBezTo>
                  <a:pt x="3475946" y="2974293"/>
                  <a:pt x="3470532" y="2954732"/>
                  <a:pt x="3455581" y="2945218"/>
                </a:cubicBezTo>
                <a:cubicBezTo>
                  <a:pt x="3406436" y="2913944"/>
                  <a:pt x="3274809" y="2893232"/>
                  <a:pt x="3232298" y="2881423"/>
                </a:cubicBezTo>
                <a:cubicBezTo>
                  <a:pt x="3213908" y="2876315"/>
                  <a:pt x="3197416" y="2865642"/>
                  <a:pt x="3179135" y="2860158"/>
                </a:cubicBezTo>
                <a:cubicBezTo>
                  <a:pt x="3161825" y="2854965"/>
                  <a:pt x="3143614" y="2853445"/>
                  <a:pt x="3125972" y="2849525"/>
                </a:cubicBezTo>
                <a:cubicBezTo>
                  <a:pt x="3111707" y="2846355"/>
                  <a:pt x="3097619" y="2842437"/>
                  <a:pt x="3083442" y="2838893"/>
                </a:cubicBezTo>
                <a:cubicBezTo>
                  <a:pt x="3072809" y="2831805"/>
                  <a:pt x="3062974" y="2823343"/>
                  <a:pt x="3051544" y="2817628"/>
                </a:cubicBezTo>
                <a:cubicBezTo>
                  <a:pt x="3041520" y="2812616"/>
                  <a:pt x="3030180" y="2810825"/>
                  <a:pt x="3019647" y="2806995"/>
                </a:cubicBezTo>
                <a:cubicBezTo>
                  <a:pt x="2838204" y="2741015"/>
                  <a:pt x="3003872" y="2796412"/>
                  <a:pt x="2892056" y="2764465"/>
                </a:cubicBezTo>
                <a:cubicBezTo>
                  <a:pt x="2852191" y="2753075"/>
                  <a:pt x="2863344" y="2751512"/>
                  <a:pt x="2817628" y="2743200"/>
                </a:cubicBezTo>
                <a:cubicBezTo>
                  <a:pt x="2792971" y="2738717"/>
                  <a:pt x="2768009" y="2736111"/>
                  <a:pt x="2743200" y="2732567"/>
                </a:cubicBezTo>
                <a:cubicBezTo>
                  <a:pt x="2686493" y="2736111"/>
                  <a:pt x="2629615" y="2737546"/>
                  <a:pt x="2573079" y="2743200"/>
                </a:cubicBezTo>
                <a:cubicBezTo>
                  <a:pt x="2558539" y="2744654"/>
                  <a:pt x="2544926" y="2751218"/>
                  <a:pt x="2530549" y="2753832"/>
                </a:cubicBezTo>
                <a:cubicBezTo>
                  <a:pt x="2505892" y="2758315"/>
                  <a:pt x="2480930" y="2760921"/>
                  <a:pt x="2456121" y="2764465"/>
                </a:cubicBezTo>
                <a:cubicBezTo>
                  <a:pt x="2328330" y="2849657"/>
                  <a:pt x="2450137" y="2776570"/>
                  <a:pt x="2083981" y="2796362"/>
                </a:cubicBezTo>
                <a:cubicBezTo>
                  <a:pt x="2065936" y="2797337"/>
                  <a:pt x="2048540" y="2803451"/>
                  <a:pt x="2030819" y="2806995"/>
                </a:cubicBezTo>
                <a:cubicBezTo>
                  <a:pt x="1981200" y="2803451"/>
                  <a:pt x="1931367" y="2802174"/>
                  <a:pt x="1881963" y="2796362"/>
                </a:cubicBezTo>
                <a:cubicBezTo>
                  <a:pt x="1870832" y="2795052"/>
                  <a:pt x="1860842" y="2788809"/>
                  <a:pt x="1850065" y="2785730"/>
                </a:cubicBezTo>
                <a:cubicBezTo>
                  <a:pt x="1836014" y="2781716"/>
                  <a:pt x="1821800" y="2778267"/>
                  <a:pt x="1807535" y="2775097"/>
                </a:cubicBezTo>
                <a:cubicBezTo>
                  <a:pt x="1789893" y="2771177"/>
                  <a:pt x="1771807" y="2769220"/>
                  <a:pt x="1754372" y="2764465"/>
                </a:cubicBezTo>
                <a:cubicBezTo>
                  <a:pt x="1732747" y="2758567"/>
                  <a:pt x="1712767" y="2746370"/>
                  <a:pt x="1690577" y="2743200"/>
                </a:cubicBezTo>
                <a:cubicBezTo>
                  <a:pt x="1669833" y="2740237"/>
                  <a:pt x="1576330" y="2727467"/>
                  <a:pt x="1552354" y="2721934"/>
                </a:cubicBezTo>
                <a:cubicBezTo>
                  <a:pt x="1527213" y="2716132"/>
                  <a:pt x="1502640" y="2708083"/>
                  <a:pt x="1477926" y="2700669"/>
                </a:cubicBezTo>
                <a:cubicBezTo>
                  <a:pt x="1467191" y="2697449"/>
                  <a:pt x="1457065" y="2691985"/>
                  <a:pt x="1446028" y="2690037"/>
                </a:cubicBezTo>
                <a:cubicBezTo>
                  <a:pt x="1396668" y="2681327"/>
                  <a:pt x="1346866" y="2675311"/>
                  <a:pt x="1297172" y="2668772"/>
                </a:cubicBezTo>
                <a:cubicBezTo>
                  <a:pt x="1212182" y="2657589"/>
                  <a:pt x="1125154" y="2657665"/>
                  <a:pt x="1041991" y="2636874"/>
                </a:cubicBezTo>
                <a:cubicBezTo>
                  <a:pt x="917127" y="2605657"/>
                  <a:pt x="1114684" y="2655550"/>
                  <a:pt x="925033" y="2604976"/>
                </a:cubicBezTo>
                <a:cubicBezTo>
                  <a:pt x="896794" y="2597446"/>
                  <a:pt x="867966" y="2592109"/>
                  <a:pt x="839972" y="2583711"/>
                </a:cubicBezTo>
                <a:cubicBezTo>
                  <a:pt x="797032" y="2570829"/>
                  <a:pt x="712381" y="2541181"/>
                  <a:pt x="712381" y="2541181"/>
                </a:cubicBezTo>
                <a:cubicBezTo>
                  <a:pt x="698204" y="2527004"/>
                  <a:pt x="680972" y="2515333"/>
                  <a:pt x="669851" y="2498651"/>
                </a:cubicBezTo>
                <a:cubicBezTo>
                  <a:pt x="656479" y="2478593"/>
                  <a:pt x="643016" y="2428270"/>
                  <a:pt x="637954" y="2402958"/>
                </a:cubicBezTo>
                <a:cubicBezTo>
                  <a:pt x="605970" y="2243034"/>
                  <a:pt x="644281" y="2403840"/>
                  <a:pt x="616688" y="2307265"/>
                </a:cubicBezTo>
                <a:cubicBezTo>
                  <a:pt x="605549" y="2268279"/>
                  <a:pt x="611895" y="2262953"/>
                  <a:pt x="584791" y="2232837"/>
                </a:cubicBezTo>
                <a:cubicBezTo>
                  <a:pt x="561320" y="2206758"/>
                  <a:pt x="532281" y="2185806"/>
                  <a:pt x="510363" y="2158409"/>
                </a:cubicBezTo>
                <a:cubicBezTo>
                  <a:pt x="496186" y="2140688"/>
                  <a:pt x="483880" y="2121293"/>
                  <a:pt x="467833" y="2105246"/>
                </a:cubicBezTo>
                <a:cubicBezTo>
                  <a:pt x="450463" y="2087876"/>
                  <a:pt x="414532" y="2067173"/>
                  <a:pt x="393405" y="2052083"/>
                </a:cubicBezTo>
                <a:cubicBezTo>
                  <a:pt x="280340" y="1971324"/>
                  <a:pt x="447533" y="2081495"/>
                  <a:pt x="265814" y="1977655"/>
                </a:cubicBezTo>
                <a:cubicBezTo>
                  <a:pt x="229168" y="1956714"/>
                  <a:pt x="193417" y="1928674"/>
                  <a:pt x="159488" y="1903228"/>
                </a:cubicBezTo>
                <a:cubicBezTo>
                  <a:pt x="145311" y="1881963"/>
                  <a:pt x="123156" y="1864227"/>
                  <a:pt x="116958" y="1839432"/>
                </a:cubicBezTo>
                <a:cubicBezTo>
                  <a:pt x="100888" y="1775148"/>
                  <a:pt x="110950" y="1810776"/>
                  <a:pt x="85060" y="1733107"/>
                </a:cubicBezTo>
                <a:cubicBezTo>
                  <a:pt x="81516" y="1722474"/>
                  <a:pt x="79440" y="1711234"/>
                  <a:pt x="74428" y="1701209"/>
                </a:cubicBezTo>
                <a:cubicBezTo>
                  <a:pt x="67340" y="1687032"/>
                  <a:pt x="59407" y="1673247"/>
                  <a:pt x="53163" y="1658679"/>
                </a:cubicBezTo>
                <a:cubicBezTo>
                  <a:pt x="37800" y="1622833"/>
                  <a:pt x="45390" y="1624727"/>
                  <a:pt x="31898" y="1584251"/>
                </a:cubicBezTo>
                <a:cubicBezTo>
                  <a:pt x="25863" y="1566144"/>
                  <a:pt x="17335" y="1548959"/>
                  <a:pt x="10633" y="1531088"/>
                </a:cubicBezTo>
                <a:cubicBezTo>
                  <a:pt x="6698" y="1520594"/>
                  <a:pt x="3544" y="1509823"/>
                  <a:pt x="0" y="1499190"/>
                </a:cubicBezTo>
                <a:cubicBezTo>
                  <a:pt x="3544" y="1481469"/>
                  <a:pt x="129" y="1460733"/>
                  <a:pt x="10633" y="1446028"/>
                </a:cubicBezTo>
                <a:cubicBezTo>
                  <a:pt x="20755" y="1431858"/>
                  <a:pt x="112311" y="1405562"/>
                  <a:pt x="116958" y="1403497"/>
                </a:cubicBezTo>
                <a:cubicBezTo>
                  <a:pt x="128635" y="1398307"/>
                  <a:pt x="137638" y="1388351"/>
                  <a:pt x="148856" y="1382232"/>
                </a:cubicBezTo>
                <a:cubicBezTo>
                  <a:pt x="176685" y="1367052"/>
                  <a:pt x="211500" y="1362117"/>
                  <a:pt x="233916" y="1339702"/>
                </a:cubicBezTo>
                <a:cubicBezTo>
                  <a:pt x="266887" y="1306732"/>
                  <a:pt x="279933" y="1289677"/>
                  <a:pt x="318977" y="1265274"/>
                </a:cubicBezTo>
                <a:cubicBezTo>
                  <a:pt x="332418" y="1256873"/>
                  <a:pt x="347745" y="1251873"/>
                  <a:pt x="361507" y="1244009"/>
                </a:cubicBezTo>
                <a:cubicBezTo>
                  <a:pt x="400768" y="1221574"/>
                  <a:pt x="389200" y="1219005"/>
                  <a:pt x="435935" y="1201479"/>
                </a:cubicBezTo>
                <a:cubicBezTo>
                  <a:pt x="449618" y="1196348"/>
                  <a:pt x="464414" y="1194860"/>
                  <a:pt x="478465" y="1190846"/>
                </a:cubicBezTo>
                <a:cubicBezTo>
                  <a:pt x="489242" y="1187767"/>
                  <a:pt x="499730" y="1183758"/>
                  <a:pt x="510363" y="1180214"/>
                </a:cubicBezTo>
                <a:cubicBezTo>
                  <a:pt x="613525" y="1077048"/>
                  <a:pt x="475899" y="1204982"/>
                  <a:pt x="861237" y="1148316"/>
                </a:cubicBezTo>
                <a:cubicBezTo>
                  <a:pt x="878769" y="1145738"/>
                  <a:pt x="880604" y="1118316"/>
                  <a:pt x="893135" y="1105786"/>
                </a:cubicBezTo>
                <a:cubicBezTo>
                  <a:pt x="902171" y="1096750"/>
                  <a:pt x="915482" y="1093011"/>
                  <a:pt x="925033" y="1084521"/>
                </a:cubicBezTo>
                <a:cubicBezTo>
                  <a:pt x="947510" y="1064541"/>
                  <a:pt x="967563" y="1041990"/>
                  <a:pt x="988828" y="1020725"/>
                </a:cubicBezTo>
                <a:cubicBezTo>
                  <a:pt x="999461" y="1010092"/>
                  <a:pt x="1008697" y="997850"/>
                  <a:pt x="1020726" y="988828"/>
                </a:cubicBezTo>
                <a:cubicBezTo>
                  <a:pt x="1034903" y="978195"/>
                  <a:pt x="1048229" y="966322"/>
                  <a:pt x="1063256" y="956930"/>
                </a:cubicBezTo>
                <a:cubicBezTo>
                  <a:pt x="1076697" y="948529"/>
                  <a:pt x="1090749" y="940677"/>
                  <a:pt x="1105786" y="935665"/>
                </a:cubicBezTo>
                <a:cubicBezTo>
                  <a:pt x="1122931" y="929950"/>
                  <a:pt x="1141228" y="928576"/>
                  <a:pt x="1158949" y="925032"/>
                </a:cubicBezTo>
                <a:cubicBezTo>
                  <a:pt x="1180214" y="910855"/>
                  <a:pt x="1197950" y="888701"/>
                  <a:pt x="1222744" y="882502"/>
                </a:cubicBezTo>
                <a:cubicBezTo>
                  <a:pt x="1236921" y="878958"/>
                  <a:pt x="1251223" y="875883"/>
                  <a:pt x="1265274" y="871869"/>
                </a:cubicBezTo>
                <a:cubicBezTo>
                  <a:pt x="1276051" y="868790"/>
                  <a:pt x="1286077" y="862822"/>
                  <a:pt x="1297172" y="861237"/>
                </a:cubicBezTo>
                <a:cubicBezTo>
                  <a:pt x="1335925" y="855701"/>
                  <a:pt x="1375144" y="854148"/>
                  <a:pt x="1414130" y="850604"/>
                </a:cubicBezTo>
                <a:cubicBezTo>
                  <a:pt x="1459751" y="759362"/>
                  <a:pt x="1407178" y="846924"/>
                  <a:pt x="1467293" y="786809"/>
                </a:cubicBezTo>
                <a:cubicBezTo>
                  <a:pt x="1476329" y="777773"/>
                  <a:pt x="1478941" y="763326"/>
                  <a:pt x="1488558" y="754911"/>
                </a:cubicBezTo>
                <a:cubicBezTo>
                  <a:pt x="1507792" y="738081"/>
                  <a:pt x="1552354" y="712381"/>
                  <a:pt x="1552354" y="712381"/>
                </a:cubicBezTo>
                <a:cubicBezTo>
                  <a:pt x="1559442" y="701748"/>
                  <a:pt x="1563221" y="687911"/>
                  <a:pt x="1573619" y="680483"/>
                </a:cubicBezTo>
                <a:cubicBezTo>
                  <a:pt x="1604800" y="658210"/>
                  <a:pt x="1655394" y="654449"/>
                  <a:pt x="1690577" y="648586"/>
                </a:cubicBezTo>
                <a:cubicBezTo>
                  <a:pt x="1741124" y="614887"/>
                  <a:pt x="1710353" y="631361"/>
                  <a:pt x="1786270" y="606055"/>
                </a:cubicBezTo>
                <a:lnTo>
                  <a:pt x="1818167" y="595423"/>
                </a:lnTo>
                <a:cubicBezTo>
                  <a:pt x="1895882" y="543614"/>
                  <a:pt x="1798165" y="606853"/>
                  <a:pt x="1892595" y="552893"/>
                </a:cubicBezTo>
                <a:cubicBezTo>
                  <a:pt x="1925258" y="534229"/>
                  <a:pt x="1928473" y="523212"/>
                  <a:pt x="1967023" y="510362"/>
                </a:cubicBezTo>
                <a:cubicBezTo>
                  <a:pt x="1984167" y="504647"/>
                  <a:pt x="2002465" y="503274"/>
                  <a:pt x="2020186" y="499730"/>
                </a:cubicBezTo>
                <a:cubicBezTo>
                  <a:pt x="2055628" y="503274"/>
                  <a:pt x="2091957" y="501723"/>
                  <a:pt x="2126512" y="510362"/>
                </a:cubicBezTo>
                <a:cubicBezTo>
                  <a:pt x="2163544" y="519620"/>
                  <a:pt x="2197096" y="539490"/>
                  <a:pt x="2232837" y="552893"/>
                </a:cubicBezTo>
                <a:cubicBezTo>
                  <a:pt x="2253825" y="560764"/>
                  <a:pt x="2275368" y="567070"/>
                  <a:pt x="2296633" y="574158"/>
                </a:cubicBezTo>
                <a:cubicBezTo>
                  <a:pt x="2369502" y="622738"/>
                  <a:pt x="2279119" y="563213"/>
                  <a:pt x="2381693" y="627321"/>
                </a:cubicBezTo>
                <a:cubicBezTo>
                  <a:pt x="2392529" y="634094"/>
                  <a:pt x="2403774" y="640405"/>
                  <a:pt x="2413591" y="648586"/>
                </a:cubicBezTo>
                <a:cubicBezTo>
                  <a:pt x="2425142" y="658212"/>
                  <a:pt x="2435862" y="668932"/>
                  <a:pt x="2445488" y="680483"/>
                </a:cubicBezTo>
                <a:cubicBezTo>
                  <a:pt x="2478544" y="720149"/>
                  <a:pt x="2456669" y="717329"/>
                  <a:pt x="2509284" y="754911"/>
                </a:cubicBezTo>
                <a:cubicBezTo>
                  <a:pt x="2518404" y="761425"/>
                  <a:pt x="2530549" y="762000"/>
                  <a:pt x="2541181" y="765544"/>
                </a:cubicBezTo>
                <a:cubicBezTo>
                  <a:pt x="2555358" y="776176"/>
                  <a:pt x="2568967" y="787611"/>
                  <a:pt x="2583712" y="797441"/>
                </a:cubicBezTo>
                <a:cubicBezTo>
                  <a:pt x="2600907" y="808904"/>
                  <a:pt x="2623425" y="813648"/>
                  <a:pt x="2636874" y="829339"/>
                </a:cubicBezTo>
                <a:cubicBezTo>
                  <a:pt x="2646384" y="840434"/>
                  <a:pt x="2642886" y="858006"/>
                  <a:pt x="2647507" y="871869"/>
                </a:cubicBezTo>
                <a:cubicBezTo>
                  <a:pt x="2653543" y="889976"/>
                  <a:pt x="2661020" y="907591"/>
                  <a:pt x="2668772" y="925032"/>
                </a:cubicBezTo>
                <a:cubicBezTo>
                  <a:pt x="2678054" y="945916"/>
                  <a:pt x="2695514" y="981041"/>
                  <a:pt x="2711302" y="999460"/>
                </a:cubicBezTo>
                <a:cubicBezTo>
                  <a:pt x="2740371" y="1033374"/>
                  <a:pt x="2751726" y="1050939"/>
                  <a:pt x="2796363" y="1052623"/>
                </a:cubicBezTo>
                <a:cubicBezTo>
                  <a:pt x="2969941" y="1059173"/>
                  <a:pt x="3143693" y="1059711"/>
                  <a:pt x="3317358" y="1063255"/>
                </a:cubicBezTo>
                <a:cubicBezTo>
                  <a:pt x="3324446" y="1070344"/>
                  <a:pt x="3330795" y="1078259"/>
                  <a:pt x="3338623" y="1084521"/>
                </a:cubicBezTo>
                <a:cubicBezTo>
                  <a:pt x="3381171" y="1118560"/>
                  <a:pt x="3412399" y="1115114"/>
                  <a:pt x="3444949" y="1180214"/>
                </a:cubicBezTo>
                <a:cubicBezTo>
                  <a:pt x="3479919" y="1250153"/>
                  <a:pt x="3446584" y="1201069"/>
                  <a:pt x="3498112" y="1244009"/>
                </a:cubicBezTo>
                <a:cubicBezTo>
                  <a:pt x="3509663" y="1253635"/>
                  <a:pt x="3516865" y="1268605"/>
                  <a:pt x="3530009" y="1275907"/>
                </a:cubicBezTo>
                <a:cubicBezTo>
                  <a:pt x="3585217" y="1306578"/>
                  <a:pt x="3664903" y="1303097"/>
                  <a:pt x="3721395" y="1307804"/>
                </a:cubicBezTo>
                <a:cubicBezTo>
                  <a:pt x="3742660" y="1311348"/>
                  <a:pt x="3763670" y="1319703"/>
                  <a:pt x="3785191" y="1318437"/>
                </a:cubicBezTo>
                <a:cubicBezTo>
                  <a:pt x="3855009" y="1314330"/>
                  <a:pt x="3886393" y="1299491"/>
                  <a:pt x="3944679" y="1286539"/>
                </a:cubicBezTo>
                <a:cubicBezTo>
                  <a:pt x="4021667" y="1269431"/>
                  <a:pt x="3972737" y="1284275"/>
                  <a:pt x="4029740" y="1265274"/>
                </a:cubicBezTo>
                <a:cubicBezTo>
                  <a:pt x="4082903" y="1268818"/>
                  <a:pt x="4136273" y="1270023"/>
                  <a:pt x="4189228" y="1275907"/>
                </a:cubicBezTo>
                <a:cubicBezTo>
                  <a:pt x="4223592" y="1279725"/>
                  <a:pt x="4222811" y="1292698"/>
                  <a:pt x="4253023" y="1307804"/>
                </a:cubicBezTo>
                <a:cubicBezTo>
                  <a:pt x="4284219" y="1323402"/>
                  <a:pt x="4328557" y="1323470"/>
                  <a:pt x="4359349" y="1329069"/>
                </a:cubicBezTo>
                <a:cubicBezTo>
                  <a:pt x="4373726" y="1331683"/>
                  <a:pt x="4387502" y="1337088"/>
                  <a:pt x="4401879" y="1339702"/>
                </a:cubicBezTo>
                <a:cubicBezTo>
                  <a:pt x="4426536" y="1344185"/>
                  <a:pt x="4451627" y="1345979"/>
                  <a:pt x="4476307" y="1350334"/>
                </a:cubicBezTo>
                <a:cubicBezTo>
                  <a:pt x="4511901" y="1356615"/>
                  <a:pt x="4582633" y="1371600"/>
                  <a:pt x="4582633" y="1371600"/>
                </a:cubicBezTo>
                <a:cubicBezTo>
                  <a:pt x="4603898" y="1368056"/>
                  <a:pt x="4625001" y="1358586"/>
                  <a:pt x="4646428" y="1360967"/>
                </a:cubicBezTo>
                <a:cubicBezTo>
                  <a:pt x="4700794" y="1367007"/>
                  <a:pt x="4668583" y="1440695"/>
                  <a:pt x="4688958" y="1318437"/>
                </a:cubicBezTo>
                <a:lnTo>
                  <a:pt x="4720856" y="1339702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213786-E1E1-4C6D-B619-5FD2821BFB8A}"/>
              </a:ext>
            </a:extLst>
          </p:cNvPr>
          <p:cNvSpPr/>
          <p:nvPr/>
        </p:nvSpPr>
        <p:spPr>
          <a:xfrm>
            <a:off x="4446108" y="2856416"/>
            <a:ext cx="2634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85D4A8-DE62-46C7-B1C7-5988DEA3B780}"/>
              </a:ext>
            </a:extLst>
          </p:cNvPr>
          <p:cNvSpPr/>
          <p:nvPr/>
        </p:nvSpPr>
        <p:spPr>
          <a:xfrm>
            <a:off x="2318359" y="2702528"/>
            <a:ext cx="4653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Quốc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ngày nay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067849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2" grpId="0"/>
      <p:bldP spid="12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43125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 trình thống nhất và sự xác lập chế độ phong kiến </a:t>
            </a:r>
            <a:endParaRPr lang="vi-VN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 Hoàng</a:t>
            </a:r>
            <a:endParaRPr lang="en-US" sz="24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47"/>
            <a:ext cx="9144000" cy="417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2370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59336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Từ 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 đến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" y="451751"/>
            <a:ext cx="9029700" cy="20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343150"/>
            <a:ext cx="89154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Nhà………… tái thống nhất đất nước và đặt cơ sở để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Trung Quốc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bước vào tời kỳ đỉnh cao của chế độ phong kiến.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.Thời kỳ này nước ta bị nhà………… đô 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71968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22" y="3220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3500" y="310068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8809" y="3100685"/>
            <a:ext cx="92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136" y="340548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16748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00900" y="271968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313454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9" grpId="0"/>
      <p:bldP spid="12" grpId="0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77331" y="3261006"/>
            <a:ext cx="8534400" cy="407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1999" y="3554376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847" y="4076700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(618-907)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3131113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đấp án đúng">
            <a:hlinkClick r:id="rId2" action="ppaction://hlinkpres?slideindex=1&amp;slidetitle="/>
          </p:cNvPr>
          <p:cNvSpPr/>
          <p:nvPr/>
        </p:nvSpPr>
        <p:spPr>
          <a:xfrm>
            <a:off x="1828800" y="57150"/>
            <a:ext cx="184785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ngũ</a:t>
            </a:r>
            <a:r>
              <a:rPr lang="en-US" sz="2400" b="1" dirty="0"/>
              <a:t> </a:t>
            </a:r>
            <a:r>
              <a:rPr lang="en-US" sz="2400" b="1" dirty="0" err="1"/>
              <a:t>đại</a:t>
            </a:r>
            <a:r>
              <a:rPr lang="en-US" sz="2400" b="1" dirty="0"/>
              <a:t> (907-960)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72786" y="3571654"/>
            <a:ext cx="0" cy="266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20" idx="4"/>
          </p:cNvCxnSpPr>
          <p:nvPr/>
        </p:nvCxnSpPr>
        <p:spPr>
          <a:xfrm>
            <a:off x="4876797" y="3089556"/>
            <a:ext cx="10630" cy="3203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599" y="3571654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19999" y="3131113"/>
            <a:ext cx="0" cy="228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đáp án sai 4"/>
          <p:cNvSpPr/>
          <p:nvPr/>
        </p:nvSpPr>
        <p:spPr>
          <a:xfrm>
            <a:off x="5562600" y="36328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Tống</a:t>
            </a:r>
            <a:r>
              <a:rPr lang="en-US" sz="2400" b="1" dirty="0"/>
              <a:t> (960-1279)</a:t>
            </a:r>
          </a:p>
        </p:txBody>
      </p:sp>
      <p:sp>
        <p:nvSpPr>
          <p:cNvPr id="16" name="đáp án sai 1"/>
          <p:cNvSpPr/>
          <p:nvPr/>
        </p:nvSpPr>
        <p:spPr>
          <a:xfrm>
            <a:off x="15938" y="37656"/>
            <a:ext cx="1784509" cy="108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(1271-1368)</a:t>
            </a:r>
          </a:p>
        </p:txBody>
      </p:sp>
      <p:sp>
        <p:nvSpPr>
          <p:cNvPr id="17" name="đáp án sai 3"/>
          <p:cNvSpPr/>
          <p:nvPr/>
        </p:nvSpPr>
        <p:spPr>
          <a:xfrm>
            <a:off x="7391400" y="57150"/>
            <a:ext cx="1736662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Minh (1368-1644)</a:t>
            </a:r>
          </a:p>
        </p:txBody>
      </p:sp>
      <p:sp>
        <p:nvSpPr>
          <p:cNvPr id="18" name="đáp án sai 2"/>
          <p:cNvSpPr/>
          <p:nvPr/>
        </p:nvSpPr>
        <p:spPr>
          <a:xfrm>
            <a:off x="3733800" y="57150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(1644-1911)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FBC3DE5-DB66-4392-910A-DEF11952923B}"/>
              </a:ext>
            </a:extLst>
          </p:cNvPr>
          <p:cNvSpPr/>
          <p:nvPr/>
        </p:nvSpPr>
        <p:spPr>
          <a:xfrm>
            <a:off x="3478622" y="3811772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50EAFFFA-5225-46A6-A025-77F2B0EFAE3D}"/>
              </a:ext>
            </a:extLst>
          </p:cNvPr>
          <p:cNvSpPr/>
          <p:nvPr/>
        </p:nvSpPr>
        <p:spPr>
          <a:xfrm>
            <a:off x="1447803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72C09C3-51E6-4D10-BD0E-6DAE02F34B67}"/>
              </a:ext>
            </a:extLst>
          </p:cNvPr>
          <p:cNvSpPr/>
          <p:nvPr/>
        </p:nvSpPr>
        <p:spPr>
          <a:xfrm>
            <a:off x="4572000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1CC33DB-EC0C-4120-90C5-FBFBA07A5AF7}"/>
              </a:ext>
            </a:extLst>
          </p:cNvPr>
          <p:cNvSpPr/>
          <p:nvPr/>
        </p:nvSpPr>
        <p:spPr>
          <a:xfrm>
            <a:off x="6400802" y="3755863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0716DE2-6090-45FF-A9D0-8BA7BFA9D636}"/>
              </a:ext>
            </a:extLst>
          </p:cNvPr>
          <p:cNvSpPr/>
          <p:nvPr/>
        </p:nvSpPr>
        <p:spPr>
          <a:xfrm>
            <a:off x="7315202" y="291810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5836EE9-E725-4723-8AAB-261B83C742CA}"/>
              </a:ext>
            </a:extLst>
          </p:cNvPr>
          <p:cNvSpPr/>
          <p:nvPr/>
        </p:nvSpPr>
        <p:spPr>
          <a:xfrm>
            <a:off x="457202" y="366867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0" name="Arrow: Right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50DC9CF-A5EB-4EAF-94BD-D20788D3B2B0}"/>
              </a:ext>
            </a:extLst>
          </p:cNvPr>
          <p:cNvSpPr/>
          <p:nvPr/>
        </p:nvSpPr>
        <p:spPr>
          <a:xfrm>
            <a:off x="8534399" y="4776677"/>
            <a:ext cx="55466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0104 0.32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1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77331" y="3261006"/>
            <a:ext cx="8534400" cy="407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1999" y="3554376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847" y="4076700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(618-907)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3131113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đấp án đúng">
            <a:hlinkClick r:id="rId2" action="ppaction://hlinkpres?slideindex=1&amp;slidetitle="/>
          </p:cNvPr>
          <p:cNvSpPr/>
          <p:nvPr/>
        </p:nvSpPr>
        <p:spPr>
          <a:xfrm>
            <a:off x="876522" y="1749144"/>
            <a:ext cx="184785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ngũ</a:t>
            </a:r>
            <a:r>
              <a:rPr lang="en-US" sz="2400" b="1" dirty="0"/>
              <a:t> </a:t>
            </a:r>
            <a:r>
              <a:rPr lang="en-US" sz="2400" b="1" dirty="0" err="1"/>
              <a:t>đại</a:t>
            </a:r>
            <a:r>
              <a:rPr lang="en-US" sz="2400" b="1" dirty="0"/>
              <a:t> (907-960)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72786" y="3571654"/>
            <a:ext cx="0" cy="266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20" idx="4"/>
          </p:cNvCxnSpPr>
          <p:nvPr/>
        </p:nvCxnSpPr>
        <p:spPr>
          <a:xfrm>
            <a:off x="4876797" y="3089556"/>
            <a:ext cx="10630" cy="3203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599" y="3571654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19999" y="3131113"/>
            <a:ext cx="0" cy="228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đáp án sai 4"/>
          <p:cNvSpPr/>
          <p:nvPr/>
        </p:nvSpPr>
        <p:spPr>
          <a:xfrm>
            <a:off x="5562600" y="36328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Tống</a:t>
            </a:r>
            <a:r>
              <a:rPr lang="en-US" sz="2400" b="1" dirty="0"/>
              <a:t> (960-1279)</a:t>
            </a:r>
          </a:p>
        </p:txBody>
      </p:sp>
      <p:sp>
        <p:nvSpPr>
          <p:cNvPr id="16" name="đáp án sai 1"/>
          <p:cNvSpPr/>
          <p:nvPr/>
        </p:nvSpPr>
        <p:spPr>
          <a:xfrm>
            <a:off x="15938" y="37656"/>
            <a:ext cx="1784509" cy="108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(1271-1368)</a:t>
            </a:r>
          </a:p>
        </p:txBody>
      </p:sp>
      <p:sp>
        <p:nvSpPr>
          <p:cNvPr id="17" name="đáp án sai 3"/>
          <p:cNvSpPr/>
          <p:nvPr/>
        </p:nvSpPr>
        <p:spPr>
          <a:xfrm>
            <a:off x="7391400" y="57150"/>
            <a:ext cx="1736662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Minh (1368-1644)</a:t>
            </a:r>
          </a:p>
        </p:txBody>
      </p:sp>
      <p:sp>
        <p:nvSpPr>
          <p:cNvPr id="18" name="đáp án sai 2"/>
          <p:cNvSpPr/>
          <p:nvPr/>
        </p:nvSpPr>
        <p:spPr>
          <a:xfrm>
            <a:off x="3733800" y="57150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(1644-1911)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FBC3DE5-DB66-4392-910A-DEF11952923B}"/>
              </a:ext>
            </a:extLst>
          </p:cNvPr>
          <p:cNvSpPr/>
          <p:nvPr/>
        </p:nvSpPr>
        <p:spPr>
          <a:xfrm>
            <a:off x="3478622" y="3811772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50EAFFFA-5225-46A6-A025-77F2B0EFAE3D}"/>
              </a:ext>
            </a:extLst>
          </p:cNvPr>
          <p:cNvSpPr/>
          <p:nvPr/>
        </p:nvSpPr>
        <p:spPr>
          <a:xfrm>
            <a:off x="1447803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72C09C3-51E6-4D10-BD0E-6DAE02F34B67}"/>
              </a:ext>
            </a:extLst>
          </p:cNvPr>
          <p:cNvSpPr/>
          <p:nvPr/>
        </p:nvSpPr>
        <p:spPr>
          <a:xfrm>
            <a:off x="4572000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1CC33DB-EC0C-4120-90C5-FBFBA07A5AF7}"/>
              </a:ext>
            </a:extLst>
          </p:cNvPr>
          <p:cNvSpPr/>
          <p:nvPr/>
        </p:nvSpPr>
        <p:spPr>
          <a:xfrm>
            <a:off x="6400802" y="3755863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0716DE2-6090-45FF-A9D0-8BA7BFA9D636}"/>
              </a:ext>
            </a:extLst>
          </p:cNvPr>
          <p:cNvSpPr/>
          <p:nvPr/>
        </p:nvSpPr>
        <p:spPr>
          <a:xfrm>
            <a:off x="7315202" y="291810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5836EE9-E725-4723-8AAB-261B83C742CA}"/>
              </a:ext>
            </a:extLst>
          </p:cNvPr>
          <p:cNvSpPr/>
          <p:nvPr/>
        </p:nvSpPr>
        <p:spPr>
          <a:xfrm>
            <a:off x="457202" y="366867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0" name="Arrow: Right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50DC9CF-A5EB-4EAF-94BD-D20788D3B2B0}"/>
              </a:ext>
            </a:extLst>
          </p:cNvPr>
          <p:cNvSpPr/>
          <p:nvPr/>
        </p:nvSpPr>
        <p:spPr>
          <a:xfrm>
            <a:off x="8534399" y="4776677"/>
            <a:ext cx="55466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29896 0.78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77331" y="3261006"/>
            <a:ext cx="8534400" cy="407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1999" y="3554376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847" y="4076700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(618-907)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3131113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đấp án đúng">
            <a:hlinkClick r:id="rId2" action="ppaction://hlinkpres?slideindex=1&amp;slidetitle="/>
          </p:cNvPr>
          <p:cNvSpPr/>
          <p:nvPr/>
        </p:nvSpPr>
        <p:spPr>
          <a:xfrm>
            <a:off x="876522" y="1749144"/>
            <a:ext cx="184785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ngũ</a:t>
            </a:r>
            <a:r>
              <a:rPr lang="en-US" sz="2400" b="1" dirty="0"/>
              <a:t> </a:t>
            </a:r>
            <a:r>
              <a:rPr lang="en-US" sz="2400" b="1" dirty="0" err="1"/>
              <a:t>đại</a:t>
            </a:r>
            <a:r>
              <a:rPr lang="en-US" sz="2400" b="1" dirty="0"/>
              <a:t> (907-960)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72786" y="3571654"/>
            <a:ext cx="0" cy="266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20" idx="4"/>
          </p:cNvCxnSpPr>
          <p:nvPr/>
        </p:nvCxnSpPr>
        <p:spPr>
          <a:xfrm>
            <a:off x="4876797" y="3089556"/>
            <a:ext cx="10630" cy="3203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599" y="3571654"/>
            <a:ext cx="0" cy="228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19999" y="3131113"/>
            <a:ext cx="0" cy="228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đáp án sai 4"/>
          <p:cNvSpPr/>
          <p:nvPr/>
        </p:nvSpPr>
        <p:spPr>
          <a:xfrm>
            <a:off x="2895601" y="4076700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Tống</a:t>
            </a:r>
            <a:r>
              <a:rPr lang="en-US" sz="2400" b="1" dirty="0"/>
              <a:t> (960-1279)</a:t>
            </a:r>
          </a:p>
        </p:txBody>
      </p:sp>
      <p:sp>
        <p:nvSpPr>
          <p:cNvPr id="16" name="đáp án sai 1"/>
          <p:cNvSpPr/>
          <p:nvPr/>
        </p:nvSpPr>
        <p:spPr>
          <a:xfrm>
            <a:off x="15938" y="37656"/>
            <a:ext cx="1784509" cy="108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(1271-1368)</a:t>
            </a:r>
          </a:p>
        </p:txBody>
      </p:sp>
      <p:sp>
        <p:nvSpPr>
          <p:cNvPr id="17" name="đáp án sai 3"/>
          <p:cNvSpPr/>
          <p:nvPr/>
        </p:nvSpPr>
        <p:spPr>
          <a:xfrm>
            <a:off x="7391400" y="57150"/>
            <a:ext cx="1736662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Minh (1368-1644)</a:t>
            </a:r>
          </a:p>
        </p:txBody>
      </p:sp>
      <p:sp>
        <p:nvSpPr>
          <p:cNvPr id="18" name="đáp án sai 2"/>
          <p:cNvSpPr/>
          <p:nvPr/>
        </p:nvSpPr>
        <p:spPr>
          <a:xfrm>
            <a:off x="3733800" y="57150"/>
            <a:ext cx="175259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Thanh</a:t>
            </a:r>
            <a:r>
              <a:rPr lang="en-US" sz="2400" b="1" dirty="0"/>
              <a:t> (1644-1911)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FBC3DE5-DB66-4392-910A-DEF11952923B}"/>
              </a:ext>
            </a:extLst>
          </p:cNvPr>
          <p:cNvSpPr/>
          <p:nvPr/>
        </p:nvSpPr>
        <p:spPr>
          <a:xfrm>
            <a:off x="3478622" y="3811772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50EAFFFA-5225-46A6-A025-77F2B0EFAE3D}"/>
              </a:ext>
            </a:extLst>
          </p:cNvPr>
          <p:cNvSpPr/>
          <p:nvPr/>
        </p:nvSpPr>
        <p:spPr>
          <a:xfrm>
            <a:off x="1447803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72C09C3-51E6-4D10-BD0E-6DAE02F34B67}"/>
              </a:ext>
            </a:extLst>
          </p:cNvPr>
          <p:cNvSpPr/>
          <p:nvPr/>
        </p:nvSpPr>
        <p:spPr>
          <a:xfrm>
            <a:off x="4572000" y="286095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1CC33DB-EC0C-4120-90C5-FBFBA07A5AF7}"/>
              </a:ext>
            </a:extLst>
          </p:cNvPr>
          <p:cNvSpPr/>
          <p:nvPr/>
        </p:nvSpPr>
        <p:spPr>
          <a:xfrm>
            <a:off x="6400802" y="3755863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0716DE2-6090-45FF-A9D0-8BA7BFA9D636}"/>
              </a:ext>
            </a:extLst>
          </p:cNvPr>
          <p:cNvSpPr/>
          <p:nvPr/>
        </p:nvSpPr>
        <p:spPr>
          <a:xfrm>
            <a:off x="7315202" y="291810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5836EE9-E725-4723-8AAB-261B83C742CA}"/>
              </a:ext>
            </a:extLst>
          </p:cNvPr>
          <p:cNvSpPr/>
          <p:nvPr/>
        </p:nvSpPr>
        <p:spPr>
          <a:xfrm>
            <a:off x="457202" y="3668676"/>
            <a:ext cx="609593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0" name="Arrow: Right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50DC9CF-A5EB-4EAF-94BD-D20788D3B2B0}"/>
              </a:ext>
            </a:extLst>
          </p:cNvPr>
          <p:cNvSpPr/>
          <p:nvPr/>
        </p:nvSpPr>
        <p:spPr>
          <a:xfrm>
            <a:off x="8534399" y="4776677"/>
            <a:ext cx="55466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43524 0.33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1190</Words>
  <Application>Microsoft Office PowerPoint</Application>
  <PresentationFormat>On-screen Show (16:9)</PresentationFormat>
  <Paragraphs>185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Đây là tiến trình phát triển của lịch sử Trung Quốc  từ thế kỉ VII đến giữa thế kỉ XIX  (từ thời Đường đến thời Thanh)</vt:lpstr>
      <vt:lpstr>Đây là tiến trình phát triển của lịch sử Trung Quốc  từ thế kỉ VII đến giữa thế kỉ XIX  (từ thời Đường đến thời Thanh)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 Thu</cp:lastModifiedBy>
  <cp:revision>200</cp:revision>
  <dcterms:created xsi:type="dcterms:W3CDTF">2021-07-19T08:13:53Z</dcterms:created>
  <dcterms:modified xsi:type="dcterms:W3CDTF">2023-10-30T05:21:49Z</dcterms:modified>
</cp:coreProperties>
</file>