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641" r:id="rId2"/>
    <p:sldMasterId id="2147489221" r:id="rId3"/>
    <p:sldMasterId id="2147489258" r:id="rId4"/>
    <p:sldMasterId id="2147489282" r:id="rId5"/>
    <p:sldMasterId id="2147489294" r:id="rId6"/>
    <p:sldMasterId id="2147489306" r:id="rId7"/>
    <p:sldMasterId id="2147489342" r:id="rId8"/>
  </p:sldMasterIdLst>
  <p:notesMasterIdLst>
    <p:notesMasterId r:id="rId30"/>
  </p:notesMasterIdLst>
  <p:sldIdLst>
    <p:sldId id="317" r:id="rId9"/>
    <p:sldId id="323" r:id="rId10"/>
    <p:sldId id="377" r:id="rId11"/>
    <p:sldId id="388" r:id="rId12"/>
    <p:sldId id="372" r:id="rId13"/>
    <p:sldId id="378" r:id="rId14"/>
    <p:sldId id="376" r:id="rId15"/>
    <p:sldId id="337" r:id="rId16"/>
    <p:sldId id="338" r:id="rId17"/>
    <p:sldId id="343" r:id="rId18"/>
    <p:sldId id="381" r:id="rId19"/>
    <p:sldId id="336" r:id="rId20"/>
    <p:sldId id="390" r:id="rId21"/>
    <p:sldId id="384" r:id="rId22"/>
    <p:sldId id="319" r:id="rId23"/>
    <p:sldId id="352" r:id="rId24"/>
    <p:sldId id="385" r:id="rId25"/>
    <p:sldId id="321" r:id="rId26"/>
    <p:sldId id="394" r:id="rId27"/>
    <p:sldId id="359" r:id="rId28"/>
    <p:sldId id="3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75EC6-8AD5-411E-8337-4E2C01B8031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469140-EB0D-4B05-9496-89875F96E5D3}">
      <dgm:prSet phldrT="[Text]" custT="1"/>
      <dgm:spPr/>
      <dgm:t>
        <a:bodyPr/>
        <a:lstStyle/>
        <a:p>
          <a:r>
            <a:rPr lang="en-US" sz="2800" dirty="0">
              <a:latin typeface="#9Slide05 Brannboll Ny" panose="02000000000000000000" pitchFamily="2" charset="0"/>
              <a:cs typeface="Arial" panose="020B0604020202020204" pitchFamily="34" charset="0"/>
            </a:rPr>
            <a:t>L</a:t>
          </a:r>
          <a:r>
            <a:rPr lang="vi-VN" sz="2800" dirty="0">
              <a:latin typeface="#9Slide05 Brannboll Ny" panose="02000000000000000000" pitchFamily="2" charset="0"/>
              <a:cs typeface="Arial" panose="020B0604020202020204" pitchFamily="34" charset="0"/>
            </a:rPr>
            <a:t>à phẩm chất đạo đức của con người</a:t>
          </a:r>
          <a:endParaRPr lang="en-US" sz="2800" dirty="0">
            <a:latin typeface="#9Slide05 Brannboll Ny" panose="02000000000000000000" pitchFamily="2" charset="0"/>
          </a:endParaRPr>
        </a:p>
      </dgm:t>
    </dgm:pt>
    <dgm:pt modelId="{C6430045-F7D0-4EAE-ABEB-55F559F9557D}" type="parTrans" cxnId="{8F785D8A-8ECF-4626-8635-B36842910D09}">
      <dgm:prSet/>
      <dgm:spPr/>
      <dgm:t>
        <a:bodyPr/>
        <a:lstStyle/>
        <a:p>
          <a:endParaRPr lang="en-US" sz="2000"/>
        </a:p>
      </dgm:t>
    </dgm:pt>
    <dgm:pt modelId="{FCAEF250-81CF-41D1-AF72-21CE2D237215}" type="sibTrans" cxnId="{8F785D8A-8ECF-4626-8635-B36842910D09}">
      <dgm:prSet/>
      <dgm:spPr/>
      <dgm:t>
        <a:bodyPr/>
        <a:lstStyle/>
        <a:p>
          <a:endParaRPr lang="en-US" sz="2000"/>
        </a:p>
      </dgm:t>
    </dgm:pt>
    <dgm:pt modelId="{E2FBD33B-E4E9-4AA1-9D4A-3AA7505DCE6F}">
      <dgm:prSet phldrT="[Text]" custT="1"/>
      <dgm:spPr/>
      <dgm:t>
        <a:bodyPr/>
        <a:lstStyle/>
        <a:p>
          <a:r>
            <a:rPr lang="en-US" sz="2800" dirty="0">
              <a:latin typeface="#9Slide05 Brannboll Ny" panose="02000000000000000000" pitchFamily="2" charset="0"/>
              <a:cs typeface="Arial" panose="020B0604020202020204" pitchFamily="34" charset="0"/>
            </a:rPr>
            <a:t>T</a:t>
          </a:r>
          <a:r>
            <a:rPr lang="vi-VN" sz="2800" dirty="0">
              <a:latin typeface="#9Slide05 Brannboll Ny" panose="02000000000000000000" pitchFamily="2" charset="0"/>
              <a:cs typeface="Arial" panose="020B0604020202020204" pitchFamily="34" charset="0"/>
            </a:rPr>
            <a:t>hể hiện sự công bằng, không thiên vị</a:t>
          </a:r>
          <a:r>
            <a:rPr lang="en-US" sz="2800" dirty="0">
              <a:latin typeface="#9Slide05 Brannboll Ny" panose="02000000000000000000" pitchFamily="2" charset="0"/>
              <a:cs typeface="Arial" panose="020B0604020202020204" pitchFamily="34" charset="0"/>
            </a:rPr>
            <a:t>.</a:t>
          </a:r>
          <a:endParaRPr lang="en-US" sz="2800" dirty="0">
            <a:latin typeface="#9Slide05 Brannboll Ny" panose="02000000000000000000" pitchFamily="2" charset="0"/>
          </a:endParaRPr>
        </a:p>
      </dgm:t>
    </dgm:pt>
    <dgm:pt modelId="{A6BCBFB5-3545-4B79-9FB7-2387F5D61129}" type="parTrans" cxnId="{F0014F70-F7DE-44F2-9815-F038479694B8}">
      <dgm:prSet/>
      <dgm:spPr/>
      <dgm:t>
        <a:bodyPr/>
        <a:lstStyle/>
        <a:p>
          <a:endParaRPr lang="en-US" sz="2000"/>
        </a:p>
      </dgm:t>
    </dgm:pt>
    <dgm:pt modelId="{891B0504-2376-486F-9FFA-C728FF460657}" type="sibTrans" cxnId="{F0014F70-F7DE-44F2-9815-F038479694B8}">
      <dgm:prSet/>
      <dgm:spPr/>
      <dgm:t>
        <a:bodyPr/>
        <a:lstStyle/>
        <a:p>
          <a:endParaRPr lang="en-US" sz="2000"/>
        </a:p>
      </dgm:t>
    </dgm:pt>
    <dgm:pt modelId="{BADF23D8-A930-4819-85B4-BD8CA123D6F3}">
      <dgm:prSet phldrT="[Text]" custT="1"/>
      <dgm:spPr/>
      <dgm:t>
        <a:bodyPr/>
        <a:lstStyle/>
        <a:p>
          <a:r>
            <a:rPr lang="en-US" sz="2800" dirty="0">
              <a:latin typeface="#9Slide05 Brannboll Ny" panose="02000000000000000000" pitchFamily="2" charset="0"/>
              <a:cs typeface="Arial" panose="020B0604020202020204" pitchFamily="34" charset="0"/>
            </a:rPr>
            <a:t>G</a:t>
          </a:r>
          <a:r>
            <a:rPr lang="vi-VN" sz="2800" dirty="0">
              <a:latin typeface="#9Slide05 Brannboll Ny" panose="02000000000000000000" pitchFamily="2" charset="0"/>
              <a:cs typeface="Arial" panose="020B0604020202020204" pitchFamily="34" charset="0"/>
            </a:rPr>
            <a:t>iải quyết công việc theo lẽ phải, xuất phát từ lợi ích chung</a:t>
          </a:r>
          <a:r>
            <a:rPr lang="en-US" sz="2800" dirty="0">
              <a:latin typeface="#9Slide05 Brannboll Ny" panose="02000000000000000000" pitchFamily="2" charset="0"/>
              <a:cs typeface="Arial" panose="020B0604020202020204" pitchFamily="34" charset="0"/>
            </a:rPr>
            <a:t>; </a:t>
          </a:r>
          <a:r>
            <a:rPr lang="vi-VN" sz="2800" dirty="0">
              <a:latin typeface="#9Slide05 Brannboll Ny" panose="02000000000000000000" pitchFamily="2" charset="0"/>
              <a:cs typeface="Arial" panose="020B0604020202020204" pitchFamily="34" charset="0"/>
            </a:rPr>
            <a:t> đặt lợi ích chung lên trên cá nhân.</a:t>
          </a:r>
          <a:endParaRPr lang="en-US" sz="2800" dirty="0">
            <a:latin typeface="#9Slide05 Brannboll Ny" panose="02000000000000000000" pitchFamily="2" charset="0"/>
          </a:endParaRPr>
        </a:p>
      </dgm:t>
    </dgm:pt>
    <dgm:pt modelId="{DFF968F5-8C8C-4DE5-875F-1E27C5934421}" type="parTrans" cxnId="{BC992044-DCF6-45EC-853A-B1E6015DBE5E}">
      <dgm:prSet/>
      <dgm:spPr/>
      <dgm:t>
        <a:bodyPr/>
        <a:lstStyle/>
        <a:p>
          <a:endParaRPr lang="en-US" sz="2000"/>
        </a:p>
      </dgm:t>
    </dgm:pt>
    <dgm:pt modelId="{319A432E-844E-4AFF-89BB-84B3A44EF373}" type="sibTrans" cxnId="{BC992044-DCF6-45EC-853A-B1E6015DBE5E}">
      <dgm:prSet/>
      <dgm:spPr/>
      <dgm:t>
        <a:bodyPr/>
        <a:lstStyle/>
        <a:p>
          <a:endParaRPr lang="en-US" sz="2000"/>
        </a:p>
      </dgm:t>
    </dgm:pt>
    <dgm:pt modelId="{1C6951C6-F117-455F-88C6-5FEDB4032E3A}" type="pres">
      <dgm:prSet presAssocID="{AC775EC6-8AD5-411E-8337-4E2C01B8031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34293D6-E755-48FD-BDBB-3DAEE0BB4A3A}" type="pres">
      <dgm:prSet presAssocID="{BADF23D8-A930-4819-85B4-BD8CA123D6F3}" presName="Accent3" presStyleCnt="0"/>
      <dgm:spPr/>
    </dgm:pt>
    <dgm:pt modelId="{115E08FC-C456-4A4E-8BD4-ADA89CE991B4}" type="pres">
      <dgm:prSet presAssocID="{BADF23D8-A930-4819-85B4-BD8CA123D6F3}" presName="Accent" presStyleLbl="node1" presStyleIdx="0" presStyleCnt="3"/>
      <dgm:spPr/>
    </dgm:pt>
    <dgm:pt modelId="{EAB41C31-9CC6-4A96-ABE6-19A263A8E637}" type="pres">
      <dgm:prSet presAssocID="{BADF23D8-A930-4819-85B4-BD8CA123D6F3}" presName="ParentBackground3" presStyleCnt="0"/>
      <dgm:spPr/>
    </dgm:pt>
    <dgm:pt modelId="{CE718072-6C87-4386-BC48-038A6464442A}" type="pres">
      <dgm:prSet presAssocID="{BADF23D8-A930-4819-85B4-BD8CA123D6F3}" presName="ParentBackground" presStyleLbl="fgAcc1" presStyleIdx="0" presStyleCnt="3"/>
      <dgm:spPr/>
    </dgm:pt>
    <dgm:pt modelId="{5A4FD6A0-165B-413C-A735-6A509DC7B31E}" type="pres">
      <dgm:prSet presAssocID="{BADF23D8-A930-4819-85B4-BD8CA123D6F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D8175D2-9CE2-4337-AB19-712ED4FF7FEE}" type="pres">
      <dgm:prSet presAssocID="{E2FBD33B-E4E9-4AA1-9D4A-3AA7505DCE6F}" presName="Accent2" presStyleCnt="0"/>
      <dgm:spPr/>
    </dgm:pt>
    <dgm:pt modelId="{03295FB4-EB18-4E5D-A915-F4D399CBE0BA}" type="pres">
      <dgm:prSet presAssocID="{E2FBD33B-E4E9-4AA1-9D4A-3AA7505DCE6F}" presName="Accent" presStyleLbl="node1" presStyleIdx="1" presStyleCnt="3"/>
      <dgm:spPr/>
    </dgm:pt>
    <dgm:pt modelId="{A98ED893-EB17-4D4D-A1C5-451C2819D3B9}" type="pres">
      <dgm:prSet presAssocID="{E2FBD33B-E4E9-4AA1-9D4A-3AA7505DCE6F}" presName="ParentBackground2" presStyleCnt="0"/>
      <dgm:spPr/>
    </dgm:pt>
    <dgm:pt modelId="{6B0CDC0C-A1B6-40AE-B854-F4ED52AC8DA6}" type="pres">
      <dgm:prSet presAssocID="{E2FBD33B-E4E9-4AA1-9D4A-3AA7505DCE6F}" presName="ParentBackground" presStyleLbl="fgAcc1" presStyleIdx="1" presStyleCnt="3"/>
      <dgm:spPr/>
    </dgm:pt>
    <dgm:pt modelId="{0D790066-63C6-4D96-8CA5-B3F35021DDCE}" type="pres">
      <dgm:prSet presAssocID="{E2FBD33B-E4E9-4AA1-9D4A-3AA7505DCE6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25ECD5-A2CE-460E-AE4C-DB56DA48DC91}" type="pres">
      <dgm:prSet presAssocID="{74469140-EB0D-4B05-9496-89875F96E5D3}" presName="Accent1" presStyleCnt="0"/>
      <dgm:spPr/>
    </dgm:pt>
    <dgm:pt modelId="{FDF85874-BC2A-4608-9F41-BE3E6EE2331B}" type="pres">
      <dgm:prSet presAssocID="{74469140-EB0D-4B05-9496-89875F96E5D3}" presName="Accent" presStyleLbl="node1" presStyleIdx="2" presStyleCnt="3"/>
      <dgm:spPr/>
    </dgm:pt>
    <dgm:pt modelId="{59D5DE54-8345-4636-9FEB-98F0EA55752B}" type="pres">
      <dgm:prSet presAssocID="{74469140-EB0D-4B05-9496-89875F96E5D3}" presName="ParentBackground1" presStyleCnt="0"/>
      <dgm:spPr/>
    </dgm:pt>
    <dgm:pt modelId="{A0842BFB-4E8A-420B-96FB-E4CB8448352D}" type="pres">
      <dgm:prSet presAssocID="{74469140-EB0D-4B05-9496-89875F96E5D3}" presName="ParentBackground" presStyleLbl="fgAcc1" presStyleIdx="2" presStyleCnt="3"/>
      <dgm:spPr/>
    </dgm:pt>
    <dgm:pt modelId="{3C8ED7A3-1688-49A1-84DE-C8564F269B3D}" type="pres">
      <dgm:prSet presAssocID="{74469140-EB0D-4B05-9496-89875F96E5D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39225-3AAF-44D4-804E-D4C1C79FB911}" type="presOf" srcId="{AC775EC6-8AD5-411E-8337-4E2C01B80314}" destId="{1C6951C6-F117-455F-88C6-5FEDB4032E3A}" srcOrd="0" destOrd="0" presId="urn:microsoft.com/office/officeart/2011/layout/CircleProcess"/>
    <dgm:cxn modelId="{58A24A3A-4AD2-4EA4-8E16-3F52992A0D83}" type="presOf" srcId="{74469140-EB0D-4B05-9496-89875F96E5D3}" destId="{3C8ED7A3-1688-49A1-84DE-C8564F269B3D}" srcOrd="1" destOrd="0" presId="urn:microsoft.com/office/officeart/2011/layout/CircleProcess"/>
    <dgm:cxn modelId="{B367EA3C-D019-4DAE-8C84-1189AF719410}" type="presOf" srcId="{74469140-EB0D-4B05-9496-89875F96E5D3}" destId="{A0842BFB-4E8A-420B-96FB-E4CB8448352D}" srcOrd="0" destOrd="0" presId="urn:microsoft.com/office/officeart/2011/layout/CircleProcess"/>
    <dgm:cxn modelId="{BC992044-DCF6-45EC-853A-B1E6015DBE5E}" srcId="{AC775EC6-8AD5-411E-8337-4E2C01B80314}" destId="{BADF23D8-A930-4819-85B4-BD8CA123D6F3}" srcOrd="2" destOrd="0" parTransId="{DFF968F5-8C8C-4DE5-875F-1E27C5934421}" sibTransId="{319A432E-844E-4AFF-89BB-84B3A44EF373}"/>
    <dgm:cxn modelId="{7C2B3B6D-0C50-46AF-AB74-BA0EC4FC8FA3}" type="presOf" srcId="{E2FBD33B-E4E9-4AA1-9D4A-3AA7505DCE6F}" destId="{6B0CDC0C-A1B6-40AE-B854-F4ED52AC8DA6}" srcOrd="0" destOrd="0" presId="urn:microsoft.com/office/officeart/2011/layout/CircleProcess"/>
    <dgm:cxn modelId="{F0014F70-F7DE-44F2-9815-F038479694B8}" srcId="{AC775EC6-8AD5-411E-8337-4E2C01B80314}" destId="{E2FBD33B-E4E9-4AA1-9D4A-3AA7505DCE6F}" srcOrd="1" destOrd="0" parTransId="{A6BCBFB5-3545-4B79-9FB7-2387F5D61129}" sibTransId="{891B0504-2376-486F-9FFA-C728FF460657}"/>
    <dgm:cxn modelId="{72A8367A-16BF-4153-A147-F888E5151980}" type="presOf" srcId="{BADF23D8-A930-4819-85B4-BD8CA123D6F3}" destId="{CE718072-6C87-4386-BC48-038A6464442A}" srcOrd="0" destOrd="0" presId="urn:microsoft.com/office/officeart/2011/layout/CircleProcess"/>
    <dgm:cxn modelId="{C3C4A17F-4F9F-43B4-9845-797192EF10E4}" type="presOf" srcId="{E2FBD33B-E4E9-4AA1-9D4A-3AA7505DCE6F}" destId="{0D790066-63C6-4D96-8CA5-B3F35021DDCE}" srcOrd="1" destOrd="0" presId="urn:microsoft.com/office/officeart/2011/layout/CircleProcess"/>
    <dgm:cxn modelId="{8F785D8A-8ECF-4626-8635-B36842910D09}" srcId="{AC775EC6-8AD5-411E-8337-4E2C01B80314}" destId="{74469140-EB0D-4B05-9496-89875F96E5D3}" srcOrd="0" destOrd="0" parTransId="{C6430045-F7D0-4EAE-ABEB-55F559F9557D}" sibTransId="{FCAEF250-81CF-41D1-AF72-21CE2D237215}"/>
    <dgm:cxn modelId="{1B81529D-A07A-4211-9211-3F3D12D85387}" type="presOf" srcId="{BADF23D8-A930-4819-85B4-BD8CA123D6F3}" destId="{5A4FD6A0-165B-413C-A735-6A509DC7B31E}" srcOrd="1" destOrd="0" presId="urn:microsoft.com/office/officeart/2011/layout/CircleProcess"/>
    <dgm:cxn modelId="{0D9D370C-821D-45D7-B70F-242D0B3045AC}" type="presParOf" srcId="{1C6951C6-F117-455F-88C6-5FEDB4032E3A}" destId="{134293D6-E755-48FD-BDBB-3DAEE0BB4A3A}" srcOrd="0" destOrd="0" presId="urn:microsoft.com/office/officeart/2011/layout/CircleProcess"/>
    <dgm:cxn modelId="{E2C750FA-4C45-4276-982B-7F12D51E2C11}" type="presParOf" srcId="{134293D6-E755-48FD-BDBB-3DAEE0BB4A3A}" destId="{115E08FC-C456-4A4E-8BD4-ADA89CE991B4}" srcOrd="0" destOrd="0" presId="urn:microsoft.com/office/officeart/2011/layout/CircleProcess"/>
    <dgm:cxn modelId="{9CFB7347-BFF3-4061-B8EB-4FD7EB398610}" type="presParOf" srcId="{1C6951C6-F117-455F-88C6-5FEDB4032E3A}" destId="{EAB41C31-9CC6-4A96-ABE6-19A263A8E637}" srcOrd="1" destOrd="0" presId="urn:microsoft.com/office/officeart/2011/layout/CircleProcess"/>
    <dgm:cxn modelId="{71B6E492-008A-4AD6-8138-2AB2360FFCBE}" type="presParOf" srcId="{EAB41C31-9CC6-4A96-ABE6-19A263A8E637}" destId="{CE718072-6C87-4386-BC48-038A6464442A}" srcOrd="0" destOrd="0" presId="urn:microsoft.com/office/officeart/2011/layout/CircleProcess"/>
    <dgm:cxn modelId="{6579BF3A-D716-4874-80AD-403195203E10}" type="presParOf" srcId="{1C6951C6-F117-455F-88C6-5FEDB4032E3A}" destId="{5A4FD6A0-165B-413C-A735-6A509DC7B31E}" srcOrd="2" destOrd="0" presId="urn:microsoft.com/office/officeart/2011/layout/CircleProcess"/>
    <dgm:cxn modelId="{52A14844-ADB4-4E64-B5D7-81E1C5FC67B0}" type="presParOf" srcId="{1C6951C6-F117-455F-88C6-5FEDB4032E3A}" destId="{BD8175D2-9CE2-4337-AB19-712ED4FF7FEE}" srcOrd="3" destOrd="0" presId="urn:microsoft.com/office/officeart/2011/layout/CircleProcess"/>
    <dgm:cxn modelId="{696EBB81-D227-437C-8E99-3E0C76B1EC31}" type="presParOf" srcId="{BD8175D2-9CE2-4337-AB19-712ED4FF7FEE}" destId="{03295FB4-EB18-4E5D-A915-F4D399CBE0BA}" srcOrd="0" destOrd="0" presId="urn:microsoft.com/office/officeart/2011/layout/CircleProcess"/>
    <dgm:cxn modelId="{5E40075C-6FEB-41EA-89E6-C3C476F6C7B4}" type="presParOf" srcId="{1C6951C6-F117-455F-88C6-5FEDB4032E3A}" destId="{A98ED893-EB17-4D4D-A1C5-451C2819D3B9}" srcOrd="4" destOrd="0" presId="urn:microsoft.com/office/officeart/2011/layout/CircleProcess"/>
    <dgm:cxn modelId="{56B012BD-E04D-48EC-9E63-C490B1D59AD5}" type="presParOf" srcId="{A98ED893-EB17-4D4D-A1C5-451C2819D3B9}" destId="{6B0CDC0C-A1B6-40AE-B854-F4ED52AC8DA6}" srcOrd="0" destOrd="0" presId="urn:microsoft.com/office/officeart/2011/layout/CircleProcess"/>
    <dgm:cxn modelId="{F0625694-11A3-405D-9FC9-61D16FE2E066}" type="presParOf" srcId="{1C6951C6-F117-455F-88C6-5FEDB4032E3A}" destId="{0D790066-63C6-4D96-8CA5-B3F35021DDCE}" srcOrd="5" destOrd="0" presId="urn:microsoft.com/office/officeart/2011/layout/CircleProcess"/>
    <dgm:cxn modelId="{272070C7-7300-4DC6-AB5F-53112C790E08}" type="presParOf" srcId="{1C6951C6-F117-455F-88C6-5FEDB4032E3A}" destId="{9325ECD5-A2CE-460E-AE4C-DB56DA48DC91}" srcOrd="6" destOrd="0" presId="urn:microsoft.com/office/officeart/2011/layout/CircleProcess"/>
    <dgm:cxn modelId="{BE989D1E-4F93-4907-81B0-E3A5C1DB2B56}" type="presParOf" srcId="{9325ECD5-A2CE-460E-AE4C-DB56DA48DC91}" destId="{FDF85874-BC2A-4608-9F41-BE3E6EE2331B}" srcOrd="0" destOrd="0" presId="urn:microsoft.com/office/officeart/2011/layout/CircleProcess"/>
    <dgm:cxn modelId="{8E316D79-26E3-42B3-B9B2-20B696389368}" type="presParOf" srcId="{1C6951C6-F117-455F-88C6-5FEDB4032E3A}" destId="{59D5DE54-8345-4636-9FEB-98F0EA55752B}" srcOrd="7" destOrd="0" presId="urn:microsoft.com/office/officeart/2011/layout/CircleProcess"/>
    <dgm:cxn modelId="{DE221229-6D82-43C8-A36B-F363F8792639}" type="presParOf" srcId="{59D5DE54-8345-4636-9FEB-98F0EA55752B}" destId="{A0842BFB-4E8A-420B-96FB-E4CB8448352D}" srcOrd="0" destOrd="0" presId="urn:microsoft.com/office/officeart/2011/layout/CircleProcess"/>
    <dgm:cxn modelId="{6ECD9D37-DC95-4967-AD4A-549B2F0B944C}" type="presParOf" srcId="{1C6951C6-F117-455F-88C6-5FEDB4032E3A}" destId="{3C8ED7A3-1688-49A1-84DE-C8564F269B3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E08FC-C456-4A4E-8BD4-ADA89CE991B4}">
      <dsp:nvSpPr>
        <dsp:cNvPr id="0" name=""/>
        <dsp:cNvSpPr/>
      </dsp:nvSpPr>
      <dsp:spPr>
        <a:xfrm>
          <a:off x="7393284" y="1561797"/>
          <a:ext cx="3225081" cy="32256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18072-6C87-4386-BC48-038A6464442A}">
      <dsp:nvSpPr>
        <dsp:cNvPr id="0" name=""/>
        <dsp:cNvSpPr/>
      </dsp:nvSpPr>
      <dsp:spPr>
        <a:xfrm>
          <a:off x="7500367" y="1669338"/>
          <a:ext cx="3010915" cy="3010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G</a:t>
          </a:r>
          <a:r>
            <a:rPr lang="vi-VN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iải quyết công việc theo lẽ phải, xuất phát từ lợi ích chung</a:t>
          </a:r>
          <a:r>
            <a:rPr lang="en-US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; </a:t>
          </a:r>
          <a:r>
            <a:rPr lang="vi-VN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 đặt lợi ích chung lên trên cá nhân.</a:t>
          </a:r>
          <a:endParaRPr lang="en-US" sz="2800" kern="1200" dirty="0">
            <a:latin typeface="#9Slide05 Brannboll Ny" panose="02000000000000000000" pitchFamily="2" charset="0"/>
          </a:endParaRPr>
        </a:p>
      </dsp:txBody>
      <dsp:txXfrm>
        <a:off x="7930798" y="2099504"/>
        <a:ext cx="2150054" cy="2150263"/>
      </dsp:txXfrm>
    </dsp:sp>
    <dsp:sp modelId="{03295FB4-EB18-4E5D-A915-F4D399CBE0BA}">
      <dsp:nvSpPr>
        <dsp:cNvPr id="0" name=""/>
        <dsp:cNvSpPr/>
      </dsp:nvSpPr>
      <dsp:spPr>
        <a:xfrm rot="2700000">
          <a:off x="4063955" y="1565696"/>
          <a:ext cx="3217313" cy="321731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CDC0C-A1B6-40AE-B854-F4ED52AC8DA6}">
      <dsp:nvSpPr>
        <dsp:cNvPr id="0" name=""/>
        <dsp:cNvSpPr/>
      </dsp:nvSpPr>
      <dsp:spPr>
        <a:xfrm>
          <a:off x="4167153" y="1669338"/>
          <a:ext cx="3010915" cy="3010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T</a:t>
          </a:r>
          <a:r>
            <a:rPr lang="vi-VN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hể hiện sự công bằng, không thiên vị</a:t>
          </a:r>
          <a:r>
            <a:rPr lang="en-US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.</a:t>
          </a:r>
          <a:endParaRPr lang="en-US" sz="2800" kern="1200" dirty="0">
            <a:latin typeface="#9Slide05 Brannboll Ny" panose="02000000000000000000" pitchFamily="2" charset="0"/>
          </a:endParaRPr>
        </a:p>
      </dsp:txBody>
      <dsp:txXfrm>
        <a:off x="4597584" y="2099504"/>
        <a:ext cx="2150054" cy="2150263"/>
      </dsp:txXfrm>
    </dsp:sp>
    <dsp:sp modelId="{FDF85874-BC2A-4608-9F41-BE3E6EE2331B}">
      <dsp:nvSpPr>
        <dsp:cNvPr id="0" name=""/>
        <dsp:cNvSpPr/>
      </dsp:nvSpPr>
      <dsp:spPr>
        <a:xfrm rot="2700000">
          <a:off x="730741" y="1565696"/>
          <a:ext cx="3217313" cy="321731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42BFB-4E8A-420B-96FB-E4CB8448352D}">
      <dsp:nvSpPr>
        <dsp:cNvPr id="0" name=""/>
        <dsp:cNvSpPr/>
      </dsp:nvSpPr>
      <dsp:spPr>
        <a:xfrm>
          <a:off x="833940" y="1669338"/>
          <a:ext cx="3010915" cy="301059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L</a:t>
          </a:r>
          <a:r>
            <a:rPr lang="vi-VN" sz="2800" kern="1200" dirty="0">
              <a:latin typeface="#9Slide05 Brannboll Ny" panose="02000000000000000000" pitchFamily="2" charset="0"/>
              <a:cs typeface="Arial" panose="020B0604020202020204" pitchFamily="34" charset="0"/>
            </a:rPr>
            <a:t>à phẩm chất đạo đức của con người</a:t>
          </a:r>
          <a:endParaRPr lang="en-US" sz="2800" kern="1200" dirty="0">
            <a:latin typeface="#9Slide05 Brannboll Ny" panose="02000000000000000000" pitchFamily="2" charset="0"/>
          </a:endParaRPr>
        </a:p>
      </dsp:txBody>
      <dsp:txXfrm>
        <a:off x="1264370" y="2099504"/>
        <a:ext cx="2150054" cy="215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4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3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9157-4B2C-456F-9FDA-FD573F72CD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5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D58B-F039-4ADD-99E5-47AE7F46E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48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D58B-F039-4ADD-99E5-47AE7F46E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7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069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9D58B-F039-4ADD-99E5-47AE7F46E7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08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01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1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269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968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316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23624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5730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6968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59716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6035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0121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94573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0196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1192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20732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37405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9483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27701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86056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71700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285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0081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27123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1371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96859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53937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79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55901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283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4746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801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4818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865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176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4460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275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8333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416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88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9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617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2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78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970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18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92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33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278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310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7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834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9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4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63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058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03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3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82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08210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93418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60353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19578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779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367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FF98A-E6C2-4B83-A778-35A581F9E50A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46765-5C38-470F-9354-B7AF9A503D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369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A1818A1F-0709-45EA-9361-D9F99F07BAA8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9DBCEFE-8DBF-4E8D-9845-FF83EAA406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0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7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48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69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084897"/>
      </p:ext>
    </p:extLst>
  </p:cSld>
  <p:clrMapOvr>
    <a:masterClrMapping/>
  </p:clrMapOvr>
  <p:transition spd="slow" advClick="0" advTm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DDC509-6E76-4A7D-B645-A6CF03746FC1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68D1-95F6-4896-B079-C9CD34FCD9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37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43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5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2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DD4CE6-08F9-43C8-A022-38B8AD29906F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8699FD-CCB1-4EEC-A8A0-60980C6B45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480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BE4B1-D8A7-4010-BAB6-E8DFB933EA61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5F620-B679-4579-AFBB-91D796ABF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145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1BE6115-60E1-49B8-B072-938582F32656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8C4B8C66-8FEC-43D6-9F37-11342F2E61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407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80EA20-E02C-4E08-80C7-299C9F7CE419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BEFC50-AF79-413A-8EBC-118D41A25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25583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C7E0B-4FC0-4491-BC80-5631C078F1E5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AB834C-0A63-414D-A22C-C67CA0ADA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69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319063"/>
      </p:ext>
    </p:extLst>
  </p:cSld>
  <p:clrMapOvr>
    <a:masterClrMapping/>
  </p:clrMapOvr>
  <p:transition spd="slow" advClick="0" advTm="4000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258583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65764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16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095C19C-1673-4589-9811-8E9F95F9549F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7CBE572-6B50-4DA3-ADAF-17EEAF38F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93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5D9F9-7E75-4691-9BC8-D556526A05A0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A5DE8A-2B46-4B88-B4A2-428A45A9F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314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B4A5048-8F72-4F58-BB13-3ED563E29575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6CE63B-AC3A-43B0-91A9-51B9EFE8CF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17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47539C4-D70C-4630-AA58-C082AAEA8E9F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80038D-AF7D-4634-8412-E5F3735E1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868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DC4E4-31C9-4A56-B396-D6EFA034B8AB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8D0F8-18A8-429C-AF77-7DA6473DF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292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EE43A2-B350-4738-835A-D2665F6D3865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19D60C-7D7D-41DB-B4D5-6C25DDAD9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67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AD58BC-E1A9-4FC7-AE88-3258EF1E926C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A4BA58-6654-4D89-BBC8-7BBC2D776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5301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35486"/>
      </p:ext>
    </p:extLst>
  </p:cSld>
  <p:clrMapOvr>
    <a:masterClrMapping/>
  </p:clrMapOvr>
  <p:transition spd="slow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D4E1DA-3BFE-48C8-AF79-774CF409E00F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0190EE-63D3-4F8A-B1FE-305BABF926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3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D8DABA-5B58-43DC-8F86-3D93516DB44A}" type="datetimeFigureOut">
              <a:rPr lang="zh-CN" altLang="en-US"/>
              <a:pPr>
                <a:defRPr/>
              </a:pPr>
              <a:t>2024/4/1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EA2B93E-4CF7-4286-91E3-7ED62D69B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971126"/>
      </p:ext>
    </p:extLst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626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2881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54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066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899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463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544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264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046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1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861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693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6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99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5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62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38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63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5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16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35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88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5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5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02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0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592104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8642" r:id="rId1"/>
    <p:sldLayoutId id="2147488643" r:id="rId2"/>
    <p:sldLayoutId id="2147488644" r:id="rId3"/>
    <p:sldLayoutId id="2147488645" r:id="rId4"/>
    <p:sldLayoutId id="2147488646" r:id="rId5"/>
    <p:sldLayoutId id="2147488647" r:id="rId6"/>
    <p:sldLayoutId id="2147488648" r:id="rId7"/>
    <p:sldLayoutId id="2147488649" r:id="rId8"/>
    <p:sldLayoutId id="2147488650" r:id="rId9"/>
    <p:sldLayoutId id="2147488651" r:id="rId10"/>
    <p:sldLayoutId id="2147488652" r:id="rId11"/>
    <p:sldLayoutId id="2147488653" r:id="rId12"/>
    <p:sldLayoutId id="2147484746" r:id="rId13"/>
    <p:sldLayoutId id="2147484747" r:id="rId14"/>
    <p:sldLayoutId id="2147484748" r:id="rId15"/>
    <p:sldLayoutId id="2147484749" r:id="rId16"/>
    <p:sldLayoutId id="2147484750" r:id="rId17"/>
    <p:sldLayoutId id="2147484751" r:id="rId18"/>
    <p:sldLayoutId id="2147484754" r:id="rId19"/>
    <p:sldLayoutId id="2147484755" r:id="rId20"/>
    <p:sldLayoutId id="2147484756" r:id="rId21"/>
    <p:sldLayoutId id="2147484757" r:id="rId22"/>
    <p:sldLayoutId id="2147484766" r:id="rId23"/>
    <p:sldLayoutId id="2147484767" r:id="rId24"/>
    <p:sldLayoutId id="2147484768" r:id="rId25"/>
    <p:sldLayoutId id="2147484769" r:id="rId26"/>
    <p:sldLayoutId id="2147484770" r:id="rId27"/>
    <p:sldLayoutId id="2147484771" r:id="rId28"/>
    <p:sldLayoutId id="2147484772" r:id="rId29"/>
    <p:sldLayoutId id="2147484773" r:id="rId30"/>
    <p:sldLayoutId id="2147484801" r:id="rId31"/>
    <p:sldLayoutId id="2147484802" r:id="rId32"/>
    <p:sldLayoutId id="2147484803" r:id="rId33"/>
    <p:sldLayoutId id="2147484804" r:id="rId34"/>
    <p:sldLayoutId id="2147484807" r:id="rId35"/>
    <p:sldLayoutId id="2147484815" r:id="rId36"/>
    <p:sldLayoutId id="2147484817" r:id="rId37"/>
    <p:sldLayoutId id="2147484818" r:id="rId38"/>
    <p:sldLayoutId id="2147484819" r:id="rId39"/>
    <p:sldLayoutId id="2147484883" r:id="rId40"/>
    <p:sldLayoutId id="2147484900" r:id="rId41"/>
    <p:sldLayoutId id="2147484928" r:id="rId42"/>
    <p:sldLayoutId id="2147484937" r:id="rId43"/>
    <p:sldLayoutId id="2147484955" r:id="rId44"/>
    <p:sldLayoutId id="2147484956" r:id="rId45"/>
    <p:sldLayoutId id="2147484957" r:id="rId46"/>
    <p:sldLayoutId id="2147484958" r:id="rId47"/>
    <p:sldLayoutId id="2147484959" r:id="rId48"/>
    <p:sldLayoutId id="2147485057" r:id="rId49"/>
    <p:sldLayoutId id="2147485099" r:id="rId50"/>
    <p:sldLayoutId id="2147485167" r:id="rId51"/>
    <p:sldLayoutId id="2147485184" r:id="rId52"/>
    <p:sldLayoutId id="2147485227" r:id="rId53"/>
    <p:sldLayoutId id="2147485254" r:id="rId54"/>
    <p:sldLayoutId id="2147485255" r:id="rId55"/>
    <p:sldLayoutId id="2147485263" r:id="rId56"/>
    <p:sldLayoutId id="2147485267" r:id="rId57"/>
    <p:sldLayoutId id="2147485272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4558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9222" r:id="rId1"/>
    <p:sldLayoutId id="2147489223" r:id="rId2"/>
    <p:sldLayoutId id="2147489224" r:id="rId3"/>
    <p:sldLayoutId id="2147489225" r:id="rId4"/>
    <p:sldLayoutId id="2147489226" r:id="rId5"/>
    <p:sldLayoutId id="2147489227" r:id="rId6"/>
    <p:sldLayoutId id="2147489228" r:id="rId7"/>
    <p:sldLayoutId id="2147489229" r:id="rId8"/>
    <p:sldLayoutId id="2147489230" r:id="rId9"/>
    <p:sldLayoutId id="2147489231" r:id="rId10"/>
    <p:sldLayoutId id="2147489232" r:id="rId11"/>
    <p:sldLayoutId id="214748923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7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9" r:id="rId1"/>
    <p:sldLayoutId id="2147489260" r:id="rId2"/>
    <p:sldLayoutId id="2147489261" r:id="rId3"/>
    <p:sldLayoutId id="2147489262" r:id="rId4"/>
    <p:sldLayoutId id="2147489263" r:id="rId5"/>
    <p:sldLayoutId id="2147489264" r:id="rId6"/>
    <p:sldLayoutId id="2147489265" r:id="rId7"/>
    <p:sldLayoutId id="2147489266" r:id="rId8"/>
    <p:sldLayoutId id="2147489267" r:id="rId9"/>
    <p:sldLayoutId id="2147489268" r:id="rId10"/>
    <p:sldLayoutId id="21474892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83" r:id="rId1"/>
    <p:sldLayoutId id="2147489284" r:id="rId2"/>
    <p:sldLayoutId id="2147489285" r:id="rId3"/>
    <p:sldLayoutId id="2147489286" r:id="rId4"/>
    <p:sldLayoutId id="2147489287" r:id="rId5"/>
    <p:sldLayoutId id="2147489288" r:id="rId6"/>
    <p:sldLayoutId id="2147489289" r:id="rId7"/>
    <p:sldLayoutId id="2147489290" r:id="rId8"/>
    <p:sldLayoutId id="2147489291" r:id="rId9"/>
    <p:sldLayoutId id="2147489292" r:id="rId10"/>
    <p:sldLayoutId id="21474892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5" r:id="rId1"/>
    <p:sldLayoutId id="2147489296" r:id="rId2"/>
    <p:sldLayoutId id="2147489297" r:id="rId3"/>
    <p:sldLayoutId id="2147489298" r:id="rId4"/>
    <p:sldLayoutId id="2147489299" r:id="rId5"/>
    <p:sldLayoutId id="2147489300" r:id="rId6"/>
    <p:sldLayoutId id="2147489301" r:id="rId7"/>
    <p:sldLayoutId id="2147489302" r:id="rId8"/>
    <p:sldLayoutId id="2147489303" r:id="rId9"/>
    <p:sldLayoutId id="2147489304" r:id="rId10"/>
    <p:sldLayoutId id="2147489305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965-7732-4B52-A5DC-F669A7E417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923E-DC89-4426-B1F3-C7ABD0DE4A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07" r:id="rId1"/>
    <p:sldLayoutId id="2147489308" r:id="rId2"/>
    <p:sldLayoutId id="2147489309" r:id="rId3"/>
    <p:sldLayoutId id="2147489310" r:id="rId4"/>
    <p:sldLayoutId id="2147489311" r:id="rId5"/>
    <p:sldLayoutId id="2147489312" r:id="rId6"/>
    <p:sldLayoutId id="2147489313" r:id="rId7"/>
    <p:sldLayoutId id="2147489314" r:id="rId8"/>
    <p:sldLayoutId id="2147489315" r:id="rId9"/>
    <p:sldLayoutId id="2147489316" r:id="rId10"/>
    <p:sldLayoutId id="2147489317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0132F-27AD-4901-812E-8330D54875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DB45D-C96A-4B08-B991-7A5C429990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5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43" r:id="rId1"/>
    <p:sldLayoutId id="2147489344" r:id="rId2"/>
    <p:sldLayoutId id="2147489345" r:id="rId3"/>
    <p:sldLayoutId id="2147489346" r:id="rId4"/>
    <p:sldLayoutId id="2147489347" r:id="rId5"/>
    <p:sldLayoutId id="2147489348" r:id="rId6"/>
    <p:sldLayoutId id="2147489349" r:id="rId7"/>
    <p:sldLayoutId id="2147489350" r:id="rId8"/>
    <p:sldLayoutId id="2147489351" r:id="rId9"/>
    <p:sldLayoutId id="2147489352" r:id="rId10"/>
    <p:sldLayoutId id="2147489353" r:id="rId11"/>
    <p:sldLayoutId id="21474893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hyperlink" Target="https://www.quantriexcel.info/2020/12/nhung-mau-khung-vien-powerpoint-ep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6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grpSp>
        <p:nvGrpSpPr>
          <p:cNvPr id="9" name="Group 8"/>
          <p:cNvGrpSpPr/>
          <p:nvPr/>
        </p:nvGrpSpPr>
        <p:grpSpPr>
          <a:xfrm>
            <a:off x="-269556" y="0"/>
            <a:ext cx="12461556" cy="6995997"/>
            <a:chOff x="-409647" y="-16497"/>
            <a:chExt cx="12461556" cy="6995997"/>
          </a:xfrm>
        </p:grpSpPr>
        <p:pic>
          <p:nvPicPr>
            <p:cNvPr id="164" name="Google Shape;164;p9"/>
            <p:cNvPicPr preferRelativeResize="0"/>
            <p:nvPr/>
          </p:nvPicPr>
          <p:blipFill rotWithShape="1">
            <a:blip r:embed="rId6">
              <a:alphaModFix/>
            </a:blip>
            <a:srcRect l="15285" t="10430" r="46645" b="11190"/>
            <a:stretch/>
          </p:blipFill>
          <p:spPr>
            <a:xfrm>
              <a:off x="-409647" y="1776262"/>
              <a:ext cx="5918745" cy="3808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9"/>
            <p:cNvPicPr preferRelativeResize="0"/>
            <p:nvPr/>
          </p:nvPicPr>
          <p:blipFill rotWithShape="1">
            <a:blip r:embed="rId7">
              <a:alphaModFix/>
            </a:blip>
            <a:srcRect l="18975" t="9789" r="12467"/>
            <a:stretch/>
          </p:blipFill>
          <p:spPr>
            <a:xfrm>
              <a:off x="3637184" y="4250687"/>
              <a:ext cx="2046842" cy="189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2164" y="-16497"/>
              <a:ext cx="7556253" cy="4066384"/>
            </a:xfrm>
            <a:prstGeom prst="rect">
              <a:avLst/>
            </a:prstGeom>
          </p:spPr>
        </p:pic>
        <p:sp>
          <p:nvSpPr>
            <p:cNvPr id="6" name="文本框 6"/>
            <p:cNvSpPr txBox="1"/>
            <p:nvPr/>
          </p:nvSpPr>
          <p:spPr>
            <a:xfrm>
              <a:off x="4295808" y="1763028"/>
              <a:ext cx="77435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#9Slide05 Brannboll Ny" panose="02000000000000000000" pitchFamily="2" charset="0"/>
                  <a:ea typeface="微软雅黑" panose="020B0503020204020204" charset="-122"/>
                  <a:cs typeface="Times New Roman" pitchFamily="18" charset="0"/>
                </a:rPr>
                <a:t>KHỞI ĐỘNG</a:t>
              </a:r>
              <a:endParaRPr lang="zh-CN" altLang="en-US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1175" y="2028686"/>
              <a:ext cx="3834635" cy="3406471"/>
              <a:chOff x="286247" y="1977062"/>
              <a:chExt cx="3834635" cy="3406471"/>
            </a:xfrm>
          </p:grpSpPr>
          <p:sp>
            <p:nvSpPr>
              <p:cNvPr id="5" name="PA_菱形 1"/>
              <p:cNvSpPr/>
              <p:nvPr>
                <p:custDataLst>
                  <p:tags r:id="rId2"/>
                </p:custDataLst>
              </p:nvPr>
            </p:nvSpPr>
            <p:spPr>
              <a:xfrm>
                <a:off x="286247" y="1977062"/>
                <a:ext cx="3834635" cy="3406471"/>
              </a:xfrm>
              <a:prstGeom prst="diamond">
                <a:avLst/>
              </a:prstGeom>
              <a:solidFill>
                <a:srgbClr val="F3D3BC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7" name="文本框 10"/>
              <p:cNvSpPr txBox="1"/>
              <p:nvPr/>
            </p:nvSpPr>
            <p:spPr>
              <a:xfrm>
                <a:off x="675682" y="3118744"/>
                <a:ext cx="295337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Tiết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1-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1: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CHÍ CÔNG VÔ TƯ</a:t>
                </a:r>
                <a:endParaRPr lang="zh-CN" altLang="en-US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" name="图片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8" t="20952" r="548" b="27864"/>
            <a:stretch>
              <a:fillRect/>
            </a:stretch>
          </p:blipFill>
          <p:spPr bwMode="auto">
            <a:xfrm>
              <a:off x="6165459" y="3183239"/>
              <a:ext cx="5886450" cy="379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A_库_图片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174318">
              <a:off x="1137203" y="-495135"/>
              <a:ext cx="1747392" cy="309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88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6" y="507190"/>
            <a:ext cx="9580752" cy="6058894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3428335" y="3335960"/>
            <a:ext cx="614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2. Ý </a:t>
            </a:r>
            <a:r>
              <a:rPr lang="en-US" altLang="zh-CN" sz="6000" b="1" dirty="0" err="1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nghĩa</a:t>
            </a:r>
            <a:endParaRPr lang="zh-CN" altLang="en-US" sz="60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#9Slide05 Brannboll Ny" panose="020000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93" y="4475364"/>
            <a:ext cx="2586805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64;p9"/>
          <p:cNvPicPr preferRelativeResize="0"/>
          <p:nvPr/>
        </p:nvPicPr>
        <p:blipFill rotWithShape="1">
          <a:blip r:embed="rId3">
            <a:alphaModFix/>
          </a:blip>
          <a:srcRect l="15285" t="10430" r="46645" b="11190"/>
          <a:stretch/>
        </p:blipFill>
        <p:spPr>
          <a:xfrm>
            <a:off x="-1031965" y="-431074"/>
            <a:ext cx="13624560" cy="806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73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14" name="TextBox 13"/>
          <p:cNvSpPr txBox="1"/>
          <p:nvPr/>
        </p:nvSpPr>
        <p:spPr>
          <a:xfrm>
            <a:off x="2923309" y="420553"/>
            <a:ext cx="18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2.Ý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9117" y="1921638"/>
            <a:ext cx="14062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3962" y="1389330"/>
            <a:ext cx="189807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5273" y="4374841"/>
            <a:ext cx="1361209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3126" y="3733865"/>
            <a:ext cx="570428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3124" y="4818777"/>
            <a:ext cx="570428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3125" y="5534357"/>
            <a:ext cx="570428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5564" y="2329371"/>
            <a:ext cx="189807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Tin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95353" y="1765411"/>
            <a:ext cx="936698" cy="415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95353" y="2175927"/>
            <a:ext cx="1009342" cy="240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3"/>
            <a:endCxn id="19" idx="1"/>
          </p:cNvCxnSpPr>
          <p:nvPr/>
        </p:nvCxnSpPr>
        <p:spPr>
          <a:xfrm flipV="1">
            <a:off x="3116482" y="3964698"/>
            <a:ext cx="1446644" cy="1194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  <a:endCxn id="2" idx="1"/>
          </p:cNvCxnSpPr>
          <p:nvPr/>
        </p:nvCxnSpPr>
        <p:spPr>
          <a:xfrm flipV="1">
            <a:off x="3116482" y="5049610"/>
            <a:ext cx="1446642" cy="110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  <a:endCxn id="3" idx="1"/>
          </p:cNvCxnSpPr>
          <p:nvPr/>
        </p:nvCxnSpPr>
        <p:spPr>
          <a:xfrm>
            <a:off x="3116482" y="5159671"/>
            <a:ext cx="1446643" cy="605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10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8" grpId="0" animBg="1"/>
      <p:bldP spid="19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90" y="0"/>
            <a:ext cx="9221510" cy="6659217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2492612" y="3496101"/>
            <a:ext cx="579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3. </a:t>
            </a:r>
            <a:r>
              <a:rPr lang="en-US" altLang="zh-CN" sz="4800" b="1" dirty="0" err="1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Cách</a:t>
            </a:r>
            <a:r>
              <a:rPr lang="en-US" altLang="zh-CN" sz="48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rèn</a:t>
            </a:r>
            <a:r>
              <a:rPr lang="en-US" altLang="zh-CN" sz="4800" b="1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rPr>
              <a:t>luyện</a:t>
            </a:r>
            <a:endParaRPr lang="zh-CN" altLang="en-US" sz="4800" b="1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#9Slide05 Brannboll Ny" panose="02000000000000000000" pitchFamily="2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40" y="4755807"/>
            <a:ext cx="2586805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7438645" y="2117558"/>
            <a:ext cx="4496678" cy="380198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8572276" y="3103887"/>
            <a:ext cx="2374229" cy="17419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507702" y="2101515"/>
            <a:ext cx="1047472" cy="1042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891499" y="4904872"/>
            <a:ext cx="1027782" cy="98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423200" y="4904872"/>
            <a:ext cx="1124054" cy="1030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0906944" y="2133599"/>
            <a:ext cx="1012337" cy="9852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454186" y="3577388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Ý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kiến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chung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của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cả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nhóm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38142" y="2406315"/>
            <a:ext cx="2358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Viết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ý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kiến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cá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nhân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0381015" y="3889794"/>
            <a:ext cx="224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Viết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ý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kiến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cá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nhân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09807" y="5358063"/>
            <a:ext cx="239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Viết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ý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kiến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cá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nhân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 rot="5400000">
            <a:off x="7011700" y="3990557"/>
            <a:ext cx="223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Viết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ý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kiến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cá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nhân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07702" y="1267327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Kĩ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thuật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“</a:t>
            </a:r>
            <a:r>
              <a:rPr kumimoji="0" lang="en-A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Khăn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trải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</a:t>
            </a:r>
            <a:r>
              <a:rPr kumimoji="0" lang="en-A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bàn</a:t>
            </a:r>
            <a:r>
              <a:rPr kumimoji="0" lang="en-A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pic>
        <p:nvPicPr>
          <p:cNvPr id="113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2" y="0"/>
            <a:ext cx="2181726" cy="11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Google Shape;164;p9"/>
          <p:cNvPicPr preferRelativeResize="0"/>
          <p:nvPr/>
        </p:nvPicPr>
        <p:blipFill rotWithShape="1">
          <a:blip r:embed="rId3">
            <a:alphaModFix/>
          </a:blip>
          <a:srcRect l="15285" t="10430" r="46645" b="11190"/>
          <a:stretch/>
        </p:blipFill>
        <p:spPr>
          <a:xfrm>
            <a:off x="-590169" y="-635725"/>
            <a:ext cx="8573341" cy="7876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661016A-ACC6-42C5-A502-28ED3A37D021}"/>
              </a:ext>
            </a:extLst>
          </p:cNvPr>
          <p:cNvCxnSpPr>
            <a:cxnSpLocks/>
          </p:cNvCxnSpPr>
          <p:nvPr/>
        </p:nvCxnSpPr>
        <p:spPr>
          <a:xfrm>
            <a:off x="3865861" y="727966"/>
            <a:ext cx="1942395" cy="687694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2708614-0FF2-4E62-A678-E089C72AC34F}"/>
              </a:ext>
            </a:extLst>
          </p:cNvPr>
          <p:cNvCxnSpPr>
            <a:cxnSpLocks/>
          </p:cNvCxnSpPr>
          <p:nvPr/>
        </p:nvCxnSpPr>
        <p:spPr>
          <a:xfrm flipH="1">
            <a:off x="1387628" y="656344"/>
            <a:ext cx="1431260" cy="519080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C8FB1BB-BF64-4C78-AACA-84C9F97ED1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91207" y="1277653"/>
            <a:ext cx="725933" cy="21538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1459377" y="4716021"/>
            <a:ext cx="0" cy="377701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4123480" y="3754569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6045992" y="3737826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2" name="Rectangle: Rounded Corners 13">
            <a:extLst>
              <a:ext uri="{FF2B5EF4-FFF2-40B4-BE49-F238E27FC236}">
                <a16:creationId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600333" y="1207988"/>
            <a:ext cx="2197461" cy="351960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kiến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rằng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lớn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chức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quyền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mới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rèn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chất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nhỏ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tuổi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thì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kiến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sp>
        <p:nvSpPr>
          <p:cNvPr id="123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3048740" y="1568915"/>
            <a:ext cx="1948359" cy="2181276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4" name="Rectangle: Rounded Corners 15">
            <a:extLst>
              <a:ext uri="{FF2B5EF4-FFF2-40B4-BE49-F238E27FC236}">
                <a16:creationId xmlns:a16="http://schemas.microsoft.com/office/drawing/2014/main" id="{F00E3249-ACD5-4D11-8D94-2D016D6532E8}"/>
              </a:ext>
            </a:extLst>
          </p:cNvPr>
          <p:cNvSpPr/>
          <p:nvPr/>
        </p:nvSpPr>
        <p:spPr>
          <a:xfrm>
            <a:off x="5031628" y="1489387"/>
            <a:ext cx="2021104" cy="2088002"/>
          </a:xfrm>
          <a:prstGeom prst="round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5" name="Rectangle: Rounded Corners 24">
            <a:extLst>
              <a:ext uri="{FF2B5EF4-FFF2-40B4-BE49-F238E27FC236}">
                <a16:creationId xmlns:a16="http://schemas.microsoft.com/office/drawing/2014/main" id="{ED9BAAF3-BB42-469D-9A1D-E12DA3DD343C}"/>
              </a:ext>
            </a:extLst>
          </p:cNvPr>
          <p:cNvSpPr/>
          <p:nvPr/>
        </p:nvSpPr>
        <p:spPr>
          <a:xfrm>
            <a:off x="3116640" y="4425128"/>
            <a:ext cx="2062525" cy="20991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6" name="Rectangle: Rounded Corners 24">
            <a:extLst>
              <a:ext uri="{FF2B5EF4-FFF2-40B4-BE49-F238E27FC236}">
                <a16:creationId xmlns:a16="http://schemas.microsoft.com/office/drawing/2014/main" id="{ED9BAAF3-BB42-469D-9A1D-E12DA3DD343C}"/>
              </a:ext>
            </a:extLst>
          </p:cNvPr>
          <p:cNvSpPr/>
          <p:nvPr/>
        </p:nvSpPr>
        <p:spPr>
          <a:xfrm>
            <a:off x="5429913" y="4425128"/>
            <a:ext cx="1707520" cy="2228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7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686" y="93850"/>
            <a:ext cx="2178860" cy="117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27"/>
          <p:cNvSpPr/>
          <p:nvPr/>
        </p:nvSpPr>
        <p:spPr>
          <a:xfrm>
            <a:off x="2997493" y="435578"/>
            <a:ext cx="1411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THẢO LUẬN NHÓM</a:t>
            </a:r>
          </a:p>
        </p:txBody>
      </p:sp>
      <p:sp>
        <p:nvSpPr>
          <p:cNvPr id="129" name="Rectangle: Rounded Corners 24">
            <a:extLst>
              <a:ext uri="{FF2B5EF4-FFF2-40B4-BE49-F238E27FC236}">
                <a16:creationId xmlns:a16="http://schemas.microsoft.com/office/drawing/2014/main" id="{ED9BAAF3-BB42-469D-9A1D-E12DA3DD343C}"/>
              </a:ext>
            </a:extLst>
          </p:cNvPr>
          <p:cNvSpPr/>
          <p:nvPr/>
        </p:nvSpPr>
        <p:spPr>
          <a:xfrm>
            <a:off x="592872" y="4904872"/>
            <a:ext cx="2348999" cy="1835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1" name="Picture 14" descr="EXCESIZ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5808" y="41258"/>
            <a:ext cx="1652336" cy="12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5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81" grpId="0"/>
      <p:bldP spid="82" grpId="0"/>
      <p:bldP spid="83" grpId="0"/>
      <p:bldP spid="84" grpId="0"/>
      <p:bldP spid="85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2" name="Rounded Rectangle 1"/>
          <p:cNvSpPr/>
          <p:nvPr/>
        </p:nvSpPr>
        <p:spPr>
          <a:xfrm>
            <a:off x="327664" y="3201488"/>
            <a:ext cx="2512422" cy="1687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#9Slide05 Habano" panose="02040603050506020204" pitchFamily="18" charset="0"/>
                <a:cs typeface="Times New Roman" pitchFamily="18" charset="0"/>
              </a:rPr>
              <a:t>CÁCH RÈN LUYỆN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99709" y="648391"/>
            <a:ext cx="1802674" cy="31938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Suy</a:t>
            </a:r>
            <a:r>
              <a:rPr lang="en-US" sz="28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</a:t>
            </a:r>
            <a:r>
              <a:rPr lang="en-US" sz="28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đắn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lẽ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endParaRPr lang="en-US" sz="2800" dirty="0">
              <a:solidFill>
                <a:srgbClr val="0000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32194" y="1829493"/>
            <a:ext cx="1893026" cy="3240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Hành động: 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ngay thẳng, không thiên vị, tôn trọng sự thật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55031" y="2259478"/>
            <a:ext cx="1822269" cy="357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Thái</a:t>
            </a:r>
            <a:r>
              <a:rPr lang="en-US" sz="24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4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ủng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hộ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dám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lên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án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thiếu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chí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vô</a:t>
            </a:r>
            <a:r>
              <a:rPr lang="en-US" sz="24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20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07111" y="3449683"/>
            <a:ext cx="1939834" cy="31993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8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Liêm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khiết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trung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800870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-409647" y="1776262"/>
            <a:ext cx="5918745" cy="38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10"/>
          <p:cNvSpPr txBox="1"/>
          <p:nvPr/>
        </p:nvSpPr>
        <p:spPr>
          <a:xfrm>
            <a:off x="1746411" y="2819400"/>
            <a:ext cx="134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endParaRPr lang="zh-CN" altLang="en-US" sz="8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5990531" y="3131615"/>
            <a:ext cx="5886450" cy="37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6247" y="-68121"/>
            <a:ext cx="11578213" cy="6166554"/>
            <a:chOff x="286247" y="-68121"/>
            <a:chExt cx="11578213" cy="6166554"/>
          </a:xfrm>
        </p:grpSpPr>
        <p:pic>
          <p:nvPicPr>
            <p:cNvPr id="165" name="Google Shape;165;p9"/>
            <p:cNvPicPr preferRelativeResize="0"/>
            <p:nvPr/>
          </p:nvPicPr>
          <p:blipFill rotWithShape="1">
            <a:blip r:embed="rId7">
              <a:alphaModFix/>
            </a:blip>
            <a:srcRect l="18975" t="9789" r="12467"/>
            <a:stretch/>
          </p:blipFill>
          <p:spPr>
            <a:xfrm>
              <a:off x="3462256" y="4199063"/>
              <a:ext cx="2046842" cy="189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7236" y="-68121"/>
              <a:ext cx="7907224" cy="4066384"/>
            </a:xfrm>
            <a:prstGeom prst="rect">
              <a:avLst/>
            </a:prstGeom>
          </p:spPr>
        </p:pic>
        <p:sp>
          <p:nvSpPr>
            <p:cNvPr id="6" name="文本框 6"/>
            <p:cNvSpPr txBox="1"/>
            <p:nvPr/>
          </p:nvSpPr>
          <p:spPr>
            <a:xfrm>
              <a:off x="3855504" y="1545545"/>
              <a:ext cx="77435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#9Slide05 Brannboll Ny" panose="02000000000000000000" pitchFamily="2" charset="0"/>
                  <a:ea typeface="微软雅黑" panose="020B0503020204020204" charset="-122"/>
                  <a:cs typeface="Times New Roman" pitchFamily="18" charset="0"/>
                </a:rPr>
                <a:t>LUYỆN TẬP</a:t>
              </a:r>
              <a:endParaRPr lang="zh-CN" altLang="en-US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6247" y="1977062"/>
              <a:ext cx="3834635" cy="3406471"/>
              <a:chOff x="286247" y="1977062"/>
              <a:chExt cx="3834635" cy="3406471"/>
            </a:xfrm>
          </p:grpSpPr>
          <p:sp>
            <p:nvSpPr>
              <p:cNvPr id="12" name="PA_菱形 1"/>
              <p:cNvSpPr/>
              <p:nvPr>
                <p:custDataLst>
                  <p:tags r:id="rId1"/>
                </p:custDataLst>
              </p:nvPr>
            </p:nvSpPr>
            <p:spPr>
              <a:xfrm>
                <a:off x="286247" y="1977062"/>
                <a:ext cx="3834635" cy="3406471"/>
              </a:xfrm>
              <a:prstGeom prst="diamond">
                <a:avLst/>
              </a:prstGeom>
              <a:solidFill>
                <a:srgbClr val="F3D3BC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13" name="文本框 10"/>
              <p:cNvSpPr txBox="1"/>
              <p:nvPr/>
            </p:nvSpPr>
            <p:spPr>
              <a:xfrm>
                <a:off x="726877" y="3065621"/>
                <a:ext cx="29533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1: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CHÍ CÔNG VÔ TƯ</a:t>
                </a:r>
                <a:endParaRPr lang="zh-CN" altLang="en-US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42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92" y="2481648"/>
            <a:ext cx="3853006" cy="4359018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1726726" y="145997"/>
            <a:ext cx="9144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Trò chơi "Đối mặt"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2063776" y="2481648"/>
            <a:ext cx="7660556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Tìm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ca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dao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,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tục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ngữ</a:t>
            </a: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, châm ngôn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về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chí</a:t>
            </a:r>
            <a:r>
              <a:rPr kumimoji="0" lang="en-US" altLang="en-US" sz="5400" b="1" i="0" u="none" strike="noStrike" kern="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công</a:t>
            </a:r>
            <a:r>
              <a:rPr kumimoji="0" lang="en-US" altLang="en-US" sz="5400" b="1" i="0" u="none" strike="noStrike" kern="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vô</a:t>
            </a:r>
            <a:r>
              <a:rPr kumimoji="0" lang="en-US" altLang="en-US" sz="5400" b="1" i="0" u="none" strike="noStrike" kern="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 </a:t>
            </a:r>
            <a:r>
              <a:rPr kumimoji="0" lang="en-US" altLang="en-US" sz="5400" b="1" i="0" u="none" strike="noStrike" kern="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6 Thillends Small" pitchFamily="2" charset="0"/>
              </a:rPr>
              <a:t>tư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#9Slide06 Thillends Small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67" y="4517174"/>
            <a:ext cx="656976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LUẬT CHƠI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solidFill>
                <a:srgbClr val="0000FF"/>
              </a:solidFill>
              <a:latin typeface="#9Slide05 Brannboll Ny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.)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" name="图片 8" descr="6fc417983c9675ce1b60e983870aeb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55" y="5040888"/>
            <a:ext cx="1782022" cy="13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26316" y="2388715"/>
            <a:ext cx="2113322" cy="21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/>
          <p:nvPr/>
        </p:nvSpPr>
        <p:spPr>
          <a:xfrm>
            <a:off x="330727" y="192925"/>
            <a:ext cx="1163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1.Trong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254" y="1248897"/>
            <a:ext cx="114183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. Mai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giỏi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9A,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Mai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sợ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253" y="2345560"/>
            <a:ext cx="114183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khuyết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252" y="2986033"/>
            <a:ext cx="1141832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cán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lãnh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bạt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ủng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hộ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252" y="4063171"/>
            <a:ext cx="114183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đợt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đua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, Lam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rằng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ra.</a:t>
            </a:r>
            <a:endParaRPr lang="en-US" sz="2400" dirty="0">
              <a:solidFill>
                <a:srgbClr val="FF0000"/>
              </a:solidFill>
              <a:latin typeface="#9Slide05 Brannboll Ny" panose="02000000000000000000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927" y="5057100"/>
            <a:ext cx="1141832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đ.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chấn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nếp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kỉ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xí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Đĩnh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xử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nghiêm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phạm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cán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602" y="6009406"/>
            <a:ext cx="1140664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e.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Nga ở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phố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trương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Nga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196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7" name="文本框 10"/>
          <p:cNvSpPr txBox="1"/>
          <p:nvPr/>
        </p:nvSpPr>
        <p:spPr>
          <a:xfrm>
            <a:off x="1746411" y="2819400"/>
            <a:ext cx="1342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endParaRPr lang="zh-CN" altLang="en-US" sz="8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5990531" y="3131615"/>
            <a:ext cx="5886450" cy="37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409647" y="-91975"/>
            <a:ext cx="12026503" cy="6190408"/>
            <a:chOff x="-409647" y="-91975"/>
            <a:chExt cx="12026503" cy="6190408"/>
          </a:xfrm>
        </p:grpSpPr>
        <p:pic>
          <p:nvPicPr>
            <p:cNvPr id="164" name="Google Shape;164;p9"/>
            <p:cNvPicPr preferRelativeResize="0"/>
            <p:nvPr/>
          </p:nvPicPr>
          <p:blipFill rotWithShape="1">
            <a:blip r:embed="rId6">
              <a:alphaModFix/>
            </a:blip>
            <a:srcRect l="15285" t="10430" r="46645" b="11190"/>
            <a:stretch/>
          </p:blipFill>
          <p:spPr>
            <a:xfrm>
              <a:off x="-409647" y="1776262"/>
              <a:ext cx="5918745" cy="3808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9"/>
            <p:cNvPicPr preferRelativeResize="0"/>
            <p:nvPr/>
          </p:nvPicPr>
          <p:blipFill rotWithShape="1">
            <a:blip r:embed="rId7">
              <a:alphaModFix/>
            </a:blip>
            <a:srcRect l="18975" t="9789" r="12467"/>
            <a:stretch/>
          </p:blipFill>
          <p:spPr>
            <a:xfrm>
              <a:off x="3462256" y="4199063"/>
              <a:ext cx="2046842" cy="1899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7236" y="-91975"/>
              <a:ext cx="7659620" cy="4066384"/>
            </a:xfrm>
            <a:prstGeom prst="rect">
              <a:avLst/>
            </a:prstGeom>
          </p:spPr>
        </p:pic>
        <p:sp>
          <p:nvSpPr>
            <p:cNvPr id="6" name="文本框 6"/>
            <p:cNvSpPr txBox="1"/>
            <p:nvPr/>
          </p:nvSpPr>
          <p:spPr>
            <a:xfrm>
              <a:off x="4989237" y="1591024"/>
              <a:ext cx="51475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prstClr val="black"/>
                  </a:solidFill>
                  <a:effectLst>
                    <a:glow rad="101600">
                      <a:srgbClr val="E6B91E">
                        <a:satMod val="175000"/>
                        <a:alpha val="40000"/>
                      </a:srgbClr>
                    </a:glow>
                  </a:effectLst>
                  <a:latin typeface="#9Slide05 Brannboll Ny" panose="02000000000000000000" pitchFamily="2" charset="0"/>
                  <a:ea typeface="微软雅黑" panose="020B0503020204020204" charset="-122"/>
                  <a:cs typeface="Times New Roman" pitchFamily="18" charset="0"/>
                </a:rPr>
                <a:t>VẬN DỤNG</a:t>
              </a:r>
              <a:endParaRPr lang="zh-CN" altLang="en-US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#9Slide05 Brannboll Ny" panose="02000000000000000000" pitchFamily="2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6247" y="1953208"/>
              <a:ext cx="3834635" cy="3406471"/>
              <a:chOff x="286247" y="1977062"/>
              <a:chExt cx="3834635" cy="3406471"/>
            </a:xfrm>
          </p:grpSpPr>
          <p:sp>
            <p:nvSpPr>
              <p:cNvPr id="12" name="PA_菱形 1"/>
              <p:cNvSpPr/>
              <p:nvPr>
                <p:custDataLst>
                  <p:tags r:id="rId1"/>
                </p:custDataLst>
              </p:nvPr>
            </p:nvSpPr>
            <p:spPr>
              <a:xfrm>
                <a:off x="286247" y="1977062"/>
                <a:ext cx="3834635" cy="3406471"/>
              </a:xfrm>
              <a:prstGeom prst="diamond">
                <a:avLst/>
              </a:prstGeom>
              <a:solidFill>
                <a:srgbClr val="F3D3BC"/>
              </a:solidFill>
              <a:ln w="381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13" name="文本框 10"/>
              <p:cNvSpPr txBox="1"/>
              <p:nvPr/>
            </p:nvSpPr>
            <p:spPr>
              <a:xfrm>
                <a:off x="645055" y="2987590"/>
                <a:ext cx="29533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Bài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1: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#9Slide05 Brannboll Ny" panose="02000000000000000000" pitchFamily="2" charset="0"/>
                    <a:ea typeface="Helvetica Neue"/>
                    <a:cs typeface="Helvetica Neue"/>
                  </a:rPr>
                  <a:t>CHÍ CÔNG VÔ TƯ</a:t>
                </a:r>
                <a:endParaRPr lang="zh-CN" altLang="en-US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52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18722"/>
              </p:ext>
            </p:extLst>
          </p:nvPr>
        </p:nvGraphicFramePr>
        <p:xfrm>
          <a:off x="300446" y="1625329"/>
          <a:ext cx="11634849" cy="54393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93131">
                  <a:extLst>
                    <a:ext uri="{9D8B030D-6E8A-4147-A177-3AD203B41FA5}">
                      <a16:colId xmlns:a16="http://schemas.microsoft.com/office/drawing/2014/main" val="3490653559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314700338"/>
                    </a:ext>
                  </a:extLst>
                </a:gridCol>
                <a:gridCol w="2582289">
                  <a:extLst>
                    <a:ext uri="{9D8B030D-6E8A-4147-A177-3AD203B41FA5}">
                      <a16:colId xmlns:a16="http://schemas.microsoft.com/office/drawing/2014/main" val="1639100258"/>
                    </a:ext>
                  </a:extLst>
                </a:gridCol>
              </a:tblGrid>
              <a:tr h="600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                          Biểu hiện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Chí công vô tư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Không chí công vô tư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89203"/>
                  </a:ext>
                </a:extLst>
              </a:tr>
              <a:tr h="1075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a. Không vì tình cảm riêng hoặc vì danh lợi mà đối xử thiên lệch với mọi người.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58563"/>
                  </a:ext>
                </a:extLst>
              </a:tr>
              <a:tr h="53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b.Có thái độ vô tư khách quan.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623672"/>
                  </a:ext>
                </a:extLst>
              </a:tr>
              <a:tr h="53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c. Coi trọng lợi ích chung hơn lợi ích cá nhân.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62718"/>
                  </a:ext>
                </a:extLst>
              </a:tr>
              <a:tr h="866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d. Đấu tranh chống những biểu hiện cá nhân, thu vén cho riêng mình.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43365"/>
                  </a:ext>
                </a:extLst>
              </a:tr>
              <a:tr h="53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e. Ba phải, ai nói gì, làm gì cũng cho là đúng.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80845"/>
                  </a:ext>
                </a:extLst>
              </a:tr>
              <a:tr h="53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sng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g</a:t>
                      </a:r>
                      <a:r>
                        <a:rPr lang="nl-NL" sz="2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. Lợi dụng chức quyền để thu lợi cá nhân.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20753"/>
                  </a:ext>
                </a:extLst>
              </a:tr>
              <a:tr h="537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h. Bỏ qua những việc làm sai trái để mình được lợi.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545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012" y="794332"/>
            <a:ext cx="1163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tư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00793" y="183431"/>
            <a:ext cx="3234155" cy="5847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PHIẾU BÀI TẬP</a:t>
            </a:r>
          </a:p>
        </p:txBody>
      </p:sp>
    </p:spTree>
    <p:extLst>
      <p:ext uri="{BB962C8B-B14F-4D97-AF65-F5344CB8AC3E}">
        <p14:creationId xmlns:p14="http://schemas.microsoft.com/office/powerpoint/2010/main" val="1487964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84216" y="2551276"/>
            <a:ext cx="96403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 1:</a:t>
            </a:r>
            <a:r>
              <a:rPr lang="en-US" altLang="en-US" sz="4000" b="1" dirty="0">
                <a:solidFill>
                  <a:srgbClr val="FF0000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CHÍ CÔNG VÔ TƯ</a:t>
            </a:r>
            <a:endParaRPr lang="en-SG" altLang="en-US" sz="4000" b="1" dirty="0">
              <a:solidFill>
                <a:srgbClr val="0000FF"/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08" y="3874715"/>
            <a:ext cx="3469918" cy="285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Káº¿t quáº£ hÃ¬nh áº£nh cho phong cÃ¡ch há» chÃ­ m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382" y="106007"/>
            <a:ext cx="3678056" cy="2509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VIETSTAR\Downloads\0514hc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8918" y="79770"/>
            <a:ext cx="4043082" cy="256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C:\Users\VIETSTAR\Downloads\00000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196" y="3970392"/>
            <a:ext cx="4147050" cy="285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11" descr="C:\Users\VIETSTAR\Downloads\bac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1931" y="3970392"/>
            <a:ext cx="3390219" cy="2887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Truyen tranh lich su Viet Nam - To Hien Thanh eBook by Quynh Viet -  9786042027946 | Rakuten Kobo United Sta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06006"/>
            <a:ext cx="3256489" cy="2535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89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13" name="Picture 12" descr="22858PICdbgea5Gz679dY_PIC20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16" y="1084708"/>
            <a:ext cx="2506824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 descr="6fc417983c9675ce1b60e983870aeb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91" y="14944"/>
            <a:ext cx="2128210" cy="13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74981" y="4707595"/>
            <a:ext cx="2687293" cy="2158894"/>
          </a:xfrm>
          <a:prstGeom prst="rect">
            <a:avLst/>
          </a:prstGeom>
        </p:spPr>
      </p:pic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3327474" y="1500383"/>
            <a:ext cx="5378450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6648995" y="2299063"/>
            <a:ext cx="594936" cy="4127863"/>
          </a:xfrm>
          <a:prstGeom prst="rightBrace">
            <a:avLst/>
          </a:prstGeom>
          <a:noFill/>
          <a:ln w="57150" cap="flat" cmpd="sng" algn="ctr">
            <a:solidFill>
              <a:srgbClr val="1D9BB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165201" y="2471150"/>
            <a:ext cx="38685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#9Slide03 Arima Madurai Black" panose="00000A00000000000000" pitchFamily="2" charset="0"/>
                <a:ea typeface="Calibri" pitchFamily="34" charset="0"/>
                <a:cs typeface="#9Slide03 Arima Madurai Black" panose="00000A00000000000000" pitchFamily="2" charset="0"/>
                <a:sym typeface="Wingdings" pitchFamily="2" charset="2"/>
              </a:rPr>
              <a:t> </a:t>
            </a:r>
            <a:r>
              <a:rPr lang="vi-VN" sz="28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 qua bài viết; làm báo ảnh; làm áp phích hoặc làm </a:t>
            </a:r>
            <a:r>
              <a:rPr lang="en-US" sz="2800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video;...</a:t>
            </a:r>
            <a:endParaRPr lang="en-US" sz="2800" dirty="0">
              <a:solidFill>
                <a:srgbClr val="0000FF"/>
              </a:solidFill>
              <a:latin typeface="#9Slide03 Arima Madurai Black" panose="00000A00000000000000" pitchFamily="2" charset="0"/>
              <a:ea typeface="Calibri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175681" y="4504541"/>
            <a:ext cx="32918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</a:rPr>
              <a:t>Dán</a:t>
            </a:r>
            <a:r>
              <a:rPr lang="en-US" sz="30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0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itchFamily="34" charset="0"/>
                <a:cs typeface="Times New Roman" pitchFamily="18" charset="0"/>
              </a:rPr>
              <a:t>bảng</a:t>
            </a:r>
            <a:endParaRPr lang="en-US" sz="3000" b="1" dirty="0">
              <a:solidFill>
                <a:srgbClr val="00B050"/>
              </a:solidFill>
              <a:latin typeface="#9Slide05 Brannboll Ny" panose="02000000000000000000" pitchFamily="2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367302" y="5423900"/>
            <a:ext cx="36003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dirty="0" err="1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lang="en-US" sz="3000" b="1" dirty="0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sẻ</a:t>
            </a:r>
            <a:r>
              <a:rPr lang="en-US" sz="3000" b="1" dirty="0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lang="en-US" sz="3000" b="1" dirty="0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5 Habano" panose="02040603050506020204" pitchFamily="18" charset="0"/>
                <a:ea typeface="Calibri" pitchFamily="34" charset="0"/>
                <a:cs typeface="Times New Roman" pitchFamily="18" charset="0"/>
              </a:rPr>
              <a:t>lớp</a:t>
            </a:r>
            <a:endParaRPr lang="en-US" sz="3000" b="1" dirty="0">
              <a:solidFill>
                <a:srgbClr val="FF0000"/>
              </a:solidFill>
              <a:latin typeface="#9Slide05 Habano" panose="02040603050506020204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3495" y="2837278"/>
            <a:ext cx="66131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4.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#9Slide05 Brannboll Ny" panose="020000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8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grpSp>
        <p:nvGrpSpPr>
          <p:cNvPr id="7" name="Group 6"/>
          <p:cNvGrpSpPr/>
          <p:nvPr/>
        </p:nvGrpSpPr>
        <p:grpSpPr>
          <a:xfrm>
            <a:off x="1660690" y="1929304"/>
            <a:ext cx="9423918" cy="4911362"/>
            <a:chOff x="-166977" y="0"/>
            <a:chExt cx="8523798" cy="5698029"/>
          </a:xfrm>
        </p:grpSpPr>
        <p:pic>
          <p:nvPicPr>
            <p:cNvPr id="5" name="Google Shape;164;p9"/>
            <p:cNvPicPr preferRelativeResize="0"/>
            <p:nvPr/>
          </p:nvPicPr>
          <p:blipFill rotWithShape="1">
            <a:blip r:embed="rId3">
              <a:alphaModFix/>
            </a:blip>
            <a:srcRect l="15285" t="10430" r="46645" b="11190"/>
            <a:stretch/>
          </p:blipFill>
          <p:spPr>
            <a:xfrm>
              <a:off x="-166977" y="0"/>
              <a:ext cx="8523798" cy="5698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65;p9"/>
            <p:cNvPicPr preferRelativeResize="0"/>
            <p:nvPr/>
          </p:nvPicPr>
          <p:blipFill rotWithShape="1">
            <a:blip r:embed="rId4">
              <a:alphaModFix/>
            </a:blip>
            <a:srcRect l="18975" t="9789" r="12467"/>
            <a:stretch/>
          </p:blipFill>
          <p:spPr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692" y="2481648"/>
            <a:ext cx="3853006" cy="4359018"/>
          </a:xfrm>
          <a:prstGeom prst="rect">
            <a:avLst/>
          </a:prstGeom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9" y="3648269"/>
            <a:ext cx="2586805" cy="26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5"/>
          <p:cNvSpPr txBox="1"/>
          <p:nvPr/>
        </p:nvSpPr>
        <p:spPr>
          <a:xfrm>
            <a:off x="2798155" y="2471082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Xin </a:t>
            </a:r>
            <a:r>
              <a:rPr lang="en-US" altLang="zh-CN" sz="66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chào</a:t>
            </a:r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</a:p>
          <a:p>
            <a:pPr algn="ctr" defTabSz="457200"/>
            <a:r>
              <a:rPr lang="en-US" altLang="zh-CN" sz="66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và</a:t>
            </a:r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hẹn</a:t>
            </a:r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gặp</a:t>
            </a:r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lại</a:t>
            </a:r>
            <a:r>
              <a:rPr lang="en-US" altLang="zh-CN" sz="6600" b="1" dirty="0">
                <a:solidFill>
                  <a:srgbClr val="FF0000"/>
                </a:solidFill>
                <a:latin typeface="#9Slide05 Brannboll Ny" panose="02000000000000000000" pitchFamily="2" charset="0"/>
                <a:ea typeface="华康海报体W12" panose="040B0C09000000000000" pitchFamily="81" charset="-122"/>
                <a:cs typeface="Times New Roman" pitchFamily="18" charset="0"/>
              </a:rPr>
              <a:t>!</a:t>
            </a:r>
            <a:endParaRPr lang="zh-CN" altLang="en-US" sz="6600" b="1" dirty="0">
              <a:solidFill>
                <a:srgbClr val="FF0000"/>
              </a:solidFill>
              <a:latin typeface="#9Slide05 Brannboll Ny" panose="02000000000000000000" pitchFamily="2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4949795" y="1249055"/>
            <a:ext cx="6349577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5354058" y="2327538"/>
            <a:ext cx="610035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落落补 汤圆" pitchFamily="2" charset="-128"/>
                <a:cs typeface="落落补 汤圆" pitchFamily="2" charset="-128"/>
              </a:rPr>
              <a:t>I – </a:t>
            </a:r>
            <a:r>
              <a:rPr lang="en-US" altLang="zh-CN" sz="5867" b="1" dirty="0">
                <a:solidFill>
                  <a:prstClr val="black"/>
                </a:solidFill>
                <a:latin typeface="#9Slide05 Brannboll Ny" panose="02000000000000000000" pitchFamily="2" charset="0"/>
                <a:ea typeface="落落补 汤圆" pitchFamily="2" charset="-128"/>
                <a:cs typeface="落落补 汤圆" pitchFamily="2" charset="-128"/>
              </a:rPr>
              <a:t>ĐẶT VẤN ĐỀ</a:t>
            </a:r>
            <a:endParaRPr kumimoji="0" lang="zh-CN" altLang="en-US" sz="5867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落落补 汤圆" pitchFamily="2" charset="-128"/>
              <a:cs typeface="落落补 汤圆" pitchFamily="2" charset="-128"/>
            </a:endParaRPr>
          </a:p>
        </p:txBody>
      </p:sp>
      <p:pic>
        <p:nvPicPr>
          <p:cNvPr id="4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-409647" y="1776262"/>
            <a:ext cx="5918745" cy="38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菱形 1"/>
          <p:cNvSpPr/>
          <p:nvPr>
            <p:custDataLst>
              <p:tags r:id="rId1"/>
            </p:custDataLst>
          </p:nvPr>
        </p:nvSpPr>
        <p:spPr>
          <a:xfrm>
            <a:off x="570226" y="1950936"/>
            <a:ext cx="3834635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978327" y="2975143"/>
            <a:ext cx="2953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#9Slide05 Brannboll Ny" panose="02000000000000000000" pitchFamily="2" charset="0"/>
                <a:ea typeface="Helvetica Neue"/>
                <a:cs typeface="Helvetica Neue"/>
              </a:rPr>
              <a:t>CHÍ CÔNG VÔ TU</a:t>
            </a:r>
            <a:endParaRPr lang="zh-CN" alt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8386354" y="4591724"/>
            <a:ext cx="3557114" cy="22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9" y="1319349"/>
            <a:ext cx="9259159" cy="6466114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0630" y="1502229"/>
            <a:ext cx="5381896" cy="53557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2846" y="209007"/>
            <a:ext cx="4419599" cy="118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Tô Hiến Thành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một tấm gương về chí công vô tư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072638"/>
            <a:ext cx="3600996" cy="440245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429" y="1652999"/>
            <a:ext cx="5107514" cy="49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376867" y="605246"/>
            <a:ext cx="5249076" cy="79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mong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Bác</a:t>
            </a:r>
            <a:r>
              <a:rPr kumimoji="0" lang="en-US" sz="1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Hồ</a:t>
            </a:r>
            <a:endParaRPr kumimoji="0" lang="en-US" sz="1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7" y="1881052"/>
            <a:ext cx="4715691" cy="4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164;p9"/>
          <p:cNvPicPr preferRelativeResize="0"/>
          <p:nvPr/>
        </p:nvPicPr>
        <p:blipFill rotWithShape="1">
          <a:blip r:embed="rId3">
            <a:alphaModFix/>
          </a:blip>
          <a:srcRect l="15285" t="10430" r="46645" b="11190"/>
          <a:stretch/>
        </p:blipFill>
        <p:spPr>
          <a:xfrm>
            <a:off x="-1436913" y="-418011"/>
            <a:ext cx="14220454" cy="772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96" y="757646"/>
            <a:ext cx="9259159" cy="6050426"/>
          </a:xfrm>
          <a:prstGeom prst="rect">
            <a:avLst/>
          </a:prstGeom>
          <a:effectLst>
            <a:softEdge rad="939800"/>
          </a:effectLst>
        </p:spPr>
      </p:pic>
      <p:grpSp>
        <p:nvGrpSpPr>
          <p:cNvPr id="5" name="组合 4"/>
          <p:cNvGrpSpPr/>
          <p:nvPr/>
        </p:nvGrpSpPr>
        <p:grpSpPr>
          <a:xfrm>
            <a:off x="211731" y="1222886"/>
            <a:ext cx="5815712" cy="5470477"/>
            <a:chOff x="3246438" y="1068388"/>
            <a:chExt cx="5711825" cy="4678363"/>
          </a:xfrm>
          <a:solidFill>
            <a:srgbClr val="00B050"/>
          </a:solidFill>
        </p:grpSpPr>
        <p:sp>
          <p:nvSpPr>
            <p:cNvPr id="233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4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5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6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7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8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9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1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2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3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4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5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6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7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8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9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0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1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2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3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4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5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6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7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8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9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0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1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2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3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4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5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6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7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8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4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5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6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7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8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9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0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1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2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3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4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5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6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7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8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9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0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1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2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3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4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5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6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7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8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9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0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1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2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3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4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5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6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7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8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9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0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1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2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3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4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5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6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7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8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9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0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1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 flipH="1">
            <a:off x="6384305" y="1204707"/>
            <a:ext cx="5415474" cy="539264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endParaRPr lang="zh-CN" altLang="en-US" sz="32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51" name="组合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0" name="Freeform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1" name="Freeform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2" name="Freeform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3" name="Freeform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4" name="Freeform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5" name="Freeform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6" name="Freeform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7" name="Freeform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8" name="Freeform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0" name="Freeform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1" name="Freeform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2" name="Freeform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3" name="Freeform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4" name="Freeform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5" name="Freeform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6" name="Freeform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7" name="Freeform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8" name="Freeform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9" name="Freeform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0" name="Freeform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1" name="Freeform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2" name="Freeform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4" name="Freeform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5" name="Freeform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6" name="Freeform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7" name="Freeform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8" name="Freeform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9" name="Freeform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0" name="Freeform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1" name="Freeform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2" name="Freeform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3" name="Freeform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4" name="Freeform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5" name="Freeform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6" name="Freeform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7" name="Freeform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8" name="Freeform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9" name="Freeform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0" name="Freeform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1" name="Freeform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2" name="Freeform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endParaRPr lang="zh-CN" altLang="en-US" sz="32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467" name="组合 466"/>
          <p:cNvGrpSpPr/>
          <p:nvPr/>
        </p:nvGrpSpPr>
        <p:grpSpPr>
          <a:xfrm>
            <a:off x="1871531" y="467073"/>
            <a:ext cx="8800292" cy="912836"/>
            <a:chOff x="1492256" y="494320"/>
            <a:chExt cx="6600219" cy="684627"/>
          </a:xfrm>
        </p:grpSpPr>
        <p:sp>
          <p:nvSpPr>
            <p:cNvPr id="468" name="任意多边形 467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69" name="文本框 7"/>
            <p:cNvSpPr txBox="1">
              <a:spLocks noChangeArrowheads="1"/>
            </p:cNvSpPr>
            <p:nvPr/>
          </p:nvSpPr>
          <p:spPr bwMode="auto">
            <a:xfrm>
              <a:off x="1639860" y="494320"/>
              <a:ext cx="6452615" cy="5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altLang="zh-CN" sz="3733" b="1" dirty="0">
                  <a:solidFill>
                    <a:srgbClr val="0000FF"/>
                  </a:solidFill>
                  <a:latin typeface="#9Slide05 Habano" panose="020406030505060202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THẢO LUẬN NHÓM</a:t>
              </a:r>
              <a:endParaRPr lang="zh-CN" altLang="en-US" sz="3733" b="1" dirty="0">
                <a:solidFill>
                  <a:srgbClr val="0000FF"/>
                </a:solidFill>
                <a:latin typeface="#9Slide05 Habano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4291" y="2059934"/>
            <a:ext cx="4628907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N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hóm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1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: 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a.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Nêu việc làm của Vũ Tán Đường và Trần Trung Tá?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b.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Vì sao Tô Hiến Thành lại chọn Trần Trung Tá thay thế ông lo việc nước nhà?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c.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Việc làm của Tô Hiến Thành biểu hiện điều gì?</a:t>
            </a:r>
          </a:p>
        </p:txBody>
      </p:sp>
      <p:sp>
        <p:nvSpPr>
          <p:cNvPr id="471" name="矩形 470"/>
          <p:cNvSpPr/>
          <p:nvPr/>
        </p:nvSpPr>
        <p:spPr>
          <a:xfrm>
            <a:off x="6914586" y="2260545"/>
            <a:ext cx="4608999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zh-CN" alt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N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hóm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2: 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a.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Mong muốn của Bác Hồ là gì?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b.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Mục đích mà Bác theo đuổi là gì?</a:t>
            </a:r>
          </a:p>
          <a:p>
            <a:pPr algn="ctr" defTabSz="1219170"/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c.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Em có suy nghĩ gì về cuộc đời và sự nghiệp cách mạng của C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hủ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tịch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H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ồ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C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hí</a:t>
            </a:r>
            <a:r>
              <a:rPr lang="en-US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 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M</a:t>
            </a:r>
            <a:r>
              <a:rPr lang="en-US" altLang="zh-CN" sz="2667" dirty="0" err="1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inh</a:t>
            </a:r>
            <a:r>
              <a:rPr lang="vi-VN" altLang="zh-CN" sz="2667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itchFamily="34" charset="-122"/>
              </a:rPr>
              <a:t>?</a:t>
            </a:r>
          </a:p>
        </p:txBody>
      </p:sp>
      <p:pic>
        <p:nvPicPr>
          <p:cNvPr id="413" name="图片 4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/>
        </p:blipFill>
        <p:spPr>
          <a:xfrm>
            <a:off x="4677484" y="1371919"/>
            <a:ext cx="2927841" cy="391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4949795" y="444340"/>
            <a:ext cx="7242205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5082257" y="1481902"/>
            <a:ext cx="697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落落补 汤圆" pitchFamily="2" charset="-128"/>
                <a:cs typeface="落落补 汤圆" pitchFamily="2" charset="-128"/>
              </a:rPr>
              <a:t>II – NỘI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落落补 汤圆" pitchFamily="2" charset="-128"/>
                <a:cs typeface="落落补 汤圆" pitchFamily="2" charset="-128"/>
              </a:rPr>
              <a:t> DUNG BÀI HỌC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落落补 汤圆" pitchFamily="2" charset="-128"/>
              <a:cs typeface="落落补 汤圆" pitchFamily="2" charset="-128"/>
            </a:endParaRPr>
          </a:p>
        </p:txBody>
      </p:sp>
      <p:pic>
        <p:nvPicPr>
          <p:cNvPr id="4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-409647" y="1776262"/>
            <a:ext cx="5918745" cy="38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菱形 1"/>
          <p:cNvSpPr/>
          <p:nvPr>
            <p:custDataLst>
              <p:tags r:id="rId1"/>
            </p:custDataLst>
          </p:nvPr>
        </p:nvSpPr>
        <p:spPr>
          <a:xfrm>
            <a:off x="570226" y="1950936"/>
            <a:ext cx="3834635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978327" y="2975143"/>
            <a:ext cx="2953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1: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Helvetica Neue"/>
                <a:cs typeface="Helvetica Neue"/>
              </a:rPr>
              <a:t>CHÍ CÔNG VÔ TU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8386354" y="4591724"/>
            <a:ext cx="3557114" cy="22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2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1.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Thế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nào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là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chí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công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vô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#9Slide05 Habano" panose="02040603050506020204" pitchFamily="18" charset="0"/>
              </a:rPr>
              <a:t>tư</a:t>
            </a:r>
            <a:r>
              <a:rPr lang="en-US" u="sng" dirty="0">
                <a:solidFill>
                  <a:srgbClr val="0000FF"/>
                </a:solidFill>
                <a:latin typeface="#9Slide05 Habano" panose="02040603050506020204" pitchFamily="18" charset="0"/>
              </a:rPr>
              <a:t>?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131259" y="2398874"/>
            <a:ext cx="2011267" cy="1798212"/>
            <a:chOff x="6208713" y="1243013"/>
            <a:chExt cx="706438" cy="620713"/>
          </a:xfrm>
          <a:solidFill>
            <a:schemeClr val="tx1"/>
          </a:solidFill>
        </p:grpSpPr>
        <p:sp>
          <p:nvSpPr>
            <p:cNvPr id="5" name="Freeform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Freeform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" name="Freeform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Freeform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Freeform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Freeform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Freeform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Freeform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Freeform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Freeform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Freeform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2" name="Freeform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Freeform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Freeform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" name="Freeform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Freeform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Freeform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Freeform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513779" y="2103183"/>
            <a:ext cx="1277861" cy="2513768"/>
          </a:xfrm>
          <a:custGeom>
            <a:avLst/>
            <a:gdLst>
              <a:gd name="T0" fmla="*/ 64 w 129"/>
              <a:gd name="T1" fmla="*/ 0 h 186"/>
              <a:gd name="T2" fmla="*/ 129 w 129"/>
              <a:gd name="T3" fmla="*/ 50 h 186"/>
              <a:gd name="T4" fmla="*/ 121 w 129"/>
              <a:gd name="T5" fmla="*/ 82 h 186"/>
              <a:gd name="T6" fmla="*/ 95 w 129"/>
              <a:gd name="T7" fmla="*/ 103 h 186"/>
              <a:gd name="T8" fmla="*/ 80 w 129"/>
              <a:gd name="T9" fmla="*/ 120 h 186"/>
              <a:gd name="T10" fmla="*/ 69 w 129"/>
              <a:gd name="T11" fmla="*/ 128 h 186"/>
              <a:gd name="T12" fmla="*/ 37 w 129"/>
              <a:gd name="T13" fmla="*/ 128 h 186"/>
              <a:gd name="T14" fmla="*/ 29 w 129"/>
              <a:gd name="T15" fmla="*/ 119 h 186"/>
              <a:gd name="T16" fmla="*/ 29 w 129"/>
              <a:gd name="T17" fmla="*/ 113 h 186"/>
              <a:gd name="T18" fmla="*/ 30 w 129"/>
              <a:gd name="T19" fmla="*/ 96 h 186"/>
              <a:gd name="T20" fmla="*/ 54 w 129"/>
              <a:gd name="T21" fmla="*/ 73 h 186"/>
              <a:gd name="T22" fmla="*/ 74 w 129"/>
              <a:gd name="T23" fmla="*/ 51 h 186"/>
              <a:gd name="T24" fmla="*/ 62 w 129"/>
              <a:gd name="T25" fmla="*/ 38 h 186"/>
              <a:gd name="T26" fmla="*/ 50 w 129"/>
              <a:gd name="T27" fmla="*/ 58 h 186"/>
              <a:gd name="T28" fmla="*/ 42 w 129"/>
              <a:gd name="T29" fmla="*/ 66 h 186"/>
              <a:gd name="T30" fmla="*/ 8 w 129"/>
              <a:gd name="T31" fmla="*/ 66 h 186"/>
              <a:gd name="T32" fmla="*/ 0 w 129"/>
              <a:gd name="T33" fmla="*/ 57 h 186"/>
              <a:gd name="T34" fmla="*/ 0 w 129"/>
              <a:gd name="T35" fmla="*/ 28 h 186"/>
              <a:gd name="T36" fmla="*/ 7 w 129"/>
              <a:gd name="T37" fmla="*/ 16 h 186"/>
              <a:gd name="T38" fmla="*/ 64 w 129"/>
              <a:gd name="T39" fmla="*/ 0 h 186"/>
              <a:gd name="T40" fmla="*/ 56 w 129"/>
              <a:gd name="T41" fmla="*/ 138 h 186"/>
              <a:gd name="T42" fmla="*/ 80 w 129"/>
              <a:gd name="T43" fmla="*/ 162 h 186"/>
              <a:gd name="T44" fmla="*/ 56 w 129"/>
              <a:gd name="T45" fmla="*/ 186 h 186"/>
              <a:gd name="T46" fmla="*/ 32 w 129"/>
              <a:gd name="T47" fmla="*/ 162 h 186"/>
              <a:gd name="T48" fmla="*/ 56 w 129"/>
              <a:gd name="T49" fmla="*/ 138 h 186"/>
              <a:gd name="T50" fmla="*/ 0 w 129"/>
              <a:gd name="T51" fmla="*/ 0 h 186"/>
              <a:gd name="T52" fmla="*/ 129 w 129"/>
              <a:gd name="T5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T50" t="T51" r="T52" b="T53"/>
            <a:pathLst>
              <a:path w="129" h="186">
                <a:moveTo>
                  <a:pt x="64" y="0"/>
                </a:moveTo>
                <a:cubicBezTo>
                  <a:pt x="97" y="0"/>
                  <a:pt x="129" y="11"/>
                  <a:pt x="129" y="50"/>
                </a:cubicBezTo>
                <a:cubicBezTo>
                  <a:pt x="129" y="60"/>
                  <a:pt x="127" y="74"/>
                  <a:pt x="121" y="82"/>
                </a:cubicBezTo>
                <a:cubicBezTo>
                  <a:pt x="115" y="92"/>
                  <a:pt x="105" y="98"/>
                  <a:pt x="95" y="103"/>
                </a:cubicBezTo>
                <a:cubicBezTo>
                  <a:pt x="84" y="109"/>
                  <a:pt x="80" y="120"/>
                  <a:pt x="80" y="120"/>
                </a:cubicBezTo>
                <a:cubicBezTo>
                  <a:pt x="78" y="124"/>
                  <a:pt x="73" y="128"/>
                  <a:pt x="69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2" y="128"/>
                  <a:pt x="29" y="124"/>
                  <a:pt x="29" y="119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108"/>
                  <a:pt x="29" y="101"/>
                  <a:pt x="30" y="96"/>
                </a:cubicBezTo>
                <a:cubicBezTo>
                  <a:pt x="30" y="96"/>
                  <a:pt x="33" y="84"/>
                  <a:pt x="54" y="73"/>
                </a:cubicBezTo>
                <a:cubicBezTo>
                  <a:pt x="63" y="68"/>
                  <a:pt x="74" y="63"/>
                  <a:pt x="74" y="51"/>
                </a:cubicBezTo>
                <a:cubicBezTo>
                  <a:pt x="74" y="43"/>
                  <a:pt x="70" y="38"/>
                  <a:pt x="62" y="38"/>
                </a:cubicBezTo>
                <a:cubicBezTo>
                  <a:pt x="51" y="38"/>
                  <a:pt x="50" y="50"/>
                  <a:pt x="50" y="58"/>
                </a:cubicBezTo>
                <a:cubicBezTo>
                  <a:pt x="50" y="62"/>
                  <a:pt x="47" y="66"/>
                  <a:pt x="42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66"/>
                  <a:pt x="0" y="62"/>
                  <a:pt x="0" y="5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3"/>
                  <a:pt x="3" y="18"/>
                  <a:pt x="7" y="16"/>
                </a:cubicBezTo>
                <a:cubicBezTo>
                  <a:pt x="7" y="16"/>
                  <a:pt x="40" y="0"/>
                  <a:pt x="64" y="0"/>
                </a:cubicBezTo>
                <a:moveTo>
                  <a:pt x="56" y="138"/>
                </a:moveTo>
                <a:cubicBezTo>
                  <a:pt x="69" y="138"/>
                  <a:pt x="80" y="148"/>
                  <a:pt x="80" y="162"/>
                </a:cubicBezTo>
                <a:cubicBezTo>
                  <a:pt x="80" y="176"/>
                  <a:pt x="69" y="186"/>
                  <a:pt x="56" y="186"/>
                </a:cubicBezTo>
                <a:cubicBezTo>
                  <a:pt x="43" y="186"/>
                  <a:pt x="32" y="176"/>
                  <a:pt x="32" y="162"/>
                </a:cubicBezTo>
                <a:cubicBezTo>
                  <a:pt x="32" y="148"/>
                  <a:pt x="43" y="138"/>
                  <a:pt x="56" y="138"/>
                </a:cubicBezTo>
              </a:path>
            </a:pathLst>
          </a:custGeom>
          <a:solidFill>
            <a:srgbClr val="FF0000"/>
          </a:solidFill>
          <a:ln w="73025" cap="flat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780027171"/>
              </p:ext>
            </p:extLst>
          </p:nvPr>
        </p:nvGraphicFramePr>
        <p:xfrm>
          <a:off x="1491449" y="365072"/>
          <a:ext cx="10682780" cy="634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0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0" grpId="1" animBg="1"/>
      <p:bldGraphic spid="3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78" y="184125"/>
            <a:ext cx="213524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184125"/>
            <a:ext cx="2438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870" y="523826"/>
            <a:ext cx="12118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TRÒ CHƠI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“THỬ TÀI HIỂU BIẾT”</a:t>
            </a:r>
            <a:endParaRPr lang="en-SG" altLang="en-US" sz="7200" b="1" dirty="0">
              <a:solidFill>
                <a:srgbClr val="FF0000"/>
              </a:solidFill>
              <a:latin typeface="#9Slide05 Fourth" panose="00000500000000000000" pitchFamily="2" charset="0"/>
            </a:endParaRPr>
          </a:p>
        </p:txBody>
      </p:sp>
      <p:sp>
        <p:nvSpPr>
          <p:cNvPr id="7" name="椭圆 1">
            <a:extLst>
              <a:ext uri="{FF2B5EF4-FFF2-40B4-BE49-F238E27FC236}">
                <a16:creationId xmlns:a16="http://schemas.microsoft.com/office/drawing/2014/main" id="{6398008A-62D9-48B7-972B-C5354C17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06" y="2800124"/>
            <a:ext cx="2827337" cy="3128962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D7D31">
              <a:lumMod val="40000"/>
              <a:lumOff val="60000"/>
            </a:srgbClr>
          </a:solidFill>
          <a:ln>
            <a:noFill/>
          </a:ln>
        </p:spPr>
        <p:txBody>
          <a:bodyPr lIns="121904" tIns="60952" rIns="121904" bIns="60952" anchor="ctr"/>
          <a:lstStyle/>
          <a:p>
            <a:pPr>
              <a:defRPr/>
            </a:pPr>
            <a:endParaRPr lang="zh-CN" altLang="zh-CN" sz="16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8" name="椭圆 1">
            <a:extLst>
              <a:ext uri="{FF2B5EF4-FFF2-40B4-BE49-F238E27FC236}">
                <a16:creationId xmlns:a16="http://schemas.microsoft.com/office/drawing/2014/main" id="{7611AD2D-28F0-47D1-A5ED-647E06C0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770188"/>
            <a:ext cx="2828925" cy="3128962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noFill/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F04C6742-4453-4C43-AE72-203111F9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50" y="3819199"/>
            <a:ext cx="2241550" cy="109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Chia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lớp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ra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thành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hai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endParaRPr lang="zh-CN" altLang="en-US" sz="2250" b="1" dirty="0">
              <a:solidFill>
                <a:srgbClr val="FF0000"/>
              </a:solidFill>
              <a:latin typeface="微软雅黑"/>
              <a:ea typeface="微软雅黑"/>
              <a:sym typeface="微软雅黑" panose="020B0503020204020204" pitchFamily="34" charset="-122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1B7AAC34-B9FC-49C0-9936-89ED1C9E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403374"/>
            <a:ext cx="2389188" cy="15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Mỗi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cử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5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bạn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xuất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sắc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nhất</a:t>
            </a:r>
            <a:endParaRPr lang="zh-CN" altLang="en-US" sz="2250" b="1" dirty="0">
              <a:solidFill>
                <a:srgbClr val="FF0000"/>
              </a:solidFill>
              <a:latin typeface="微软雅黑"/>
              <a:ea typeface="微软雅黑"/>
              <a:sym typeface="微软雅黑" panose="020B0503020204020204" pitchFamily="34" charset="-122"/>
            </a:endParaRPr>
          </a:p>
        </p:txBody>
      </p:sp>
      <p:sp>
        <p:nvSpPr>
          <p:cNvPr id="11" name="椭圆 1">
            <a:extLst>
              <a:ext uri="{FF2B5EF4-FFF2-40B4-BE49-F238E27FC236}">
                <a16:creationId xmlns:a16="http://schemas.microsoft.com/office/drawing/2014/main" id="{B3A023A6-EDCC-4E72-BCB0-88DBB90B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590800"/>
            <a:ext cx="3224156" cy="3364770"/>
          </a:xfrm>
          <a:custGeom>
            <a:avLst/>
            <a:gdLst>
              <a:gd name="T0" fmla="*/ 0 w 1751265"/>
              <a:gd name="T1" fmla="*/ 0 h 1872208"/>
              <a:gd name="T2" fmla="*/ 1751265 w 1751265"/>
              <a:gd name="T3" fmla="*/ 1872208 h 1872208"/>
            </a:gdLst>
            <a:ahLst/>
            <a:cxnLst/>
            <a:rect l="T0" t="T1" r="T2" b="T3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5B9BD5">
              <a:lumMod val="20000"/>
              <a:lumOff val="80000"/>
            </a:srgbClr>
          </a:solidFill>
          <a:ln>
            <a:solidFill>
              <a:srgbClr val="5B9BD5">
                <a:lumMod val="40000"/>
                <a:lumOff val="60000"/>
              </a:srgbClr>
            </a:solidFill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3DF4417-35F3-40EF-9FD8-0EB660A1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3153920"/>
            <a:ext cx="2819401" cy="25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4" tIns="60952" rIns="121904" bIns="60952">
            <a:spAutoFit/>
          </a:bodyPr>
          <a:lstStyle/>
          <a:p>
            <a:pPr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Đạ</a:t>
            </a:r>
            <a:r>
              <a:rPr lang="it-I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i di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ện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hai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l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ê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bả</a:t>
            </a:r>
            <a:r>
              <a:rPr lang="nl-NL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ng v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à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liệt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k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ê </a:t>
            </a:r>
            <a:r>
              <a:rPr lang="pt-P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nh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ững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hiện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chí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công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vô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tư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mà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em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biết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5’</a:t>
            </a:r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id="{2A1971D4-B7CF-4AB7-B353-78B896BF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263" y="2590800"/>
            <a:ext cx="3024187" cy="3406309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txBody>
          <a:bodyPr lIns="121904" tIns="60952" rIns="121904" bIns="60952" anchor="ctr"/>
          <a:lstStyle/>
          <a:p>
            <a:pPr algn="ctr">
              <a:defRPr/>
            </a:pPr>
            <a:endParaRPr lang="zh-CN" altLang="zh-CN" sz="4200" kern="0">
              <a:solidFill>
                <a:prstClr val="black"/>
              </a:solidFill>
              <a:latin typeface="微软雅黑"/>
              <a:ea typeface="微软雅黑"/>
              <a:sym typeface="宋体" panose="02010600030101010101" pitchFamily="2" charset="-122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8478CA23-A6CC-4E6E-BFFA-91CE5F79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154" y="3441700"/>
            <a:ext cx="2278062" cy="168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Đội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n</a:t>
            </a:r>
            <a:r>
              <a:rPr lang="fr-FR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à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o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đượ</a:t>
            </a:r>
            <a:r>
              <a:rPr lang="pt-PT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c nhi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ều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hiện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sẽ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 10 </a:t>
            </a:r>
            <a:r>
              <a:rPr lang="en-US" sz="2531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điểm</a:t>
            </a:r>
            <a:r>
              <a:rPr lang="en-US" sz="2531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</a:rPr>
              <a:t>. </a:t>
            </a:r>
            <a:endParaRPr lang="en-SG" sz="2531" b="1" dirty="0">
              <a:solidFill>
                <a:srgbClr val="FF0000"/>
              </a:solidFill>
              <a:latin typeface="Calibri" panose="020F050202020403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116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192128"/>
            <a:ext cx="9259159" cy="7438945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Oval 2"/>
          <p:cNvSpPr/>
          <p:nvPr/>
        </p:nvSpPr>
        <p:spPr>
          <a:xfrm>
            <a:off x="4326107" y="2286791"/>
            <a:ext cx="3257550" cy="215265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cs typeface="Times New Roman" pitchFamily="18" charset="0"/>
              </a:rPr>
              <a:t>BIỂU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cs typeface="Times New Roman" pitchFamily="18" charset="0"/>
              </a:rPr>
              <a:t> HIỆN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78729" y="232"/>
            <a:ext cx="2032000" cy="188595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86799" y="2659975"/>
            <a:ext cx="2521131" cy="20193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99337" y="4840050"/>
            <a:ext cx="3154388" cy="2017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613" y="4300466"/>
            <a:ext cx="2973148" cy="2309340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2358012"/>
            <a:ext cx="3353213" cy="1866900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 rot="19744618">
            <a:off x="5003599" y="1694887"/>
            <a:ext cx="396240" cy="75990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 rot="310225">
            <a:off x="6275838" y="1746668"/>
            <a:ext cx="477520" cy="594484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7918671" y="2890705"/>
            <a:ext cx="477520" cy="1058737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 rot="8235613">
            <a:off x="7230749" y="4023580"/>
            <a:ext cx="477520" cy="939488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 rot="13511267">
            <a:off x="4051985" y="3891087"/>
            <a:ext cx="477520" cy="919830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 rot="16493360">
            <a:off x="3557437" y="2818165"/>
            <a:ext cx="477520" cy="1058737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53181" y="419592"/>
            <a:ext cx="2758362" cy="1885950"/>
          </a:xfrm>
          <a:prstGeom prst="ellipse">
            <a:avLst/>
          </a:prstGeom>
          <a:solidFill>
            <a:srgbClr val="00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lẽ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>
          <a:xfrm rot="3322112">
            <a:off x="7609353" y="1848258"/>
            <a:ext cx="477520" cy="117405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30861" y="5185019"/>
            <a:ext cx="2601631" cy="1687365"/>
          </a:xfrm>
          <a:prstGeom prst="ellipse">
            <a:avLst/>
          </a:prstGeom>
          <a:solidFill>
            <a:srgbClr val="FFCC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 rot="11893995">
            <a:off x="5473855" y="4400300"/>
            <a:ext cx="477520" cy="783532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8274" y="438642"/>
            <a:ext cx="2706678" cy="18669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.............</a:t>
            </a:r>
          </a:p>
        </p:txBody>
      </p:sp>
      <p:sp>
        <p:nvSpPr>
          <p:cNvPr id="21" name="Up Arrow 20"/>
          <p:cNvSpPr/>
          <p:nvPr/>
        </p:nvSpPr>
        <p:spPr>
          <a:xfrm rot="17448776">
            <a:off x="3773227" y="1888476"/>
            <a:ext cx="477520" cy="1186596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23121" y="119509"/>
            <a:ext cx="1917700" cy="1714500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0539" y="3091934"/>
            <a:ext cx="206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1067" y="4572259"/>
            <a:ext cx="2901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ơ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7829</TotalTime>
  <Words>1159</Words>
  <Application>Microsoft Office PowerPoint</Application>
  <PresentationFormat>Widescreen</PresentationFormat>
  <Paragraphs>131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Microsoft YaHei</vt:lpstr>
      <vt:lpstr>#9Slide03 Arima Madurai Black</vt:lpstr>
      <vt:lpstr>#9Slide05 Brannboll Ny</vt:lpstr>
      <vt:lpstr>#9Slide05 Fourth</vt:lpstr>
      <vt:lpstr>#9Slide05 Habano</vt:lpstr>
      <vt:lpstr>#9Slide06 Thillends Small</vt:lpstr>
      <vt:lpstr>Andalus</vt:lpstr>
      <vt:lpstr>Arial</vt:lpstr>
      <vt:lpstr>Calibri</vt:lpstr>
      <vt:lpstr>Calibri Light</vt:lpstr>
      <vt:lpstr>Lato Light</vt:lpstr>
      <vt:lpstr>Tahoma</vt:lpstr>
      <vt:lpstr>Times</vt:lpstr>
      <vt:lpstr>Times New Roman</vt:lpstr>
      <vt:lpstr>Verdana</vt:lpstr>
      <vt:lpstr>方正静蕾简体</vt:lpstr>
      <vt:lpstr>Office Theme</vt:lpstr>
      <vt:lpstr>1_Office Theme</vt:lpstr>
      <vt:lpstr>3_Office Theme</vt:lpstr>
      <vt:lpstr>2_Office Theme</vt:lpstr>
      <vt:lpstr>5_Office Theme</vt:lpstr>
      <vt:lpstr>4_Office Theme</vt:lpstr>
      <vt:lpstr>6_Office Theme</vt:lpstr>
      <vt:lpstr>36_Office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Thế nào là chí công vô tư?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185</cp:revision>
  <dcterms:created xsi:type="dcterms:W3CDTF">2021-06-28T15:32:15Z</dcterms:created>
  <dcterms:modified xsi:type="dcterms:W3CDTF">2024-04-01T11:37:31Z</dcterms:modified>
</cp:coreProperties>
</file>