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14" r:id="rId5"/>
  </p:sldMasterIdLst>
  <p:notesMasterIdLst>
    <p:notesMasterId r:id="rId46"/>
  </p:notesMasterIdLst>
  <p:sldIdLst>
    <p:sldId id="268" r:id="rId6"/>
    <p:sldId id="399" r:id="rId7"/>
    <p:sldId id="398" r:id="rId8"/>
    <p:sldId id="617" r:id="rId9"/>
    <p:sldId id="264" r:id="rId10"/>
    <p:sldId id="259" r:id="rId11"/>
    <p:sldId id="632" r:id="rId12"/>
    <p:sldId id="258" r:id="rId13"/>
    <p:sldId id="400" r:id="rId14"/>
    <p:sldId id="625" r:id="rId15"/>
    <p:sldId id="626" r:id="rId16"/>
    <p:sldId id="627" r:id="rId17"/>
    <p:sldId id="628" r:id="rId18"/>
    <p:sldId id="624" r:id="rId19"/>
    <p:sldId id="261" r:id="rId20"/>
    <p:sldId id="401" r:id="rId21"/>
    <p:sldId id="631" r:id="rId22"/>
    <p:sldId id="623" r:id="rId23"/>
    <p:sldId id="620" r:id="rId24"/>
    <p:sldId id="621" r:id="rId25"/>
    <p:sldId id="263" r:id="rId26"/>
    <p:sldId id="267" r:id="rId27"/>
    <p:sldId id="403" r:id="rId28"/>
    <p:sldId id="630" r:id="rId29"/>
    <p:sldId id="368" r:id="rId30"/>
    <p:sldId id="587" r:id="rId31"/>
    <p:sldId id="605" r:id="rId32"/>
    <p:sldId id="622" r:id="rId33"/>
    <p:sldId id="618" r:id="rId34"/>
    <p:sldId id="633" r:id="rId35"/>
    <p:sldId id="322" r:id="rId36"/>
    <p:sldId id="609" r:id="rId37"/>
    <p:sldId id="570" r:id="rId38"/>
    <p:sldId id="616" r:id="rId39"/>
    <p:sldId id="574" r:id="rId40"/>
    <p:sldId id="596" r:id="rId41"/>
    <p:sldId id="619" r:id="rId42"/>
    <p:sldId id="598" r:id="rId43"/>
    <p:sldId id="629" r:id="rId44"/>
    <p:sldId id="59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6"/>
      </p:cViewPr>
      <p:guideLst/>
    </p:cSldViewPr>
  </p:slideViewPr>
  <p:notesTextViewPr>
    <p:cViewPr>
      <p:scale>
        <a:sx n="1" d="1"/>
        <a:sy n="1" d="1"/>
      </p:scale>
      <p:origin x="0" y="0"/>
    </p:cViewPr>
  </p:notesTextViewPr>
  <p:sorterViewPr>
    <p:cViewPr>
      <p:scale>
        <a:sx n="41" d="100"/>
        <a:sy n="4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1_1#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D783A32-6612-4061-810D-2598FCFDE16E}" type="doc">
      <dgm:prSet loTypeId="urn:microsoft.com/office/officeart/2005/8/layout/vList4#1" loCatId="picture" qsTypeId="urn:microsoft.com/office/officeart/2005/8/quickstyle/simple1#36" qsCatId="simple" csTypeId="urn:microsoft.com/office/officeart/2005/8/colors/accent1_1#1" csCatId="accent1" phldr="1"/>
      <dgm:spPr/>
      <dgm:t>
        <a:bodyPr/>
        <a:lstStyle/>
        <a:p>
          <a:endParaRPr lang="en-US"/>
        </a:p>
      </dgm:t>
    </dgm:pt>
    <dgm:pt modelId="{8C4E1181-A43E-4AFA-A175-608167BDD664}">
      <dgm:prSet phldrT="[Text]" custT="1"/>
      <dgm:spPr>
        <a:xfrm>
          <a:off x="0" y="0"/>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i="0" dirty="0">
              <a:solidFill>
                <a:srgbClr val="0033CC"/>
              </a:solidFill>
              <a:latin typeface="+mj-lt"/>
            </a:rPr>
            <a:t>a. Em hãy nêu những biểu hiện của sự đa dạng dân tộc và các nền văn hóa của Nhật Bản, Nga, Ni - giê-ri -a( về ẩm thực, trang phục, lễ hội,...</a:t>
          </a:r>
          <a:endParaRPr lang="en-US" sz="3200" b="1" i="0" dirty="0">
            <a:solidFill>
              <a:srgbClr val="0033CC"/>
            </a:solidFill>
            <a:latin typeface="+mj-lt"/>
            <a:ea typeface="+mn-ea"/>
            <a:cs typeface="+mn-cs"/>
          </a:endParaRPr>
        </a:p>
      </dgm:t>
    </dgm:pt>
    <dgm:pt modelId="{75A4A354-C2D6-42E3-A26E-179C61CD6177}" type="parTrans" cxnId="{C72B50B4-8323-4069-A08C-18955E7EB655}">
      <dgm:prSet/>
      <dgm:spPr/>
      <dgm:t>
        <a:bodyPr/>
        <a:lstStyle/>
        <a:p>
          <a:pPr algn="just"/>
          <a:endParaRPr lang="en-US" sz="3600" i="1">
            <a:latin typeface="+mn-lt"/>
          </a:endParaRPr>
        </a:p>
      </dgm:t>
    </dgm:pt>
    <dgm:pt modelId="{89D7B0A2-E2C6-403B-88CB-63EEFC0BF3D8}" type="sibTrans" cxnId="{C72B50B4-8323-4069-A08C-18955E7EB655}">
      <dgm:prSet/>
      <dgm:spPr/>
      <dgm:t>
        <a:bodyPr/>
        <a:lstStyle/>
        <a:p>
          <a:pPr algn="just"/>
          <a:endParaRPr lang="en-US" sz="3600" i="1">
            <a:latin typeface="+mn-lt"/>
          </a:endParaRPr>
        </a:p>
      </dgm:t>
    </dgm:pt>
    <dgm:pt modelId="{36F1A9A7-0E91-4997-8451-066E68D6791C}">
      <dgm:prSet phldrT="[Text]" custT="1"/>
      <dgm:spPr>
        <a:xfrm>
          <a:off x="0" y="1686768"/>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vi-VN" sz="3200" i="0" dirty="0">
              <a:solidFill>
                <a:srgbClr val="0033CC"/>
              </a:solidFill>
              <a:latin typeface="+mj-lt"/>
            </a:rPr>
            <a:t>b. Hãy nêu những biểu hiện của sự đa dạng dân tộc và các nền văn hóa khác nhau trên thế giới mà em biết.</a:t>
          </a:r>
          <a:endParaRPr lang="en-US" sz="3200" i="0" dirty="0">
            <a:solidFill>
              <a:srgbClr val="0033CC"/>
            </a:solidFill>
            <a:latin typeface="+mj-lt"/>
            <a:cs typeface="Times New Roman" panose="02020603050405020304" pitchFamily="18" charset="0"/>
          </a:endParaRPr>
        </a:p>
      </dgm:t>
    </dgm:pt>
    <dgm:pt modelId="{3076928A-BC39-4164-A392-EF7BB50AC8F7}" type="parTrans" cxnId="{C2A430EB-026A-428E-B9D3-EE570B6A1DAA}">
      <dgm:prSet/>
      <dgm:spPr/>
      <dgm:t>
        <a:bodyPr/>
        <a:lstStyle/>
        <a:p>
          <a:pPr algn="just"/>
          <a:endParaRPr lang="en-US" sz="3600" i="1">
            <a:latin typeface="+mn-lt"/>
          </a:endParaRPr>
        </a:p>
      </dgm:t>
    </dgm:pt>
    <dgm:pt modelId="{5F4F3BF3-4C3E-43BC-8B7A-5E8EE2D360D7}" type="sibTrans" cxnId="{C2A430EB-026A-428E-B9D3-EE570B6A1DAA}">
      <dgm:prSet/>
      <dgm:spPr/>
      <dgm:t>
        <a:bodyPr/>
        <a:lstStyle/>
        <a:p>
          <a:pPr algn="just"/>
          <a:endParaRPr lang="en-US" sz="3600" i="1">
            <a:latin typeface="+mn-lt"/>
          </a:endParaRPr>
        </a:p>
      </dgm:t>
    </dgm:pt>
    <dgm:pt modelId="{F6E9B8BA-2F37-4781-A521-61D00A840D7D}">
      <dgm:prSet phldrT="[Text]" custT="1"/>
      <dgm:spPr>
        <a:xfrm>
          <a:off x="0" y="3373537"/>
          <a:ext cx="9372600" cy="153342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ln>
        <a:effectLst/>
      </dgm:spPr>
      <dgm:t>
        <a:bodyPr/>
        <a:lstStyle/>
        <a:p>
          <a:pPr algn="just"/>
          <a:r>
            <a:rPr lang="en-US" sz="3600" i="0" dirty="0">
              <a:solidFill>
                <a:srgbClr val="0033CC"/>
              </a:solidFill>
              <a:latin typeface="Times New Roman" panose="02020603050405020304" pitchFamily="18" charset="0"/>
              <a:cs typeface="Times New Roman" panose="02020603050405020304" pitchFamily="18" charset="0"/>
            </a:rPr>
            <a:t>c</a:t>
          </a:r>
          <a:r>
            <a:rPr lang="vi-VN" sz="3600" i="0" dirty="0">
              <a:solidFill>
                <a:srgbClr val="0033CC"/>
              </a:solidFill>
              <a:latin typeface="Times New Roman" panose="02020603050405020304" pitchFamily="18" charset="0"/>
              <a:cs typeface="Times New Roman" panose="02020603050405020304" pitchFamily="18" charset="0"/>
            </a:rPr>
            <a:t>. Hãy nêu những biểu hiện của sự đa dạng dân tộc và các nền văn hóa khác nhau trên </a:t>
          </a:r>
          <a:r>
            <a:rPr lang="en-US" sz="3600" i="0" dirty="0" err="1">
              <a:solidFill>
                <a:srgbClr val="0033CC"/>
              </a:solidFill>
              <a:latin typeface="Times New Roman" panose="02020603050405020304" pitchFamily="18" charset="0"/>
              <a:cs typeface="Times New Roman" panose="02020603050405020304" pitchFamily="18" charset="0"/>
            </a:rPr>
            <a:t>đất</a:t>
          </a:r>
          <a:r>
            <a:rPr lang="en-US" sz="3600" i="0" dirty="0">
              <a:solidFill>
                <a:srgbClr val="0033CC"/>
              </a:solidFill>
              <a:latin typeface="Times New Roman" panose="02020603050405020304" pitchFamily="18" charset="0"/>
              <a:cs typeface="Times New Roman" panose="02020603050405020304" pitchFamily="18" charset="0"/>
            </a:rPr>
            <a:t> </a:t>
          </a:r>
          <a:r>
            <a:rPr lang="en-US" sz="3600" i="0" dirty="0" err="1">
              <a:solidFill>
                <a:srgbClr val="0033CC"/>
              </a:solidFill>
              <a:latin typeface="Times New Roman" panose="02020603050405020304" pitchFamily="18" charset="0"/>
              <a:cs typeface="Times New Roman" panose="02020603050405020304" pitchFamily="18" charset="0"/>
            </a:rPr>
            <a:t>nước</a:t>
          </a:r>
          <a:r>
            <a:rPr lang="en-US" sz="3600" i="0" dirty="0">
              <a:solidFill>
                <a:srgbClr val="0033CC"/>
              </a:solidFill>
              <a:latin typeface="Times New Roman" panose="02020603050405020304" pitchFamily="18" charset="0"/>
              <a:cs typeface="Times New Roman" panose="02020603050405020304" pitchFamily="18" charset="0"/>
            </a:rPr>
            <a:t> </a:t>
          </a:r>
          <a:r>
            <a:rPr lang="en-US" sz="3600" i="0" dirty="0" err="1">
              <a:solidFill>
                <a:srgbClr val="0033CC"/>
              </a:solidFill>
              <a:latin typeface="Times New Roman" panose="02020603050405020304" pitchFamily="18" charset="0"/>
              <a:cs typeface="Times New Roman" panose="02020603050405020304" pitchFamily="18" charset="0"/>
            </a:rPr>
            <a:t>Việt</a:t>
          </a:r>
          <a:r>
            <a:rPr lang="en-US" sz="3600" i="0" dirty="0">
              <a:solidFill>
                <a:srgbClr val="0033CC"/>
              </a:solidFill>
              <a:latin typeface="Times New Roman" panose="02020603050405020304" pitchFamily="18" charset="0"/>
              <a:cs typeface="Times New Roman" panose="02020603050405020304" pitchFamily="18" charset="0"/>
            </a:rPr>
            <a:t> Nam </a:t>
          </a:r>
          <a:r>
            <a:rPr lang="vi-VN" sz="3600" i="0" dirty="0">
              <a:solidFill>
                <a:srgbClr val="0033CC"/>
              </a:solidFill>
              <a:latin typeface="Times New Roman" panose="02020603050405020304" pitchFamily="18" charset="0"/>
              <a:cs typeface="Times New Roman" panose="02020603050405020304" pitchFamily="18" charset="0"/>
            </a:rPr>
            <a:t>mà em biết.</a:t>
          </a:r>
          <a:endParaRPr lang="en-US" sz="3600" b="1" i="0" dirty="0">
            <a:solidFill>
              <a:srgbClr val="0033CC"/>
            </a:solidFill>
            <a:latin typeface="Times New Roman" panose="02020603050405020304" pitchFamily="18" charset="0"/>
            <a:ea typeface="+mn-ea"/>
            <a:cs typeface="Times New Roman" panose="02020603050405020304" pitchFamily="18" charset="0"/>
          </a:endParaRPr>
        </a:p>
      </dgm:t>
    </dgm:pt>
    <dgm:pt modelId="{F3A9BA2F-FEFE-44E8-8A5D-A95E30E49C0C}" type="parTrans" cxnId="{2E5A5FC6-7246-4A48-9A5C-8FF4449E3CE0}">
      <dgm:prSet/>
      <dgm:spPr/>
      <dgm:t>
        <a:bodyPr/>
        <a:lstStyle/>
        <a:p>
          <a:pPr algn="just"/>
          <a:endParaRPr lang="en-US" sz="3600" i="1">
            <a:latin typeface="+mn-lt"/>
          </a:endParaRPr>
        </a:p>
      </dgm:t>
    </dgm:pt>
    <dgm:pt modelId="{8CBDE6B4-DF30-443D-9579-CCA1D8018E24}" type="sibTrans" cxnId="{2E5A5FC6-7246-4A48-9A5C-8FF4449E3CE0}">
      <dgm:prSet/>
      <dgm:spPr/>
      <dgm:t>
        <a:bodyPr/>
        <a:lstStyle/>
        <a:p>
          <a:pPr algn="just"/>
          <a:endParaRPr lang="en-US" sz="3600" i="1">
            <a:latin typeface="+mn-lt"/>
          </a:endParaRPr>
        </a:p>
      </dgm:t>
    </dgm:pt>
    <dgm:pt modelId="{610C4521-7E21-4ABD-817D-19EC8F773957}" type="pres">
      <dgm:prSet presAssocID="{4D783A32-6612-4061-810D-2598FCFDE16E}" presName="linear" presStyleCnt="0">
        <dgm:presLayoutVars>
          <dgm:dir/>
          <dgm:resizeHandles val="exact"/>
        </dgm:presLayoutVars>
      </dgm:prSet>
      <dgm:spPr/>
    </dgm:pt>
    <dgm:pt modelId="{1C2B9614-1D42-4E2A-92D8-94BCF9DE39E4}" type="pres">
      <dgm:prSet presAssocID="{8C4E1181-A43E-4AFA-A175-608167BDD664}" presName="comp" presStyleCnt="0"/>
      <dgm:spPr/>
    </dgm:pt>
    <dgm:pt modelId="{DE66B4FA-8443-484B-9A9E-FA188D6B4E43}" type="pres">
      <dgm:prSet presAssocID="{8C4E1181-A43E-4AFA-A175-608167BDD664}" presName="box" presStyleLbl="node1" presStyleIdx="0" presStyleCnt="3" custLinFactNeighborX="-704"/>
      <dgm:spPr/>
    </dgm:pt>
    <dgm:pt modelId="{2AAACA77-E4A0-4E99-9F03-72ED26BB7B73}" type="pres">
      <dgm:prSet presAssocID="{8C4E1181-A43E-4AFA-A175-608167BDD664}" presName="img" presStyleLbl="fgImgPlace1" presStyleIdx="0" presStyleCnt="3"/>
      <dgm:spPr>
        <a:xfrm>
          <a:off x="153342" y="153342"/>
          <a:ext cx="1874520" cy="122674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dgm:spPr>
    </dgm:pt>
    <dgm:pt modelId="{046903CA-E59E-4D3A-B85F-2132F4D3C385}" type="pres">
      <dgm:prSet presAssocID="{8C4E1181-A43E-4AFA-A175-608167BDD664}" presName="text" presStyleLbl="node1" presStyleIdx="0" presStyleCnt="3">
        <dgm:presLayoutVars>
          <dgm:bulletEnabled val="1"/>
        </dgm:presLayoutVars>
      </dgm:prSet>
      <dgm:spPr/>
    </dgm:pt>
    <dgm:pt modelId="{3C4FC630-2F4B-4B45-8D35-86BFE257DB89}" type="pres">
      <dgm:prSet presAssocID="{89D7B0A2-E2C6-403B-88CB-63EEFC0BF3D8}" presName="spacer" presStyleCnt="0"/>
      <dgm:spPr/>
    </dgm:pt>
    <dgm:pt modelId="{76DA393E-3756-4D17-8778-17C0D4D792DA}" type="pres">
      <dgm:prSet presAssocID="{36F1A9A7-0E91-4997-8451-066E68D6791C}" presName="comp" presStyleCnt="0"/>
      <dgm:spPr/>
    </dgm:pt>
    <dgm:pt modelId="{11925212-181A-4D0E-84EB-C4219DE1ABB7}" type="pres">
      <dgm:prSet presAssocID="{36F1A9A7-0E91-4997-8451-066E68D6791C}" presName="box" presStyleLbl="node1" presStyleIdx="1" presStyleCnt="3"/>
      <dgm:spPr/>
    </dgm:pt>
    <dgm:pt modelId="{2352C030-0248-483B-94A9-26972C30B2AA}" type="pres">
      <dgm:prSet presAssocID="{36F1A9A7-0E91-4997-8451-066E68D6791C}" presName="img" presStyleLbl="fgImgPlace1" presStyleIdx="1" presStyleCnt="3"/>
      <dgm:spPr>
        <a:xfrm>
          <a:off x="153342" y="1840111"/>
          <a:ext cx="1874520" cy="122674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ln>
        <a:effectLst/>
      </dgm:spPr>
    </dgm:pt>
    <dgm:pt modelId="{629FFE63-9943-4FDD-AEB3-15F8D3455642}" type="pres">
      <dgm:prSet presAssocID="{36F1A9A7-0E91-4997-8451-066E68D6791C}" presName="text" presStyleLbl="node1" presStyleIdx="1" presStyleCnt="3">
        <dgm:presLayoutVars>
          <dgm:bulletEnabled val="1"/>
        </dgm:presLayoutVars>
      </dgm:prSet>
      <dgm:spPr/>
    </dgm:pt>
    <dgm:pt modelId="{E767A943-8EB1-47EA-BA75-90A3BF72AA10}" type="pres">
      <dgm:prSet presAssocID="{5F4F3BF3-4C3E-43BC-8B7A-5E8EE2D360D7}" presName="spacer" presStyleCnt="0"/>
      <dgm:spPr/>
    </dgm:pt>
    <dgm:pt modelId="{E9FBCDE1-C0F8-4B00-9C6E-C1A57153DC9C}" type="pres">
      <dgm:prSet presAssocID="{F6E9B8BA-2F37-4781-A521-61D00A840D7D}" presName="comp" presStyleCnt="0"/>
      <dgm:spPr/>
    </dgm:pt>
    <dgm:pt modelId="{D857732E-E667-406B-8596-FB28DE60F3B0}" type="pres">
      <dgm:prSet presAssocID="{F6E9B8BA-2F37-4781-A521-61D00A840D7D}" presName="box" presStyleLbl="node1" presStyleIdx="2" presStyleCnt="3"/>
      <dgm:spPr/>
    </dgm:pt>
    <dgm:pt modelId="{72B5F39E-2D8B-4AE5-99A7-0B4F92796C74}" type="pres">
      <dgm:prSet presAssocID="{F6E9B8BA-2F37-4781-A521-61D00A840D7D}" presName="img" presStyleLbl="fgImgPlace1" presStyleIdx="2" presStyleCnt="3"/>
      <dgm:spPr>
        <a:xfrm>
          <a:off x="153342" y="3526879"/>
          <a:ext cx="1874520" cy="122674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ln>
        <a:effectLst/>
      </dgm:spPr>
    </dgm:pt>
    <dgm:pt modelId="{8B13E293-4E29-4216-A0D2-9CCA14266B56}" type="pres">
      <dgm:prSet presAssocID="{F6E9B8BA-2F37-4781-A521-61D00A840D7D}" presName="text" presStyleLbl="node1" presStyleIdx="2" presStyleCnt="3">
        <dgm:presLayoutVars>
          <dgm:bulletEnabled val="1"/>
        </dgm:presLayoutVars>
      </dgm:prSet>
      <dgm:spPr/>
    </dgm:pt>
  </dgm:ptLst>
  <dgm:cxnLst>
    <dgm:cxn modelId="{2E4E2917-F385-4A0A-8D97-0A87242DE059}" type="presOf" srcId="{8C4E1181-A43E-4AFA-A175-608167BDD664}" destId="{046903CA-E59E-4D3A-B85F-2132F4D3C385}" srcOrd="1" destOrd="0" presId="urn:microsoft.com/office/officeart/2005/8/layout/vList4#1"/>
    <dgm:cxn modelId="{BCE51834-453C-415D-A95B-03FF2B4DF33D}" type="presOf" srcId="{F6E9B8BA-2F37-4781-A521-61D00A840D7D}" destId="{D857732E-E667-406B-8596-FB28DE60F3B0}" srcOrd="0" destOrd="0" presId="urn:microsoft.com/office/officeart/2005/8/layout/vList4#1"/>
    <dgm:cxn modelId="{BFA1E358-AFBE-453C-A1E8-0574594E82B9}" type="presOf" srcId="{36F1A9A7-0E91-4997-8451-066E68D6791C}" destId="{629FFE63-9943-4FDD-AEB3-15F8D3455642}" srcOrd="1" destOrd="0" presId="urn:microsoft.com/office/officeart/2005/8/layout/vList4#1"/>
    <dgm:cxn modelId="{E3FAFAAF-CD96-4F6B-A65A-EC1F3F5C6F98}" type="presOf" srcId="{36F1A9A7-0E91-4997-8451-066E68D6791C}" destId="{11925212-181A-4D0E-84EB-C4219DE1ABB7}" srcOrd="0" destOrd="0" presId="urn:microsoft.com/office/officeart/2005/8/layout/vList4#1"/>
    <dgm:cxn modelId="{C72B50B4-8323-4069-A08C-18955E7EB655}" srcId="{4D783A32-6612-4061-810D-2598FCFDE16E}" destId="{8C4E1181-A43E-4AFA-A175-608167BDD664}" srcOrd="0" destOrd="0" parTransId="{75A4A354-C2D6-42E3-A26E-179C61CD6177}" sibTransId="{89D7B0A2-E2C6-403B-88CB-63EEFC0BF3D8}"/>
    <dgm:cxn modelId="{0F5DFCC4-37B4-4218-94B9-C1A826E06F92}" type="presOf" srcId="{4D783A32-6612-4061-810D-2598FCFDE16E}" destId="{610C4521-7E21-4ABD-817D-19EC8F773957}" srcOrd="0" destOrd="0" presId="urn:microsoft.com/office/officeart/2005/8/layout/vList4#1"/>
    <dgm:cxn modelId="{50BB50C5-028C-4959-8AA1-6ED092E2BBAF}" type="presOf" srcId="{F6E9B8BA-2F37-4781-A521-61D00A840D7D}" destId="{8B13E293-4E29-4216-A0D2-9CCA14266B56}" srcOrd="1" destOrd="0" presId="urn:microsoft.com/office/officeart/2005/8/layout/vList4#1"/>
    <dgm:cxn modelId="{2E5A5FC6-7246-4A48-9A5C-8FF4449E3CE0}" srcId="{4D783A32-6612-4061-810D-2598FCFDE16E}" destId="{F6E9B8BA-2F37-4781-A521-61D00A840D7D}" srcOrd="2" destOrd="0" parTransId="{F3A9BA2F-FEFE-44E8-8A5D-A95E30E49C0C}" sibTransId="{8CBDE6B4-DF30-443D-9579-CCA1D8018E24}"/>
    <dgm:cxn modelId="{C2A430EB-026A-428E-B9D3-EE570B6A1DAA}" srcId="{4D783A32-6612-4061-810D-2598FCFDE16E}" destId="{36F1A9A7-0E91-4997-8451-066E68D6791C}" srcOrd="1" destOrd="0" parTransId="{3076928A-BC39-4164-A392-EF7BB50AC8F7}" sibTransId="{5F4F3BF3-4C3E-43BC-8B7A-5E8EE2D360D7}"/>
    <dgm:cxn modelId="{81BE22F3-AAE5-47EE-97E1-26383E038450}" type="presOf" srcId="{8C4E1181-A43E-4AFA-A175-608167BDD664}" destId="{DE66B4FA-8443-484B-9A9E-FA188D6B4E43}" srcOrd="0" destOrd="0" presId="urn:microsoft.com/office/officeart/2005/8/layout/vList4#1"/>
    <dgm:cxn modelId="{39A75828-312D-47C0-98CF-2C2CDFC40650}" type="presParOf" srcId="{610C4521-7E21-4ABD-817D-19EC8F773957}" destId="{1C2B9614-1D42-4E2A-92D8-94BCF9DE39E4}" srcOrd="0" destOrd="0" presId="urn:microsoft.com/office/officeart/2005/8/layout/vList4#1"/>
    <dgm:cxn modelId="{7F8D2103-1E25-49A9-9FEF-5C9E5F686F9E}" type="presParOf" srcId="{1C2B9614-1D42-4E2A-92D8-94BCF9DE39E4}" destId="{DE66B4FA-8443-484B-9A9E-FA188D6B4E43}" srcOrd="0" destOrd="0" presId="urn:microsoft.com/office/officeart/2005/8/layout/vList4#1"/>
    <dgm:cxn modelId="{61CFB993-17CF-4DAB-99AF-4B3464688C36}" type="presParOf" srcId="{1C2B9614-1D42-4E2A-92D8-94BCF9DE39E4}" destId="{2AAACA77-E4A0-4E99-9F03-72ED26BB7B73}" srcOrd="1" destOrd="0" presId="urn:microsoft.com/office/officeart/2005/8/layout/vList4#1"/>
    <dgm:cxn modelId="{9DB60964-62ED-4455-8810-6A493DF0F8D8}" type="presParOf" srcId="{1C2B9614-1D42-4E2A-92D8-94BCF9DE39E4}" destId="{046903CA-E59E-4D3A-B85F-2132F4D3C385}" srcOrd="2" destOrd="0" presId="urn:microsoft.com/office/officeart/2005/8/layout/vList4#1"/>
    <dgm:cxn modelId="{497840CB-AD3A-453B-BCF9-B5C3688E6C9E}" type="presParOf" srcId="{610C4521-7E21-4ABD-817D-19EC8F773957}" destId="{3C4FC630-2F4B-4B45-8D35-86BFE257DB89}" srcOrd="1" destOrd="0" presId="urn:microsoft.com/office/officeart/2005/8/layout/vList4#1"/>
    <dgm:cxn modelId="{629DB487-A85C-451E-B6E5-392559690C3D}" type="presParOf" srcId="{610C4521-7E21-4ABD-817D-19EC8F773957}" destId="{76DA393E-3756-4D17-8778-17C0D4D792DA}" srcOrd="2" destOrd="0" presId="urn:microsoft.com/office/officeart/2005/8/layout/vList4#1"/>
    <dgm:cxn modelId="{6827ABDE-F97D-41A2-9E7F-4750ABB527FE}" type="presParOf" srcId="{76DA393E-3756-4D17-8778-17C0D4D792DA}" destId="{11925212-181A-4D0E-84EB-C4219DE1ABB7}" srcOrd="0" destOrd="0" presId="urn:microsoft.com/office/officeart/2005/8/layout/vList4#1"/>
    <dgm:cxn modelId="{CDC5CECB-4EDE-4EEC-A440-942FA4D5AB3F}" type="presParOf" srcId="{76DA393E-3756-4D17-8778-17C0D4D792DA}" destId="{2352C030-0248-483B-94A9-26972C30B2AA}" srcOrd="1" destOrd="0" presId="urn:microsoft.com/office/officeart/2005/8/layout/vList4#1"/>
    <dgm:cxn modelId="{ADE2EC3F-77E6-47E1-AAD4-5147393BBCF3}" type="presParOf" srcId="{76DA393E-3756-4D17-8778-17C0D4D792DA}" destId="{629FFE63-9943-4FDD-AEB3-15F8D3455642}" srcOrd="2" destOrd="0" presId="urn:microsoft.com/office/officeart/2005/8/layout/vList4#1"/>
    <dgm:cxn modelId="{186C0ABE-B39B-4916-BC4B-A0578168E4D5}" type="presParOf" srcId="{610C4521-7E21-4ABD-817D-19EC8F773957}" destId="{E767A943-8EB1-47EA-BA75-90A3BF72AA10}" srcOrd="3" destOrd="0" presId="urn:microsoft.com/office/officeart/2005/8/layout/vList4#1"/>
    <dgm:cxn modelId="{5AE53D5C-AC05-4815-92AB-3FA661ACCF21}" type="presParOf" srcId="{610C4521-7E21-4ABD-817D-19EC8F773957}" destId="{E9FBCDE1-C0F8-4B00-9C6E-C1A57153DC9C}" srcOrd="4" destOrd="0" presId="urn:microsoft.com/office/officeart/2005/8/layout/vList4#1"/>
    <dgm:cxn modelId="{F5097334-6369-406D-9CCA-CE91E230604F}" type="presParOf" srcId="{E9FBCDE1-C0F8-4B00-9C6E-C1A57153DC9C}" destId="{D857732E-E667-406B-8596-FB28DE60F3B0}" srcOrd="0" destOrd="0" presId="urn:microsoft.com/office/officeart/2005/8/layout/vList4#1"/>
    <dgm:cxn modelId="{69538AA3-7BAF-4B0A-A7A0-82220BEC7A35}" type="presParOf" srcId="{E9FBCDE1-C0F8-4B00-9C6E-C1A57153DC9C}" destId="{72B5F39E-2D8B-4AE5-99A7-0B4F92796C74}" srcOrd="1" destOrd="0" presId="urn:microsoft.com/office/officeart/2005/8/layout/vList4#1"/>
    <dgm:cxn modelId="{A358A9E3-E9DF-4026-8693-3F5EB52ABBFC}" type="presParOf" srcId="{E9FBCDE1-C0F8-4B00-9C6E-C1A57153DC9C}" destId="{8B13E293-4E29-4216-A0D2-9CCA14266B56}" srcOrd="2" destOrd="0" presId="urn:microsoft.com/office/officeart/2005/8/layout/vList4#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6B4FA-8443-484B-9A9E-FA188D6B4E43}">
      <dsp:nvSpPr>
        <dsp:cNvPr id="0" name=""/>
        <dsp:cNvSpPr/>
      </dsp:nvSpPr>
      <dsp:spPr>
        <a:xfrm>
          <a:off x="0" y="0"/>
          <a:ext cx="10209872" cy="165856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i="0" kern="1200" dirty="0">
              <a:solidFill>
                <a:srgbClr val="0033CC"/>
              </a:solidFill>
              <a:latin typeface="+mj-lt"/>
            </a:rPr>
            <a:t>a. Em hãy nêu những biểu hiện của sự đa dạng dân tộc và các nền văn hóa của Nhật Bản, Nga, Ni - giê-ri -a( về ẩm thực, trang phục, lễ hội,...</a:t>
          </a:r>
          <a:endParaRPr lang="en-US" sz="3200" b="1" i="0" kern="1200" dirty="0">
            <a:solidFill>
              <a:srgbClr val="0033CC"/>
            </a:solidFill>
            <a:latin typeface="+mj-lt"/>
            <a:ea typeface="+mn-ea"/>
            <a:cs typeface="+mn-cs"/>
          </a:endParaRPr>
        </a:p>
      </dsp:txBody>
      <dsp:txXfrm>
        <a:off x="2256408" y="48578"/>
        <a:ext cx="7904885" cy="1561409"/>
      </dsp:txXfrm>
    </dsp:sp>
    <dsp:sp modelId="{2AAACA77-E4A0-4E99-9F03-72ED26BB7B73}">
      <dsp:nvSpPr>
        <dsp:cNvPr id="0" name=""/>
        <dsp:cNvSpPr/>
      </dsp:nvSpPr>
      <dsp:spPr>
        <a:xfrm>
          <a:off x="165856" y="165856"/>
          <a:ext cx="2041974" cy="1326852"/>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1925212-181A-4D0E-84EB-C4219DE1ABB7}">
      <dsp:nvSpPr>
        <dsp:cNvPr id="0" name=""/>
        <dsp:cNvSpPr/>
      </dsp:nvSpPr>
      <dsp:spPr>
        <a:xfrm>
          <a:off x="0" y="1824422"/>
          <a:ext cx="10209872" cy="165856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just" defTabSz="1422400">
            <a:lnSpc>
              <a:spcPct val="90000"/>
            </a:lnSpc>
            <a:spcBef>
              <a:spcPct val="0"/>
            </a:spcBef>
            <a:spcAft>
              <a:spcPct val="35000"/>
            </a:spcAft>
            <a:buNone/>
          </a:pPr>
          <a:r>
            <a:rPr lang="vi-VN" sz="3200" i="0" kern="1200" dirty="0">
              <a:solidFill>
                <a:srgbClr val="0033CC"/>
              </a:solidFill>
              <a:latin typeface="+mj-lt"/>
            </a:rPr>
            <a:t>b. Hãy nêu những biểu hiện của sự đa dạng dân tộc và các nền văn hóa khác nhau trên thế giới mà em biết.</a:t>
          </a:r>
          <a:endParaRPr lang="en-US" sz="3200" i="0" kern="1200" dirty="0">
            <a:solidFill>
              <a:srgbClr val="0033CC"/>
            </a:solidFill>
            <a:latin typeface="+mj-lt"/>
            <a:cs typeface="Times New Roman" panose="02020603050405020304" pitchFamily="18" charset="0"/>
          </a:endParaRPr>
        </a:p>
      </dsp:txBody>
      <dsp:txXfrm>
        <a:off x="2256408" y="1873000"/>
        <a:ext cx="7904885" cy="1561409"/>
      </dsp:txXfrm>
    </dsp:sp>
    <dsp:sp modelId="{2352C030-0248-483B-94A9-26972C30B2AA}">
      <dsp:nvSpPr>
        <dsp:cNvPr id="0" name=""/>
        <dsp:cNvSpPr/>
      </dsp:nvSpPr>
      <dsp:spPr>
        <a:xfrm>
          <a:off x="165856" y="1990279"/>
          <a:ext cx="2041974" cy="132685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857732E-E667-406B-8596-FB28DE60F3B0}">
      <dsp:nvSpPr>
        <dsp:cNvPr id="0" name=""/>
        <dsp:cNvSpPr/>
      </dsp:nvSpPr>
      <dsp:spPr>
        <a:xfrm>
          <a:off x="0" y="3648845"/>
          <a:ext cx="10209872" cy="1658565"/>
        </a:xfrm>
        <a:prstGeom prst="roundRect">
          <a:avLst>
            <a:gd name="adj" fmla="val 10000"/>
          </a:avLst>
        </a:prstGeom>
        <a:solidFill>
          <a:sysClr val="window" lastClr="FFFFFF">
            <a:hueOff val="0"/>
            <a:satOff val="0"/>
            <a:lumOff val="0"/>
            <a:alphaOff val="0"/>
          </a:sysClr>
        </a:solid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just" defTabSz="1600200">
            <a:lnSpc>
              <a:spcPct val="90000"/>
            </a:lnSpc>
            <a:spcBef>
              <a:spcPct val="0"/>
            </a:spcBef>
            <a:spcAft>
              <a:spcPct val="35000"/>
            </a:spcAft>
            <a:buNone/>
          </a:pPr>
          <a:r>
            <a:rPr lang="en-US" sz="3600" i="0" kern="1200" dirty="0">
              <a:solidFill>
                <a:srgbClr val="0033CC"/>
              </a:solidFill>
              <a:latin typeface="Times New Roman" panose="02020603050405020304" pitchFamily="18" charset="0"/>
              <a:cs typeface="Times New Roman" panose="02020603050405020304" pitchFamily="18" charset="0"/>
            </a:rPr>
            <a:t>c</a:t>
          </a:r>
          <a:r>
            <a:rPr lang="vi-VN" sz="3600" i="0" kern="1200" dirty="0">
              <a:solidFill>
                <a:srgbClr val="0033CC"/>
              </a:solidFill>
              <a:latin typeface="Times New Roman" panose="02020603050405020304" pitchFamily="18" charset="0"/>
              <a:cs typeface="Times New Roman" panose="02020603050405020304" pitchFamily="18" charset="0"/>
            </a:rPr>
            <a:t>. Hãy nêu những biểu hiện của sự đa dạng dân tộc và các nền văn hóa khác nhau trên </a:t>
          </a:r>
          <a:r>
            <a:rPr lang="en-US" sz="3600" i="0" kern="1200" dirty="0" err="1">
              <a:solidFill>
                <a:srgbClr val="0033CC"/>
              </a:solidFill>
              <a:latin typeface="Times New Roman" panose="02020603050405020304" pitchFamily="18" charset="0"/>
              <a:cs typeface="Times New Roman" panose="02020603050405020304" pitchFamily="18" charset="0"/>
            </a:rPr>
            <a:t>đất</a:t>
          </a:r>
          <a:r>
            <a:rPr lang="en-US" sz="3600" i="0" kern="1200" dirty="0">
              <a:solidFill>
                <a:srgbClr val="0033CC"/>
              </a:solidFill>
              <a:latin typeface="Times New Roman" panose="02020603050405020304" pitchFamily="18" charset="0"/>
              <a:cs typeface="Times New Roman" panose="02020603050405020304" pitchFamily="18" charset="0"/>
            </a:rPr>
            <a:t> </a:t>
          </a:r>
          <a:r>
            <a:rPr lang="en-US" sz="3600" i="0" kern="1200" dirty="0" err="1">
              <a:solidFill>
                <a:srgbClr val="0033CC"/>
              </a:solidFill>
              <a:latin typeface="Times New Roman" panose="02020603050405020304" pitchFamily="18" charset="0"/>
              <a:cs typeface="Times New Roman" panose="02020603050405020304" pitchFamily="18" charset="0"/>
            </a:rPr>
            <a:t>nước</a:t>
          </a:r>
          <a:r>
            <a:rPr lang="en-US" sz="3600" i="0" kern="1200" dirty="0">
              <a:solidFill>
                <a:srgbClr val="0033CC"/>
              </a:solidFill>
              <a:latin typeface="Times New Roman" panose="02020603050405020304" pitchFamily="18" charset="0"/>
              <a:cs typeface="Times New Roman" panose="02020603050405020304" pitchFamily="18" charset="0"/>
            </a:rPr>
            <a:t> </a:t>
          </a:r>
          <a:r>
            <a:rPr lang="en-US" sz="3600" i="0" kern="1200" dirty="0" err="1">
              <a:solidFill>
                <a:srgbClr val="0033CC"/>
              </a:solidFill>
              <a:latin typeface="Times New Roman" panose="02020603050405020304" pitchFamily="18" charset="0"/>
              <a:cs typeface="Times New Roman" panose="02020603050405020304" pitchFamily="18" charset="0"/>
            </a:rPr>
            <a:t>Việt</a:t>
          </a:r>
          <a:r>
            <a:rPr lang="en-US" sz="3600" i="0" kern="1200" dirty="0">
              <a:solidFill>
                <a:srgbClr val="0033CC"/>
              </a:solidFill>
              <a:latin typeface="Times New Roman" panose="02020603050405020304" pitchFamily="18" charset="0"/>
              <a:cs typeface="Times New Roman" panose="02020603050405020304" pitchFamily="18" charset="0"/>
            </a:rPr>
            <a:t> Nam </a:t>
          </a:r>
          <a:r>
            <a:rPr lang="vi-VN" sz="3600" i="0" kern="1200" dirty="0">
              <a:solidFill>
                <a:srgbClr val="0033CC"/>
              </a:solidFill>
              <a:latin typeface="Times New Roman" panose="02020603050405020304" pitchFamily="18" charset="0"/>
              <a:cs typeface="Times New Roman" panose="02020603050405020304" pitchFamily="18" charset="0"/>
            </a:rPr>
            <a:t>mà em biết.</a:t>
          </a:r>
          <a:endParaRPr lang="en-US" sz="3600" b="1" i="0" kern="1200" dirty="0">
            <a:solidFill>
              <a:srgbClr val="0033CC"/>
            </a:solidFill>
            <a:latin typeface="Times New Roman" panose="02020603050405020304" pitchFamily="18" charset="0"/>
            <a:ea typeface="+mn-ea"/>
            <a:cs typeface="Times New Roman" panose="02020603050405020304" pitchFamily="18" charset="0"/>
          </a:endParaRPr>
        </a:p>
      </dsp:txBody>
      <dsp:txXfrm>
        <a:off x="2256408" y="3697423"/>
        <a:ext cx="7904885" cy="1561409"/>
      </dsp:txXfrm>
    </dsp:sp>
    <dsp:sp modelId="{72B5F39E-2D8B-4AE5-99A7-0B4F92796C74}">
      <dsp:nvSpPr>
        <dsp:cNvPr id="0" name=""/>
        <dsp:cNvSpPr/>
      </dsp:nvSpPr>
      <dsp:spPr>
        <a:xfrm>
          <a:off x="165856" y="3814701"/>
          <a:ext cx="2041974" cy="1326852"/>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5000" b="-5000"/>
          </a:stretch>
        </a:blipFill>
        <a:ln w="25400" cap="flat" cmpd="sng" algn="ctr">
          <a:solidFill>
            <a:srgbClr val="4F81BD">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84C70-CDF3-4266-AEDC-CA3308B47CD1}" type="datetimeFigureOut">
              <a:rPr lang="en-US" smtClean="0"/>
              <a:t>2/17/2024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28537F-FA8E-4595-A01B-F03C947D334F}" type="slidenum">
              <a:rPr lang="en-US" smtClean="0"/>
              <a:t>‹#›</a:t>
            </a:fld>
            <a:endParaRPr lang="en-US"/>
          </a:p>
        </p:txBody>
      </p:sp>
    </p:spTree>
    <p:extLst>
      <p:ext uri="{BB962C8B-B14F-4D97-AF65-F5344CB8AC3E}">
        <p14:creationId xmlns:p14="http://schemas.microsoft.com/office/powerpoint/2010/main" val="965670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54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558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28537F-FA8E-4595-A01B-F03C947D334F}" type="slidenum">
              <a:rPr lang="en-US" smtClean="0"/>
              <a:t>35</a:t>
            </a:fld>
            <a:endParaRPr lang="en-US"/>
          </a:p>
        </p:txBody>
      </p:sp>
    </p:spTree>
    <p:extLst>
      <p:ext uri="{BB962C8B-B14F-4D97-AF65-F5344CB8AC3E}">
        <p14:creationId xmlns:p14="http://schemas.microsoft.com/office/powerpoint/2010/main" val="2031720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0238C-3C85-0B7A-1598-CB9049A821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ECA004-2D9D-64EF-0B77-B798F5348B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A9DE3A-30AE-0D81-4262-7952432901EC}"/>
              </a:ext>
            </a:extLst>
          </p:cNvPr>
          <p:cNvSpPr>
            <a:spLocks noGrp="1"/>
          </p:cNvSpPr>
          <p:nvPr>
            <p:ph type="dt" sz="half" idx="10"/>
          </p:nvPr>
        </p:nvSpPr>
        <p:spPr/>
        <p:txBody>
          <a:bodyPr/>
          <a:lstStyle/>
          <a:p>
            <a:fld id="{967DDC84-101E-4200-BC11-5EC8B9D60496}" type="datetimeFigureOut">
              <a:rPr lang="en-US" smtClean="0"/>
              <a:t>2/17/2024</a:t>
            </a:fld>
            <a:endParaRPr lang="en-US"/>
          </a:p>
        </p:txBody>
      </p:sp>
      <p:sp>
        <p:nvSpPr>
          <p:cNvPr id="5" name="Footer Placeholder 4">
            <a:extLst>
              <a:ext uri="{FF2B5EF4-FFF2-40B4-BE49-F238E27FC236}">
                <a16:creationId xmlns:a16="http://schemas.microsoft.com/office/drawing/2014/main" id="{A4CD11BD-22E4-4F6A-274D-39B8D977D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BBA4A-9D21-3FFF-2E30-8726A5697926}"/>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4023996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46348-6CB9-7A91-09A5-F2F7A0C141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9AB90C-C793-11FA-5BA7-226F3E59A4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68524-3F9C-56AD-BCC3-F283617636E7}"/>
              </a:ext>
            </a:extLst>
          </p:cNvPr>
          <p:cNvSpPr>
            <a:spLocks noGrp="1"/>
          </p:cNvSpPr>
          <p:nvPr>
            <p:ph type="dt" sz="half" idx="10"/>
          </p:nvPr>
        </p:nvSpPr>
        <p:spPr/>
        <p:txBody>
          <a:bodyPr/>
          <a:lstStyle/>
          <a:p>
            <a:fld id="{967DDC84-101E-4200-BC11-5EC8B9D60496}" type="datetimeFigureOut">
              <a:rPr lang="en-US" smtClean="0"/>
              <a:t>2/17/2024</a:t>
            </a:fld>
            <a:endParaRPr lang="en-US"/>
          </a:p>
        </p:txBody>
      </p:sp>
      <p:sp>
        <p:nvSpPr>
          <p:cNvPr id="5" name="Footer Placeholder 4">
            <a:extLst>
              <a:ext uri="{FF2B5EF4-FFF2-40B4-BE49-F238E27FC236}">
                <a16:creationId xmlns:a16="http://schemas.microsoft.com/office/drawing/2014/main" id="{4DDACE27-3846-1FE7-A2C3-8D28AFF2B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EA9E03-C822-1F9A-103B-3E3E3B98B7C9}"/>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37820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F71574-031A-5C40-BBCF-59D5C814BB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EE8B2B-9B73-4DD5-9EB7-5731616C01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8EE255-B468-BDF9-2E2A-99E9C2F1A5AF}"/>
              </a:ext>
            </a:extLst>
          </p:cNvPr>
          <p:cNvSpPr>
            <a:spLocks noGrp="1"/>
          </p:cNvSpPr>
          <p:nvPr>
            <p:ph type="dt" sz="half" idx="10"/>
          </p:nvPr>
        </p:nvSpPr>
        <p:spPr/>
        <p:txBody>
          <a:bodyPr/>
          <a:lstStyle/>
          <a:p>
            <a:fld id="{967DDC84-101E-4200-BC11-5EC8B9D60496}" type="datetimeFigureOut">
              <a:rPr lang="en-US" smtClean="0"/>
              <a:t>2/17/2024</a:t>
            </a:fld>
            <a:endParaRPr lang="en-US"/>
          </a:p>
        </p:txBody>
      </p:sp>
      <p:sp>
        <p:nvSpPr>
          <p:cNvPr id="5" name="Footer Placeholder 4">
            <a:extLst>
              <a:ext uri="{FF2B5EF4-FFF2-40B4-BE49-F238E27FC236}">
                <a16:creationId xmlns:a16="http://schemas.microsoft.com/office/drawing/2014/main" id="{8158DFB1-0BF3-FBE3-DC0A-12A6774B5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81C04-CA27-F369-7E1E-91C240AF2366}"/>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784287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54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02649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737895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39730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5965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10716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404195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80113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8F568-2C1D-44D7-3C80-A970183250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69CD81-30C7-B290-74C7-2946E913AA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204CA-9A8F-4098-8819-844DC8E2F617}"/>
              </a:ext>
            </a:extLst>
          </p:cNvPr>
          <p:cNvSpPr>
            <a:spLocks noGrp="1"/>
          </p:cNvSpPr>
          <p:nvPr>
            <p:ph type="dt" sz="half" idx="10"/>
          </p:nvPr>
        </p:nvSpPr>
        <p:spPr/>
        <p:txBody>
          <a:bodyPr/>
          <a:lstStyle/>
          <a:p>
            <a:fld id="{967DDC84-101E-4200-BC11-5EC8B9D60496}" type="datetimeFigureOut">
              <a:rPr lang="en-US" smtClean="0"/>
              <a:t>2/17/2024</a:t>
            </a:fld>
            <a:endParaRPr lang="en-US"/>
          </a:p>
        </p:txBody>
      </p:sp>
      <p:sp>
        <p:nvSpPr>
          <p:cNvPr id="5" name="Footer Placeholder 4">
            <a:extLst>
              <a:ext uri="{FF2B5EF4-FFF2-40B4-BE49-F238E27FC236}">
                <a16:creationId xmlns:a16="http://schemas.microsoft.com/office/drawing/2014/main" id="{8B6E3FA3-9A2E-EECF-9881-474CA3D23C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D655BC-7D30-30C6-4ECB-F849BC7EBC24}"/>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8478327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16434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26988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2/17/2024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773759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35625773"/>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53612807"/>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39645203"/>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65445910"/>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135651555"/>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06534003"/>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59489732"/>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622AE-AD29-17FE-2215-FD1298AB16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62EE1E-9231-1DEA-D479-52FF5075A1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197987-8914-42B9-F10B-DBC6F694A4F2}"/>
              </a:ext>
            </a:extLst>
          </p:cNvPr>
          <p:cNvSpPr>
            <a:spLocks noGrp="1"/>
          </p:cNvSpPr>
          <p:nvPr>
            <p:ph type="dt" sz="half" idx="10"/>
          </p:nvPr>
        </p:nvSpPr>
        <p:spPr/>
        <p:txBody>
          <a:bodyPr/>
          <a:lstStyle/>
          <a:p>
            <a:fld id="{967DDC84-101E-4200-BC11-5EC8B9D60496}" type="datetimeFigureOut">
              <a:rPr lang="en-US" smtClean="0"/>
              <a:t>2/17/2024</a:t>
            </a:fld>
            <a:endParaRPr lang="en-US"/>
          </a:p>
        </p:txBody>
      </p:sp>
      <p:sp>
        <p:nvSpPr>
          <p:cNvPr id="5" name="Footer Placeholder 4">
            <a:extLst>
              <a:ext uri="{FF2B5EF4-FFF2-40B4-BE49-F238E27FC236}">
                <a16:creationId xmlns:a16="http://schemas.microsoft.com/office/drawing/2014/main" id="{F85AFB1B-0E58-65FD-368F-6AD4FC134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E413AD-3F9B-2595-10E3-358162A06828}"/>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778926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692086143"/>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8099633"/>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33291575"/>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41888359"/>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92253681"/>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8361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935627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48019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893994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20415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7DBB8-3873-7B28-1C8A-667F885C86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44A748-2285-DBCB-C366-5B47E5DBAE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B66453-C611-2DCE-0DFC-942D78DFD6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9F64EB-3E44-B632-8BD6-3FEE022D726A}"/>
              </a:ext>
            </a:extLst>
          </p:cNvPr>
          <p:cNvSpPr>
            <a:spLocks noGrp="1"/>
          </p:cNvSpPr>
          <p:nvPr>
            <p:ph type="dt" sz="half" idx="10"/>
          </p:nvPr>
        </p:nvSpPr>
        <p:spPr/>
        <p:txBody>
          <a:bodyPr/>
          <a:lstStyle/>
          <a:p>
            <a:fld id="{967DDC84-101E-4200-BC11-5EC8B9D60496}" type="datetimeFigureOut">
              <a:rPr lang="en-US" smtClean="0"/>
              <a:t>2/17/2024</a:t>
            </a:fld>
            <a:endParaRPr lang="en-US"/>
          </a:p>
        </p:txBody>
      </p:sp>
      <p:sp>
        <p:nvSpPr>
          <p:cNvPr id="6" name="Footer Placeholder 5">
            <a:extLst>
              <a:ext uri="{FF2B5EF4-FFF2-40B4-BE49-F238E27FC236}">
                <a16:creationId xmlns:a16="http://schemas.microsoft.com/office/drawing/2014/main" id="{2656B0F2-18F2-6981-C546-04A90B4C1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2B4445-DD26-68F3-9BF6-7FFC28516295}"/>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0315946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2/17/2024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1147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2/17/2024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633016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2/17/2024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2368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905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31748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79749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77960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59045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377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5"/>
        <p:cNvGrpSpPr/>
        <p:nvPr/>
      </p:nvGrpSpPr>
      <p:grpSpPr>
        <a:xfrm>
          <a:off x="0" y="0"/>
          <a:ext cx="0" cy="0"/>
          <a:chOff x="0" y="0"/>
          <a:chExt cx="0" cy="0"/>
        </a:xfrm>
      </p:grpSpPr>
      <p:grpSp>
        <p:nvGrpSpPr>
          <p:cNvPr id="666" name="Google Shape;666;p3"/>
          <p:cNvGrpSpPr/>
          <p:nvPr/>
        </p:nvGrpSpPr>
        <p:grpSpPr>
          <a:xfrm>
            <a:off x="-59163" y="-149462"/>
            <a:ext cx="12310325" cy="7156923"/>
            <a:chOff x="-36097" y="-112100"/>
            <a:chExt cx="9232744" cy="5367692"/>
          </a:xfrm>
        </p:grpSpPr>
        <p:sp>
          <p:nvSpPr>
            <p:cNvPr id="667" name="Google Shape;667;p3"/>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3"/>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3"/>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3"/>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3"/>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3"/>
          <p:cNvSpPr txBox="1">
            <a:spLocks noGrp="1"/>
          </p:cNvSpPr>
          <p:nvPr>
            <p:ph type="title"/>
          </p:nvPr>
        </p:nvSpPr>
        <p:spPr>
          <a:xfrm>
            <a:off x="2705000" y="2797467"/>
            <a:ext cx="6782000" cy="125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03" name="Google Shape;1303;p3"/>
          <p:cNvSpPr txBox="1">
            <a:spLocks noGrp="1"/>
          </p:cNvSpPr>
          <p:nvPr>
            <p:ph type="title" idx="2" hasCustomPrompt="1"/>
          </p:nvPr>
        </p:nvSpPr>
        <p:spPr>
          <a:xfrm>
            <a:off x="5257000" y="1068033"/>
            <a:ext cx="1678000" cy="96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b="1">
                <a:latin typeface="Inria Sans"/>
                <a:ea typeface="Inria Sans"/>
                <a:cs typeface="Inria Sans"/>
                <a:sym typeface="Inria Sans"/>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04" name="Google Shape;1304;p3"/>
          <p:cNvSpPr txBox="1">
            <a:spLocks noGrp="1"/>
          </p:cNvSpPr>
          <p:nvPr>
            <p:ph type="subTitle" idx="1"/>
          </p:nvPr>
        </p:nvSpPr>
        <p:spPr>
          <a:xfrm>
            <a:off x="2705000" y="3914700"/>
            <a:ext cx="6782000" cy="6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305" name="Google Shape;1305;p3"/>
          <p:cNvGrpSpPr/>
          <p:nvPr/>
        </p:nvGrpSpPr>
        <p:grpSpPr>
          <a:xfrm flipH="1">
            <a:off x="726392" y="938043"/>
            <a:ext cx="227241" cy="278656"/>
            <a:chOff x="7314226" y="2364570"/>
            <a:chExt cx="170431" cy="208992"/>
          </a:xfrm>
        </p:grpSpPr>
        <p:sp>
          <p:nvSpPr>
            <p:cNvPr id="1306" name="Google Shape;1306;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0" name="Google Shape;1310;p3"/>
          <p:cNvSpPr/>
          <p:nvPr/>
        </p:nvSpPr>
        <p:spPr>
          <a:xfrm flipH="1">
            <a:off x="473167" y="4698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11" name="Google Shape;1311;p3"/>
          <p:cNvGrpSpPr/>
          <p:nvPr/>
        </p:nvGrpSpPr>
        <p:grpSpPr>
          <a:xfrm>
            <a:off x="10875401" y="5892323"/>
            <a:ext cx="298641" cy="366239"/>
            <a:chOff x="7314226" y="2364570"/>
            <a:chExt cx="170431" cy="208992"/>
          </a:xfrm>
        </p:grpSpPr>
        <p:sp>
          <p:nvSpPr>
            <p:cNvPr id="1312" name="Google Shape;1312;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6" name="Google Shape;1316;p3"/>
          <p:cNvSpPr/>
          <p:nvPr/>
        </p:nvSpPr>
        <p:spPr>
          <a:xfrm flipH="1">
            <a:off x="9285142" y="58168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7" name="Google Shape;1317;p3"/>
          <p:cNvSpPr/>
          <p:nvPr/>
        </p:nvSpPr>
        <p:spPr>
          <a:xfrm flipH="1">
            <a:off x="8430462" y="58738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8" name="Google Shape;1318;p3"/>
          <p:cNvSpPr/>
          <p:nvPr/>
        </p:nvSpPr>
        <p:spPr>
          <a:xfrm flipH="1">
            <a:off x="6991101" y="62088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9" name="Google Shape;1319;p3"/>
          <p:cNvSpPr/>
          <p:nvPr/>
        </p:nvSpPr>
        <p:spPr>
          <a:xfrm flipH="1">
            <a:off x="5915142" y="57337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0" name="Google Shape;1320;p3"/>
          <p:cNvGrpSpPr/>
          <p:nvPr/>
        </p:nvGrpSpPr>
        <p:grpSpPr>
          <a:xfrm flipH="1">
            <a:off x="5339958" y="6129276"/>
            <a:ext cx="227241" cy="278656"/>
            <a:chOff x="7314226" y="2364570"/>
            <a:chExt cx="170431" cy="208992"/>
          </a:xfrm>
        </p:grpSpPr>
        <p:sp>
          <p:nvSpPr>
            <p:cNvPr id="1321" name="Google Shape;1321;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5" name="Google Shape;1325;p3"/>
          <p:cNvSpPr/>
          <p:nvPr/>
        </p:nvSpPr>
        <p:spPr>
          <a:xfrm flipH="1">
            <a:off x="3688667" y="58730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6" name="Google Shape;1326;p3"/>
          <p:cNvGrpSpPr/>
          <p:nvPr/>
        </p:nvGrpSpPr>
        <p:grpSpPr>
          <a:xfrm rot="-912564">
            <a:off x="9531903" y="-520730"/>
            <a:ext cx="3258847" cy="2724004"/>
            <a:chOff x="6958887" y="764236"/>
            <a:chExt cx="2003164" cy="1674404"/>
          </a:xfrm>
        </p:grpSpPr>
        <p:sp>
          <p:nvSpPr>
            <p:cNvPr id="1327" name="Google Shape;1327;p3"/>
            <p:cNvSpPr/>
            <p:nvPr/>
          </p:nvSpPr>
          <p:spPr>
            <a:xfrm rot="-9430312" flipH="1">
              <a:off x="7751468" y="908729"/>
              <a:ext cx="1002397" cy="1275583"/>
            </a:xfrm>
            <a:custGeom>
              <a:avLst/>
              <a:gdLst/>
              <a:ahLst/>
              <a:cxnLst/>
              <a:rect l="l" t="t" r="r" b="b"/>
              <a:pathLst>
                <a:path w="16277" h="20713" fill="none" extrusionOk="0">
                  <a:moveTo>
                    <a:pt x="16276" y="20713"/>
                  </a:moveTo>
                  <a:lnTo>
                    <a:pt x="8167" y="9015"/>
                  </a:lnTo>
                  <a:lnTo>
                    <a:pt x="1" y="1"/>
                  </a:lnTo>
                </a:path>
              </a:pathLst>
            </a:custGeom>
            <a:noFill/>
            <a:ln w="91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
            <p:cNvSpPr/>
            <p:nvPr/>
          </p:nvSpPr>
          <p:spPr>
            <a:xfrm rot="-9430312" flipH="1">
              <a:off x="7625111" y="1502489"/>
              <a:ext cx="584737" cy="182534"/>
            </a:xfrm>
            <a:custGeom>
              <a:avLst/>
              <a:gdLst/>
              <a:ahLst/>
              <a:cxnLst/>
              <a:rect l="l" t="t" r="r" b="b"/>
              <a:pathLst>
                <a:path w="9495" h="2964" extrusionOk="0">
                  <a:moveTo>
                    <a:pt x="1670" y="0"/>
                  </a:moveTo>
                  <a:cubicBezTo>
                    <a:pt x="1133" y="0"/>
                    <a:pt x="577" y="34"/>
                    <a:pt x="1" y="105"/>
                  </a:cubicBezTo>
                  <a:cubicBezTo>
                    <a:pt x="2660" y="1977"/>
                    <a:pt x="5841" y="2964"/>
                    <a:pt x="9093" y="2964"/>
                  </a:cubicBezTo>
                  <a:cubicBezTo>
                    <a:pt x="9227" y="2964"/>
                    <a:pt x="9361" y="2962"/>
                    <a:pt x="9495" y="2959"/>
                  </a:cubicBezTo>
                  <a:cubicBezTo>
                    <a:pt x="7301" y="1150"/>
                    <a:pt x="4798" y="0"/>
                    <a:pt x="16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
            <p:cNvSpPr/>
            <p:nvPr/>
          </p:nvSpPr>
          <p:spPr>
            <a:xfrm rot="-9430312" flipH="1">
              <a:off x="7219411" y="1886482"/>
              <a:ext cx="346347" cy="504740"/>
            </a:xfrm>
            <a:custGeom>
              <a:avLst/>
              <a:gdLst/>
              <a:ahLst/>
              <a:cxnLst/>
              <a:rect l="l" t="t" r="r" b="b"/>
              <a:pathLst>
                <a:path w="5624" h="8196" extrusionOk="0">
                  <a:moveTo>
                    <a:pt x="0" y="1"/>
                  </a:moveTo>
                  <a:lnTo>
                    <a:pt x="3956" y="8195"/>
                  </a:lnTo>
                  <a:cubicBezTo>
                    <a:pt x="5623" y="3703"/>
                    <a:pt x="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
            <p:cNvSpPr/>
            <p:nvPr/>
          </p:nvSpPr>
          <p:spPr>
            <a:xfrm rot="-9430312" flipH="1">
              <a:off x="7985340" y="1592741"/>
              <a:ext cx="205382" cy="609124"/>
            </a:xfrm>
            <a:custGeom>
              <a:avLst/>
              <a:gdLst/>
              <a:ahLst/>
              <a:cxnLst/>
              <a:rect l="l" t="t" r="r" b="b"/>
              <a:pathLst>
                <a:path w="3335" h="9891" extrusionOk="0">
                  <a:moveTo>
                    <a:pt x="1611" y="1"/>
                  </a:moveTo>
                  <a:lnTo>
                    <a:pt x="1611" y="1"/>
                  </a:lnTo>
                  <a:cubicBezTo>
                    <a:pt x="0" y="3166"/>
                    <a:pt x="848" y="7828"/>
                    <a:pt x="1950" y="9891"/>
                  </a:cubicBezTo>
                  <a:cubicBezTo>
                    <a:pt x="3193" y="6359"/>
                    <a:pt x="3334" y="3024"/>
                    <a:pt x="1611"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
            <p:cNvSpPr/>
            <p:nvPr/>
          </p:nvSpPr>
          <p:spPr>
            <a:xfrm rot="-9430312" flipH="1">
              <a:off x="6984113" y="1817378"/>
              <a:ext cx="546432" cy="240361"/>
            </a:xfrm>
            <a:custGeom>
              <a:avLst/>
              <a:gdLst/>
              <a:ahLst/>
              <a:cxnLst/>
              <a:rect l="l" t="t" r="r" b="b"/>
              <a:pathLst>
                <a:path w="8873" h="3903" extrusionOk="0">
                  <a:moveTo>
                    <a:pt x="1435" y="0"/>
                  </a:moveTo>
                  <a:cubicBezTo>
                    <a:pt x="969" y="0"/>
                    <a:pt x="491" y="42"/>
                    <a:pt x="1" y="130"/>
                  </a:cubicBezTo>
                  <a:cubicBezTo>
                    <a:pt x="2110" y="2534"/>
                    <a:pt x="5128" y="3902"/>
                    <a:pt x="8316" y="3902"/>
                  </a:cubicBezTo>
                  <a:cubicBezTo>
                    <a:pt x="8501" y="3902"/>
                    <a:pt x="8687" y="3898"/>
                    <a:pt x="8873" y="3888"/>
                  </a:cubicBezTo>
                  <a:cubicBezTo>
                    <a:pt x="6665" y="1559"/>
                    <a:pt x="4269" y="0"/>
                    <a:pt x="1435"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2" name="Google Shape;1332;p3"/>
          <p:cNvGrpSpPr/>
          <p:nvPr/>
        </p:nvGrpSpPr>
        <p:grpSpPr>
          <a:xfrm flipH="1">
            <a:off x="8658792" y="322527"/>
            <a:ext cx="227241" cy="278656"/>
            <a:chOff x="7314226" y="2364570"/>
            <a:chExt cx="170431" cy="208992"/>
          </a:xfrm>
        </p:grpSpPr>
        <p:sp>
          <p:nvSpPr>
            <p:cNvPr id="1333" name="Google Shape;1333;p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7" name="Google Shape;1337;p3"/>
          <p:cNvSpPr/>
          <p:nvPr/>
        </p:nvSpPr>
        <p:spPr>
          <a:xfrm>
            <a:off x="10035204" y="313629"/>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3"/>
          <p:cNvSpPr/>
          <p:nvPr/>
        </p:nvSpPr>
        <p:spPr>
          <a:xfrm flipH="1">
            <a:off x="11547729" y="19945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9" name="Google Shape;1339;p3"/>
          <p:cNvGrpSpPr/>
          <p:nvPr/>
        </p:nvGrpSpPr>
        <p:grpSpPr>
          <a:xfrm flipH="1">
            <a:off x="10800336" y="-182654"/>
            <a:ext cx="1290061" cy="5785243"/>
            <a:chOff x="4364227" y="363660"/>
            <a:chExt cx="967546" cy="4338932"/>
          </a:xfrm>
        </p:grpSpPr>
        <p:sp>
          <p:nvSpPr>
            <p:cNvPr id="1340" name="Google Shape;1340;p3"/>
            <p:cNvSpPr/>
            <p:nvPr/>
          </p:nvSpPr>
          <p:spPr>
            <a:xfrm>
              <a:off x="4365781" y="363660"/>
              <a:ext cx="886033" cy="4338932"/>
            </a:xfrm>
            <a:custGeom>
              <a:avLst/>
              <a:gdLst/>
              <a:ahLst/>
              <a:cxnLst/>
              <a:rect l="l" t="t" r="r" b="b"/>
              <a:pathLst>
                <a:path w="15966" h="78186" fill="none" extrusionOk="0">
                  <a:moveTo>
                    <a:pt x="15965" y="0"/>
                  </a:moveTo>
                  <a:cubicBezTo>
                    <a:pt x="15739" y="12603"/>
                    <a:pt x="14976" y="37581"/>
                    <a:pt x="7488" y="56231"/>
                  </a:cubicBezTo>
                  <a:cubicBezTo>
                    <a:pt x="0" y="74880"/>
                    <a:pt x="1159" y="78186"/>
                    <a:pt x="1159" y="78186"/>
                  </a:cubicBezTo>
                </a:path>
              </a:pathLst>
            </a:custGeom>
            <a:noFill/>
            <a:ln w="91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
            <p:cNvSpPr/>
            <p:nvPr/>
          </p:nvSpPr>
          <p:spPr>
            <a:xfrm>
              <a:off x="5054132" y="914606"/>
              <a:ext cx="277641" cy="787585"/>
            </a:xfrm>
            <a:custGeom>
              <a:avLst/>
              <a:gdLst/>
              <a:ahLst/>
              <a:cxnLst/>
              <a:rect l="l" t="t" r="r" b="b"/>
              <a:pathLst>
                <a:path w="5003" h="14192" extrusionOk="0">
                  <a:moveTo>
                    <a:pt x="2564" y="0"/>
                  </a:moveTo>
                  <a:cubicBezTo>
                    <a:pt x="1985" y="0"/>
                    <a:pt x="1407" y="82"/>
                    <a:pt x="848" y="244"/>
                  </a:cubicBezTo>
                  <a:lnTo>
                    <a:pt x="1" y="13666"/>
                  </a:lnTo>
                  <a:cubicBezTo>
                    <a:pt x="788" y="14018"/>
                    <a:pt x="1626" y="14191"/>
                    <a:pt x="2460" y="14191"/>
                  </a:cubicBezTo>
                  <a:cubicBezTo>
                    <a:pt x="3032" y="14191"/>
                    <a:pt x="3603" y="14110"/>
                    <a:pt x="4154" y="13949"/>
                  </a:cubicBezTo>
                  <a:lnTo>
                    <a:pt x="5002" y="499"/>
                  </a:lnTo>
                  <a:cubicBezTo>
                    <a:pt x="4221" y="166"/>
                    <a:pt x="3391" y="0"/>
                    <a:pt x="25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
            <p:cNvSpPr/>
            <p:nvPr/>
          </p:nvSpPr>
          <p:spPr>
            <a:xfrm>
              <a:off x="4600966" y="2831766"/>
              <a:ext cx="483028" cy="780981"/>
            </a:xfrm>
            <a:custGeom>
              <a:avLst/>
              <a:gdLst/>
              <a:ahLst/>
              <a:cxnLst/>
              <a:rect l="l" t="t" r="r" b="b"/>
              <a:pathLst>
                <a:path w="8704" h="14073" extrusionOk="0">
                  <a:moveTo>
                    <a:pt x="4804" y="1"/>
                  </a:moveTo>
                  <a:lnTo>
                    <a:pt x="1" y="12575"/>
                  </a:lnTo>
                  <a:cubicBezTo>
                    <a:pt x="1074" y="13507"/>
                    <a:pt x="2459" y="14044"/>
                    <a:pt x="3900" y="14073"/>
                  </a:cubicBezTo>
                  <a:lnTo>
                    <a:pt x="8704" y="1498"/>
                  </a:lnTo>
                  <a:cubicBezTo>
                    <a:pt x="7630" y="566"/>
                    <a:pt x="6245" y="29"/>
                    <a:pt x="4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
            <p:cNvSpPr/>
            <p:nvPr/>
          </p:nvSpPr>
          <p:spPr>
            <a:xfrm>
              <a:off x="4898914" y="1919662"/>
              <a:ext cx="370096" cy="784699"/>
            </a:xfrm>
            <a:custGeom>
              <a:avLst/>
              <a:gdLst/>
              <a:ahLst/>
              <a:cxnLst/>
              <a:rect l="l" t="t" r="r" b="b"/>
              <a:pathLst>
                <a:path w="6669" h="14140" extrusionOk="0">
                  <a:moveTo>
                    <a:pt x="3527" y="0"/>
                  </a:moveTo>
                  <a:cubicBezTo>
                    <a:pt x="3209" y="0"/>
                    <a:pt x="2890" y="25"/>
                    <a:pt x="2572" y="76"/>
                  </a:cubicBezTo>
                  <a:lnTo>
                    <a:pt x="0" y="13272"/>
                  </a:lnTo>
                  <a:cubicBezTo>
                    <a:pt x="942" y="13841"/>
                    <a:pt x="2019" y="14139"/>
                    <a:pt x="3114" y="14139"/>
                  </a:cubicBezTo>
                  <a:cubicBezTo>
                    <a:pt x="3432" y="14139"/>
                    <a:pt x="3751" y="14114"/>
                    <a:pt x="4069" y="14063"/>
                  </a:cubicBezTo>
                  <a:lnTo>
                    <a:pt x="6669" y="868"/>
                  </a:lnTo>
                  <a:cubicBezTo>
                    <a:pt x="5705" y="298"/>
                    <a:pt x="4623" y="0"/>
                    <a:pt x="35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
            <p:cNvSpPr/>
            <p:nvPr/>
          </p:nvSpPr>
          <p:spPr>
            <a:xfrm>
              <a:off x="4364227" y="3788930"/>
              <a:ext cx="393626" cy="784422"/>
            </a:xfrm>
            <a:custGeom>
              <a:avLst/>
              <a:gdLst/>
              <a:ahLst/>
              <a:cxnLst/>
              <a:rect l="l" t="t" r="r" b="b"/>
              <a:pathLst>
                <a:path w="7093" h="14135" extrusionOk="0">
                  <a:moveTo>
                    <a:pt x="3801" y="1"/>
                  </a:moveTo>
                  <a:cubicBezTo>
                    <a:pt x="3551" y="1"/>
                    <a:pt x="3301" y="16"/>
                    <a:pt x="3052" y="46"/>
                  </a:cubicBezTo>
                  <a:lnTo>
                    <a:pt x="0" y="13157"/>
                  </a:lnTo>
                  <a:cubicBezTo>
                    <a:pt x="977" y="13808"/>
                    <a:pt x="2127" y="14134"/>
                    <a:pt x="3292" y="14134"/>
                  </a:cubicBezTo>
                  <a:cubicBezTo>
                    <a:pt x="3541" y="14134"/>
                    <a:pt x="3791" y="14119"/>
                    <a:pt x="4041" y="14089"/>
                  </a:cubicBezTo>
                  <a:lnTo>
                    <a:pt x="7092" y="978"/>
                  </a:lnTo>
                  <a:cubicBezTo>
                    <a:pt x="6115" y="327"/>
                    <a:pt x="4965" y="1"/>
                    <a:pt x="38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45" name="Google Shape;1345;p3"/>
          <p:cNvSpPr/>
          <p:nvPr/>
        </p:nvSpPr>
        <p:spPr>
          <a:xfrm flipH="1">
            <a:off x="9623467" y="8937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51755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175E0-4B99-E59C-14B2-362200BD66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54FBE3-26E4-02D3-87C5-57F674213B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E2B5F6-9380-D0DD-FA09-3592491B08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292048-8012-4D60-8DC5-0FE25D9D29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8C7451-FD74-BB78-04D2-20030DC7B7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C074B0-0A4E-488F-3EF6-34222F2D0F54}"/>
              </a:ext>
            </a:extLst>
          </p:cNvPr>
          <p:cNvSpPr>
            <a:spLocks noGrp="1"/>
          </p:cNvSpPr>
          <p:nvPr>
            <p:ph type="dt" sz="half" idx="10"/>
          </p:nvPr>
        </p:nvSpPr>
        <p:spPr/>
        <p:txBody>
          <a:bodyPr/>
          <a:lstStyle/>
          <a:p>
            <a:fld id="{967DDC84-101E-4200-BC11-5EC8B9D60496}" type="datetimeFigureOut">
              <a:rPr lang="en-US" smtClean="0"/>
              <a:t>2/17/2024</a:t>
            </a:fld>
            <a:endParaRPr lang="en-US"/>
          </a:p>
        </p:txBody>
      </p:sp>
      <p:sp>
        <p:nvSpPr>
          <p:cNvPr id="8" name="Footer Placeholder 7">
            <a:extLst>
              <a:ext uri="{FF2B5EF4-FFF2-40B4-BE49-F238E27FC236}">
                <a16:creationId xmlns:a16="http://schemas.microsoft.com/office/drawing/2014/main" id="{CA95606F-416D-C000-2C9C-87231FF255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40A842-28FC-76E9-931E-25EDF624D4B4}"/>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42381128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46"/>
        <p:cNvGrpSpPr/>
        <p:nvPr/>
      </p:nvGrpSpPr>
      <p:grpSpPr>
        <a:xfrm>
          <a:off x="0" y="0"/>
          <a:ext cx="0" cy="0"/>
          <a:chOff x="0" y="0"/>
          <a:chExt cx="0" cy="0"/>
        </a:xfrm>
      </p:grpSpPr>
      <p:grpSp>
        <p:nvGrpSpPr>
          <p:cNvPr id="1347" name="Google Shape;1347;p4"/>
          <p:cNvGrpSpPr/>
          <p:nvPr/>
        </p:nvGrpSpPr>
        <p:grpSpPr>
          <a:xfrm>
            <a:off x="-59163" y="-149462"/>
            <a:ext cx="12310325" cy="7156923"/>
            <a:chOff x="-36097" y="-112100"/>
            <a:chExt cx="9232744" cy="5367692"/>
          </a:xfrm>
        </p:grpSpPr>
        <p:sp>
          <p:nvSpPr>
            <p:cNvPr id="1348" name="Google Shape;1348;p4"/>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4"/>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4"/>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4"/>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4"/>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4"/>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4"/>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4"/>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4"/>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4"/>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4"/>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4"/>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4"/>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4"/>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4"/>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4"/>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4"/>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4"/>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4"/>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4"/>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4"/>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4"/>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4"/>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4"/>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4"/>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4"/>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4"/>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4"/>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4"/>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4"/>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4"/>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4"/>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4"/>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4"/>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4"/>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4"/>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4"/>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4"/>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4"/>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4"/>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4"/>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4"/>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4"/>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4"/>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4"/>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4"/>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4"/>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4"/>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4"/>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4"/>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4"/>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4"/>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4"/>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4"/>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4"/>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4"/>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4"/>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4"/>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4"/>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4"/>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4"/>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4"/>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4"/>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4"/>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4"/>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4"/>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4"/>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4"/>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4"/>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4"/>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4"/>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4"/>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4"/>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4"/>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4"/>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4"/>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4"/>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4"/>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4"/>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4"/>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4"/>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4"/>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4"/>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4"/>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4"/>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4"/>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4"/>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4"/>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4"/>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4"/>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4"/>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4"/>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4"/>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4"/>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4"/>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4"/>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4"/>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4"/>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4"/>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4"/>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4"/>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4"/>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4"/>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4"/>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4"/>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4"/>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4"/>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4"/>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4"/>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4"/>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4"/>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4"/>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4"/>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4"/>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4"/>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4"/>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4"/>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4"/>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4"/>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4"/>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4"/>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4"/>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4"/>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4"/>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4"/>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4"/>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4"/>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4"/>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4"/>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4"/>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4"/>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4"/>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4"/>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4"/>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4"/>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4"/>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4"/>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4"/>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4"/>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4"/>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4"/>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4"/>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4"/>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4"/>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4"/>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4"/>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4"/>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4"/>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4"/>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4"/>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4"/>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4"/>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4"/>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4"/>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4"/>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4"/>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4"/>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4"/>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4"/>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4"/>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4"/>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4"/>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4"/>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4"/>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4"/>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4"/>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4"/>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4"/>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4"/>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4"/>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4"/>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4"/>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4"/>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4"/>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4"/>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4"/>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4"/>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4"/>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4"/>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4"/>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4"/>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4"/>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4"/>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4"/>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4"/>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4"/>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4"/>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4"/>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4"/>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4"/>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4"/>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4"/>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4"/>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4"/>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4"/>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4"/>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4"/>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4"/>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4"/>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4"/>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4"/>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4"/>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4"/>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4"/>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4"/>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4"/>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4"/>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4"/>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4"/>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4"/>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4"/>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4"/>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4"/>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4"/>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4"/>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4"/>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4"/>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4"/>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4"/>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4"/>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4"/>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4"/>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4"/>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4"/>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4"/>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4"/>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4"/>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4"/>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4"/>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4"/>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4"/>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4"/>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4"/>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4"/>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4"/>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4"/>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4"/>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4"/>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4"/>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4"/>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4"/>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4"/>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4"/>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4"/>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4"/>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4"/>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4"/>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4"/>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4"/>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4"/>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4"/>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4"/>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4"/>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4"/>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4"/>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4"/>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4"/>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4"/>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4"/>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4"/>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4"/>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4"/>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4"/>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4"/>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4"/>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4"/>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4"/>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4"/>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4"/>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4"/>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4"/>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4"/>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4"/>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4"/>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4"/>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4"/>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4"/>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4"/>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4"/>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4"/>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4"/>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4"/>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4"/>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4"/>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4"/>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4"/>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4"/>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4"/>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4"/>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4"/>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4"/>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4"/>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4"/>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4"/>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4"/>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4"/>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4"/>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4"/>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4"/>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4"/>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4"/>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4"/>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4"/>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4"/>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4"/>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4"/>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4"/>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4"/>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4"/>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4"/>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4"/>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4"/>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4"/>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4"/>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4"/>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4"/>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4"/>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4"/>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4"/>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4"/>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4"/>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4"/>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4"/>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4"/>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4"/>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4"/>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4"/>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4"/>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4"/>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4"/>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4"/>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4"/>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4"/>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4"/>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4"/>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4"/>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4"/>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4"/>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4"/>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4"/>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4"/>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4"/>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4"/>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4"/>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4"/>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4"/>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4"/>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4"/>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4"/>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4"/>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4"/>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4"/>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4"/>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4"/>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4"/>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4"/>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4"/>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4"/>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4"/>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4"/>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4"/>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4"/>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4"/>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4"/>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4"/>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4"/>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4"/>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4"/>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4"/>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4"/>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4"/>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4"/>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4"/>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4"/>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4"/>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4"/>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4"/>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4"/>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4"/>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4"/>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4"/>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4"/>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4"/>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4"/>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4"/>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4"/>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4"/>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4"/>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4"/>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4"/>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4"/>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4"/>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4"/>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4"/>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4"/>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4"/>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4"/>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4"/>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4"/>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4"/>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4"/>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4"/>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4"/>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4"/>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4"/>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4"/>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4"/>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4"/>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4"/>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4"/>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4"/>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4"/>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4"/>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4"/>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4"/>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4"/>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4"/>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4"/>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4"/>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4"/>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4"/>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4"/>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4"/>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4"/>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4"/>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4"/>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4"/>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4"/>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4"/>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4"/>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4"/>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4"/>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4"/>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4"/>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4"/>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4"/>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4"/>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4"/>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4"/>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4"/>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4"/>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4"/>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4"/>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4"/>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4"/>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4"/>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4"/>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4"/>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4"/>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4"/>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4"/>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4"/>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4"/>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4"/>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4"/>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4"/>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4"/>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4"/>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4"/>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4"/>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4"/>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4"/>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4"/>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4"/>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4"/>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4"/>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4"/>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4"/>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4"/>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4"/>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4"/>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4"/>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4"/>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4"/>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4"/>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4"/>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4"/>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4"/>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4"/>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4"/>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4"/>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4"/>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4"/>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4"/>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4"/>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4"/>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4"/>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4"/>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4"/>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4"/>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4"/>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4"/>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4"/>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4"/>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4"/>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4"/>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4"/>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4"/>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4"/>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4"/>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4"/>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4"/>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4"/>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4"/>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4"/>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4"/>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4"/>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4"/>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4"/>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4"/>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4"/>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4"/>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4"/>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4"/>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4"/>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4"/>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4"/>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4"/>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4"/>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4"/>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4"/>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4"/>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4"/>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4"/>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4"/>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4"/>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4"/>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4"/>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4"/>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4"/>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4"/>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4"/>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4"/>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4"/>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4"/>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4"/>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4"/>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4"/>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4"/>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4"/>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4"/>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4"/>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4"/>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4"/>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4"/>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4"/>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4"/>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4"/>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4"/>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4"/>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4"/>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4"/>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4"/>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4"/>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4"/>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4"/>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4"/>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4"/>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4"/>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4"/>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4"/>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4"/>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4"/>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4"/>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4"/>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4"/>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4"/>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4"/>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4"/>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4"/>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4"/>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4"/>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4"/>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4"/>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4"/>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4"/>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4"/>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4"/>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4"/>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4"/>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4"/>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4"/>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4"/>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4"/>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4"/>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4"/>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4"/>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4"/>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4"/>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4"/>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4"/>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4"/>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4"/>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4"/>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4"/>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4"/>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4"/>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4"/>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4"/>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4"/>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4"/>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4"/>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4"/>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4"/>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4"/>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4"/>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4"/>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4"/>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4"/>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4"/>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4"/>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4"/>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4"/>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4"/>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4"/>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4"/>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4"/>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4"/>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4"/>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4"/>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4"/>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4"/>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4"/>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4"/>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4"/>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3" name="Google Shape;1983;p4"/>
          <p:cNvSpPr txBox="1">
            <a:spLocks noGrp="1"/>
          </p:cNvSpPr>
          <p:nvPr>
            <p:ph type="body" idx="1"/>
          </p:nvPr>
        </p:nvSpPr>
        <p:spPr>
          <a:xfrm>
            <a:off x="953467" y="3758133"/>
            <a:ext cx="4147200" cy="127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1984" name="Google Shape;1984;p4"/>
          <p:cNvSpPr txBox="1">
            <a:spLocks noGrp="1"/>
          </p:cNvSpPr>
          <p:nvPr>
            <p:ph type="title"/>
          </p:nvPr>
        </p:nvSpPr>
        <p:spPr>
          <a:xfrm>
            <a:off x="953467" y="1827867"/>
            <a:ext cx="4147200" cy="1844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985" name="Google Shape;1985;p4"/>
          <p:cNvGrpSpPr/>
          <p:nvPr/>
        </p:nvGrpSpPr>
        <p:grpSpPr>
          <a:xfrm rot="10800000" flipH="1">
            <a:off x="1134644" y="5347949"/>
            <a:ext cx="1732723" cy="1656587"/>
            <a:chOff x="5960783" y="635087"/>
            <a:chExt cx="1299542" cy="1242440"/>
          </a:xfrm>
        </p:grpSpPr>
        <p:sp>
          <p:nvSpPr>
            <p:cNvPr id="1986" name="Google Shape;1986;p4"/>
            <p:cNvSpPr/>
            <p:nvPr/>
          </p:nvSpPr>
          <p:spPr>
            <a:xfrm rot="8706649" flipH="1">
              <a:off x="6096602" y="857355"/>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4"/>
            <p:cNvSpPr/>
            <p:nvPr/>
          </p:nvSpPr>
          <p:spPr>
            <a:xfrm rot="8706649" flipH="1">
              <a:off x="6351682" y="1041239"/>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4"/>
            <p:cNvSpPr/>
            <p:nvPr/>
          </p:nvSpPr>
          <p:spPr>
            <a:xfrm rot="8706649" flipH="1">
              <a:off x="6526998" y="1279026"/>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4"/>
            <p:cNvSpPr/>
            <p:nvPr/>
          </p:nvSpPr>
          <p:spPr>
            <a:xfrm rot="8706649" flipH="1">
              <a:off x="6600196" y="1232668"/>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4"/>
            <p:cNvSpPr/>
            <p:nvPr/>
          </p:nvSpPr>
          <p:spPr>
            <a:xfrm rot="8706649" flipH="1">
              <a:off x="6979657" y="1293134"/>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1" name="Google Shape;1991;p4"/>
          <p:cNvGrpSpPr/>
          <p:nvPr/>
        </p:nvGrpSpPr>
        <p:grpSpPr>
          <a:xfrm rot="-10038048">
            <a:off x="10808877" y="5408136"/>
            <a:ext cx="1212833" cy="1213731"/>
            <a:chOff x="7654583" y="1341698"/>
            <a:chExt cx="1103561" cy="1104377"/>
          </a:xfrm>
        </p:grpSpPr>
        <p:sp>
          <p:nvSpPr>
            <p:cNvPr id="1992" name="Google Shape;1992;p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8" name="Google Shape;1998;p4"/>
          <p:cNvGrpSpPr/>
          <p:nvPr/>
        </p:nvGrpSpPr>
        <p:grpSpPr>
          <a:xfrm rot="-5012877">
            <a:off x="269672" y="5092487"/>
            <a:ext cx="1098601" cy="1099413"/>
            <a:chOff x="7654583" y="1341698"/>
            <a:chExt cx="1103561" cy="1104377"/>
          </a:xfrm>
        </p:grpSpPr>
        <p:sp>
          <p:nvSpPr>
            <p:cNvPr id="1999" name="Google Shape;1999;p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5" name="Google Shape;2005;p4"/>
          <p:cNvGrpSpPr/>
          <p:nvPr/>
        </p:nvGrpSpPr>
        <p:grpSpPr>
          <a:xfrm>
            <a:off x="3837269" y="5502876"/>
            <a:ext cx="227241" cy="278656"/>
            <a:chOff x="7314226" y="2364570"/>
            <a:chExt cx="170431" cy="208992"/>
          </a:xfrm>
        </p:grpSpPr>
        <p:sp>
          <p:nvSpPr>
            <p:cNvPr id="2006" name="Google Shape;2006;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10" name="Google Shape;2010;p4"/>
          <p:cNvSpPr/>
          <p:nvPr/>
        </p:nvSpPr>
        <p:spPr>
          <a:xfrm>
            <a:off x="4627325" y="59182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1" name="Google Shape;2011;p4"/>
          <p:cNvSpPr/>
          <p:nvPr/>
        </p:nvSpPr>
        <p:spPr>
          <a:xfrm>
            <a:off x="5553567" y="62051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12" name="Google Shape;2012;p4"/>
          <p:cNvGrpSpPr/>
          <p:nvPr/>
        </p:nvGrpSpPr>
        <p:grpSpPr>
          <a:xfrm>
            <a:off x="6475502" y="5838709"/>
            <a:ext cx="227241" cy="278656"/>
            <a:chOff x="7314226" y="2364570"/>
            <a:chExt cx="170431" cy="208992"/>
          </a:xfrm>
        </p:grpSpPr>
        <p:sp>
          <p:nvSpPr>
            <p:cNvPr id="2013" name="Google Shape;2013;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7" name="Google Shape;2017;p4"/>
          <p:cNvGrpSpPr/>
          <p:nvPr/>
        </p:nvGrpSpPr>
        <p:grpSpPr>
          <a:xfrm>
            <a:off x="11742736" y="3339027"/>
            <a:ext cx="227241" cy="278656"/>
            <a:chOff x="7314226" y="2364570"/>
            <a:chExt cx="170431" cy="208992"/>
          </a:xfrm>
        </p:grpSpPr>
        <p:sp>
          <p:nvSpPr>
            <p:cNvPr id="2018" name="Google Shape;2018;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2" name="Google Shape;2022;p4"/>
          <p:cNvSpPr/>
          <p:nvPr/>
        </p:nvSpPr>
        <p:spPr>
          <a:xfrm>
            <a:off x="11298334" y="25874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3" name="Google Shape;2023;p4"/>
          <p:cNvSpPr/>
          <p:nvPr/>
        </p:nvSpPr>
        <p:spPr>
          <a:xfrm>
            <a:off x="3103834" y="59754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4" name="Google Shape;2024;p4"/>
          <p:cNvGrpSpPr/>
          <p:nvPr/>
        </p:nvGrpSpPr>
        <p:grpSpPr>
          <a:xfrm>
            <a:off x="211036" y="2022909"/>
            <a:ext cx="227241" cy="278656"/>
            <a:chOff x="7314226" y="2364570"/>
            <a:chExt cx="170431" cy="208992"/>
          </a:xfrm>
        </p:grpSpPr>
        <p:sp>
          <p:nvSpPr>
            <p:cNvPr id="2025" name="Google Shape;2025;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9" name="Google Shape;2029;p4"/>
          <p:cNvSpPr/>
          <p:nvPr/>
        </p:nvSpPr>
        <p:spPr>
          <a:xfrm>
            <a:off x="759241" y="27854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0" name="Google Shape;2030;p4"/>
          <p:cNvSpPr/>
          <p:nvPr/>
        </p:nvSpPr>
        <p:spPr>
          <a:xfrm>
            <a:off x="207684" y="30882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31" name="Google Shape;2031;p4"/>
          <p:cNvGrpSpPr/>
          <p:nvPr/>
        </p:nvGrpSpPr>
        <p:grpSpPr>
          <a:xfrm rot="6858664">
            <a:off x="-675972" y="1017165"/>
            <a:ext cx="2052616" cy="1110819"/>
            <a:chOff x="6837853" y="4004081"/>
            <a:chExt cx="2125358" cy="1150184"/>
          </a:xfrm>
        </p:grpSpPr>
        <p:sp>
          <p:nvSpPr>
            <p:cNvPr id="2032" name="Google Shape;2032;p4"/>
            <p:cNvSpPr/>
            <p:nvPr/>
          </p:nvSpPr>
          <p:spPr>
            <a:xfrm rot="-10151587">
              <a:off x="7733290" y="4607199"/>
              <a:ext cx="1199447" cy="438507"/>
            </a:xfrm>
            <a:custGeom>
              <a:avLst/>
              <a:gdLst/>
              <a:ahLst/>
              <a:cxnLst/>
              <a:rect l="l" t="t" r="r" b="b"/>
              <a:pathLst>
                <a:path w="25121" h="9184" fill="none" extrusionOk="0">
                  <a:moveTo>
                    <a:pt x="25120" y="9184"/>
                  </a:moveTo>
                  <a:lnTo>
                    <a:pt x="18480" y="2798"/>
                  </a:lnTo>
                  <a:lnTo>
                    <a:pt x="0"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4"/>
            <p:cNvSpPr/>
            <p:nvPr/>
          </p:nvSpPr>
          <p:spPr>
            <a:xfrm rot="-10151587">
              <a:off x="7357004" y="4793061"/>
              <a:ext cx="682732" cy="60734"/>
            </a:xfrm>
            <a:custGeom>
              <a:avLst/>
              <a:gdLst/>
              <a:ahLst/>
              <a:cxnLst/>
              <a:rect l="l" t="t" r="r" b="b"/>
              <a:pathLst>
                <a:path w="14299" h="1272" fill="none" extrusionOk="0">
                  <a:moveTo>
                    <a:pt x="14299" y="0"/>
                  </a:moveTo>
                  <a:lnTo>
                    <a:pt x="1" y="127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4"/>
            <p:cNvSpPr/>
            <p:nvPr/>
          </p:nvSpPr>
          <p:spPr>
            <a:xfrm rot="-10151587">
              <a:off x="7292786" y="4343685"/>
              <a:ext cx="511368" cy="162578"/>
            </a:xfrm>
            <a:custGeom>
              <a:avLst/>
              <a:gdLst/>
              <a:ahLst/>
              <a:cxnLst/>
              <a:rect l="l" t="t" r="r" b="b"/>
              <a:pathLst>
                <a:path w="10710" h="3405" extrusionOk="0">
                  <a:moveTo>
                    <a:pt x="2206" y="0"/>
                  </a:moveTo>
                  <a:cubicBezTo>
                    <a:pt x="1285" y="0"/>
                    <a:pt x="501" y="259"/>
                    <a:pt x="0" y="918"/>
                  </a:cubicBezTo>
                  <a:lnTo>
                    <a:pt x="10710" y="3404"/>
                  </a:lnTo>
                  <a:cubicBezTo>
                    <a:pt x="10710" y="3404"/>
                    <a:pt x="5551" y="0"/>
                    <a:pt x="220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4"/>
            <p:cNvSpPr/>
            <p:nvPr/>
          </p:nvSpPr>
          <p:spPr>
            <a:xfrm rot="-10151587">
              <a:off x="7694752" y="4823983"/>
              <a:ext cx="311691" cy="267191"/>
            </a:xfrm>
            <a:custGeom>
              <a:avLst/>
              <a:gdLst/>
              <a:ahLst/>
              <a:cxnLst/>
              <a:rect l="l" t="t" r="r" b="b"/>
              <a:pathLst>
                <a:path w="6528" h="5596" extrusionOk="0">
                  <a:moveTo>
                    <a:pt x="6527" y="1"/>
                  </a:moveTo>
                  <a:cubicBezTo>
                    <a:pt x="6527" y="1"/>
                    <a:pt x="0" y="1527"/>
                    <a:pt x="57" y="5596"/>
                  </a:cubicBezTo>
                  <a:lnTo>
                    <a:pt x="6527"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4"/>
            <p:cNvSpPr/>
            <p:nvPr/>
          </p:nvSpPr>
          <p:spPr>
            <a:xfrm rot="-10151587">
              <a:off x="6980052" y="4753518"/>
              <a:ext cx="372425" cy="87950"/>
            </a:xfrm>
            <a:custGeom>
              <a:avLst/>
              <a:gdLst/>
              <a:ahLst/>
              <a:cxnLst/>
              <a:rect l="l" t="t" r="r" b="b"/>
              <a:pathLst>
                <a:path w="7800" h="1842" extrusionOk="0">
                  <a:moveTo>
                    <a:pt x="3667" y="1"/>
                  </a:moveTo>
                  <a:cubicBezTo>
                    <a:pt x="2232" y="1"/>
                    <a:pt x="786" y="421"/>
                    <a:pt x="1" y="1841"/>
                  </a:cubicBezTo>
                  <a:lnTo>
                    <a:pt x="7799" y="880"/>
                  </a:lnTo>
                  <a:cubicBezTo>
                    <a:pt x="7799" y="880"/>
                    <a:pt x="5744" y="1"/>
                    <a:pt x="366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4"/>
            <p:cNvSpPr/>
            <p:nvPr/>
          </p:nvSpPr>
          <p:spPr>
            <a:xfrm rot="-10151587">
              <a:off x="8113756" y="4584415"/>
              <a:ext cx="321145" cy="372425"/>
            </a:xfrm>
            <a:custGeom>
              <a:avLst/>
              <a:gdLst/>
              <a:ahLst/>
              <a:cxnLst/>
              <a:rect l="l" t="t" r="r" b="b"/>
              <a:pathLst>
                <a:path w="6726" h="7800" extrusionOk="0">
                  <a:moveTo>
                    <a:pt x="1" y="1"/>
                  </a:moveTo>
                  <a:cubicBezTo>
                    <a:pt x="481" y="2770"/>
                    <a:pt x="3222" y="5313"/>
                    <a:pt x="6726" y="7800"/>
                  </a:cubicBezTo>
                  <a:cubicBezTo>
                    <a:pt x="6726" y="7800"/>
                    <a:pt x="3787" y="1414"/>
                    <a:pt x="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4"/>
            <p:cNvSpPr/>
            <p:nvPr/>
          </p:nvSpPr>
          <p:spPr>
            <a:xfrm rot="-10151587">
              <a:off x="7409273" y="4040339"/>
              <a:ext cx="427716" cy="433159"/>
            </a:xfrm>
            <a:custGeom>
              <a:avLst/>
              <a:gdLst/>
              <a:ahLst/>
              <a:cxnLst/>
              <a:rect l="l" t="t" r="r" b="b"/>
              <a:pathLst>
                <a:path w="8958" h="9072" extrusionOk="0">
                  <a:moveTo>
                    <a:pt x="0" y="1"/>
                  </a:moveTo>
                  <a:lnTo>
                    <a:pt x="0" y="1"/>
                  </a:lnTo>
                  <a:cubicBezTo>
                    <a:pt x="1" y="1"/>
                    <a:pt x="2487" y="7376"/>
                    <a:pt x="8958" y="9071"/>
                  </a:cubicBezTo>
                  <a:cubicBezTo>
                    <a:pt x="7291" y="4380"/>
                    <a:pt x="4126" y="1583"/>
                    <a:pt x="0"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4"/>
            <p:cNvSpPr/>
            <p:nvPr/>
          </p:nvSpPr>
          <p:spPr>
            <a:xfrm rot="-10151587">
              <a:off x="6859725" y="4458855"/>
              <a:ext cx="528939" cy="283330"/>
            </a:xfrm>
            <a:custGeom>
              <a:avLst/>
              <a:gdLst/>
              <a:ahLst/>
              <a:cxnLst/>
              <a:rect l="l" t="t" r="r" b="b"/>
              <a:pathLst>
                <a:path w="11078" h="5934" extrusionOk="0">
                  <a:moveTo>
                    <a:pt x="1" y="0"/>
                  </a:moveTo>
                  <a:cubicBezTo>
                    <a:pt x="1" y="0"/>
                    <a:pt x="6189" y="5849"/>
                    <a:pt x="11077" y="5934"/>
                  </a:cubicBezTo>
                  <a:cubicBezTo>
                    <a:pt x="7658" y="2034"/>
                    <a:pt x="3872" y="735"/>
                    <a:pt x="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0" name="Google Shape;2040;p4"/>
          <p:cNvGrpSpPr/>
          <p:nvPr/>
        </p:nvGrpSpPr>
        <p:grpSpPr>
          <a:xfrm>
            <a:off x="438269" y="3922476"/>
            <a:ext cx="227241" cy="278656"/>
            <a:chOff x="7314226" y="2364570"/>
            <a:chExt cx="170431" cy="208992"/>
          </a:xfrm>
        </p:grpSpPr>
        <p:sp>
          <p:nvSpPr>
            <p:cNvPr id="2041" name="Google Shape;2041;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5" name="Google Shape;2045;p4"/>
          <p:cNvGrpSpPr/>
          <p:nvPr/>
        </p:nvGrpSpPr>
        <p:grpSpPr>
          <a:xfrm rot="-1613481">
            <a:off x="11091022" y="-34302"/>
            <a:ext cx="1847020" cy="999556"/>
            <a:chOff x="6837853" y="4004081"/>
            <a:chExt cx="2125358" cy="1150184"/>
          </a:xfrm>
        </p:grpSpPr>
        <p:sp>
          <p:nvSpPr>
            <p:cNvPr id="2046" name="Google Shape;2046;p4"/>
            <p:cNvSpPr/>
            <p:nvPr/>
          </p:nvSpPr>
          <p:spPr>
            <a:xfrm rot="-10151587">
              <a:off x="7733290" y="4607199"/>
              <a:ext cx="1199447" cy="438507"/>
            </a:xfrm>
            <a:custGeom>
              <a:avLst/>
              <a:gdLst/>
              <a:ahLst/>
              <a:cxnLst/>
              <a:rect l="l" t="t" r="r" b="b"/>
              <a:pathLst>
                <a:path w="25121" h="9184" fill="none" extrusionOk="0">
                  <a:moveTo>
                    <a:pt x="25120" y="9184"/>
                  </a:moveTo>
                  <a:lnTo>
                    <a:pt x="18480" y="2798"/>
                  </a:lnTo>
                  <a:lnTo>
                    <a:pt x="0"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4"/>
            <p:cNvSpPr/>
            <p:nvPr/>
          </p:nvSpPr>
          <p:spPr>
            <a:xfrm rot="-10151587">
              <a:off x="7357004" y="4793061"/>
              <a:ext cx="682732" cy="60734"/>
            </a:xfrm>
            <a:custGeom>
              <a:avLst/>
              <a:gdLst/>
              <a:ahLst/>
              <a:cxnLst/>
              <a:rect l="l" t="t" r="r" b="b"/>
              <a:pathLst>
                <a:path w="14299" h="1272" fill="none" extrusionOk="0">
                  <a:moveTo>
                    <a:pt x="14299" y="0"/>
                  </a:moveTo>
                  <a:lnTo>
                    <a:pt x="1" y="127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4"/>
            <p:cNvSpPr/>
            <p:nvPr/>
          </p:nvSpPr>
          <p:spPr>
            <a:xfrm rot="-10151587">
              <a:off x="7292786" y="4343685"/>
              <a:ext cx="511368" cy="162578"/>
            </a:xfrm>
            <a:custGeom>
              <a:avLst/>
              <a:gdLst/>
              <a:ahLst/>
              <a:cxnLst/>
              <a:rect l="l" t="t" r="r" b="b"/>
              <a:pathLst>
                <a:path w="10710" h="3405" extrusionOk="0">
                  <a:moveTo>
                    <a:pt x="2206" y="0"/>
                  </a:moveTo>
                  <a:cubicBezTo>
                    <a:pt x="1285" y="0"/>
                    <a:pt x="501" y="259"/>
                    <a:pt x="0" y="918"/>
                  </a:cubicBezTo>
                  <a:lnTo>
                    <a:pt x="10710" y="3404"/>
                  </a:lnTo>
                  <a:cubicBezTo>
                    <a:pt x="10710" y="3404"/>
                    <a:pt x="5551" y="0"/>
                    <a:pt x="220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4"/>
            <p:cNvSpPr/>
            <p:nvPr/>
          </p:nvSpPr>
          <p:spPr>
            <a:xfrm rot="-10151587">
              <a:off x="7694752" y="4823983"/>
              <a:ext cx="311691" cy="267191"/>
            </a:xfrm>
            <a:custGeom>
              <a:avLst/>
              <a:gdLst/>
              <a:ahLst/>
              <a:cxnLst/>
              <a:rect l="l" t="t" r="r" b="b"/>
              <a:pathLst>
                <a:path w="6528" h="5596" extrusionOk="0">
                  <a:moveTo>
                    <a:pt x="6527" y="1"/>
                  </a:moveTo>
                  <a:cubicBezTo>
                    <a:pt x="6527" y="1"/>
                    <a:pt x="0" y="1527"/>
                    <a:pt x="57" y="5596"/>
                  </a:cubicBezTo>
                  <a:lnTo>
                    <a:pt x="6527"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4"/>
            <p:cNvSpPr/>
            <p:nvPr/>
          </p:nvSpPr>
          <p:spPr>
            <a:xfrm rot="-10151587">
              <a:off x="6980052" y="4753518"/>
              <a:ext cx="372425" cy="87950"/>
            </a:xfrm>
            <a:custGeom>
              <a:avLst/>
              <a:gdLst/>
              <a:ahLst/>
              <a:cxnLst/>
              <a:rect l="l" t="t" r="r" b="b"/>
              <a:pathLst>
                <a:path w="7800" h="1842" extrusionOk="0">
                  <a:moveTo>
                    <a:pt x="3667" y="1"/>
                  </a:moveTo>
                  <a:cubicBezTo>
                    <a:pt x="2232" y="1"/>
                    <a:pt x="786" y="421"/>
                    <a:pt x="1" y="1841"/>
                  </a:cubicBezTo>
                  <a:lnTo>
                    <a:pt x="7799" y="880"/>
                  </a:lnTo>
                  <a:cubicBezTo>
                    <a:pt x="7799" y="880"/>
                    <a:pt x="5744" y="1"/>
                    <a:pt x="3667"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4"/>
            <p:cNvSpPr/>
            <p:nvPr/>
          </p:nvSpPr>
          <p:spPr>
            <a:xfrm rot="-10151587">
              <a:off x="8113756" y="4584415"/>
              <a:ext cx="321145" cy="372425"/>
            </a:xfrm>
            <a:custGeom>
              <a:avLst/>
              <a:gdLst/>
              <a:ahLst/>
              <a:cxnLst/>
              <a:rect l="l" t="t" r="r" b="b"/>
              <a:pathLst>
                <a:path w="6726" h="7800" extrusionOk="0">
                  <a:moveTo>
                    <a:pt x="1" y="1"/>
                  </a:moveTo>
                  <a:cubicBezTo>
                    <a:pt x="481" y="2770"/>
                    <a:pt x="3222" y="5313"/>
                    <a:pt x="6726" y="7800"/>
                  </a:cubicBezTo>
                  <a:cubicBezTo>
                    <a:pt x="6726" y="7800"/>
                    <a:pt x="3787" y="1414"/>
                    <a:pt x="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4"/>
            <p:cNvSpPr/>
            <p:nvPr/>
          </p:nvSpPr>
          <p:spPr>
            <a:xfrm rot="-10151587">
              <a:off x="7409273" y="4040339"/>
              <a:ext cx="427716" cy="433159"/>
            </a:xfrm>
            <a:custGeom>
              <a:avLst/>
              <a:gdLst/>
              <a:ahLst/>
              <a:cxnLst/>
              <a:rect l="l" t="t" r="r" b="b"/>
              <a:pathLst>
                <a:path w="8958" h="9072" extrusionOk="0">
                  <a:moveTo>
                    <a:pt x="0" y="1"/>
                  </a:moveTo>
                  <a:lnTo>
                    <a:pt x="0" y="1"/>
                  </a:lnTo>
                  <a:cubicBezTo>
                    <a:pt x="1" y="1"/>
                    <a:pt x="2487" y="7376"/>
                    <a:pt x="8958" y="9071"/>
                  </a:cubicBezTo>
                  <a:cubicBezTo>
                    <a:pt x="7291" y="4380"/>
                    <a:pt x="4126" y="1583"/>
                    <a:pt x="0"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4"/>
            <p:cNvSpPr/>
            <p:nvPr/>
          </p:nvSpPr>
          <p:spPr>
            <a:xfrm rot="-10151587">
              <a:off x="6859725" y="4458855"/>
              <a:ext cx="528939" cy="283330"/>
            </a:xfrm>
            <a:custGeom>
              <a:avLst/>
              <a:gdLst/>
              <a:ahLst/>
              <a:cxnLst/>
              <a:rect l="l" t="t" r="r" b="b"/>
              <a:pathLst>
                <a:path w="11078" h="5934" extrusionOk="0">
                  <a:moveTo>
                    <a:pt x="1" y="0"/>
                  </a:moveTo>
                  <a:cubicBezTo>
                    <a:pt x="1" y="0"/>
                    <a:pt x="6189" y="5849"/>
                    <a:pt x="11077" y="5934"/>
                  </a:cubicBezTo>
                  <a:cubicBezTo>
                    <a:pt x="7658" y="2034"/>
                    <a:pt x="3872" y="735"/>
                    <a:pt x="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4" name="Google Shape;2054;p4"/>
          <p:cNvSpPr/>
          <p:nvPr/>
        </p:nvSpPr>
        <p:spPr>
          <a:xfrm flipH="1">
            <a:off x="3634743" y="6755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5" name="Google Shape;2055;p4"/>
          <p:cNvSpPr/>
          <p:nvPr/>
        </p:nvSpPr>
        <p:spPr>
          <a:xfrm flipH="1">
            <a:off x="2594051" y="9624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56" name="Google Shape;2056;p4"/>
          <p:cNvGrpSpPr/>
          <p:nvPr/>
        </p:nvGrpSpPr>
        <p:grpSpPr>
          <a:xfrm flipH="1">
            <a:off x="1678801" y="595976"/>
            <a:ext cx="227241" cy="278656"/>
            <a:chOff x="7314226" y="2364570"/>
            <a:chExt cx="170431" cy="208992"/>
          </a:xfrm>
        </p:grpSpPr>
        <p:sp>
          <p:nvSpPr>
            <p:cNvPr id="2057" name="Google Shape;2057;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1" name="Google Shape;2061;p4"/>
          <p:cNvSpPr/>
          <p:nvPr/>
        </p:nvSpPr>
        <p:spPr>
          <a:xfrm flipH="1">
            <a:off x="5043784" y="732749"/>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2" name="Google Shape;2062;p4"/>
          <p:cNvSpPr/>
          <p:nvPr/>
        </p:nvSpPr>
        <p:spPr>
          <a:xfrm flipH="1">
            <a:off x="7977943" y="6755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3" name="Google Shape;2063;p4"/>
          <p:cNvGrpSpPr/>
          <p:nvPr/>
        </p:nvGrpSpPr>
        <p:grpSpPr>
          <a:xfrm flipH="1">
            <a:off x="6022001" y="392776"/>
            <a:ext cx="227241" cy="278656"/>
            <a:chOff x="7314226" y="2364570"/>
            <a:chExt cx="170431" cy="208992"/>
          </a:xfrm>
        </p:grpSpPr>
        <p:sp>
          <p:nvSpPr>
            <p:cNvPr id="2064" name="Google Shape;2064;p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8" name="Google Shape;2068;p4"/>
          <p:cNvSpPr/>
          <p:nvPr/>
        </p:nvSpPr>
        <p:spPr>
          <a:xfrm flipH="1">
            <a:off x="9590184" y="9359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9" name="Google Shape;2069;p4"/>
          <p:cNvSpPr/>
          <p:nvPr/>
        </p:nvSpPr>
        <p:spPr>
          <a:xfrm flipH="1">
            <a:off x="6720910" y="842178"/>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282794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70"/>
        <p:cNvGrpSpPr/>
        <p:nvPr/>
      </p:nvGrpSpPr>
      <p:grpSpPr>
        <a:xfrm>
          <a:off x="0" y="0"/>
          <a:ext cx="0" cy="0"/>
          <a:chOff x="0" y="0"/>
          <a:chExt cx="0" cy="0"/>
        </a:xfrm>
      </p:grpSpPr>
      <p:grpSp>
        <p:nvGrpSpPr>
          <p:cNvPr id="2071" name="Google Shape;2071;p5"/>
          <p:cNvGrpSpPr/>
          <p:nvPr/>
        </p:nvGrpSpPr>
        <p:grpSpPr>
          <a:xfrm>
            <a:off x="-59163" y="-149462"/>
            <a:ext cx="12310325" cy="7156923"/>
            <a:chOff x="-36097" y="-112100"/>
            <a:chExt cx="9232744" cy="5367692"/>
          </a:xfrm>
        </p:grpSpPr>
        <p:sp>
          <p:nvSpPr>
            <p:cNvPr id="2072" name="Google Shape;2072;p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07" name="Google Shape;2707;p5"/>
          <p:cNvSpPr txBox="1">
            <a:spLocks noGrp="1"/>
          </p:cNvSpPr>
          <p:nvPr>
            <p:ph type="subTitle" idx="1"/>
          </p:nvPr>
        </p:nvSpPr>
        <p:spPr>
          <a:xfrm>
            <a:off x="2022217" y="3778733"/>
            <a:ext cx="3274400" cy="470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2"/>
              </a:buClr>
              <a:buSzPts val="2400"/>
              <a:buFont typeface="RocknRoll One"/>
              <a:buNone/>
              <a:defRPr sz="2400">
                <a:solidFill>
                  <a:schemeClr val="dk2"/>
                </a:solidFill>
                <a:latin typeface="RocknRoll One"/>
                <a:ea typeface="RocknRoll One"/>
                <a:cs typeface="RocknRoll One"/>
                <a:sym typeface="RocknRoll One"/>
              </a:defRPr>
            </a:lvl1pPr>
            <a:lvl2pPr lvl="1"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2pPr>
            <a:lvl3pPr lvl="2"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3pPr>
            <a:lvl4pPr lvl="3"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4pPr>
            <a:lvl5pPr lvl="4"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5pPr>
            <a:lvl6pPr lvl="5"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6pPr>
            <a:lvl7pPr lvl="6"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7pPr>
            <a:lvl8pPr lvl="7"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8pPr>
            <a:lvl9pPr lvl="8" algn="ctr">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9pPr>
          </a:lstStyle>
          <a:p>
            <a:endParaRPr/>
          </a:p>
        </p:txBody>
      </p:sp>
      <p:sp>
        <p:nvSpPr>
          <p:cNvPr id="2708" name="Google Shape;2708;p5"/>
          <p:cNvSpPr txBox="1">
            <a:spLocks noGrp="1"/>
          </p:cNvSpPr>
          <p:nvPr>
            <p:ph type="subTitle" idx="2"/>
          </p:nvPr>
        </p:nvSpPr>
        <p:spPr>
          <a:xfrm>
            <a:off x="6895384" y="3778800"/>
            <a:ext cx="3274400" cy="47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4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2400"/>
              <a:buFont typeface="RocknRoll One"/>
              <a:buNone/>
              <a:defRPr sz="3200">
                <a:solidFill>
                  <a:schemeClr val="dk2"/>
                </a:solidFill>
                <a:latin typeface="RocknRoll One"/>
                <a:ea typeface="RocknRoll One"/>
                <a:cs typeface="RocknRoll One"/>
                <a:sym typeface="RocknRoll One"/>
              </a:defRPr>
            </a:lvl9pPr>
          </a:lstStyle>
          <a:p>
            <a:endParaRPr/>
          </a:p>
        </p:txBody>
      </p:sp>
      <p:sp>
        <p:nvSpPr>
          <p:cNvPr id="2709" name="Google Shape;2709;p5"/>
          <p:cNvSpPr txBox="1">
            <a:spLocks noGrp="1"/>
          </p:cNvSpPr>
          <p:nvPr>
            <p:ph type="subTitle" idx="3"/>
          </p:nvPr>
        </p:nvSpPr>
        <p:spPr>
          <a:xfrm>
            <a:off x="2022217" y="4186903"/>
            <a:ext cx="3274400" cy="119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10" name="Google Shape;2710;p5"/>
          <p:cNvSpPr txBox="1">
            <a:spLocks noGrp="1"/>
          </p:cNvSpPr>
          <p:nvPr>
            <p:ph type="subTitle" idx="4"/>
          </p:nvPr>
        </p:nvSpPr>
        <p:spPr>
          <a:xfrm>
            <a:off x="6895384" y="4193633"/>
            <a:ext cx="3274400" cy="118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711" name="Google Shape;2711;p5"/>
          <p:cNvGrpSpPr/>
          <p:nvPr/>
        </p:nvGrpSpPr>
        <p:grpSpPr>
          <a:xfrm rot="-1512879">
            <a:off x="10315025" y="4874496"/>
            <a:ext cx="1898923" cy="2166993"/>
            <a:chOff x="3302100" y="2045388"/>
            <a:chExt cx="743075" cy="847975"/>
          </a:xfrm>
        </p:grpSpPr>
        <p:sp>
          <p:nvSpPr>
            <p:cNvPr id="2712" name="Google Shape;2712;p5"/>
            <p:cNvSpPr/>
            <p:nvPr/>
          </p:nvSpPr>
          <p:spPr>
            <a:xfrm>
              <a:off x="3519775" y="2565513"/>
              <a:ext cx="206325" cy="174875"/>
            </a:xfrm>
            <a:custGeom>
              <a:avLst/>
              <a:gdLst/>
              <a:ahLst/>
              <a:cxnLst/>
              <a:rect l="l" t="t" r="r" b="b"/>
              <a:pathLst>
                <a:path w="8253" h="6995" fill="none" extrusionOk="0">
                  <a:moveTo>
                    <a:pt x="1" y="1"/>
                  </a:moveTo>
                  <a:lnTo>
                    <a:pt x="8253" y="6994"/>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5"/>
            <p:cNvSpPr/>
            <p:nvPr/>
          </p:nvSpPr>
          <p:spPr>
            <a:xfrm>
              <a:off x="3692000" y="2288413"/>
              <a:ext cx="222050" cy="604950"/>
            </a:xfrm>
            <a:custGeom>
              <a:avLst/>
              <a:gdLst/>
              <a:ahLst/>
              <a:cxnLst/>
              <a:rect l="l" t="t" r="r" b="b"/>
              <a:pathLst>
                <a:path w="8882" h="24198" fill="none" extrusionOk="0">
                  <a:moveTo>
                    <a:pt x="8882" y="0"/>
                  </a:moveTo>
                  <a:lnTo>
                    <a:pt x="2727" y="24197"/>
                  </a:lnTo>
                  <a:lnTo>
                    <a:pt x="0" y="11959"/>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5"/>
            <p:cNvSpPr/>
            <p:nvPr/>
          </p:nvSpPr>
          <p:spPr>
            <a:xfrm>
              <a:off x="3676250" y="2360088"/>
              <a:ext cx="98800" cy="227300"/>
            </a:xfrm>
            <a:custGeom>
              <a:avLst/>
              <a:gdLst/>
              <a:ahLst/>
              <a:cxnLst/>
              <a:rect l="l" t="t" r="r" b="b"/>
              <a:pathLst>
                <a:path w="3952" h="9092" extrusionOk="0">
                  <a:moveTo>
                    <a:pt x="3917" y="1"/>
                  </a:moveTo>
                  <a:cubicBezTo>
                    <a:pt x="1" y="2868"/>
                    <a:pt x="630" y="9092"/>
                    <a:pt x="630" y="9092"/>
                  </a:cubicBezTo>
                  <a:cubicBezTo>
                    <a:pt x="2448" y="5980"/>
                    <a:pt x="3952" y="2903"/>
                    <a:pt x="3917"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5"/>
            <p:cNvSpPr/>
            <p:nvPr/>
          </p:nvSpPr>
          <p:spPr>
            <a:xfrm>
              <a:off x="3774150" y="2045388"/>
              <a:ext cx="139900" cy="243050"/>
            </a:xfrm>
            <a:custGeom>
              <a:avLst/>
              <a:gdLst/>
              <a:ahLst/>
              <a:cxnLst/>
              <a:rect l="l" t="t" r="r" b="b"/>
              <a:pathLst>
                <a:path w="5596" h="9722" extrusionOk="0">
                  <a:moveTo>
                    <a:pt x="1" y="0"/>
                  </a:moveTo>
                  <a:cubicBezTo>
                    <a:pt x="2169" y="8567"/>
                    <a:pt x="5596" y="9721"/>
                    <a:pt x="5596" y="9721"/>
                  </a:cubicBezTo>
                  <a:cubicBezTo>
                    <a:pt x="5211" y="5805"/>
                    <a:pt x="3603" y="2483"/>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5"/>
            <p:cNvSpPr/>
            <p:nvPr/>
          </p:nvSpPr>
          <p:spPr>
            <a:xfrm>
              <a:off x="3576600" y="2306763"/>
              <a:ext cx="115425" cy="280625"/>
            </a:xfrm>
            <a:custGeom>
              <a:avLst/>
              <a:gdLst/>
              <a:ahLst/>
              <a:cxnLst/>
              <a:rect l="l" t="t" r="r" b="b"/>
              <a:pathLst>
                <a:path w="4617" h="11225" extrusionOk="0">
                  <a:moveTo>
                    <a:pt x="665" y="1"/>
                  </a:moveTo>
                  <a:lnTo>
                    <a:pt x="665" y="1"/>
                  </a:lnTo>
                  <a:cubicBezTo>
                    <a:pt x="0" y="6679"/>
                    <a:pt x="4616" y="11225"/>
                    <a:pt x="4616" y="11225"/>
                  </a:cubicBezTo>
                  <a:cubicBezTo>
                    <a:pt x="4616" y="7798"/>
                    <a:pt x="3812" y="4162"/>
                    <a:pt x="665"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5"/>
            <p:cNvSpPr/>
            <p:nvPr/>
          </p:nvSpPr>
          <p:spPr>
            <a:xfrm>
              <a:off x="3302100" y="2325113"/>
              <a:ext cx="217700" cy="240425"/>
            </a:xfrm>
            <a:custGeom>
              <a:avLst/>
              <a:gdLst/>
              <a:ahLst/>
              <a:cxnLst/>
              <a:rect l="l" t="t" r="r" b="b"/>
              <a:pathLst>
                <a:path w="8708" h="9617" extrusionOk="0">
                  <a:moveTo>
                    <a:pt x="1" y="1"/>
                  </a:moveTo>
                  <a:lnTo>
                    <a:pt x="1" y="1"/>
                  </a:lnTo>
                  <a:cubicBezTo>
                    <a:pt x="2099" y="6680"/>
                    <a:pt x="8708" y="9617"/>
                    <a:pt x="8708" y="9617"/>
                  </a:cubicBezTo>
                  <a:cubicBezTo>
                    <a:pt x="6540" y="4756"/>
                    <a:pt x="3882" y="980"/>
                    <a:pt x="1"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5"/>
            <p:cNvSpPr/>
            <p:nvPr/>
          </p:nvSpPr>
          <p:spPr>
            <a:xfrm>
              <a:off x="3622925" y="2143213"/>
              <a:ext cx="291125" cy="145225"/>
            </a:xfrm>
            <a:custGeom>
              <a:avLst/>
              <a:gdLst/>
              <a:ahLst/>
              <a:cxnLst/>
              <a:rect l="l" t="t" r="r" b="b"/>
              <a:pathLst>
                <a:path w="11645" h="5809" extrusionOk="0">
                  <a:moveTo>
                    <a:pt x="645" y="0"/>
                  </a:moveTo>
                  <a:cubicBezTo>
                    <a:pt x="426" y="0"/>
                    <a:pt x="211" y="13"/>
                    <a:pt x="1" y="39"/>
                  </a:cubicBezTo>
                  <a:cubicBezTo>
                    <a:pt x="3917" y="5284"/>
                    <a:pt x="11645" y="5808"/>
                    <a:pt x="11645" y="5808"/>
                  </a:cubicBezTo>
                  <a:cubicBezTo>
                    <a:pt x="7534" y="2448"/>
                    <a:pt x="3697" y="0"/>
                    <a:pt x="645"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5"/>
            <p:cNvSpPr/>
            <p:nvPr/>
          </p:nvSpPr>
          <p:spPr>
            <a:xfrm>
              <a:off x="3850225" y="2394188"/>
              <a:ext cx="194950" cy="147850"/>
            </a:xfrm>
            <a:custGeom>
              <a:avLst/>
              <a:gdLst/>
              <a:ahLst/>
              <a:cxnLst/>
              <a:rect l="l" t="t" r="r" b="b"/>
              <a:pathLst>
                <a:path w="7798" h="5914" extrusionOk="0">
                  <a:moveTo>
                    <a:pt x="7798" y="0"/>
                  </a:moveTo>
                  <a:lnTo>
                    <a:pt x="0" y="5805"/>
                  </a:lnTo>
                  <a:cubicBezTo>
                    <a:pt x="336" y="5879"/>
                    <a:pt x="663" y="5914"/>
                    <a:pt x="981" y="5914"/>
                  </a:cubicBezTo>
                  <a:cubicBezTo>
                    <a:pt x="5143" y="5914"/>
                    <a:pt x="7798" y="0"/>
                    <a:pt x="7798"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0" name="Google Shape;2720;p5"/>
          <p:cNvSpPr/>
          <p:nvPr/>
        </p:nvSpPr>
        <p:spPr>
          <a:xfrm>
            <a:off x="11682934" y="33606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21" name="Google Shape;2721;p5"/>
          <p:cNvGrpSpPr/>
          <p:nvPr/>
        </p:nvGrpSpPr>
        <p:grpSpPr>
          <a:xfrm>
            <a:off x="11636036" y="2008193"/>
            <a:ext cx="227241" cy="278656"/>
            <a:chOff x="7314226" y="2364570"/>
            <a:chExt cx="170431" cy="208992"/>
          </a:xfrm>
        </p:grpSpPr>
        <p:sp>
          <p:nvSpPr>
            <p:cNvPr id="2722" name="Google Shape;2722;p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6" name="Google Shape;2726;p5"/>
          <p:cNvSpPr/>
          <p:nvPr/>
        </p:nvSpPr>
        <p:spPr>
          <a:xfrm>
            <a:off x="11452029" y="25625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27" name="Google Shape;2727;p5"/>
          <p:cNvGrpSpPr/>
          <p:nvPr/>
        </p:nvGrpSpPr>
        <p:grpSpPr>
          <a:xfrm>
            <a:off x="11224802" y="1352243"/>
            <a:ext cx="227241" cy="278656"/>
            <a:chOff x="7314226" y="2364570"/>
            <a:chExt cx="170431" cy="208992"/>
          </a:xfrm>
        </p:grpSpPr>
        <p:sp>
          <p:nvSpPr>
            <p:cNvPr id="2728" name="Google Shape;2728;p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32" name="Google Shape;2732;p5"/>
          <p:cNvSpPr/>
          <p:nvPr/>
        </p:nvSpPr>
        <p:spPr>
          <a:xfrm>
            <a:off x="11636025" y="9165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3" name="Google Shape;2733;p5"/>
          <p:cNvSpPr/>
          <p:nvPr/>
        </p:nvSpPr>
        <p:spPr>
          <a:xfrm>
            <a:off x="11350034" y="2920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4" name="Google Shape;2734;p5"/>
          <p:cNvSpPr/>
          <p:nvPr/>
        </p:nvSpPr>
        <p:spPr>
          <a:xfrm>
            <a:off x="11516562" y="41389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5" name="Google Shape;2735;p5"/>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36" name="Google Shape;2736;p5"/>
          <p:cNvSpPr/>
          <p:nvPr/>
        </p:nvSpPr>
        <p:spPr>
          <a:xfrm>
            <a:off x="307767" y="5461234"/>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37" name="Google Shape;2737;p5"/>
          <p:cNvGrpSpPr/>
          <p:nvPr/>
        </p:nvGrpSpPr>
        <p:grpSpPr>
          <a:xfrm>
            <a:off x="726236" y="6084309"/>
            <a:ext cx="227241" cy="278656"/>
            <a:chOff x="7314226" y="2364570"/>
            <a:chExt cx="170431" cy="208992"/>
          </a:xfrm>
        </p:grpSpPr>
        <p:sp>
          <p:nvSpPr>
            <p:cNvPr id="2738" name="Google Shape;2738;p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07748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42"/>
        <p:cNvGrpSpPr/>
        <p:nvPr/>
      </p:nvGrpSpPr>
      <p:grpSpPr>
        <a:xfrm>
          <a:off x="0" y="0"/>
          <a:ext cx="0" cy="0"/>
          <a:chOff x="0" y="0"/>
          <a:chExt cx="0" cy="0"/>
        </a:xfrm>
      </p:grpSpPr>
      <p:grpSp>
        <p:nvGrpSpPr>
          <p:cNvPr id="2743" name="Google Shape;2743;p6"/>
          <p:cNvGrpSpPr/>
          <p:nvPr/>
        </p:nvGrpSpPr>
        <p:grpSpPr>
          <a:xfrm>
            <a:off x="-59163" y="-149462"/>
            <a:ext cx="12310325" cy="7156923"/>
            <a:chOff x="-36097" y="-112100"/>
            <a:chExt cx="9232744" cy="5367692"/>
          </a:xfrm>
        </p:grpSpPr>
        <p:sp>
          <p:nvSpPr>
            <p:cNvPr id="2744" name="Google Shape;2744;p6"/>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6"/>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6"/>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6"/>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6"/>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6"/>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6"/>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6"/>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6"/>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6"/>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6"/>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6"/>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6"/>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6"/>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6"/>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6"/>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6"/>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6"/>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6"/>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6"/>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6"/>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6"/>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6"/>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6"/>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6"/>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6"/>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6"/>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6"/>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6"/>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6"/>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6"/>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6"/>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6"/>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6"/>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6"/>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6"/>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6"/>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6"/>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6"/>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6"/>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6"/>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6"/>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6"/>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6"/>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6"/>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6"/>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6"/>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6"/>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6"/>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6"/>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6"/>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6"/>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6"/>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6"/>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6"/>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6"/>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6"/>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6"/>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6"/>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6"/>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6"/>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6"/>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6"/>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6"/>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6"/>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6"/>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6"/>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6"/>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6"/>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6"/>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6"/>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6"/>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6"/>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6"/>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8" name="Google Shape;2818;p6"/>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9" name="Google Shape;2819;p6"/>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6"/>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1" name="Google Shape;2821;p6"/>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2" name="Google Shape;2822;p6"/>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6"/>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6"/>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6"/>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6"/>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6"/>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6"/>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6"/>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6"/>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6"/>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6"/>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6"/>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6"/>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6"/>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6"/>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6"/>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6"/>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6"/>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6"/>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6"/>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6"/>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6"/>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6"/>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6"/>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6"/>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6"/>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6"/>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6"/>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6"/>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6"/>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6"/>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6"/>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6"/>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6"/>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6"/>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6"/>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6"/>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6"/>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6"/>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6"/>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6"/>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6"/>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6"/>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6"/>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6"/>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6"/>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6"/>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6"/>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6"/>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6"/>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6"/>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6"/>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6"/>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6"/>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6"/>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6"/>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6"/>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6"/>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6"/>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6"/>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6"/>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6"/>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6"/>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6"/>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6"/>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6"/>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6"/>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6"/>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6"/>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6"/>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6"/>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6"/>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6"/>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6"/>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6"/>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6"/>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6"/>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6"/>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6"/>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6"/>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6"/>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6"/>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6"/>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6"/>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6"/>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6"/>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6"/>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6"/>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6"/>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6"/>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6"/>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6"/>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6"/>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6"/>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6"/>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6"/>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6"/>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6"/>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6"/>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6"/>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6"/>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6"/>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6"/>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6"/>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6"/>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6"/>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6"/>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6"/>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6"/>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6"/>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6"/>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6"/>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6"/>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6"/>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6"/>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6"/>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6"/>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6"/>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6"/>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6"/>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6"/>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6"/>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6"/>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6"/>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6"/>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6"/>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6"/>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6"/>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6"/>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6"/>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6"/>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6"/>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6"/>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6"/>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6"/>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6"/>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6"/>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6"/>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6"/>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6"/>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2" name="Google Shape;2962;p6"/>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6"/>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6"/>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5" name="Google Shape;2965;p6"/>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6" name="Google Shape;2966;p6"/>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6"/>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6"/>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6"/>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6"/>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6"/>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6"/>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6"/>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6"/>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6"/>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6"/>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6"/>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6"/>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6"/>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6"/>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6"/>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6"/>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6"/>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6"/>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6"/>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6"/>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6"/>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6"/>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6"/>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6"/>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6"/>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6"/>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6"/>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6"/>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6"/>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6"/>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6"/>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6"/>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6"/>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6"/>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6"/>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6"/>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6"/>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6"/>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6"/>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6"/>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6"/>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6"/>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6"/>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6"/>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6"/>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6"/>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6"/>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6"/>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6"/>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6"/>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6"/>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6"/>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6"/>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6"/>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6"/>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6"/>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6"/>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6"/>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6"/>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6"/>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6"/>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6"/>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6"/>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6"/>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6"/>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6"/>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6"/>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6"/>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6"/>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6"/>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6"/>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6"/>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6"/>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6"/>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6"/>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6"/>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6"/>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6"/>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6"/>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6"/>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6"/>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6"/>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6"/>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6"/>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6"/>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6"/>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6"/>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6"/>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6"/>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6"/>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6"/>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6"/>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6"/>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6"/>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6"/>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6"/>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6"/>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6"/>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6"/>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6"/>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6"/>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6"/>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6"/>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6"/>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6"/>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6"/>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6"/>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6"/>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6"/>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6"/>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6"/>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6"/>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6"/>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6"/>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6"/>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6"/>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6"/>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6"/>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6"/>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6"/>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6"/>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6"/>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6"/>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6"/>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6"/>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6"/>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6"/>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6"/>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6"/>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6"/>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6"/>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6"/>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6"/>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6"/>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6"/>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6"/>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6"/>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6"/>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6"/>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6"/>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6"/>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6"/>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6"/>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6"/>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6"/>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6"/>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6"/>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6"/>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6"/>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6"/>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6"/>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6"/>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6"/>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6"/>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6"/>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6"/>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6"/>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6"/>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6"/>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6"/>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6"/>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6"/>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6"/>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6"/>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6"/>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6"/>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6"/>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6"/>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6"/>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6"/>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6"/>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6"/>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6"/>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6"/>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6"/>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6"/>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6"/>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6"/>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6"/>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6"/>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6"/>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6"/>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6"/>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6"/>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6"/>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6"/>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6"/>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6"/>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6"/>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6"/>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6"/>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6"/>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6"/>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6"/>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6"/>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6"/>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6"/>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6"/>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6"/>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6"/>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6"/>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6"/>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6"/>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6"/>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6"/>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6"/>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6"/>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6"/>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6"/>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6"/>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6"/>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6"/>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6"/>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6"/>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6"/>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6"/>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6"/>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6"/>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6"/>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6"/>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6"/>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6"/>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6"/>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6"/>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6"/>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6"/>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6"/>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6"/>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6"/>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6"/>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6"/>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6"/>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6"/>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6"/>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6"/>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6"/>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6"/>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6"/>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6"/>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6"/>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6"/>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6"/>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6"/>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6"/>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6"/>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6"/>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6"/>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6"/>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6"/>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6"/>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6"/>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6"/>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6"/>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6"/>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6"/>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6"/>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6"/>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6"/>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6"/>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6"/>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6"/>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6"/>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6"/>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6"/>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6"/>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6"/>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6"/>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6"/>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6"/>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6"/>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6"/>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6"/>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6"/>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6"/>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6"/>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6"/>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6"/>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6"/>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6"/>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6"/>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6"/>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6"/>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6"/>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6"/>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6"/>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6"/>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6"/>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6"/>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6"/>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6"/>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6"/>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6"/>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6"/>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6"/>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6"/>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6"/>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6"/>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6"/>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6"/>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6"/>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6"/>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6"/>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6"/>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6"/>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6"/>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6"/>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6"/>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6"/>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6"/>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6"/>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6"/>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6"/>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6"/>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6"/>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6"/>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6"/>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6"/>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6"/>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6"/>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6"/>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6"/>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6"/>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6"/>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6"/>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6"/>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6"/>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6"/>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6"/>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6"/>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6"/>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6"/>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6"/>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6"/>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6"/>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6"/>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6"/>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6"/>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6"/>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6"/>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6"/>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6"/>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6"/>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6"/>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6"/>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6"/>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6"/>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6"/>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6"/>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6"/>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6"/>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6"/>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6"/>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6"/>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6"/>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6"/>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6"/>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6"/>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6"/>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6"/>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6"/>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6"/>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6"/>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6"/>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6"/>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6"/>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6"/>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6"/>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6"/>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6"/>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6"/>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6"/>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6"/>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6"/>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6"/>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6"/>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6"/>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6"/>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6"/>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6"/>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6"/>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6"/>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6"/>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6"/>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6"/>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6"/>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6"/>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6"/>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6"/>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6"/>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6"/>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6"/>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6"/>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6"/>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6"/>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6"/>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6"/>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6"/>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6"/>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6"/>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6"/>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6"/>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6"/>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6"/>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6"/>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6"/>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6"/>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6"/>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6"/>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6"/>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6"/>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6"/>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6"/>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79" name="Google Shape;3379;p6"/>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380" name="Google Shape;3380;p6"/>
          <p:cNvGrpSpPr/>
          <p:nvPr/>
        </p:nvGrpSpPr>
        <p:grpSpPr>
          <a:xfrm rot="-1512845">
            <a:off x="10878281" y="5483117"/>
            <a:ext cx="1328692" cy="1516264"/>
            <a:chOff x="3302100" y="2045388"/>
            <a:chExt cx="743075" cy="847975"/>
          </a:xfrm>
        </p:grpSpPr>
        <p:sp>
          <p:nvSpPr>
            <p:cNvPr id="3381" name="Google Shape;3381;p6"/>
            <p:cNvSpPr/>
            <p:nvPr/>
          </p:nvSpPr>
          <p:spPr>
            <a:xfrm>
              <a:off x="3519775" y="2565513"/>
              <a:ext cx="206325" cy="174875"/>
            </a:xfrm>
            <a:custGeom>
              <a:avLst/>
              <a:gdLst/>
              <a:ahLst/>
              <a:cxnLst/>
              <a:rect l="l" t="t" r="r" b="b"/>
              <a:pathLst>
                <a:path w="8253" h="6995" fill="none" extrusionOk="0">
                  <a:moveTo>
                    <a:pt x="1" y="1"/>
                  </a:moveTo>
                  <a:lnTo>
                    <a:pt x="8253" y="6994"/>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6"/>
            <p:cNvSpPr/>
            <p:nvPr/>
          </p:nvSpPr>
          <p:spPr>
            <a:xfrm>
              <a:off x="3692000" y="2288413"/>
              <a:ext cx="222050" cy="604950"/>
            </a:xfrm>
            <a:custGeom>
              <a:avLst/>
              <a:gdLst/>
              <a:ahLst/>
              <a:cxnLst/>
              <a:rect l="l" t="t" r="r" b="b"/>
              <a:pathLst>
                <a:path w="8882" h="24198" fill="none" extrusionOk="0">
                  <a:moveTo>
                    <a:pt x="8882" y="0"/>
                  </a:moveTo>
                  <a:lnTo>
                    <a:pt x="2727" y="24197"/>
                  </a:lnTo>
                  <a:lnTo>
                    <a:pt x="0" y="11959"/>
                  </a:lnTo>
                </a:path>
              </a:pathLst>
            </a:custGeom>
            <a:noFill/>
            <a:ln w="11375" cap="rnd" cmpd="sng">
              <a:solidFill>
                <a:srgbClr val="D8A35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6"/>
            <p:cNvSpPr/>
            <p:nvPr/>
          </p:nvSpPr>
          <p:spPr>
            <a:xfrm>
              <a:off x="3676250" y="2360088"/>
              <a:ext cx="98800" cy="227300"/>
            </a:xfrm>
            <a:custGeom>
              <a:avLst/>
              <a:gdLst/>
              <a:ahLst/>
              <a:cxnLst/>
              <a:rect l="l" t="t" r="r" b="b"/>
              <a:pathLst>
                <a:path w="3952" h="9092" extrusionOk="0">
                  <a:moveTo>
                    <a:pt x="3917" y="1"/>
                  </a:moveTo>
                  <a:cubicBezTo>
                    <a:pt x="1" y="2868"/>
                    <a:pt x="630" y="9092"/>
                    <a:pt x="630" y="9092"/>
                  </a:cubicBezTo>
                  <a:cubicBezTo>
                    <a:pt x="2448" y="5980"/>
                    <a:pt x="3952" y="2903"/>
                    <a:pt x="3917"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6"/>
            <p:cNvSpPr/>
            <p:nvPr/>
          </p:nvSpPr>
          <p:spPr>
            <a:xfrm>
              <a:off x="3774150" y="2045388"/>
              <a:ext cx="139900" cy="243050"/>
            </a:xfrm>
            <a:custGeom>
              <a:avLst/>
              <a:gdLst/>
              <a:ahLst/>
              <a:cxnLst/>
              <a:rect l="l" t="t" r="r" b="b"/>
              <a:pathLst>
                <a:path w="5596" h="9722" extrusionOk="0">
                  <a:moveTo>
                    <a:pt x="1" y="0"/>
                  </a:moveTo>
                  <a:cubicBezTo>
                    <a:pt x="2169" y="8567"/>
                    <a:pt x="5596" y="9721"/>
                    <a:pt x="5596" y="9721"/>
                  </a:cubicBezTo>
                  <a:cubicBezTo>
                    <a:pt x="5211" y="5805"/>
                    <a:pt x="3603" y="2483"/>
                    <a:pt x="1" y="0"/>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6"/>
            <p:cNvSpPr/>
            <p:nvPr/>
          </p:nvSpPr>
          <p:spPr>
            <a:xfrm>
              <a:off x="3576600" y="2306763"/>
              <a:ext cx="115425" cy="280625"/>
            </a:xfrm>
            <a:custGeom>
              <a:avLst/>
              <a:gdLst/>
              <a:ahLst/>
              <a:cxnLst/>
              <a:rect l="l" t="t" r="r" b="b"/>
              <a:pathLst>
                <a:path w="4617" h="11225" extrusionOk="0">
                  <a:moveTo>
                    <a:pt x="665" y="1"/>
                  </a:moveTo>
                  <a:lnTo>
                    <a:pt x="665" y="1"/>
                  </a:lnTo>
                  <a:cubicBezTo>
                    <a:pt x="0" y="6679"/>
                    <a:pt x="4616" y="11225"/>
                    <a:pt x="4616" y="11225"/>
                  </a:cubicBezTo>
                  <a:cubicBezTo>
                    <a:pt x="4616" y="7798"/>
                    <a:pt x="3812" y="4162"/>
                    <a:pt x="665" y="1"/>
                  </a:cubicBezTo>
                  <a:close/>
                </a:path>
              </a:pathLst>
            </a:custGeom>
            <a:solidFill>
              <a:srgbClr val="9694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6"/>
            <p:cNvSpPr/>
            <p:nvPr/>
          </p:nvSpPr>
          <p:spPr>
            <a:xfrm>
              <a:off x="3302100" y="2325113"/>
              <a:ext cx="217700" cy="240425"/>
            </a:xfrm>
            <a:custGeom>
              <a:avLst/>
              <a:gdLst/>
              <a:ahLst/>
              <a:cxnLst/>
              <a:rect l="l" t="t" r="r" b="b"/>
              <a:pathLst>
                <a:path w="8708" h="9617" extrusionOk="0">
                  <a:moveTo>
                    <a:pt x="1" y="1"/>
                  </a:moveTo>
                  <a:lnTo>
                    <a:pt x="1" y="1"/>
                  </a:lnTo>
                  <a:cubicBezTo>
                    <a:pt x="2099" y="6680"/>
                    <a:pt x="8708" y="9617"/>
                    <a:pt x="8708" y="9617"/>
                  </a:cubicBezTo>
                  <a:cubicBezTo>
                    <a:pt x="6540" y="4756"/>
                    <a:pt x="3882" y="980"/>
                    <a:pt x="1" y="1"/>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6"/>
            <p:cNvSpPr/>
            <p:nvPr/>
          </p:nvSpPr>
          <p:spPr>
            <a:xfrm>
              <a:off x="3622925" y="2143213"/>
              <a:ext cx="291125" cy="145225"/>
            </a:xfrm>
            <a:custGeom>
              <a:avLst/>
              <a:gdLst/>
              <a:ahLst/>
              <a:cxnLst/>
              <a:rect l="l" t="t" r="r" b="b"/>
              <a:pathLst>
                <a:path w="11645" h="5809" extrusionOk="0">
                  <a:moveTo>
                    <a:pt x="645" y="0"/>
                  </a:moveTo>
                  <a:cubicBezTo>
                    <a:pt x="426" y="0"/>
                    <a:pt x="211" y="13"/>
                    <a:pt x="1" y="39"/>
                  </a:cubicBezTo>
                  <a:cubicBezTo>
                    <a:pt x="3917" y="5284"/>
                    <a:pt x="11645" y="5808"/>
                    <a:pt x="11645" y="5808"/>
                  </a:cubicBezTo>
                  <a:cubicBezTo>
                    <a:pt x="7534" y="2448"/>
                    <a:pt x="3697" y="0"/>
                    <a:pt x="645"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6"/>
            <p:cNvSpPr/>
            <p:nvPr/>
          </p:nvSpPr>
          <p:spPr>
            <a:xfrm>
              <a:off x="3850225" y="2394188"/>
              <a:ext cx="194950" cy="147850"/>
            </a:xfrm>
            <a:custGeom>
              <a:avLst/>
              <a:gdLst/>
              <a:ahLst/>
              <a:cxnLst/>
              <a:rect l="l" t="t" r="r" b="b"/>
              <a:pathLst>
                <a:path w="7798" h="5914" extrusionOk="0">
                  <a:moveTo>
                    <a:pt x="7798" y="0"/>
                  </a:moveTo>
                  <a:lnTo>
                    <a:pt x="0" y="5805"/>
                  </a:lnTo>
                  <a:cubicBezTo>
                    <a:pt x="336" y="5879"/>
                    <a:pt x="663" y="5914"/>
                    <a:pt x="981" y="5914"/>
                  </a:cubicBezTo>
                  <a:cubicBezTo>
                    <a:pt x="5143" y="5914"/>
                    <a:pt x="7798" y="0"/>
                    <a:pt x="7798" y="0"/>
                  </a:cubicBez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89" name="Google Shape;3389;p6"/>
          <p:cNvGrpSpPr/>
          <p:nvPr/>
        </p:nvGrpSpPr>
        <p:grpSpPr>
          <a:xfrm>
            <a:off x="11775444" y="2971393"/>
            <a:ext cx="187581" cy="230063"/>
            <a:chOff x="1034783" y="1329944"/>
            <a:chExt cx="140686" cy="172547"/>
          </a:xfrm>
        </p:grpSpPr>
        <p:sp>
          <p:nvSpPr>
            <p:cNvPr id="3390" name="Google Shape;3390;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94" name="Google Shape;3394;p6"/>
          <p:cNvSpPr/>
          <p:nvPr/>
        </p:nvSpPr>
        <p:spPr>
          <a:xfrm>
            <a:off x="11494629" y="2279883"/>
            <a:ext cx="194436" cy="279320"/>
          </a:xfrm>
          <a:custGeom>
            <a:avLst/>
            <a:gdLst/>
            <a:ahLst/>
            <a:cxnLst/>
            <a:rect l="l" t="t" r="r" b="b"/>
            <a:pathLst>
              <a:path w="4966" h="7134" fill="none" extrusionOk="0">
                <a:moveTo>
                  <a:pt x="2483" y="7133"/>
                </a:moveTo>
                <a:lnTo>
                  <a:pt x="1" y="3567"/>
                </a:lnTo>
                <a:lnTo>
                  <a:pt x="2483" y="0"/>
                </a:lnTo>
                <a:lnTo>
                  <a:pt x="4966"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5" name="Google Shape;3395;p6"/>
          <p:cNvSpPr/>
          <p:nvPr/>
        </p:nvSpPr>
        <p:spPr>
          <a:xfrm>
            <a:off x="10618597" y="200777"/>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6" name="Google Shape;3396;p6"/>
          <p:cNvSpPr/>
          <p:nvPr/>
        </p:nvSpPr>
        <p:spPr>
          <a:xfrm>
            <a:off x="11574597" y="1558844"/>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97" name="Google Shape;3397;p6"/>
          <p:cNvGrpSpPr/>
          <p:nvPr/>
        </p:nvGrpSpPr>
        <p:grpSpPr>
          <a:xfrm>
            <a:off x="11764844" y="260893"/>
            <a:ext cx="187581" cy="230063"/>
            <a:chOff x="1034783" y="1329944"/>
            <a:chExt cx="140686" cy="172547"/>
          </a:xfrm>
        </p:grpSpPr>
        <p:sp>
          <p:nvSpPr>
            <p:cNvPr id="3398" name="Google Shape;3398;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2" name="Google Shape;3402;p6"/>
          <p:cNvGrpSpPr/>
          <p:nvPr/>
        </p:nvGrpSpPr>
        <p:grpSpPr>
          <a:xfrm>
            <a:off x="11577244" y="3995493"/>
            <a:ext cx="187581" cy="230063"/>
            <a:chOff x="1034783" y="1329944"/>
            <a:chExt cx="140686" cy="172547"/>
          </a:xfrm>
        </p:grpSpPr>
        <p:sp>
          <p:nvSpPr>
            <p:cNvPr id="3403" name="Google Shape;3403;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7" name="Google Shape;3407;p6"/>
          <p:cNvGrpSpPr/>
          <p:nvPr/>
        </p:nvGrpSpPr>
        <p:grpSpPr>
          <a:xfrm flipH="1">
            <a:off x="159062" y="3412226"/>
            <a:ext cx="187581" cy="230063"/>
            <a:chOff x="1034783" y="1329944"/>
            <a:chExt cx="140686" cy="172547"/>
          </a:xfrm>
        </p:grpSpPr>
        <p:sp>
          <p:nvSpPr>
            <p:cNvPr id="3408" name="Google Shape;3408;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12" name="Google Shape;3412;p6"/>
          <p:cNvSpPr/>
          <p:nvPr/>
        </p:nvSpPr>
        <p:spPr>
          <a:xfrm flipH="1">
            <a:off x="534623" y="2720716"/>
            <a:ext cx="194436" cy="279320"/>
          </a:xfrm>
          <a:custGeom>
            <a:avLst/>
            <a:gdLst/>
            <a:ahLst/>
            <a:cxnLst/>
            <a:rect l="l" t="t" r="r" b="b"/>
            <a:pathLst>
              <a:path w="4966" h="7134" fill="none" extrusionOk="0">
                <a:moveTo>
                  <a:pt x="2483" y="7133"/>
                </a:moveTo>
                <a:lnTo>
                  <a:pt x="1" y="3567"/>
                </a:lnTo>
                <a:lnTo>
                  <a:pt x="2483" y="0"/>
                </a:lnTo>
                <a:lnTo>
                  <a:pt x="4966"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3" name="Google Shape;3413;p6"/>
          <p:cNvSpPr/>
          <p:nvPr/>
        </p:nvSpPr>
        <p:spPr>
          <a:xfrm flipH="1">
            <a:off x="550463" y="1999677"/>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14" name="Google Shape;3414;p6"/>
          <p:cNvGrpSpPr/>
          <p:nvPr/>
        </p:nvGrpSpPr>
        <p:grpSpPr>
          <a:xfrm flipH="1">
            <a:off x="505995" y="4331659"/>
            <a:ext cx="187581" cy="230063"/>
            <a:chOff x="1034783" y="1329944"/>
            <a:chExt cx="140686" cy="172547"/>
          </a:xfrm>
        </p:grpSpPr>
        <p:sp>
          <p:nvSpPr>
            <p:cNvPr id="3415" name="Google Shape;3415;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9" name="Google Shape;3419;p6"/>
          <p:cNvGrpSpPr/>
          <p:nvPr/>
        </p:nvGrpSpPr>
        <p:grpSpPr>
          <a:xfrm>
            <a:off x="11877044" y="4782659"/>
            <a:ext cx="187581" cy="230063"/>
            <a:chOff x="1034783" y="1329944"/>
            <a:chExt cx="140686" cy="172547"/>
          </a:xfrm>
        </p:grpSpPr>
        <p:sp>
          <p:nvSpPr>
            <p:cNvPr id="3420" name="Google Shape;3420;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4" name="Google Shape;3424;p6"/>
          <p:cNvSpPr/>
          <p:nvPr/>
        </p:nvSpPr>
        <p:spPr>
          <a:xfrm>
            <a:off x="11673231" y="5272344"/>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25" name="Google Shape;3425;p6"/>
          <p:cNvGrpSpPr/>
          <p:nvPr/>
        </p:nvGrpSpPr>
        <p:grpSpPr>
          <a:xfrm>
            <a:off x="11387011" y="682826"/>
            <a:ext cx="187581" cy="230063"/>
            <a:chOff x="1034783" y="1329944"/>
            <a:chExt cx="140686" cy="172547"/>
          </a:xfrm>
        </p:grpSpPr>
        <p:sp>
          <p:nvSpPr>
            <p:cNvPr id="3426" name="Google Shape;3426;p6"/>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6"/>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6"/>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6"/>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95764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30"/>
        <p:cNvGrpSpPr/>
        <p:nvPr/>
      </p:nvGrpSpPr>
      <p:grpSpPr>
        <a:xfrm>
          <a:off x="0" y="0"/>
          <a:ext cx="0" cy="0"/>
          <a:chOff x="0" y="0"/>
          <a:chExt cx="0" cy="0"/>
        </a:xfrm>
      </p:grpSpPr>
      <p:grpSp>
        <p:nvGrpSpPr>
          <p:cNvPr id="3431" name="Google Shape;3431;p7"/>
          <p:cNvGrpSpPr/>
          <p:nvPr/>
        </p:nvGrpSpPr>
        <p:grpSpPr>
          <a:xfrm>
            <a:off x="-59163" y="-149462"/>
            <a:ext cx="12310325" cy="7156923"/>
            <a:chOff x="-36097" y="-112100"/>
            <a:chExt cx="9232744" cy="5367692"/>
          </a:xfrm>
        </p:grpSpPr>
        <p:sp>
          <p:nvSpPr>
            <p:cNvPr id="3432" name="Google Shape;3432;p7"/>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7"/>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7"/>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7"/>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7"/>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7"/>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7"/>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7"/>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7"/>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7"/>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7"/>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7"/>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7"/>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7"/>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7"/>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7"/>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7"/>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7"/>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7"/>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7"/>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7"/>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7"/>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7"/>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7"/>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7"/>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7"/>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7"/>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7"/>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7"/>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7"/>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7"/>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7"/>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7"/>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7"/>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7"/>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7"/>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7"/>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7"/>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7"/>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7"/>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7"/>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7"/>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7"/>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7"/>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7"/>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7"/>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7"/>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7"/>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7"/>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7"/>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7"/>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7"/>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7"/>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7"/>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7"/>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7"/>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7"/>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9" name="Google Shape;3489;p7"/>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0" name="Google Shape;3490;p7"/>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7"/>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2" name="Google Shape;3492;p7"/>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3" name="Google Shape;3493;p7"/>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7"/>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7"/>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7"/>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7"/>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7"/>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7"/>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7"/>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7"/>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7"/>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7"/>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7"/>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7"/>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7"/>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7"/>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7"/>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7"/>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7"/>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7"/>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7"/>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7"/>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7"/>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7"/>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7"/>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7"/>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7"/>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9" name="Google Shape;3519;p7"/>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0" name="Google Shape;3520;p7"/>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7"/>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7"/>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7"/>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7"/>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7"/>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7"/>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7"/>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7"/>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7"/>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7"/>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7"/>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7"/>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7"/>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7"/>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7"/>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7"/>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7"/>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7"/>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7"/>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7"/>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7"/>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7"/>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7"/>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7"/>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7"/>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7"/>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7"/>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7"/>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7"/>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7"/>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7"/>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7"/>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7"/>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7"/>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7"/>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7"/>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7"/>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7"/>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7"/>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7"/>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7"/>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7"/>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7"/>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7"/>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7"/>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7"/>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7"/>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7"/>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7"/>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7"/>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7"/>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7"/>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7"/>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7"/>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7"/>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7"/>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7"/>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7"/>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7"/>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7"/>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7"/>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7"/>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7"/>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7"/>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7"/>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7"/>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7"/>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7"/>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7"/>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7"/>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7"/>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7"/>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7"/>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7"/>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7"/>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7"/>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7"/>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7"/>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7"/>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7"/>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7"/>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7"/>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7"/>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7"/>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7"/>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7"/>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7"/>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7"/>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7"/>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7"/>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7"/>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7"/>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7"/>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7"/>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7"/>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7"/>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7"/>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7"/>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7"/>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7"/>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7"/>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7"/>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7"/>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7"/>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7"/>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7"/>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7"/>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7"/>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7"/>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7"/>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7"/>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7"/>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7"/>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7"/>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7"/>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7"/>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7"/>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7"/>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7"/>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7"/>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7"/>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7"/>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7"/>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7"/>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7"/>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7"/>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7"/>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7"/>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7"/>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7"/>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7"/>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7"/>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7"/>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7"/>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7"/>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7"/>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7"/>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7"/>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7"/>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7"/>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7"/>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7"/>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7"/>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7"/>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7"/>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7"/>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7"/>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7"/>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7"/>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7"/>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7"/>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7"/>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7"/>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7"/>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7"/>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7"/>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7"/>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7"/>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7"/>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7"/>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7"/>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7"/>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7"/>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7"/>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7"/>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7"/>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7"/>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7"/>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7"/>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7"/>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7"/>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7"/>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7"/>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7"/>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7"/>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7"/>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7"/>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7"/>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7"/>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7"/>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7"/>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7"/>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7"/>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7"/>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7"/>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7"/>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7"/>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7"/>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7"/>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7"/>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7"/>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7"/>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7"/>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7"/>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7"/>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7"/>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7"/>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7"/>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7"/>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7"/>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7"/>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7"/>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7"/>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7"/>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7"/>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7"/>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7"/>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7"/>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7"/>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7"/>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7"/>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7"/>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7"/>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7"/>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7"/>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7"/>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7"/>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7"/>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7"/>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7"/>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7"/>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7"/>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7"/>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7"/>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7"/>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7"/>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7"/>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7"/>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7"/>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7"/>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7"/>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7"/>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7"/>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4" name="Google Shape;3754;p7"/>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7"/>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7"/>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7"/>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7"/>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7"/>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7"/>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7"/>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7"/>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7"/>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7"/>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7"/>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7"/>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7"/>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7"/>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7"/>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7"/>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1" name="Google Shape;3771;p7"/>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7"/>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7"/>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7"/>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7"/>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7"/>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7"/>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7"/>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7"/>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7"/>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7"/>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7"/>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7"/>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7"/>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7"/>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7"/>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7"/>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7"/>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7"/>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7"/>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7"/>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7"/>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7"/>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7"/>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7"/>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7"/>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7"/>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7"/>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9" name="Google Shape;3799;p7"/>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0" name="Google Shape;3800;p7"/>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7"/>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7"/>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7"/>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7"/>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7"/>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7"/>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7"/>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7"/>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7"/>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7"/>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7"/>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7"/>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7"/>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7"/>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7"/>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7"/>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7"/>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7"/>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7"/>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7"/>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7"/>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7"/>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7"/>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7"/>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7"/>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6" name="Google Shape;3826;p7"/>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7" name="Google Shape;3827;p7"/>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8" name="Google Shape;3828;p7"/>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9" name="Google Shape;3829;p7"/>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0" name="Google Shape;3830;p7"/>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1" name="Google Shape;3831;p7"/>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7"/>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7"/>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4" name="Google Shape;3834;p7"/>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5" name="Google Shape;3835;p7"/>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6" name="Google Shape;3836;p7"/>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7"/>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8" name="Google Shape;3838;p7"/>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9" name="Google Shape;3839;p7"/>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0" name="Google Shape;3840;p7"/>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7"/>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7"/>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7"/>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7"/>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7"/>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7"/>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7"/>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7"/>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7"/>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7"/>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7"/>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7"/>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7"/>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7"/>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7"/>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7"/>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7"/>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7"/>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7"/>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7"/>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7"/>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7"/>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7"/>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7"/>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7"/>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7"/>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7"/>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7"/>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7"/>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7"/>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7"/>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7"/>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7"/>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7"/>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7"/>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6" name="Google Shape;3876;p7"/>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7"/>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8" name="Google Shape;3878;p7"/>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9" name="Google Shape;3879;p7"/>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7"/>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7"/>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7"/>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7"/>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7"/>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7"/>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7"/>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7"/>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7"/>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7"/>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7"/>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7"/>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7"/>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7"/>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7"/>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7"/>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7"/>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7"/>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7"/>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7"/>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7"/>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7"/>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7"/>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7"/>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7"/>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7"/>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7"/>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7"/>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7"/>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7"/>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7"/>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7"/>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7"/>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7"/>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7"/>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7"/>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7"/>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7"/>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7"/>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7"/>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7"/>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7"/>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7"/>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7"/>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7"/>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7"/>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7"/>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7"/>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7"/>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7"/>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7"/>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7"/>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2" name="Google Shape;3932;p7"/>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3" name="Google Shape;3933;p7"/>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7"/>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7"/>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7"/>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7"/>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7"/>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7"/>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7"/>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7"/>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7"/>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7"/>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7"/>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7"/>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7"/>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7"/>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7"/>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7"/>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7"/>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1" name="Google Shape;3951;p7"/>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2" name="Google Shape;3952;p7"/>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3" name="Google Shape;3953;p7"/>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4" name="Google Shape;3954;p7"/>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5" name="Google Shape;3955;p7"/>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6" name="Google Shape;3956;p7"/>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7" name="Google Shape;3957;p7"/>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8" name="Google Shape;3958;p7"/>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9" name="Google Shape;3959;p7"/>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0" name="Google Shape;3960;p7"/>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7"/>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2" name="Google Shape;3962;p7"/>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3" name="Google Shape;3963;p7"/>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4" name="Google Shape;3964;p7"/>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5" name="Google Shape;3965;p7"/>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7"/>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7"/>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7"/>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7"/>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7"/>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7"/>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7"/>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7"/>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7"/>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7"/>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7"/>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7"/>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7"/>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7"/>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7"/>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7"/>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7"/>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7"/>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7"/>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7"/>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7"/>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7"/>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7"/>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7"/>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7"/>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7"/>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7"/>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7"/>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7"/>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7"/>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7"/>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7"/>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7"/>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7"/>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7"/>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7"/>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7"/>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7"/>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7"/>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7"/>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7"/>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7"/>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7"/>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7"/>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7"/>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7"/>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7"/>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7"/>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7"/>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7"/>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7"/>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7"/>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7"/>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7"/>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7"/>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7"/>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7"/>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3" name="Google Shape;4023;p7"/>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7"/>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7"/>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7"/>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7"/>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7"/>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7"/>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7"/>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7"/>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7"/>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7"/>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7"/>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5" name="Google Shape;4035;p7"/>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7"/>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7"/>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7"/>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7"/>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7"/>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7"/>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7"/>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7"/>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4" name="Google Shape;4044;p7"/>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7"/>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7"/>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7"/>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7"/>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7"/>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7"/>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7"/>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7"/>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7"/>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7"/>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7"/>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7"/>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7"/>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7"/>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7"/>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7"/>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7"/>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7"/>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7"/>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7"/>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7"/>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7"/>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67" name="Google Shape;4067;p7"/>
          <p:cNvSpPr txBox="1">
            <a:spLocks noGrp="1"/>
          </p:cNvSpPr>
          <p:nvPr>
            <p:ph type="body" idx="1"/>
          </p:nvPr>
        </p:nvSpPr>
        <p:spPr>
          <a:xfrm>
            <a:off x="960000" y="2582700"/>
            <a:ext cx="5600400" cy="2812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4068" name="Google Shape;4068;p7"/>
          <p:cNvSpPr txBox="1">
            <a:spLocks noGrp="1"/>
          </p:cNvSpPr>
          <p:nvPr>
            <p:ph type="title"/>
          </p:nvPr>
        </p:nvSpPr>
        <p:spPr>
          <a:xfrm>
            <a:off x="953467" y="593367"/>
            <a:ext cx="102848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69" name="Google Shape;4069;p7"/>
          <p:cNvSpPr/>
          <p:nvPr/>
        </p:nvSpPr>
        <p:spPr>
          <a:xfrm>
            <a:off x="339230" y="593377"/>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70" name="Google Shape;4070;p7"/>
          <p:cNvGrpSpPr/>
          <p:nvPr/>
        </p:nvGrpSpPr>
        <p:grpSpPr>
          <a:xfrm>
            <a:off x="498168" y="-85899"/>
            <a:ext cx="654448" cy="1974975"/>
            <a:chOff x="373626" y="-64425"/>
            <a:chExt cx="490836" cy="1481231"/>
          </a:xfrm>
        </p:grpSpPr>
        <p:sp>
          <p:nvSpPr>
            <p:cNvPr id="4071" name="Google Shape;4071;p7"/>
            <p:cNvSpPr/>
            <p:nvPr/>
          </p:nvSpPr>
          <p:spPr>
            <a:xfrm>
              <a:off x="544090" y="1317699"/>
              <a:ext cx="149938" cy="99107"/>
            </a:xfrm>
            <a:custGeom>
              <a:avLst/>
              <a:gdLst/>
              <a:ahLst/>
              <a:cxnLst/>
              <a:rect l="l" t="t" r="r" b="b"/>
              <a:pathLst>
                <a:path w="5106" h="3375" extrusionOk="0">
                  <a:moveTo>
                    <a:pt x="0" y="0"/>
                  </a:moveTo>
                  <a:lnTo>
                    <a:pt x="0" y="3112"/>
                  </a:lnTo>
                  <a:cubicBezTo>
                    <a:pt x="839" y="3287"/>
                    <a:pt x="1696" y="3375"/>
                    <a:pt x="2553" y="3375"/>
                  </a:cubicBezTo>
                  <a:cubicBezTo>
                    <a:pt x="3409" y="3375"/>
                    <a:pt x="4266" y="3287"/>
                    <a:pt x="5105" y="3112"/>
                  </a:cubicBezTo>
                  <a:lnTo>
                    <a:pt x="5105" y="0"/>
                  </a:lnTo>
                  <a:close/>
                </a:path>
              </a:pathLst>
            </a:custGeom>
            <a:solidFill>
              <a:srgbClr val="D8A3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7"/>
            <p:cNvSpPr/>
            <p:nvPr/>
          </p:nvSpPr>
          <p:spPr>
            <a:xfrm>
              <a:off x="373626" y="935720"/>
              <a:ext cx="490836" cy="402535"/>
            </a:xfrm>
            <a:custGeom>
              <a:avLst/>
              <a:gdLst/>
              <a:ahLst/>
              <a:cxnLst/>
              <a:rect l="l" t="t" r="r" b="b"/>
              <a:pathLst>
                <a:path w="16715" h="13708" extrusionOk="0">
                  <a:moveTo>
                    <a:pt x="8358" y="1"/>
                  </a:moveTo>
                  <a:cubicBezTo>
                    <a:pt x="3742" y="1"/>
                    <a:pt x="1" y="3043"/>
                    <a:pt x="1" y="6854"/>
                  </a:cubicBezTo>
                  <a:cubicBezTo>
                    <a:pt x="1" y="10631"/>
                    <a:pt x="3742" y="13708"/>
                    <a:pt x="8358" y="13708"/>
                  </a:cubicBezTo>
                  <a:cubicBezTo>
                    <a:pt x="12973" y="13708"/>
                    <a:pt x="16715" y="10631"/>
                    <a:pt x="16715" y="6854"/>
                  </a:cubicBezTo>
                  <a:cubicBezTo>
                    <a:pt x="16715" y="3043"/>
                    <a:pt x="12973" y="1"/>
                    <a:pt x="8358" y="1"/>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7"/>
            <p:cNvSpPr/>
            <p:nvPr/>
          </p:nvSpPr>
          <p:spPr>
            <a:xfrm>
              <a:off x="435234" y="935720"/>
              <a:ext cx="367620" cy="402535"/>
            </a:xfrm>
            <a:custGeom>
              <a:avLst/>
              <a:gdLst/>
              <a:ahLst/>
              <a:cxnLst/>
              <a:rect l="l" t="t" r="r" b="b"/>
              <a:pathLst>
                <a:path w="12519" h="13708" fill="none" extrusionOk="0">
                  <a:moveTo>
                    <a:pt x="12519" y="6854"/>
                  </a:moveTo>
                  <a:cubicBezTo>
                    <a:pt x="12519" y="10631"/>
                    <a:pt x="9721" y="13708"/>
                    <a:pt x="6260" y="13708"/>
                  </a:cubicBezTo>
                  <a:cubicBezTo>
                    <a:pt x="2798" y="13708"/>
                    <a:pt x="1" y="10631"/>
                    <a:pt x="1" y="6854"/>
                  </a:cubicBezTo>
                  <a:cubicBezTo>
                    <a:pt x="1" y="3043"/>
                    <a:pt x="2798" y="1"/>
                    <a:pt x="6260" y="1"/>
                  </a:cubicBezTo>
                  <a:cubicBezTo>
                    <a:pt x="9721" y="1"/>
                    <a:pt x="12519" y="3043"/>
                    <a:pt x="12519"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7"/>
            <p:cNvSpPr/>
            <p:nvPr/>
          </p:nvSpPr>
          <p:spPr>
            <a:xfrm>
              <a:off x="520451" y="935720"/>
              <a:ext cx="197186" cy="402535"/>
            </a:xfrm>
            <a:custGeom>
              <a:avLst/>
              <a:gdLst/>
              <a:ahLst/>
              <a:cxnLst/>
              <a:rect l="l" t="t" r="r" b="b"/>
              <a:pathLst>
                <a:path w="6715" h="13708" fill="none" extrusionOk="0">
                  <a:moveTo>
                    <a:pt x="6714" y="6854"/>
                  </a:moveTo>
                  <a:cubicBezTo>
                    <a:pt x="6714" y="10631"/>
                    <a:pt x="5211" y="13708"/>
                    <a:pt x="3358" y="13708"/>
                  </a:cubicBezTo>
                  <a:cubicBezTo>
                    <a:pt x="1504" y="13708"/>
                    <a:pt x="1" y="10631"/>
                    <a:pt x="1" y="6854"/>
                  </a:cubicBezTo>
                  <a:cubicBezTo>
                    <a:pt x="1" y="3043"/>
                    <a:pt x="1504" y="1"/>
                    <a:pt x="3358" y="1"/>
                  </a:cubicBezTo>
                  <a:cubicBezTo>
                    <a:pt x="5211" y="1"/>
                    <a:pt x="6714" y="3043"/>
                    <a:pt x="6714" y="6854"/>
                  </a:cubicBezTo>
                  <a:close/>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cxnSp>
          <p:nvCxnSpPr>
            <p:cNvPr id="4075" name="Google Shape;4075;p7"/>
            <p:cNvCxnSpPr/>
            <p:nvPr/>
          </p:nvCxnSpPr>
          <p:spPr>
            <a:xfrm rot="10800000">
              <a:off x="623750" y="-64425"/>
              <a:ext cx="0" cy="1005000"/>
            </a:xfrm>
            <a:prstGeom prst="straightConnector1">
              <a:avLst/>
            </a:prstGeom>
            <a:noFill/>
            <a:ln w="9525" cap="flat" cmpd="sng">
              <a:solidFill>
                <a:schemeClr val="accent2"/>
              </a:solidFill>
              <a:prstDash val="solid"/>
              <a:round/>
              <a:headEnd type="none" w="med" len="med"/>
              <a:tailEnd type="none" w="med" len="med"/>
            </a:ln>
          </p:spPr>
        </p:cxnSp>
      </p:grpSp>
      <p:grpSp>
        <p:nvGrpSpPr>
          <p:cNvPr id="4076" name="Google Shape;4076;p7"/>
          <p:cNvGrpSpPr/>
          <p:nvPr/>
        </p:nvGrpSpPr>
        <p:grpSpPr>
          <a:xfrm>
            <a:off x="10368278" y="269759"/>
            <a:ext cx="187581" cy="230063"/>
            <a:chOff x="1034783" y="1329944"/>
            <a:chExt cx="140686" cy="172547"/>
          </a:xfrm>
        </p:grpSpPr>
        <p:sp>
          <p:nvSpPr>
            <p:cNvPr id="4077" name="Google Shape;4077;p7"/>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7"/>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7"/>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7"/>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1" name="Google Shape;4081;p7"/>
          <p:cNvGrpSpPr/>
          <p:nvPr/>
        </p:nvGrpSpPr>
        <p:grpSpPr>
          <a:xfrm>
            <a:off x="11689078" y="980959"/>
            <a:ext cx="187581" cy="230063"/>
            <a:chOff x="1034783" y="1329944"/>
            <a:chExt cx="140686" cy="172547"/>
          </a:xfrm>
        </p:grpSpPr>
        <p:sp>
          <p:nvSpPr>
            <p:cNvPr id="4082" name="Google Shape;4082;p7"/>
            <p:cNvSpPr/>
            <p:nvPr/>
          </p:nvSpPr>
          <p:spPr>
            <a:xfrm>
              <a:off x="1104612" y="1329944"/>
              <a:ext cx="29" cy="60609"/>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7"/>
            <p:cNvSpPr/>
            <p:nvPr/>
          </p:nvSpPr>
          <p:spPr>
            <a:xfrm>
              <a:off x="1104612" y="1441882"/>
              <a:ext cx="29" cy="60609"/>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7"/>
            <p:cNvSpPr/>
            <p:nvPr/>
          </p:nvSpPr>
          <p:spPr>
            <a:xfrm>
              <a:off x="1034783"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7"/>
            <p:cNvSpPr/>
            <p:nvPr/>
          </p:nvSpPr>
          <p:spPr>
            <a:xfrm>
              <a:off x="1130276" y="1416217"/>
              <a:ext cx="45193" cy="29"/>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6" name="Google Shape;4086;p7"/>
          <p:cNvSpPr/>
          <p:nvPr/>
        </p:nvSpPr>
        <p:spPr>
          <a:xfrm>
            <a:off x="11122529" y="398249"/>
            <a:ext cx="194436" cy="279320"/>
          </a:xfrm>
          <a:custGeom>
            <a:avLst/>
            <a:gdLst/>
            <a:ahLst/>
            <a:cxnLst/>
            <a:rect l="l" t="t" r="r" b="b"/>
            <a:pathLst>
              <a:path w="4966" h="7134" fill="none" extrusionOk="0">
                <a:moveTo>
                  <a:pt x="2483" y="7133"/>
                </a:moveTo>
                <a:lnTo>
                  <a:pt x="1" y="3567"/>
                </a:lnTo>
                <a:lnTo>
                  <a:pt x="2483" y="0"/>
                </a:lnTo>
                <a:lnTo>
                  <a:pt x="4966"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7" name="Google Shape;4087;p7"/>
          <p:cNvSpPr/>
          <p:nvPr/>
        </p:nvSpPr>
        <p:spPr>
          <a:xfrm>
            <a:off x="11877031" y="288944"/>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8" name="Google Shape;4088;p7"/>
          <p:cNvSpPr/>
          <p:nvPr/>
        </p:nvSpPr>
        <p:spPr>
          <a:xfrm>
            <a:off x="11574597" y="1558844"/>
            <a:ext cx="98627" cy="98627"/>
          </a:xfrm>
          <a:custGeom>
            <a:avLst/>
            <a:gdLst/>
            <a:ahLst/>
            <a:cxnLst/>
            <a:rect l="l" t="t" r="r" b="b"/>
            <a:pathLst>
              <a:path w="2519" h="2519" fill="none" extrusionOk="0">
                <a:moveTo>
                  <a:pt x="2519" y="1085"/>
                </a:moveTo>
                <a:cubicBezTo>
                  <a:pt x="2519" y="2029"/>
                  <a:pt x="1365" y="2518"/>
                  <a:pt x="700" y="1854"/>
                </a:cubicBezTo>
                <a:cubicBezTo>
                  <a:pt x="1" y="1155"/>
                  <a:pt x="490" y="1"/>
                  <a:pt x="1435" y="1"/>
                </a:cubicBezTo>
                <a:cubicBezTo>
                  <a:pt x="2029" y="1"/>
                  <a:pt x="2519" y="490"/>
                  <a:pt x="2519"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66890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089"/>
        <p:cNvGrpSpPr/>
        <p:nvPr/>
      </p:nvGrpSpPr>
      <p:grpSpPr>
        <a:xfrm>
          <a:off x="0" y="0"/>
          <a:ext cx="0" cy="0"/>
          <a:chOff x="0" y="0"/>
          <a:chExt cx="0" cy="0"/>
        </a:xfrm>
      </p:grpSpPr>
      <p:grpSp>
        <p:nvGrpSpPr>
          <p:cNvPr id="4090" name="Google Shape;4090;p8"/>
          <p:cNvGrpSpPr/>
          <p:nvPr/>
        </p:nvGrpSpPr>
        <p:grpSpPr>
          <a:xfrm>
            <a:off x="-59163" y="-149462"/>
            <a:ext cx="12310325" cy="7156923"/>
            <a:chOff x="-36097" y="-112100"/>
            <a:chExt cx="9232744" cy="5367692"/>
          </a:xfrm>
        </p:grpSpPr>
        <p:sp>
          <p:nvSpPr>
            <p:cNvPr id="4091" name="Google Shape;4091;p8"/>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8"/>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8"/>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8"/>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8"/>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8"/>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8"/>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8"/>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8"/>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8"/>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8"/>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8"/>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8"/>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8"/>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8"/>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8"/>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8"/>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8"/>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8"/>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8"/>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8"/>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8"/>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8"/>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8"/>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8"/>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8"/>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8"/>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8"/>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8"/>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8"/>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8"/>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8"/>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8"/>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8"/>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8"/>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8"/>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8"/>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8"/>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8"/>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8"/>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8"/>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8"/>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8"/>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4" name="Google Shape;4134;p8"/>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5" name="Google Shape;4135;p8"/>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6" name="Google Shape;4136;p8"/>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7" name="Google Shape;4137;p8"/>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8" name="Google Shape;4138;p8"/>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9" name="Google Shape;4139;p8"/>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0" name="Google Shape;4140;p8"/>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1" name="Google Shape;4141;p8"/>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2" name="Google Shape;4142;p8"/>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3" name="Google Shape;4143;p8"/>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8"/>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8"/>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8"/>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8"/>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8" name="Google Shape;4148;p8"/>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9" name="Google Shape;4149;p8"/>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8"/>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8"/>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8"/>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8"/>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8"/>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8"/>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8"/>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8"/>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8" name="Google Shape;4158;p8"/>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9" name="Google Shape;4159;p8"/>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8"/>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8"/>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8"/>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8"/>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8"/>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5" name="Google Shape;4165;p8"/>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6" name="Google Shape;4166;p8"/>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8"/>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8"/>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8"/>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8"/>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8"/>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8"/>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8"/>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8"/>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8"/>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8"/>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8"/>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8"/>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8"/>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8"/>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8"/>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8"/>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8"/>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8"/>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8"/>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8"/>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8"/>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8"/>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8"/>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8"/>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8"/>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8"/>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8"/>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4" name="Google Shape;4194;p8"/>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5" name="Google Shape;4195;p8"/>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8"/>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8"/>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8"/>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8"/>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8"/>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8"/>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8"/>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3" name="Google Shape;4203;p8"/>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4" name="Google Shape;4204;p8"/>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8"/>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8"/>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8"/>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8"/>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8"/>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8"/>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8"/>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8"/>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8"/>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4" name="Google Shape;4214;p8"/>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5" name="Google Shape;4215;p8"/>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6" name="Google Shape;4216;p8"/>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8"/>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8"/>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8"/>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8"/>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8"/>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8"/>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8"/>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8"/>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5" name="Google Shape;4225;p8"/>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6" name="Google Shape;4226;p8"/>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8"/>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8" name="Google Shape;4228;p8"/>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9" name="Google Shape;4229;p8"/>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0" name="Google Shape;4230;p8"/>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1" name="Google Shape;4231;p8"/>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2" name="Google Shape;4232;p8"/>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3" name="Google Shape;4233;p8"/>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4" name="Google Shape;4234;p8"/>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5" name="Google Shape;4235;p8"/>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6" name="Google Shape;4236;p8"/>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7" name="Google Shape;4237;p8"/>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8" name="Google Shape;4238;p8"/>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9" name="Google Shape;4239;p8"/>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0" name="Google Shape;4240;p8"/>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8"/>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2" name="Google Shape;4242;p8"/>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3" name="Google Shape;4243;p8"/>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4" name="Google Shape;4244;p8"/>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8"/>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8"/>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8"/>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8"/>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8"/>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8"/>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8"/>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8"/>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8"/>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8"/>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8"/>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8"/>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8"/>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8"/>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8"/>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8"/>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8"/>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8"/>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8"/>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4" name="Google Shape;4264;p8"/>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5" name="Google Shape;4265;p8"/>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8"/>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8"/>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8"/>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8"/>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8"/>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8"/>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8"/>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3" name="Google Shape;4273;p8"/>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4" name="Google Shape;4274;p8"/>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8"/>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8"/>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8"/>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8"/>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8"/>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8"/>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8"/>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8"/>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8"/>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8"/>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8"/>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8"/>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8"/>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8"/>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8"/>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0" name="Google Shape;4290;p8"/>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1" name="Google Shape;4291;p8"/>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8"/>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8"/>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8"/>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8"/>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8"/>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8"/>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8"/>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8"/>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8"/>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8"/>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8"/>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8"/>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8"/>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8"/>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8"/>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8"/>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8"/>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8"/>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8"/>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8"/>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8"/>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8"/>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8"/>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8"/>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8"/>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8"/>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8"/>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8"/>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8"/>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1" name="Google Shape;4321;p8"/>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2" name="Google Shape;4322;p8"/>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8"/>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8"/>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8"/>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8"/>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8"/>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8"/>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8"/>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8"/>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1" name="Google Shape;4331;p8"/>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2" name="Google Shape;4332;p8"/>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8"/>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8"/>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8"/>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8"/>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8"/>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8"/>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8"/>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8"/>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8"/>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8"/>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8"/>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8"/>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8"/>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8"/>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8"/>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8"/>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8"/>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8"/>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8"/>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2" name="Google Shape;4352;p8"/>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3" name="Google Shape;4353;p8"/>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8"/>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8"/>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8"/>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8"/>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8"/>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8"/>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8"/>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8"/>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8"/>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8"/>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8"/>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8"/>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8"/>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8"/>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8"/>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8"/>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8"/>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8"/>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8"/>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8"/>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8"/>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8"/>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6" name="Google Shape;4376;p8"/>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8"/>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8"/>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8"/>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0" name="Google Shape;4380;p8"/>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1" name="Google Shape;4381;p8"/>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2" name="Google Shape;4382;p8"/>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8"/>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8"/>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8"/>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8"/>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8"/>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8"/>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8"/>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8"/>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8"/>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8"/>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8"/>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8"/>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8"/>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8"/>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8"/>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8"/>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8"/>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8"/>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8"/>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8"/>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8"/>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8"/>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8"/>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8"/>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8"/>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8"/>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8"/>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8"/>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8"/>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8"/>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8"/>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8"/>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8"/>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8"/>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8"/>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8"/>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8"/>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8"/>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8"/>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8"/>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8"/>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8"/>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8"/>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6" name="Google Shape;4426;p8"/>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7" name="Google Shape;4427;p8"/>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8"/>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8"/>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8"/>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8"/>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8"/>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8"/>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8"/>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8"/>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8"/>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8"/>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8"/>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8"/>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8"/>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8"/>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8"/>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8"/>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8"/>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8"/>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8"/>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8"/>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8"/>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8"/>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8"/>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8"/>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8"/>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8"/>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8"/>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8"/>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8"/>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8"/>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8"/>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8"/>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8"/>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8"/>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8"/>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8"/>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8"/>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8"/>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8"/>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8"/>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8"/>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8"/>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8"/>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8"/>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8"/>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8"/>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8"/>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8"/>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6" name="Google Shape;4476;p8"/>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7" name="Google Shape;4477;p8"/>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8"/>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8"/>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8"/>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8"/>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8"/>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8"/>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8"/>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8"/>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8"/>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7" name="Google Shape;4487;p8"/>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8" name="Google Shape;4488;p8"/>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8"/>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8"/>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8"/>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8"/>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8"/>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8"/>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8"/>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8"/>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8"/>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8"/>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8"/>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8"/>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8"/>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8"/>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8"/>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8"/>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5" name="Google Shape;4505;p8"/>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6" name="Google Shape;4506;p8"/>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7" name="Google Shape;4507;p8"/>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8" name="Google Shape;4508;p8"/>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9" name="Google Shape;4509;p8"/>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0" name="Google Shape;4510;p8"/>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1" name="Google Shape;4511;p8"/>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2" name="Google Shape;4512;p8"/>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3" name="Google Shape;4513;p8"/>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4" name="Google Shape;4514;p8"/>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5" name="Google Shape;4515;p8"/>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6" name="Google Shape;4516;p8"/>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7" name="Google Shape;4517;p8"/>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8" name="Google Shape;4518;p8"/>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9" name="Google Shape;4519;p8"/>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0" name="Google Shape;4520;p8"/>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1" name="Google Shape;4521;p8"/>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8"/>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3" name="Google Shape;4523;p8"/>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4" name="Google Shape;4524;p8"/>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8"/>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8"/>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8"/>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8"/>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8"/>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8"/>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8"/>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2" name="Google Shape;4532;p8"/>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3" name="Google Shape;4533;p8"/>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4" name="Google Shape;4534;p8"/>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5" name="Google Shape;4535;p8"/>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8"/>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8"/>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8"/>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8"/>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8"/>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8"/>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8"/>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8"/>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8"/>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8"/>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8"/>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8"/>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8" name="Google Shape;4548;p8"/>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9" name="Google Shape;4549;p8"/>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8"/>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8"/>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8"/>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8"/>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8"/>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8"/>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8"/>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8"/>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8" name="Google Shape;4558;p8"/>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9" name="Google Shape;4559;p8"/>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8"/>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1" name="Google Shape;4561;p8"/>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2" name="Google Shape;4562;p8"/>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8"/>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8"/>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8"/>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8"/>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8"/>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8"/>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8"/>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8"/>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8"/>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8"/>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8"/>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8"/>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8"/>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8"/>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8"/>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8" name="Google Shape;4578;p8"/>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9" name="Google Shape;4579;p8"/>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8"/>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8"/>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8"/>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8"/>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8"/>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8"/>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8"/>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8"/>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8"/>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8"/>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8"/>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8"/>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8"/>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8"/>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8"/>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8"/>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8"/>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8"/>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8"/>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8"/>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8"/>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8"/>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8"/>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8"/>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8"/>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8"/>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8"/>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7" name="Google Shape;4607;p8"/>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8" name="Google Shape;4608;p8"/>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8"/>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8"/>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8"/>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8"/>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8"/>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8"/>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8"/>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8"/>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8"/>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8"/>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8"/>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8"/>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8"/>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8"/>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8"/>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8"/>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8"/>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8"/>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8"/>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8"/>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8"/>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8"/>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8"/>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8"/>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8"/>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8"/>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8"/>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8"/>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8"/>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8" name="Google Shape;4638;p8"/>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9" name="Google Shape;4639;p8"/>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8"/>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8"/>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8"/>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8"/>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8"/>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8"/>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8"/>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8"/>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8" name="Google Shape;4648;p8"/>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9" name="Google Shape;4649;p8"/>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8"/>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8"/>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8"/>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8"/>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8"/>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8"/>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8"/>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8"/>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8"/>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8"/>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8"/>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8"/>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8"/>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8"/>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8"/>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8"/>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8"/>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8"/>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8"/>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9" name="Google Shape;4669;p8"/>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8"/>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8"/>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2" name="Google Shape;4672;p8"/>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3" name="Google Shape;4673;p8"/>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8"/>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5" name="Google Shape;4675;p8"/>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6" name="Google Shape;4676;p8"/>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8"/>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8"/>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8"/>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8"/>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8"/>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8"/>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8"/>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8"/>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8"/>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8"/>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8"/>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8"/>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8"/>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8"/>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8"/>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8"/>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8"/>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8"/>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8"/>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6" name="Google Shape;4696;p8"/>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7" name="Google Shape;4697;p8"/>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8"/>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8"/>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8"/>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8"/>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8"/>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8"/>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8"/>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8"/>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8"/>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8"/>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8"/>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8"/>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8"/>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8"/>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8"/>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8"/>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8"/>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8"/>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8"/>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8"/>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8"/>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8"/>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0" name="Google Shape;4720;p8"/>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1" name="Google Shape;4721;p8"/>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2" name="Google Shape;4722;p8"/>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3" name="Google Shape;4723;p8"/>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4" name="Google Shape;4724;p8"/>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5" name="Google Shape;4725;p8"/>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26" name="Google Shape;4726;p8"/>
          <p:cNvSpPr txBox="1">
            <a:spLocks noGrp="1"/>
          </p:cNvSpPr>
          <p:nvPr>
            <p:ph type="title"/>
          </p:nvPr>
        </p:nvSpPr>
        <p:spPr>
          <a:xfrm>
            <a:off x="953400" y="1742800"/>
            <a:ext cx="10285200" cy="33724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113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4727" name="Google Shape;4727;p8"/>
          <p:cNvGrpSpPr/>
          <p:nvPr/>
        </p:nvGrpSpPr>
        <p:grpSpPr>
          <a:xfrm>
            <a:off x="10310879" y="5085067"/>
            <a:ext cx="1678981" cy="1645763"/>
            <a:chOff x="7683447" y="2854250"/>
            <a:chExt cx="1259236" cy="1234322"/>
          </a:xfrm>
        </p:grpSpPr>
        <p:sp>
          <p:nvSpPr>
            <p:cNvPr id="4728" name="Google Shape;4728;p8"/>
            <p:cNvSpPr/>
            <p:nvPr/>
          </p:nvSpPr>
          <p:spPr>
            <a:xfrm rot="8706649" flipH="1">
              <a:off x="7840220" y="3048742"/>
              <a:ext cx="945689" cy="845338"/>
            </a:xfrm>
            <a:custGeom>
              <a:avLst/>
              <a:gdLst/>
              <a:ahLst/>
              <a:cxnLst/>
              <a:rect l="l" t="t" r="r" b="b"/>
              <a:pathLst>
                <a:path w="44320" h="39617" extrusionOk="0">
                  <a:moveTo>
                    <a:pt x="25352" y="0"/>
                  </a:moveTo>
                  <a:cubicBezTo>
                    <a:pt x="25345" y="0"/>
                    <a:pt x="25337" y="0"/>
                    <a:pt x="25329" y="0"/>
                  </a:cubicBezTo>
                  <a:cubicBezTo>
                    <a:pt x="18390" y="54"/>
                    <a:pt x="16283" y="11288"/>
                    <a:pt x="16283" y="11288"/>
                  </a:cubicBezTo>
                  <a:cubicBezTo>
                    <a:pt x="16283" y="11288"/>
                    <a:pt x="12844" y="7849"/>
                    <a:pt x="9236" y="7849"/>
                  </a:cubicBezTo>
                  <a:cubicBezTo>
                    <a:pt x="7572" y="7849"/>
                    <a:pt x="5871" y="8581"/>
                    <a:pt x="4456" y="10721"/>
                  </a:cubicBezTo>
                  <a:cubicBezTo>
                    <a:pt x="0" y="17499"/>
                    <a:pt x="10478" y="20442"/>
                    <a:pt x="10478" y="20442"/>
                  </a:cubicBezTo>
                  <a:cubicBezTo>
                    <a:pt x="10478" y="20442"/>
                    <a:pt x="2836" y="20550"/>
                    <a:pt x="1891" y="25681"/>
                  </a:cubicBezTo>
                  <a:cubicBezTo>
                    <a:pt x="945" y="30838"/>
                    <a:pt x="8182" y="30919"/>
                    <a:pt x="8182" y="30919"/>
                  </a:cubicBezTo>
                  <a:cubicBezTo>
                    <a:pt x="8182" y="30919"/>
                    <a:pt x="8290" y="39020"/>
                    <a:pt x="13610" y="39587"/>
                  </a:cubicBezTo>
                  <a:cubicBezTo>
                    <a:pt x="13787" y="39607"/>
                    <a:pt x="13960" y="39617"/>
                    <a:pt x="14130" y="39617"/>
                  </a:cubicBezTo>
                  <a:cubicBezTo>
                    <a:pt x="19099" y="39617"/>
                    <a:pt x="21144" y="31486"/>
                    <a:pt x="21144" y="31486"/>
                  </a:cubicBezTo>
                  <a:cubicBezTo>
                    <a:pt x="21144" y="31486"/>
                    <a:pt x="23326" y="38845"/>
                    <a:pt x="30336" y="38845"/>
                  </a:cubicBezTo>
                  <a:cubicBezTo>
                    <a:pt x="31202" y="38845"/>
                    <a:pt x="32142" y="38733"/>
                    <a:pt x="33160" y="38480"/>
                  </a:cubicBezTo>
                  <a:cubicBezTo>
                    <a:pt x="39344" y="36941"/>
                    <a:pt x="38885" y="26059"/>
                    <a:pt x="33701" y="22926"/>
                  </a:cubicBezTo>
                  <a:lnTo>
                    <a:pt x="33701" y="22926"/>
                  </a:lnTo>
                  <a:cubicBezTo>
                    <a:pt x="33701" y="22926"/>
                    <a:pt x="34671" y="23058"/>
                    <a:pt x="36003" y="23058"/>
                  </a:cubicBezTo>
                  <a:cubicBezTo>
                    <a:pt x="38768" y="23058"/>
                    <a:pt x="43092" y="22492"/>
                    <a:pt x="43530" y="19011"/>
                  </a:cubicBezTo>
                  <a:cubicBezTo>
                    <a:pt x="44320" y="12935"/>
                    <a:pt x="36755" y="12176"/>
                    <a:pt x="32924" y="12176"/>
                  </a:cubicBezTo>
                  <a:cubicBezTo>
                    <a:pt x="31647" y="12176"/>
                    <a:pt x="30784" y="12260"/>
                    <a:pt x="30784" y="12260"/>
                  </a:cubicBezTo>
                  <a:cubicBezTo>
                    <a:pt x="30784" y="12260"/>
                    <a:pt x="32293" y="0"/>
                    <a:pt x="25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8"/>
            <p:cNvSpPr/>
            <p:nvPr/>
          </p:nvSpPr>
          <p:spPr>
            <a:xfrm rot="8706649" flipH="1">
              <a:off x="8030714" y="3273829"/>
              <a:ext cx="543366" cy="453406"/>
            </a:xfrm>
            <a:custGeom>
              <a:avLst/>
              <a:gdLst/>
              <a:ahLst/>
              <a:cxnLst/>
              <a:rect l="l" t="t" r="r" b="b"/>
              <a:pathLst>
                <a:path w="25465" h="21249" extrusionOk="0">
                  <a:moveTo>
                    <a:pt x="17288" y="1"/>
                  </a:moveTo>
                  <a:cubicBezTo>
                    <a:pt x="13647" y="1"/>
                    <a:pt x="12611" y="9419"/>
                    <a:pt x="12611" y="9419"/>
                  </a:cubicBezTo>
                  <a:cubicBezTo>
                    <a:pt x="9699" y="6811"/>
                    <a:pt x="6500" y="5906"/>
                    <a:pt x="4105" y="5906"/>
                  </a:cubicBezTo>
                  <a:cubicBezTo>
                    <a:pt x="2036" y="5906"/>
                    <a:pt x="568" y="6582"/>
                    <a:pt x="405" y="7420"/>
                  </a:cubicBezTo>
                  <a:cubicBezTo>
                    <a:pt x="0" y="9662"/>
                    <a:pt x="4861" y="11714"/>
                    <a:pt x="8614" y="12011"/>
                  </a:cubicBezTo>
                  <a:cubicBezTo>
                    <a:pt x="8614" y="12011"/>
                    <a:pt x="594" y="17142"/>
                    <a:pt x="4510" y="20490"/>
                  </a:cubicBezTo>
                  <a:cubicBezTo>
                    <a:pt x="5139" y="21024"/>
                    <a:pt x="5776" y="21248"/>
                    <a:pt x="6401" y="21248"/>
                  </a:cubicBezTo>
                  <a:cubicBezTo>
                    <a:pt x="9663" y="21248"/>
                    <a:pt x="12611" y="15143"/>
                    <a:pt x="12611" y="15143"/>
                  </a:cubicBezTo>
                  <a:cubicBezTo>
                    <a:pt x="12611" y="15143"/>
                    <a:pt x="15618" y="19038"/>
                    <a:pt x="19006" y="19038"/>
                  </a:cubicBezTo>
                  <a:cubicBezTo>
                    <a:pt x="19754" y="19038"/>
                    <a:pt x="20522" y="18848"/>
                    <a:pt x="21279" y="18384"/>
                  </a:cubicBezTo>
                  <a:cubicBezTo>
                    <a:pt x="25464" y="15818"/>
                    <a:pt x="18039" y="11903"/>
                    <a:pt x="18039" y="11903"/>
                  </a:cubicBezTo>
                  <a:lnTo>
                    <a:pt x="18039" y="11903"/>
                  </a:lnTo>
                  <a:cubicBezTo>
                    <a:pt x="18039" y="11903"/>
                    <a:pt x="18065" y="11903"/>
                    <a:pt x="18115" y="11903"/>
                  </a:cubicBezTo>
                  <a:cubicBezTo>
                    <a:pt x="18838" y="11903"/>
                    <a:pt x="24471" y="11809"/>
                    <a:pt x="23763" y="8852"/>
                  </a:cubicBezTo>
                  <a:cubicBezTo>
                    <a:pt x="23540" y="7925"/>
                    <a:pt x="22772" y="7598"/>
                    <a:pt x="21802" y="7598"/>
                  </a:cubicBezTo>
                  <a:cubicBezTo>
                    <a:pt x="19494" y="7598"/>
                    <a:pt x="16040" y="9446"/>
                    <a:pt x="16040" y="9446"/>
                  </a:cubicBezTo>
                  <a:cubicBezTo>
                    <a:pt x="16040" y="9446"/>
                    <a:pt x="22116" y="1345"/>
                    <a:pt x="17958" y="103"/>
                  </a:cubicBezTo>
                  <a:cubicBezTo>
                    <a:pt x="17725" y="33"/>
                    <a:pt x="17502" y="1"/>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0" name="Google Shape;4730;p8"/>
            <p:cNvSpPr/>
            <p:nvPr/>
          </p:nvSpPr>
          <p:spPr>
            <a:xfrm rot="8706649" flipH="1">
              <a:off x="8213444" y="3423440"/>
              <a:ext cx="137735" cy="62264"/>
            </a:xfrm>
            <a:custGeom>
              <a:avLst/>
              <a:gdLst/>
              <a:ahLst/>
              <a:cxnLst/>
              <a:rect l="l" t="t" r="r" b="b"/>
              <a:pathLst>
                <a:path w="6455" h="2918" fill="none" extrusionOk="0">
                  <a:moveTo>
                    <a:pt x="1" y="2917"/>
                  </a:moveTo>
                  <a:lnTo>
                    <a:pt x="3241" y="1"/>
                  </a:lnTo>
                  <a:lnTo>
                    <a:pt x="6454" y="2917"/>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1" name="Google Shape;4731;p8"/>
            <p:cNvSpPr/>
            <p:nvPr/>
          </p:nvSpPr>
          <p:spPr>
            <a:xfrm rot="8706649" flipH="1">
              <a:off x="8268996" y="3481266"/>
              <a:ext cx="78971" cy="63971"/>
            </a:xfrm>
            <a:custGeom>
              <a:avLst/>
              <a:gdLst/>
              <a:ahLst/>
              <a:cxnLst/>
              <a:rect l="l" t="t" r="r" b="b"/>
              <a:pathLst>
                <a:path w="3701" h="2998" fill="none" extrusionOk="0">
                  <a:moveTo>
                    <a:pt x="1" y="2134"/>
                  </a:moveTo>
                  <a:lnTo>
                    <a:pt x="2431" y="2998"/>
                  </a:lnTo>
                  <a:lnTo>
                    <a:pt x="3700" y="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8"/>
            <p:cNvSpPr/>
            <p:nvPr/>
          </p:nvSpPr>
          <p:spPr>
            <a:xfrm rot="8706649" flipH="1">
              <a:off x="8298920" y="3458823"/>
              <a:ext cx="69177" cy="18457"/>
            </a:xfrm>
            <a:custGeom>
              <a:avLst/>
              <a:gdLst/>
              <a:ahLst/>
              <a:cxnLst/>
              <a:rect l="l" t="t" r="r" b="b"/>
              <a:pathLst>
                <a:path w="3242" h="865" fill="none" extrusionOk="0">
                  <a:moveTo>
                    <a:pt x="3241" y="1"/>
                  </a:moveTo>
                  <a:lnTo>
                    <a:pt x="1" y="865"/>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3" name="Google Shape;4733;p8"/>
            <p:cNvSpPr/>
            <p:nvPr/>
          </p:nvSpPr>
          <p:spPr>
            <a:xfrm rot="8706649" flipH="1">
              <a:off x="8497574" y="3034101"/>
              <a:ext cx="140594" cy="117592"/>
            </a:xfrm>
            <a:custGeom>
              <a:avLst/>
              <a:gdLst/>
              <a:ahLst/>
              <a:cxnLst/>
              <a:rect l="l" t="t" r="r" b="b"/>
              <a:pathLst>
                <a:path w="6589" h="5511" extrusionOk="0">
                  <a:moveTo>
                    <a:pt x="2119" y="0"/>
                  </a:moveTo>
                  <a:cubicBezTo>
                    <a:pt x="1590" y="0"/>
                    <a:pt x="1128" y="165"/>
                    <a:pt x="810" y="504"/>
                  </a:cubicBezTo>
                  <a:cubicBezTo>
                    <a:pt x="0" y="1395"/>
                    <a:pt x="486" y="3123"/>
                    <a:pt x="1863" y="4365"/>
                  </a:cubicBezTo>
                  <a:cubicBezTo>
                    <a:pt x="2694" y="5115"/>
                    <a:pt x="3663" y="5510"/>
                    <a:pt x="4479" y="5510"/>
                  </a:cubicBezTo>
                  <a:cubicBezTo>
                    <a:pt x="5015" y="5510"/>
                    <a:pt x="5485" y="5340"/>
                    <a:pt x="5806" y="4986"/>
                  </a:cubicBezTo>
                  <a:cubicBezTo>
                    <a:pt x="6589" y="4122"/>
                    <a:pt x="6130" y="2394"/>
                    <a:pt x="4753" y="1152"/>
                  </a:cubicBezTo>
                  <a:cubicBezTo>
                    <a:pt x="3915" y="396"/>
                    <a:pt x="2938" y="0"/>
                    <a:pt x="2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4" name="Google Shape;4734;p8"/>
            <p:cNvSpPr/>
            <p:nvPr/>
          </p:nvSpPr>
          <p:spPr>
            <a:xfrm rot="8706649" flipH="1">
              <a:off x="8662182" y="3085515"/>
              <a:ext cx="77819" cy="49290"/>
            </a:xfrm>
            <a:custGeom>
              <a:avLst/>
              <a:gdLst/>
              <a:ahLst/>
              <a:cxnLst/>
              <a:rect l="l" t="t" r="r" b="b"/>
              <a:pathLst>
                <a:path w="3647" h="2310" extrusionOk="0">
                  <a:moveTo>
                    <a:pt x="1736" y="1"/>
                  </a:moveTo>
                  <a:cubicBezTo>
                    <a:pt x="834" y="1"/>
                    <a:pt x="106" y="444"/>
                    <a:pt x="55" y="1031"/>
                  </a:cubicBezTo>
                  <a:cubicBezTo>
                    <a:pt x="1" y="1652"/>
                    <a:pt x="757" y="2220"/>
                    <a:pt x="1729" y="2301"/>
                  </a:cubicBezTo>
                  <a:cubicBezTo>
                    <a:pt x="1804" y="2307"/>
                    <a:pt x="1878" y="2310"/>
                    <a:pt x="1951" y="2310"/>
                  </a:cubicBezTo>
                  <a:cubicBezTo>
                    <a:pt x="2826" y="2310"/>
                    <a:pt x="3543" y="1875"/>
                    <a:pt x="3592" y="1301"/>
                  </a:cubicBezTo>
                  <a:cubicBezTo>
                    <a:pt x="3646" y="653"/>
                    <a:pt x="2890" y="86"/>
                    <a:pt x="1891" y="5"/>
                  </a:cubicBezTo>
                  <a:cubicBezTo>
                    <a:pt x="1839" y="2"/>
                    <a:pt x="178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5" name="Google Shape;4735;p8"/>
          <p:cNvGrpSpPr/>
          <p:nvPr/>
        </p:nvGrpSpPr>
        <p:grpSpPr>
          <a:xfrm rot="4884314">
            <a:off x="10782819" y="-74821"/>
            <a:ext cx="1670245" cy="1898949"/>
            <a:chOff x="7302137" y="3521630"/>
            <a:chExt cx="832404" cy="946383"/>
          </a:xfrm>
        </p:grpSpPr>
        <p:sp>
          <p:nvSpPr>
            <p:cNvPr id="4736" name="Google Shape;4736;p8"/>
            <p:cNvSpPr/>
            <p:nvPr/>
          </p:nvSpPr>
          <p:spPr>
            <a:xfrm rot="8706649" flipH="1">
              <a:off x="7482962" y="3586147"/>
              <a:ext cx="470753" cy="78019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8"/>
            <p:cNvSpPr/>
            <p:nvPr/>
          </p:nvSpPr>
          <p:spPr>
            <a:xfrm rot="8706649" flipH="1">
              <a:off x="7767386" y="3876113"/>
              <a:ext cx="53024" cy="278906"/>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8"/>
            <p:cNvSpPr/>
            <p:nvPr/>
          </p:nvSpPr>
          <p:spPr>
            <a:xfrm rot="8706649" flipH="1">
              <a:off x="7675914" y="4089072"/>
              <a:ext cx="352542" cy="305578"/>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8"/>
            <p:cNvSpPr/>
            <p:nvPr/>
          </p:nvSpPr>
          <p:spPr>
            <a:xfrm rot="8706649" flipH="1">
              <a:off x="7790431" y="4247619"/>
              <a:ext cx="161932" cy="91646"/>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8"/>
            <p:cNvSpPr/>
            <p:nvPr/>
          </p:nvSpPr>
          <p:spPr>
            <a:xfrm rot="8706649" flipH="1">
              <a:off x="7884173" y="4303432"/>
              <a:ext cx="31132" cy="8240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8"/>
            <p:cNvSpPr/>
            <p:nvPr/>
          </p:nvSpPr>
          <p:spPr>
            <a:xfrm rot="8706649" flipH="1">
              <a:off x="7751538" y="4074603"/>
              <a:ext cx="224174" cy="246131"/>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42" name="Google Shape;4742;p8"/>
          <p:cNvSpPr/>
          <p:nvPr/>
        </p:nvSpPr>
        <p:spPr>
          <a:xfrm>
            <a:off x="11826584" y="20484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43" name="Google Shape;4743;p8"/>
          <p:cNvGrpSpPr/>
          <p:nvPr/>
        </p:nvGrpSpPr>
        <p:grpSpPr>
          <a:xfrm>
            <a:off x="11366616" y="2721750"/>
            <a:ext cx="233233" cy="286047"/>
            <a:chOff x="2067386" y="2215512"/>
            <a:chExt cx="174925" cy="214535"/>
          </a:xfrm>
        </p:grpSpPr>
        <p:sp>
          <p:nvSpPr>
            <p:cNvPr id="4744" name="Google Shape;4744;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6" name="Google Shape;4746;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7" name="Google Shape;4747;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8" name="Google Shape;4748;p8"/>
          <p:cNvGrpSpPr/>
          <p:nvPr/>
        </p:nvGrpSpPr>
        <p:grpSpPr>
          <a:xfrm>
            <a:off x="11656316" y="3453950"/>
            <a:ext cx="233233" cy="286047"/>
            <a:chOff x="2067386" y="2215512"/>
            <a:chExt cx="174925" cy="214535"/>
          </a:xfrm>
        </p:grpSpPr>
        <p:sp>
          <p:nvSpPr>
            <p:cNvPr id="4749" name="Google Shape;4749;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53" name="Google Shape;4753;p8"/>
          <p:cNvSpPr/>
          <p:nvPr/>
        </p:nvSpPr>
        <p:spPr>
          <a:xfrm flipH="1">
            <a:off x="11366594" y="429095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54" name="Google Shape;4754;p8"/>
          <p:cNvSpPr/>
          <p:nvPr/>
        </p:nvSpPr>
        <p:spPr>
          <a:xfrm>
            <a:off x="11655951" y="48071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55" name="Google Shape;4755;p8"/>
          <p:cNvGrpSpPr/>
          <p:nvPr/>
        </p:nvGrpSpPr>
        <p:grpSpPr>
          <a:xfrm>
            <a:off x="9730212" y="-189440"/>
            <a:ext cx="1271224" cy="1489603"/>
            <a:chOff x="7297659" y="-142080"/>
            <a:chExt cx="953418" cy="1117202"/>
          </a:xfrm>
        </p:grpSpPr>
        <p:sp>
          <p:nvSpPr>
            <p:cNvPr id="4756" name="Google Shape;4756;p8"/>
            <p:cNvSpPr/>
            <p:nvPr/>
          </p:nvSpPr>
          <p:spPr>
            <a:xfrm rot="-7493413" flipH="1">
              <a:off x="7693953" y="-119424"/>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8"/>
            <p:cNvSpPr/>
            <p:nvPr/>
          </p:nvSpPr>
          <p:spPr>
            <a:xfrm rot="-7493413" flipH="1">
              <a:off x="7385316" y="438416"/>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8"/>
            <p:cNvSpPr/>
            <p:nvPr/>
          </p:nvSpPr>
          <p:spPr>
            <a:xfrm rot="-7493413" flipH="1">
              <a:off x="7433102" y="644034"/>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8"/>
            <p:cNvSpPr/>
            <p:nvPr/>
          </p:nvSpPr>
          <p:spPr>
            <a:xfrm rot="-7493413" flipH="1">
              <a:off x="7520081" y="470928"/>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60" name="Google Shape;4760;p8"/>
          <p:cNvSpPr/>
          <p:nvPr/>
        </p:nvSpPr>
        <p:spPr>
          <a:xfrm flipH="1">
            <a:off x="9988394" y="33945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61" name="Google Shape;4761;p8"/>
          <p:cNvGrpSpPr/>
          <p:nvPr/>
        </p:nvGrpSpPr>
        <p:grpSpPr>
          <a:xfrm>
            <a:off x="10874049" y="257750"/>
            <a:ext cx="233233" cy="286047"/>
            <a:chOff x="2067386" y="2215512"/>
            <a:chExt cx="174925" cy="214535"/>
          </a:xfrm>
        </p:grpSpPr>
        <p:sp>
          <p:nvSpPr>
            <p:cNvPr id="4762" name="Google Shape;4762;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3" name="Google Shape;4763;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4" name="Google Shape;4764;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6" name="Google Shape;4766;p8"/>
          <p:cNvGrpSpPr/>
          <p:nvPr/>
        </p:nvGrpSpPr>
        <p:grpSpPr>
          <a:xfrm rot="-9733467">
            <a:off x="1031364" y="5582515"/>
            <a:ext cx="1176001" cy="1124328"/>
            <a:chOff x="7746758" y="194662"/>
            <a:chExt cx="1299542" cy="1242440"/>
          </a:xfrm>
        </p:grpSpPr>
        <p:sp>
          <p:nvSpPr>
            <p:cNvPr id="4767" name="Google Shape;4767;p8"/>
            <p:cNvSpPr/>
            <p:nvPr/>
          </p:nvSpPr>
          <p:spPr>
            <a:xfrm rot="-8706649">
              <a:off x="7882577" y="416930"/>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8"/>
            <p:cNvSpPr/>
            <p:nvPr/>
          </p:nvSpPr>
          <p:spPr>
            <a:xfrm rot="-8706649">
              <a:off x="8120677" y="600814"/>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8"/>
            <p:cNvSpPr/>
            <p:nvPr/>
          </p:nvSpPr>
          <p:spPr>
            <a:xfrm rot="-8706649">
              <a:off x="8383253" y="838601"/>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8"/>
            <p:cNvSpPr/>
            <p:nvPr/>
          </p:nvSpPr>
          <p:spPr>
            <a:xfrm rot="-8706649">
              <a:off x="8332545" y="792243"/>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8"/>
            <p:cNvSpPr/>
            <p:nvPr/>
          </p:nvSpPr>
          <p:spPr>
            <a:xfrm rot="-8706649">
              <a:off x="7855122" y="852709"/>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2" name="Google Shape;4772;p8"/>
          <p:cNvGrpSpPr/>
          <p:nvPr/>
        </p:nvGrpSpPr>
        <p:grpSpPr>
          <a:xfrm rot="-6576248">
            <a:off x="-336779" y="5051093"/>
            <a:ext cx="1670168" cy="1898860"/>
            <a:chOff x="7302137" y="3521630"/>
            <a:chExt cx="832404" cy="946383"/>
          </a:xfrm>
        </p:grpSpPr>
        <p:sp>
          <p:nvSpPr>
            <p:cNvPr id="4773" name="Google Shape;4773;p8"/>
            <p:cNvSpPr/>
            <p:nvPr/>
          </p:nvSpPr>
          <p:spPr>
            <a:xfrm rot="8706649" flipH="1">
              <a:off x="7482962" y="3586147"/>
              <a:ext cx="470753" cy="78019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8"/>
            <p:cNvSpPr/>
            <p:nvPr/>
          </p:nvSpPr>
          <p:spPr>
            <a:xfrm rot="8706649" flipH="1">
              <a:off x="7767386" y="3876113"/>
              <a:ext cx="53024" cy="278906"/>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8"/>
            <p:cNvSpPr/>
            <p:nvPr/>
          </p:nvSpPr>
          <p:spPr>
            <a:xfrm rot="8706649" flipH="1">
              <a:off x="7675914" y="4089072"/>
              <a:ext cx="352542" cy="305578"/>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8"/>
            <p:cNvSpPr/>
            <p:nvPr/>
          </p:nvSpPr>
          <p:spPr>
            <a:xfrm rot="8706649" flipH="1">
              <a:off x="7790431" y="4247619"/>
              <a:ext cx="161932" cy="91646"/>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8"/>
            <p:cNvSpPr/>
            <p:nvPr/>
          </p:nvSpPr>
          <p:spPr>
            <a:xfrm rot="8706649" flipH="1">
              <a:off x="7884173" y="4303432"/>
              <a:ext cx="31132" cy="8240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8"/>
            <p:cNvSpPr/>
            <p:nvPr/>
          </p:nvSpPr>
          <p:spPr>
            <a:xfrm rot="8706649" flipH="1">
              <a:off x="7751538" y="4074603"/>
              <a:ext cx="224174" cy="246131"/>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9" name="Google Shape;4779;p8"/>
          <p:cNvGrpSpPr/>
          <p:nvPr/>
        </p:nvGrpSpPr>
        <p:grpSpPr>
          <a:xfrm>
            <a:off x="2764168" y="6194590"/>
            <a:ext cx="298641" cy="366239"/>
            <a:chOff x="7314226" y="2364570"/>
            <a:chExt cx="170431" cy="208992"/>
          </a:xfrm>
        </p:grpSpPr>
        <p:sp>
          <p:nvSpPr>
            <p:cNvPr id="4780" name="Google Shape;4780;p8"/>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8"/>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8"/>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8"/>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4" name="Google Shape;4784;p8"/>
          <p:cNvGrpSpPr/>
          <p:nvPr/>
        </p:nvGrpSpPr>
        <p:grpSpPr>
          <a:xfrm>
            <a:off x="684649" y="6114450"/>
            <a:ext cx="233233" cy="286047"/>
            <a:chOff x="2067386" y="2215512"/>
            <a:chExt cx="174925" cy="214535"/>
          </a:xfrm>
        </p:grpSpPr>
        <p:sp>
          <p:nvSpPr>
            <p:cNvPr id="4785" name="Google Shape;4785;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9" name="Google Shape;4789;p8"/>
          <p:cNvSpPr/>
          <p:nvPr/>
        </p:nvSpPr>
        <p:spPr>
          <a:xfrm flipH="1">
            <a:off x="3634194" y="608335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90" name="Google Shape;4790;p8"/>
          <p:cNvGrpSpPr/>
          <p:nvPr/>
        </p:nvGrpSpPr>
        <p:grpSpPr>
          <a:xfrm>
            <a:off x="4282749" y="5934350"/>
            <a:ext cx="233233" cy="286047"/>
            <a:chOff x="2067386" y="2215512"/>
            <a:chExt cx="174925" cy="214535"/>
          </a:xfrm>
        </p:grpSpPr>
        <p:sp>
          <p:nvSpPr>
            <p:cNvPr id="4791" name="Google Shape;4791;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2" name="Google Shape;4792;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3" name="Google Shape;4793;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5" name="Google Shape;4795;p8"/>
          <p:cNvGrpSpPr/>
          <p:nvPr/>
        </p:nvGrpSpPr>
        <p:grpSpPr>
          <a:xfrm rot="-10038048">
            <a:off x="9127444" y="5704136"/>
            <a:ext cx="1212833" cy="1213731"/>
            <a:chOff x="7654583" y="1341698"/>
            <a:chExt cx="1103561" cy="1104377"/>
          </a:xfrm>
        </p:grpSpPr>
        <p:sp>
          <p:nvSpPr>
            <p:cNvPr id="4796" name="Google Shape;4796;p8"/>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8"/>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8"/>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8"/>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8"/>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8"/>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8"/>
          <p:cNvGrpSpPr/>
          <p:nvPr/>
        </p:nvGrpSpPr>
        <p:grpSpPr>
          <a:xfrm rot="-3416449">
            <a:off x="209133" y="297661"/>
            <a:ext cx="1732707" cy="1656572"/>
            <a:chOff x="7746758" y="194662"/>
            <a:chExt cx="1299542" cy="1242440"/>
          </a:xfrm>
        </p:grpSpPr>
        <p:sp>
          <p:nvSpPr>
            <p:cNvPr id="4803" name="Google Shape;4803;p8"/>
            <p:cNvSpPr/>
            <p:nvPr/>
          </p:nvSpPr>
          <p:spPr>
            <a:xfrm rot="-8706649">
              <a:off x="7882577" y="416930"/>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8"/>
            <p:cNvSpPr/>
            <p:nvPr/>
          </p:nvSpPr>
          <p:spPr>
            <a:xfrm rot="-8706649">
              <a:off x="8120677" y="600814"/>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8"/>
            <p:cNvSpPr/>
            <p:nvPr/>
          </p:nvSpPr>
          <p:spPr>
            <a:xfrm rot="-8706649">
              <a:off x="8383253" y="838601"/>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8"/>
            <p:cNvSpPr/>
            <p:nvPr/>
          </p:nvSpPr>
          <p:spPr>
            <a:xfrm rot="-8706649">
              <a:off x="8332545" y="792243"/>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8"/>
            <p:cNvSpPr/>
            <p:nvPr/>
          </p:nvSpPr>
          <p:spPr>
            <a:xfrm rot="-8706649">
              <a:off x="7855122" y="852709"/>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8" name="Google Shape;4808;p8"/>
          <p:cNvGrpSpPr/>
          <p:nvPr/>
        </p:nvGrpSpPr>
        <p:grpSpPr>
          <a:xfrm>
            <a:off x="2090334" y="462057"/>
            <a:ext cx="298641" cy="366239"/>
            <a:chOff x="7314226" y="2364570"/>
            <a:chExt cx="170431" cy="208992"/>
          </a:xfrm>
        </p:grpSpPr>
        <p:sp>
          <p:nvSpPr>
            <p:cNvPr id="4809" name="Google Shape;4809;p8"/>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8"/>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8"/>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8"/>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3" name="Google Shape;4813;p8"/>
          <p:cNvSpPr/>
          <p:nvPr/>
        </p:nvSpPr>
        <p:spPr>
          <a:xfrm>
            <a:off x="381351" y="21995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14" name="Google Shape;4814;p8"/>
          <p:cNvGrpSpPr/>
          <p:nvPr/>
        </p:nvGrpSpPr>
        <p:grpSpPr>
          <a:xfrm>
            <a:off x="3349882" y="176017"/>
            <a:ext cx="233233" cy="286047"/>
            <a:chOff x="2067386" y="2215512"/>
            <a:chExt cx="174925" cy="214535"/>
          </a:xfrm>
        </p:grpSpPr>
        <p:sp>
          <p:nvSpPr>
            <p:cNvPr id="4815" name="Google Shape;4815;p8"/>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8"/>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8"/>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8"/>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9" name="Google Shape;4819;p8"/>
          <p:cNvSpPr/>
          <p:nvPr/>
        </p:nvSpPr>
        <p:spPr>
          <a:xfrm flipH="1">
            <a:off x="2966661" y="616525"/>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0" name="Google Shape;4820;p8"/>
          <p:cNvSpPr/>
          <p:nvPr/>
        </p:nvSpPr>
        <p:spPr>
          <a:xfrm flipH="1">
            <a:off x="739928" y="2839741"/>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841616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21"/>
        <p:cNvGrpSpPr/>
        <p:nvPr/>
      </p:nvGrpSpPr>
      <p:grpSpPr>
        <a:xfrm>
          <a:off x="0" y="0"/>
          <a:ext cx="0" cy="0"/>
          <a:chOff x="0" y="0"/>
          <a:chExt cx="0" cy="0"/>
        </a:xfrm>
      </p:grpSpPr>
      <p:grpSp>
        <p:nvGrpSpPr>
          <p:cNvPr id="4822" name="Google Shape;4822;p9"/>
          <p:cNvGrpSpPr/>
          <p:nvPr/>
        </p:nvGrpSpPr>
        <p:grpSpPr>
          <a:xfrm>
            <a:off x="-59163" y="-149462"/>
            <a:ext cx="12310325" cy="7156923"/>
            <a:chOff x="-36097" y="-112100"/>
            <a:chExt cx="9232744" cy="5367692"/>
          </a:xfrm>
        </p:grpSpPr>
        <p:sp>
          <p:nvSpPr>
            <p:cNvPr id="4823" name="Google Shape;4823;p9"/>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9"/>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9"/>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6" name="Google Shape;4826;p9"/>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9"/>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9"/>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9" name="Google Shape;4829;p9"/>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0" name="Google Shape;4830;p9"/>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9"/>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2" name="Google Shape;4832;p9"/>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3" name="Google Shape;4833;p9"/>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4" name="Google Shape;4834;p9"/>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5" name="Google Shape;4835;p9"/>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9"/>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9"/>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9"/>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9"/>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0" name="Google Shape;4840;p9"/>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1" name="Google Shape;4841;p9"/>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9"/>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3" name="Google Shape;4843;p9"/>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4" name="Google Shape;4844;p9"/>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9"/>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9"/>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9"/>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9"/>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9"/>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9"/>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9"/>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9"/>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9"/>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9"/>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9"/>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9"/>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9"/>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9"/>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9"/>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9"/>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9"/>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9"/>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9"/>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9"/>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9"/>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9"/>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9"/>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9"/>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9"/>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9"/>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9"/>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9"/>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9"/>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9"/>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9"/>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9"/>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9"/>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9"/>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9"/>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9"/>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9"/>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9"/>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9"/>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9"/>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9"/>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9"/>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9"/>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9"/>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9"/>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9"/>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9"/>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9"/>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9"/>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9"/>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9"/>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9"/>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7" name="Google Shape;4897;p9"/>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8" name="Google Shape;4898;p9"/>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9"/>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0" name="Google Shape;4900;p9"/>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1" name="Google Shape;4901;p9"/>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9"/>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9"/>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9"/>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9"/>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9"/>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9"/>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9"/>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9"/>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9"/>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9"/>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9"/>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9"/>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9"/>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9"/>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9"/>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9"/>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9"/>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9"/>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9"/>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9"/>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9"/>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9"/>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9"/>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9"/>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9"/>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7" name="Google Shape;4927;p9"/>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8" name="Google Shape;4928;p9"/>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9"/>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9"/>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9"/>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9"/>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9"/>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9"/>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9"/>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9"/>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9"/>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9"/>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9"/>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9"/>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9"/>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9"/>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9"/>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9"/>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9"/>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9"/>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9"/>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9"/>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9"/>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9"/>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9"/>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9"/>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9"/>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9"/>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9"/>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6" name="Google Shape;4956;p9"/>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7" name="Google Shape;4957;p9"/>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9"/>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9"/>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9"/>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9"/>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9"/>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9"/>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9"/>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9"/>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9"/>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9"/>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9"/>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9"/>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9"/>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9"/>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9"/>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9"/>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9"/>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9"/>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9"/>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9"/>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9"/>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9"/>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9"/>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9"/>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9"/>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9"/>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9"/>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9"/>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9"/>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7" name="Google Shape;4987;p9"/>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8" name="Google Shape;4988;p9"/>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9"/>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0" name="Google Shape;4990;p9"/>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1" name="Google Shape;4991;p9"/>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9"/>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9"/>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4" name="Google Shape;4994;p9"/>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5" name="Google Shape;4995;p9"/>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9"/>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9"/>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9"/>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9"/>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9"/>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9"/>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9"/>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9"/>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4" name="Google Shape;5004;p9"/>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5" name="Google Shape;5005;p9"/>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9"/>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9"/>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9"/>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9"/>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9"/>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9"/>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9"/>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9"/>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9"/>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9"/>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6" name="Google Shape;5016;p9"/>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7" name="Google Shape;5017;p9"/>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9"/>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9"/>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9"/>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9"/>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9"/>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9"/>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9"/>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9"/>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9"/>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9"/>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9"/>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9"/>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0" name="Google Shape;5030;p9"/>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1" name="Google Shape;5031;p9"/>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9"/>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9"/>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9"/>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9"/>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9"/>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7" name="Google Shape;5037;p9"/>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8" name="Google Shape;5038;p9"/>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9"/>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9"/>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9"/>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9"/>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9"/>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9"/>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9"/>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9"/>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9"/>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9"/>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9"/>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9"/>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9"/>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9"/>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9"/>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4" name="Google Shape;5054;p9"/>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5" name="Google Shape;5055;p9"/>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9"/>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9"/>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9"/>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9"/>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9"/>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9"/>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9"/>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9"/>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9"/>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9"/>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9"/>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9"/>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9"/>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9"/>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9"/>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9"/>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9"/>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9"/>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9"/>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9"/>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9"/>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9"/>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9"/>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9"/>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9"/>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9"/>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9"/>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9"/>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9"/>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9"/>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9"/>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9"/>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9"/>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9"/>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9"/>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9"/>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9"/>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9"/>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9"/>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9"/>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9"/>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9"/>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9"/>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9"/>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9"/>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9"/>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9"/>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9"/>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4" name="Google Shape;5104;p9"/>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9"/>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9"/>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7" name="Google Shape;5107;p9"/>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8" name="Google Shape;5108;p9"/>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9"/>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9"/>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9"/>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9"/>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9"/>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9"/>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9"/>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9"/>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9"/>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9"/>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9"/>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9"/>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9"/>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9"/>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9"/>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9"/>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9"/>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9"/>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9"/>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9"/>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9"/>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9"/>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9"/>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2" name="Google Shape;5132;p9"/>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3" name="Google Shape;5133;p9"/>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9"/>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9"/>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9"/>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9"/>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9"/>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9"/>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9"/>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9"/>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9"/>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9"/>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9"/>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9"/>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9"/>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9"/>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9"/>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9"/>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9"/>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1" name="Google Shape;5151;p9"/>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9"/>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9"/>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9"/>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9"/>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9"/>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9"/>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9"/>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9"/>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9"/>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9"/>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9"/>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9"/>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9"/>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9"/>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9"/>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9"/>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9"/>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9"/>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9"/>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9"/>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9"/>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9"/>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9"/>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9"/>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9"/>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9"/>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9"/>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9"/>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9"/>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9"/>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9"/>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9"/>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9"/>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9"/>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9"/>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9"/>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9"/>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9"/>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9"/>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9"/>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9"/>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9"/>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9"/>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9"/>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9"/>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9"/>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9"/>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9"/>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9"/>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9"/>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9"/>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9"/>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9"/>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9"/>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9"/>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9"/>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8" name="Google Shape;5208;p9"/>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9" name="Google Shape;5209;p9"/>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0" name="Google Shape;5210;p9"/>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1" name="Google Shape;5211;p9"/>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9"/>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3" name="Google Shape;5213;p9"/>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4" name="Google Shape;5214;p9"/>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5" name="Google Shape;5215;p9"/>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9"/>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9"/>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9"/>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9"/>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9"/>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9"/>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9"/>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9"/>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9"/>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9"/>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9"/>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9"/>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9"/>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9"/>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9"/>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9"/>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9"/>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9"/>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9"/>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9"/>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9"/>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9"/>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9"/>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9"/>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9"/>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9"/>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9"/>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9"/>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9"/>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9"/>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9"/>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9"/>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9"/>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9"/>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9"/>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1" name="Google Shape;5251;p9"/>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9"/>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3" name="Google Shape;5253;p9"/>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4" name="Google Shape;5254;p9"/>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9"/>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9"/>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9"/>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9"/>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9"/>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9"/>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9"/>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9"/>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9"/>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9"/>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9"/>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9"/>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9"/>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9"/>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9"/>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9"/>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9"/>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9"/>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9"/>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9"/>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9"/>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9"/>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9"/>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9"/>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9"/>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9"/>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9"/>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9"/>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9"/>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9"/>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9"/>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9"/>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9"/>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9"/>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9"/>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9"/>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9"/>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9"/>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9"/>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9"/>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9"/>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9"/>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9"/>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9"/>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9"/>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9"/>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9"/>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9"/>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9"/>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9"/>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9"/>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9"/>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7" name="Google Shape;5307;p9"/>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8" name="Google Shape;5308;p9"/>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9"/>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9"/>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9"/>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9"/>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9"/>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9"/>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9"/>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9"/>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9"/>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9"/>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9"/>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9"/>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9"/>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9"/>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9"/>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9"/>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9"/>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6" name="Google Shape;5326;p9"/>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7" name="Google Shape;5327;p9"/>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8" name="Google Shape;5328;p9"/>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9" name="Google Shape;5329;p9"/>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0" name="Google Shape;5330;p9"/>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1" name="Google Shape;5331;p9"/>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9"/>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3" name="Google Shape;5333;p9"/>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4" name="Google Shape;5334;p9"/>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5" name="Google Shape;5335;p9"/>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9"/>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9"/>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9"/>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9"/>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9"/>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9"/>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9"/>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3" name="Google Shape;5343;p9"/>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4" name="Google Shape;5344;p9"/>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9"/>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9"/>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9"/>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9"/>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9"/>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9"/>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9"/>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9"/>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3" name="Google Shape;5353;p9"/>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4" name="Google Shape;5354;p9"/>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5" name="Google Shape;5355;p9"/>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6" name="Google Shape;5356;p9"/>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9"/>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9"/>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9"/>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9"/>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9"/>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9"/>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9"/>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9"/>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9"/>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9"/>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9"/>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9"/>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9" name="Google Shape;5369;p9"/>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0" name="Google Shape;5370;p9"/>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9"/>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9"/>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9"/>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9"/>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9"/>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6" name="Google Shape;5376;p9"/>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7" name="Google Shape;5377;p9"/>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9"/>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9"/>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9"/>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9"/>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9"/>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9"/>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9"/>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9"/>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9"/>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9"/>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9"/>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9"/>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9"/>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9"/>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9"/>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3" name="Google Shape;5393;p9"/>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4" name="Google Shape;5394;p9"/>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9"/>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9"/>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9"/>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9"/>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9"/>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9"/>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9"/>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9"/>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9"/>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9"/>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9"/>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9"/>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9"/>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9"/>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9"/>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9"/>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9"/>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9"/>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9"/>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9"/>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9"/>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9"/>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9"/>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9"/>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9"/>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9"/>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9"/>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9"/>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9"/>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9"/>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9"/>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9"/>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9"/>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9"/>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9"/>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9"/>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9"/>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9"/>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9"/>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9"/>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9"/>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9"/>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9"/>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9"/>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9"/>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9"/>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9"/>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9"/>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3" name="Google Shape;5443;p9"/>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9"/>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9"/>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6" name="Google Shape;5446;p9"/>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7" name="Google Shape;5447;p9"/>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9"/>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9"/>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9"/>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9"/>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9"/>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9"/>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9"/>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9"/>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9"/>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9"/>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58" name="Google Shape;5458;p9"/>
          <p:cNvSpPr txBox="1">
            <a:spLocks noGrp="1"/>
          </p:cNvSpPr>
          <p:nvPr>
            <p:ph type="title"/>
          </p:nvPr>
        </p:nvSpPr>
        <p:spPr>
          <a:xfrm>
            <a:off x="960000" y="1942233"/>
            <a:ext cx="7590400" cy="1916800"/>
          </a:xfrm>
          <a:prstGeom prst="rect">
            <a:avLst/>
          </a:prstGeom>
          <a:ln>
            <a:noFill/>
          </a:ln>
        </p:spPr>
        <p:txBody>
          <a:bodyPr spcFirstLastPara="1" wrap="square" lIns="91425" tIns="91425" rIns="91425" bIns="91425" anchor="ctr" anchorCtr="0">
            <a:noAutofit/>
          </a:bodyPr>
          <a:lstStyle>
            <a:lvl1pPr lvl="0" algn="l" rtl="0">
              <a:spcBef>
                <a:spcPts val="0"/>
              </a:spcBef>
              <a:spcAft>
                <a:spcPts val="0"/>
              </a:spcAft>
              <a:buSzPts val="3600"/>
              <a:buNone/>
              <a:defRPr sz="1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459" name="Google Shape;5459;p9"/>
          <p:cNvSpPr txBox="1">
            <a:spLocks noGrp="1"/>
          </p:cNvSpPr>
          <p:nvPr>
            <p:ph type="subTitle" idx="1"/>
          </p:nvPr>
        </p:nvSpPr>
        <p:spPr>
          <a:xfrm>
            <a:off x="960000" y="3950967"/>
            <a:ext cx="7590400" cy="96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6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5460" name="Google Shape;5460;p9"/>
          <p:cNvGrpSpPr/>
          <p:nvPr/>
        </p:nvGrpSpPr>
        <p:grpSpPr>
          <a:xfrm>
            <a:off x="390412" y="-56672"/>
            <a:ext cx="1254661" cy="1831317"/>
            <a:chOff x="2423325" y="228725"/>
            <a:chExt cx="682425" cy="996075"/>
          </a:xfrm>
        </p:grpSpPr>
        <p:sp>
          <p:nvSpPr>
            <p:cNvPr id="5461" name="Google Shape;5461;p9"/>
            <p:cNvSpPr/>
            <p:nvPr/>
          </p:nvSpPr>
          <p:spPr>
            <a:xfrm>
              <a:off x="2685425" y="1011425"/>
              <a:ext cx="93975" cy="213375"/>
            </a:xfrm>
            <a:custGeom>
              <a:avLst/>
              <a:gdLst/>
              <a:ahLst/>
              <a:cxnLst/>
              <a:rect l="l" t="t" r="r" b="b"/>
              <a:pathLst>
                <a:path w="3759" h="8535" fill="none" extrusionOk="0">
                  <a:moveTo>
                    <a:pt x="3758" y="1"/>
                  </a:moveTo>
                  <a:cubicBezTo>
                    <a:pt x="3673" y="3787"/>
                    <a:pt x="2515" y="6697"/>
                    <a:pt x="0" y="8534"/>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9"/>
            <p:cNvSpPr/>
            <p:nvPr/>
          </p:nvSpPr>
          <p:spPr>
            <a:xfrm>
              <a:off x="2637375" y="1002950"/>
              <a:ext cx="111650" cy="208425"/>
            </a:xfrm>
            <a:custGeom>
              <a:avLst/>
              <a:gdLst/>
              <a:ahLst/>
              <a:cxnLst/>
              <a:rect l="l" t="t" r="r" b="b"/>
              <a:pathLst>
                <a:path w="4466" h="8337" fill="none" extrusionOk="0">
                  <a:moveTo>
                    <a:pt x="4465" y="1"/>
                  </a:moveTo>
                  <a:cubicBezTo>
                    <a:pt x="3928" y="3194"/>
                    <a:pt x="2346" y="6132"/>
                    <a:pt x="1" y="8336"/>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9"/>
            <p:cNvSpPr/>
            <p:nvPr/>
          </p:nvSpPr>
          <p:spPr>
            <a:xfrm>
              <a:off x="2582275" y="988125"/>
              <a:ext cx="137075" cy="200650"/>
            </a:xfrm>
            <a:custGeom>
              <a:avLst/>
              <a:gdLst/>
              <a:ahLst/>
              <a:cxnLst/>
              <a:rect l="l" t="t" r="r" b="b"/>
              <a:pathLst>
                <a:path w="5483" h="8026" fill="none" extrusionOk="0">
                  <a:moveTo>
                    <a:pt x="5482" y="0"/>
                  </a:moveTo>
                  <a:cubicBezTo>
                    <a:pt x="4832" y="2967"/>
                    <a:pt x="2515" y="6414"/>
                    <a:pt x="1" y="8025"/>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9"/>
            <p:cNvSpPr/>
            <p:nvPr/>
          </p:nvSpPr>
          <p:spPr>
            <a:xfrm>
              <a:off x="2423325" y="933025"/>
              <a:ext cx="201375" cy="126475"/>
            </a:xfrm>
            <a:custGeom>
              <a:avLst/>
              <a:gdLst/>
              <a:ahLst/>
              <a:cxnLst/>
              <a:rect l="l" t="t" r="r" b="b"/>
              <a:pathLst>
                <a:path w="8055" h="5059" fill="none" extrusionOk="0">
                  <a:moveTo>
                    <a:pt x="8054" y="0"/>
                  </a:moveTo>
                  <a:cubicBezTo>
                    <a:pt x="6669" y="2967"/>
                    <a:pt x="3109" y="3561"/>
                    <a:pt x="1" y="5058"/>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9"/>
            <p:cNvSpPr/>
            <p:nvPr/>
          </p:nvSpPr>
          <p:spPr>
            <a:xfrm>
              <a:off x="2475600" y="953500"/>
              <a:ext cx="173800" cy="176625"/>
            </a:xfrm>
            <a:custGeom>
              <a:avLst/>
              <a:gdLst/>
              <a:ahLst/>
              <a:cxnLst/>
              <a:rect l="l" t="t" r="r" b="b"/>
              <a:pathLst>
                <a:path w="6952" h="7065" fill="none" extrusionOk="0">
                  <a:moveTo>
                    <a:pt x="6952" y="1"/>
                  </a:moveTo>
                  <a:cubicBezTo>
                    <a:pt x="5793" y="4126"/>
                    <a:pt x="2487" y="4748"/>
                    <a:pt x="1" y="7065"/>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9"/>
            <p:cNvSpPr/>
            <p:nvPr/>
          </p:nvSpPr>
          <p:spPr>
            <a:xfrm>
              <a:off x="2537075" y="968350"/>
              <a:ext cx="142000" cy="194275"/>
            </a:xfrm>
            <a:custGeom>
              <a:avLst/>
              <a:gdLst/>
              <a:ahLst/>
              <a:cxnLst/>
              <a:rect l="l" t="t" r="r" b="b"/>
              <a:pathLst>
                <a:path w="5680" h="7771" fill="none" extrusionOk="0">
                  <a:moveTo>
                    <a:pt x="5680" y="0"/>
                  </a:moveTo>
                  <a:cubicBezTo>
                    <a:pt x="4663" y="3871"/>
                    <a:pt x="2232" y="5990"/>
                    <a:pt x="0" y="7771"/>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9"/>
            <p:cNvSpPr/>
            <p:nvPr/>
          </p:nvSpPr>
          <p:spPr>
            <a:xfrm>
              <a:off x="2937600" y="228725"/>
              <a:ext cx="86925" cy="276225"/>
            </a:xfrm>
            <a:custGeom>
              <a:avLst/>
              <a:gdLst/>
              <a:ahLst/>
              <a:cxnLst/>
              <a:rect l="l" t="t" r="r" b="b"/>
              <a:pathLst>
                <a:path w="3477" h="11049" fill="none" extrusionOk="0">
                  <a:moveTo>
                    <a:pt x="1" y="11049"/>
                  </a:moveTo>
                  <a:cubicBezTo>
                    <a:pt x="2205" y="7602"/>
                    <a:pt x="3476" y="3730"/>
                    <a:pt x="2318" y="1"/>
                  </a:cubicBez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9"/>
            <p:cNvSpPr/>
            <p:nvPr/>
          </p:nvSpPr>
          <p:spPr>
            <a:xfrm>
              <a:off x="2610525" y="887100"/>
              <a:ext cx="196425" cy="143425"/>
            </a:xfrm>
            <a:custGeom>
              <a:avLst/>
              <a:gdLst/>
              <a:ahLst/>
              <a:cxnLst/>
              <a:rect l="l" t="t" r="r" b="b"/>
              <a:pathLst>
                <a:path w="7857" h="5737" extrusionOk="0">
                  <a:moveTo>
                    <a:pt x="1216" y="1"/>
                  </a:moveTo>
                  <a:lnTo>
                    <a:pt x="1" y="2402"/>
                  </a:lnTo>
                  <a:cubicBezTo>
                    <a:pt x="1809" y="4183"/>
                    <a:pt x="4155" y="5369"/>
                    <a:pt x="6669" y="5737"/>
                  </a:cubicBezTo>
                  <a:lnTo>
                    <a:pt x="7856" y="3335"/>
                  </a:lnTo>
                  <a:lnTo>
                    <a:pt x="1216" y="1"/>
                  </a:ln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9"/>
            <p:cNvSpPr/>
            <p:nvPr/>
          </p:nvSpPr>
          <p:spPr>
            <a:xfrm>
              <a:off x="2840125" y="480400"/>
              <a:ext cx="157550" cy="124450"/>
            </a:xfrm>
            <a:custGeom>
              <a:avLst/>
              <a:gdLst/>
              <a:ahLst/>
              <a:cxnLst/>
              <a:rect l="l" t="t" r="r" b="b"/>
              <a:pathLst>
                <a:path w="6302" h="4978" extrusionOk="0">
                  <a:moveTo>
                    <a:pt x="2723" y="1"/>
                  </a:moveTo>
                  <a:cubicBezTo>
                    <a:pt x="1796" y="1"/>
                    <a:pt x="964" y="420"/>
                    <a:pt x="594" y="1180"/>
                  </a:cubicBezTo>
                  <a:cubicBezTo>
                    <a:pt x="0" y="2366"/>
                    <a:pt x="650" y="3892"/>
                    <a:pt x="2091" y="4599"/>
                  </a:cubicBezTo>
                  <a:cubicBezTo>
                    <a:pt x="2584" y="4855"/>
                    <a:pt x="3105" y="4977"/>
                    <a:pt x="3598" y="4977"/>
                  </a:cubicBezTo>
                  <a:cubicBezTo>
                    <a:pt x="4517" y="4977"/>
                    <a:pt x="5340" y="4552"/>
                    <a:pt x="5708" y="3779"/>
                  </a:cubicBezTo>
                  <a:cubicBezTo>
                    <a:pt x="6301" y="2621"/>
                    <a:pt x="5651" y="1067"/>
                    <a:pt x="4210" y="360"/>
                  </a:cubicBezTo>
                  <a:cubicBezTo>
                    <a:pt x="3724" y="117"/>
                    <a:pt x="3210" y="1"/>
                    <a:pt x="2723" y="1"/>
                  </a:cubicBez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9"/>
            <p:cNvSpPr/>
            <p:nvPr/>
          </p:nvSpPr>
          <p:spPr>
            <a:xfrm>
              <a:off x="2522225" y="521300"/>
              <a:ext cx="583525" cy="458950"/>
            </a:xfrm>
            <a:custGeom>
              <a:avLst/>
              <a:gdLst/>
              <a:ahLst/>
              <a:cxnLst/>
              <a:rect l="l" t="t" r="r" b="b"/>
              <a:pathLst>
                <a:path w="23341" h="18358" extrusionOk="0">
                  <a:moveTo>
                    <a:pt x="10112" y="1"/>
                  </a:moveTo>
                  <a:cubicBezTo>
                    <a:pt x="6689" y="1"/>
                    <a:pt x="3620" y="1572"/>
                    <a:pt x="2177" y="4404"/>
                  </a:cubicBezTo>
                  <a:cubicBezTo>
                    <a:pt x="1" y="8727"/>
                    <a:pt x="2487" y="14378"/>
                    <a:pt x="7715" y="17006"/>
                  </a:cubicBezTo>
                  <a:cubicBezTo>
                    <a:pt x="9518" y="17922"/>
                    <a:pt x="11415" y="18358"/>
                    <a:pt x="13216" y="18358"/>
                  </a:cubicBezTo>
                  <a:cubicBezTo>
                    <a:pt x="16637" y="18358"/>
                    <a:pt x="19711" y="16787"/>
                    <a:pt x="21137" y="13954"/>
                  </a:cubicBezTo>
                  <a:cubicBezTo>
                    <a:pt x="23341" y="9631"/>
                    <a:pt x="20854" y="3980"/>
                    <a:pt x="15627" y="1352"/>
                  </a:cubicBezTo>
                  <a:cubicBezTo>
                    <a:pt x="13814" y="436"/>
                    <a:pt x="11914" y="1"/>
                    <a:pt x="10112" y="1"/>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1" name="Google Shape;5471;p9"/>
            <p:cNvSpPr/>
            <p:nvPr/>
          </p:nvSpPr>
          <p:spPr>
            <a:xfrm>
              <a:off x="2587925" y="507050"/>
              <a:ext cx="452125" cy="487450"/>
            </a:xfrm>
            <a:custGeom>
              <a:avLst/>
              <a:gdLst/>
              <a:ahLst/>
              <a:cxnLst/>
              <a:rect l="l" t="t" r="r" b="b"/>
              <a:pathLst>
                <a:path w="18085" h="19498" fill="none" extrusionOk="0">
                  <a:moveTo>
                    <a:pt x="12999" y="1922"/>
                  </a:moveTo>
                  <a:cubicBezTo>
                    <a:pt x="16785" y="3843"/>
                    <a:pt x="18085" y="8901"/>
                    <a:pt x="15909" y="13225"/>
                  </a:cubicBezTo>
                  <a:cubicBezTo>
                    <a:pt x="13733" y="17548"/>
                    <a:pt x="8873" y="19498"/>
                    <a:pt x="5087" y="17576"/>
                  </a:cubicBezTo>
                  <a:cubicBezTo>
                    <a:pt x="1300" y="15683"/>
                    <a:pt x="1" y="10625"/>
                    <a:pt x="2176" y="6302"/>
                  </a:cubicBezTo>
                  <a:cubicBezTo>
                    <a:pt x="4352" y="1950"/>
                    <a:pt x="9212" y="1"/>
                    <a:pt x="12999" y="1922"/>
                  </a:cubicBezTo>
                  <a:close/>
                </a:path>
              </a:pathLst>
            </a:custGeom>
            <a:noFill/>
            <a:ln w="91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2" name="Google Shape;5472;p9"/>
            <p:cNvSpPr/>
            <p:nvPr/>
          </p:nvSpPr>
          <p:spPr>
            <a:xfrm>
              <a:off x="2672000" y="533200"/>
              <a:ext cx="284000" cy="435175"/>
            </a:xfrm>
            <a:custGeom>
              <a:avLst/>
              <a:gdLst/>
              <a:ahLst/>
              <a:cxnLst/>
              <a:rect l="l" t="t" r="r" b="b"/>
              <a:pathLst>
                <a:path w="11360" h="17407" fill="none" extrusionOk="0">
                  <a:moveTo>
                    <a:pt x="2572" y="7121"/>
                  </a:moveTo>
                  <a:cubicBezTo>
                    <a:pt x="396" y="11472"/>
                    <a:pt x="0" y="15682"/>
                    <a:pt x="1724" y="16530"/>
                  </a:cubicBezTo>
                  <a:cubicBezTo>
                    <a:pt x="3447" y="17406"/>
                    <a:pt x="6612" y="14609"/>
                    <a:pt x="8788" y="10257"/>
                  </a:cubicBezTo>
                  <a:cubicBezTo>
                    <a:pt x="10964" y="5934"/>
                    <a:pt x="11359" y="1724"/>
                    <a:pt x="9636" y="876"/>
                  </a:cubicBezTo>
                  <a:cubicBezTo>
                    <a:pt x="7912" y="0"/>
                    <a:pt x="4747" y="2797"/>
                    <a:pt x="2572" y="7121"/>
                  </a:cubicBezTo>
                  <a:close/>
                </a:path>
              </a:pathLst>
            </a:custGeom>
            <a:noFill/>
            <a:ln w="91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9"/>
            <p:cNvSpPr/>
            <p:nvPr/>
          </p:nvSpPr>
          <p:spPr>
            <a:xfrm>
              <a:off x="2522225" y="585475"/>
              <a:ext cx="546075" cy="394475"/>
            </a:xfrm>
            <a:custGeom>
              <a:avLst/>
              <a:gdLst/>
              <a:ahLst/>
              <a:cxnLst/>
              <a:rect l="l" t="t" r="r" b="b"/>
              <a:pathLst>
                <a:path w="21843" h="15779" extrusionOk="0">
                  <a:moveTo>
                    <a:pt x="3476" y="0"/>
                  </a:moveTo>
                  <a:cubicBezTo>
                    <a:pt x="2968" y="537"/>
                    <a:pt x="2516" y="1159"/>
                    <a:pt x="2177" y="1808"/>
                  </a:cubicBezTo>
                  <a:cubicBezTo>
                    <a:pt x="1" y="6160"/>
                    <a:pt x="2487" y="11783"/>
                    <a:pt x="7715" y="14439"/>
                  </a:cubicBezTo>
                  <a:cubicBezTo>
                    <a:pt x="9518" y="15346"/>
                    <a:pt x="11416" y="15778"/>
                    <a:pt x="13217" y="15778"/>
                  </a:cubicBezTo>
                  <a:cubicBezTo>
                    <a:pt x="16638" y="15778"/>
                    <a:pt x="19711" y="14219"/>
                    <a:pt x="21137" y="11387"/>
                  </a:cubicBezTo>
                  <a:cubicBezTo>
                    <a:pt x="21476" y="10709"/>
                    <a:pt x="21702" y="10003"/>
                    <a:pt x="21843" y="9268"/>
                  </a:cubicBezTo>
                  <a:lnTo>
                    <a:pt x="21843" y="9268"/>
                  </a:lnTo>
                  <a:cubicBezTo>
                    <a:pt x="20205" y="10940"/>
                    <a:pt x="17805" y="11840"/>
                    <a:pt x="15199" y="11840"/>
                  </a:cubicBezTo>
                  <a:cubicBezTo>
                    <a:pt x="13401" y="11840"/>
                    <a:pt x="11504" y="11411"/>
                    <a:pt x="9693" y="10511"/>
                  </a:cubicBezTo>
                  <a:cubicBezTo>
                    <a:pt x="5285" y="8279"/>
                    <a:pt x="2855" y="3899"/>
                    <a:pt x="3476" y="0"/>
                  </a:cubicBezTo>
                  <a:close/>
                </a:path>
              </a:pathLst>
            </a:custGeom>
            <a:solidFill>
              <a:srgbClr val="A6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74" name="Google Shape;5474;p9"/>
          <p:cNvSpPr/>
          <p:nvPr/>
        </p:nvSpPr>
        <p:spPr>
          <a:xfrm>
            <a:off x="1830900" y="2616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75" name="Google Shape;5475;p9"/>
          <p:cNvGrpSpPr/>
          <p:nvPr/>
        </p:nvGrpSpPr>
        <p:grpSpPr>
          <a:xfrm>
            <a:off x="2228436" y="713327"/>
            <a:ext cx="227241" cy="278656"/>
            <a:chOff x="7314226" y="2364570"/>
            <a:chExt cx="170431" cy="208992"/>
          </a:xfrm>
        </p:grpSpPr>
        <p:sp>
          <p:nvSpPr>
            <p:cNvPr id="5476" name="Google Shape;5476;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80" name="Google Shape;5480;p9"/>
          <p:cNvSpPr/>
          <p:nvPr/>
        </p:nvSpPr>
        <p:spPr>
          <a:xfrm>
            <a:off x="2800029" y="3185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81" name="Google Shape;5481;p9"/>
          <p:cNvGrpSpPr/>
          <p:nvPr/>
        </p:nvGrpSpPr>
        <p:grpSpPr>
          <a:xfrm>
            <a:off x="3550936" y="238176"/>
            <a:ext cx="227241" cy="278656"/>
            <a:chOff x="7314226" y="2364570"/>
            <a:chExt cx="170431" cy="208992"/>
          </a:xfrm>
        </p:grpSpPr>
        <p:sp>
          <p:nvSpPr>
            <p:cNvPr id="5482" name="Google Shape;5482;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86" name="Google Shape;5486;p9"/>
          <p:cNvSpPr/>
          <p:nvPr/>
        </p:nvSpPr>
        <p:spPr>
          <a:xfrm>
            <a:off x="4239391" y="6535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7" name="Google Shape;5487;p9"/>
          <p:cNvSpPr/>
          <p:nvPr/>
        </p:nvSpPr>
        <p:spPr>
          <a:xfrm>
            <a:off x="5200900" y="1784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88" name="Google Shape;5488;p9"/>
          <p:cNvGrpSpPr/>
          <p:nvPr/>
        </p:nvGrpSpPr>
        <p:grpSpPr>
          <a:xfrm>
            <a:off x="5782769" y="574009"/>
            <a:ext cx="227241" cy="278656"/>
            <a:chOff x="7314226" y="2364570"/>
            <a:chExt cx="170431" cy="208992"/>
          </a:xfrm>
        </p:grpSpPr>
        <p:sp>
          <p:nvSpPr>
            <p:cNvPr id="5489" name="Google Shape;5489;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0" name="Google Shape;5490;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93" name="Google Shape;5493;p9"/>
          <p:cNvGrpSpPr/>
          <p:nvPr/>
        </p:nvGrpSpPr>
        <p:grpSpPr>
          <a:xfrm>
            <a:off x="6595136" y="208327"/>
            <a:ext cx="227241" cy="278656"/>
            <a:chOff x="7314226" y="2364570"/>
            <a:chExt cx="170431" cy="208992"/>
          </a:xfrm>
        </p:grpSpPr>
        <p:sp>
          <p:nvSpPr>
            <p:cNvPr id="5494" name="Google Shape;5494;p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8" name="Google Shape;5498;p9"/>
          <p:cNvSpPr/>
          <p:nvPr/>
        </p:nvSpPr>
        <p:spPr>
          <a:xfrm>
            <a:off x="7541825" y="3177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99" name="Google Shape;5499;p9"/>
          <p:cNvGrpSpPr/>
          <p:nvPr/>
        </p:nvGrpSpPr>
        <p:grpSpPr>
          <a:xfrm flipH="1">
            <a:off x="4137786" y="5507795"/>
            <a:ext cx="1382700" cy="2715661"/>
            <a:chOff x="6146500" y="2878738"/>
            <a:chExt cx="728350" cy="1430500"/>
          </a:xfrm>
        </p:grpSpPr>
        <p:sp>
          <p:nvSpPr>
            <p:cNvPr id="5500" name="Google Shape;5500;p9"/>
            <p:cNvSpPr/>
            <p:nvPr/>
          </p:nvSpPr>
          <p:spPr>
            <a:xfrm>
              <a:off x="6157100" y="3429738"/>
              <a:ext cx="511475" cy="879500"/>
            </a:xfrm>
            <a:custGeom>
              <a:avLst/>
              <a:gdLst/>
              <a:ahLst/>
              <a:cxnLst/>
              <a:rect l="l" t="t" r="r" b="b"/>
              <a:pathLst>
                <a:path w="20459" h="35180" fill="none" extrusionOk="0">
                  <a:moveTo>
                    <a:pt x="1" y="35179"/>
                  </a:moveTo>
                  <a:lnTo>
                    <a:pt x="3504" y="16502"/>
                  </a:lnTo>
                  <a:lnTo>
                    <a:pt x="20458" y="0"/>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9"/>
            <p:cNvSpPr/>
            <p:nvPr/>
          </p:nvSpPr>
          <p:spPr>
            <a:xfrm>
              <a:off x="6373275" y="3344963"/>
              <a:ext cx="124350" cy="372300"/>
            </a:xfrm>
            <a:custGeom>
              <a:avLst/>
              <a:gdLst/>
              <a:ahLst/>
              <a:cxnLst/>
              <a:rect l="l" t="t" r="r" b="b"/>
              <a:pathLst>
                <a:path w="4974" h="14892" fill="none" extrusionOk="0">
                  <a:moveTo>
                    <a:pt x="4973" y="0"/>
                  </a:moveTo>
                  <a:lnTo>
                    <a:pt x="0" y="1489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9"/>
            <p:cNvSpPr/>
            <p:nvPr/>
          </p:nvSpPr>
          <p:spPr>
            <a:xfrm>
              <a:off x="6244700" y="3222763"/>
              <a:ext cx="84075" cy="619525"/>
            </a:xfrm>
            <a:custGeom>
              <a:avLst/>
              <a:gdLst/>
              <a:ahLst/>
              <a:cxnLst/>
              <a:rect l="l" t="t" r="r" b="b"/>
              <a:pathLst>
                <a:path w="3363" h="24781" fill="none" extrusionOk="0">
                  <a:moveTo>
                    <a:pt x="3363" y="0"/>
                  </a:moveTo>
                  <a:lnTo>
                    <a:pt x="0" y="2478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9"/>
            <p:cNvSpPr/>
            <p:nvPr/>
          </p:nvSpPr>
          <p:spPr>
            <a:xfrm>
              <a:off x="6668550" y="3354838"/>
              <a:ext cx="206300" cy="80900"/>
            </a:xfrm>
            <a:custGeom>
              <a:avLst/>
              <a:gdLst/>
              <a:ahLst/>
              <a:cxnLst/>
              <a:rect l="l" t="t" r="r" b="b"/>
              <a:pathLst>
                <a:path w="8252" h="3236" extrusionOk="0">
                  <a:moveTo>
                    <a:pt x="8251" y="1"/>
                  </a:moveTo>
                  <a:lnTo>
                    <a:pt x="0" y="2996"/>
                  </a:lnTo>
                  <a:cubicBezTo>
                    <a:pt x="0" y="2996"/>
                    <a:pt x="656" y="3236"/>
                    <a:pt x="1708" y="3236"/>
                  </a:cubicBezTo>
                  <a:cubicBezTo>
                    <a:pt x="3287" y="3236"/>
                    <a:pt x="5759" y="2697"/>
                    <a:pt x="8251"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9"/>
            <p:cNvSpPr/>
            <p:nvPr/>
          </p:nvSpPr>
          <p:spPr>
            <a:xfrm>
              <a:off x="6248225" y="3838788"/>
              <a:ext cx="190050" cy="86025"/>
            </a:xfrm>
            <a:custGeom>
              <a:avLst/>
              <a:gdLst/>
              <a:ahLst/>
              <a:cxnLst/>
              <a:rect l="l" t="t" r="r" b="b"/>
              <a:pathLst>
                <a:path w="7602" h="3441" extrusionOk="0">
                  <a:moveTo>
                    <a:pt x="833" y="1"/>
                  </a:moveTo>
                  <a:cubicBezTo>
                    <a:pt x="560" y="1"/>
                    <a:pt x="283" y="9"/>
                    <a:pt x="1" y="27"/>
                  </a:cubicBezTo>
                  <a:cubicBezTo>
                    <a:pt x="753" y="1156"/>
                    <a:pt x="3543" y="3441"/>
                    <a:pt x="6103" y="3441"/>
                  </a:cubicBezTo>
                  <a:cubicBezTo>
                    <a:pt x="6618" y="3441"/>
                    <a:pt x="7124" y="3348"/>
                    <a:pt x="7602" y="3135"/>
                  </a:cubicBezTo>
                  <a:cubicBezTo>
                    <a:pt x="5953" y="946"/>
                    <a:pt x="3647" y="1"/>
                    <a:pt x="833"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9"/>
            <p:cNvSpPr/>
            <p:nvPr/>
          </p:nvSpPr>
          <p:spPr>
            <a:xfrm>
              <a:off x="6497600" y="3152813"/>
              <a:ext cx="204875" cy="192275"/>
            </a:xfrm>
            <a:custGeom>
              <a:avLst/>
              <a:gdLst/>
              <a:ahLst/>
              <a:cxnLst/>
              <a:rect l="l" t="t" r="r" b="b"/>
              <a:pathLst>
                <a:path w="8195" h="7691" extrusionOk="0">
                  <a:moveTo>
                    <a:pt x="8195" y="1"/>
                  </a:moveTo>
                  <a:lnTo>
                    <a:pt x="0" y="7686"/>
                  </a:lnTo>
                  <a:cubicBezTo>
                    <a:pt x="0" y="7686"/>
                    <a:pt x="48" y="7690"/>
                    <a:pt x="136" y="7690"/>
                  </a:cubicBezTo>
                  <a:cubicBezTo>
                    <a:pt x="984" y="7690"/>
                    <a:pt x="5585" y="7343"/>
                    <a:pt x="8195"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9"/>
            <p:cNvSpPr/>
            <p:nvPr/>
          </p:nvSpPr>
          <p:spPr>
            <a:xfrm>
              <a:off x="6239750" y="2878738"/>
              <a:ext cx="138475" cy="351800"/>
            </a:xfrm>
            <a:custGeom>
              <a:avLst/>
              <a:gdLst/>
              <a:ahLst/>
              <a:cxnLst/>
              <a:rect l="l" t="t" r="r" b="b"/>
              <a:pathLst>
                <a:path w="5539" h="14072" extrusionOk="0">
                  <a:moveTo>
                    <a:pt x="2713" y="0"/>
                  </a:moveTo>
                  <a:lnTo>
                    <a:pt x="2713" y="0"/>
                  </a:lnTo>
                  <a:cubicBezTo>
                    <a:pt x="1" y="7855"/>
                    <a:pt x="905" y="10540"/>
                    <a:pt x="3533" y="14072"/>
                  </a:cubicBezTo>
                  <a:cubicBezTo>
                    <a:pt x="4833" y="12235"/>
                    <a:pt x="5539" y="4408"/>
                    <a:pt x="2713"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9"/>
            <p:cNvSpPr/>
            <p:nvPr/>
          </p:nvSpPr>
          <p:spPr>
            <a:xfrm>
              <a:off x="6146500" y="3385238"/>
              <a:ext cx="130725" cy="219000"/>
            </a:xfrm>
            <a:custGeom>
              <a:avLst/>
              <a:gdLst/>
              <a:ahLst/>
              <a:cxnLst/>
              <a:rect l="l" t="t" r="r" b="b"/>
              <a:pathLst>
                <a:path w="5229" h="8760" extrusionOk="0">
                  <a:moveTo>
                    <a:pt x="1" y="0"/>
                  </a:moveTo>
                  <a:lnTo>
                    <a:pt x="1" y="0"/>
                  </a:lnTo>
                  <a:cubicBezTo>
                    <a:pt x="29" y="3250"/>
                    <a:pt x="2233" y="6075"/>
                    <a:pt x="5228" y="8760"/>
                  </a:cubicBezTo>
                  <a:cubicBezTo>
                    <a:pt x="5228" y="8760"/>
                    <a:pt x="3674" y="2063"/>
                    <a:pt x="1"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9"/>
            <p:cNvSpPr/>
            <p:nvPr/>
          </p:nvSpPr>
          <p:spPr>
            <a:xfrm>
              <a:off x="6668550" y="3109013"/>
              <a:ext cx="187925" cy="320750"/>
            </a:xfrm>
            <a:custGeom>
              <a:avLst/>
              <a:gdLst/>
              <a:ahLst/>
              <a:cxnLst/>
              <a:rect l="l" t="t" r="r" b="b"/>
              <a:pathLst>
                <a:path w="7517" h="12830" extrusionOk="0">
                  <a:moveTo>
                    <a:pt x="7516" y="1"/>
                  </a:moveTo>
                  <a:lnTo>
                    <a:pt x="7516" y="1"/>
                  </a:lnTo>
                  <a:cubicBezTo>
                    <a:pt x="3419" y="3024"/>
                    <a:pt x="1046" y="7404"/>
                    <a:pt x="0" y="12829"/>
                  </a:cubicBezTo>
                  <a:cubicBezTo>
                    <a:pt x="0" y="12829"/>
                    <a:pt x="5878" y="6980"/>
                    <a:pt x="7516"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9"/>
            <p:cNvSpPr/>
            <p:nvPr/>
          </p:nvSpPr>
          <p:spPr>
            <a:xfrm>
              <a:off x="6378200" y="3686588"/>
              <a:ext cx="228900" cy="59000"/>
            </a:xfrm>
            <a:custGeom>
              <a:avLst/>
              <a:gdLst/>
              <a:ahLst/>
              <a:cxnLst/>
              <a:rect l="l" t="t" r="r" b="b"/>
              <a:pathLst>
                <a:path w="9156" h="2360" extrusionOk="0">
                  <a:moveTo>
                    <a:pt x="4501" y="1"/>
                  </a:moveTo>
                  <a:cubicBezTo>
                    <a:pt x="2950" y="1"/>
                    <a:pt x="1450" y="354"/>
                    <a:pt x="1" y="1057"/>
                  </a:cubicBezTo>
                  <a:cubicBezTo>
                    <a:pt x="1" y="1057"/>
                    <a:pt x="2245" y="2359"/>
                    <a:pt x="4935" y="2359"/>
                  </a:cubicBezTo>
                  <a:cubicBezTo>
                    <a:pt x="6306" y="2359"/>
                    <a:pt x="7792" y="2021"/>
                    <a:pt x="9156" y="1001"/>
                  </a:cubicBezTo>
                  <a:cubicBezTo>
                    <a:pt x="7556" y="333"/>
                    <a:pt x="6005" y="1"/>
                    <a:pt x="4501"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9"/>
            <p:cNvSpPr/>
            <p:nvPr/>
          </p:nvSpPr>
          <p:spPr>
            <a:xfrm>
              <a:off x="6469325" y="3110438"/>
              <a:ext cx="97525" cy="234550"/>
            </a:xfrm>
            <a:custGeom>
              <a:avLst/>
              <a:gdLst/>
              <a:ahLst/>
              <a:cxnLst/>
              <a:rect l="l" t="t" r="r" b="b"/>
              <a:pathLst>
                <a:path w="3901" h="9382" extrusionOk="0">
                  <a:moveTo>
                    <a:pt x="3081" y="0"/>
                  </a:moveTo>
                  <a:lnTo>
                    <a:pt x="3081" y="0"/>
                  </a:lnTo>
                  <a:cubicBezTo>
                    <a:pt x="538" y="2798"/>
                    <a:pt x="1" y="5934"/>
                    <a:pt x="1103" y="9381"/>
                  </a:cubicBezTo>
                  <a:cubicBezTo>
                    <a:pt x="1103" y="9381"/>
                    <a:pt x="3900" y="4804"/>
                    <a:pt x="3081"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9"/>
            <p:cNvSpPr/>
            <p:nvPr/>
          </p:nvSpPr>
          <p:spPr>
            <a:xfrm>
              <a:off x="6325925" y="2971263"/>
              <a:ext cx="207025" cy="259275"/>
            </a:xfrm>
            <a:custGeom>
              <a:avLst/>
              <a:gdLst/>
              <a:ahLst/>
              <a:cxnLst/>
              <a:rect l="l" t="t" r="r" b="b"/>
              <a:pathLst>
                <a:path w="8281" h="10371" extrusionOk="0">
                  <a:moveTo>
                    <a:pt x="8280" y="1"/>
                  </a:moveTo>
                  <a:lnTo>
                    <a:pt x="8280" y="1"/>
                  </a:lnTo>
                  <a:cubicBezTo>
                    <a:pt x="8280" y="1"/>
                    <a:pt x="1" y="2742"/>
                    <a:pt x="86" y="10371"/>
                  </a:cubicBezTo>
                  <a:lnTo>
                    <a:pt x="8280" y="1"/>
                  </a:ln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12" name="Google Shape;5512;p9"/>
          <p:cNvGrpSpPr/>
          <p:nvPr/>
        </p:nvGrpSpPr>
        <p:grpSpPr>
          <a:xfrm rot="2699747" flipH="1">
            <a:off x="6893903" y="5501144"/>
            <a:ext cx="2587892" cy="2006893"/>
            <a:chOff x="665975" y="3810425"/>
            <a:chExt cx="2022603" cy="1568400"/>
          </a:xfrm>
        </p:grpSpPr>
        <p:sp>
          <p:nvSpPr>
            <p:cNvPr id="5513" name="Google Shape;5513;p9"/>
            <p:cNvSpPr/>
            <p:nvPr/>
          </p:nvSpPr>
          <p:spPr>
            <a:xfrm>
              <a:off x="665975" y="4339589"/>
              <a:ext cx="847189" cy="630904"/>
            </a:xfrm>
            <a:custGeom>
              <a:avLst/>
              <a:gdLst/>
              <a:ahLst/>
              <a:cxnLst/>
              <a:rect l="l" t="t" r="r" b="b"/>
              <a:pathLst>
                <a:path w="18594" h="13847" fill="none" extrusionOk="0">
                  <a:moveTo>
                    <a:pt x="5511" y="0"/>
                  </a:moveTo>
                  <a:lnTo>
                    <a:pt x="1" y="13846"/>
                  </a:lnTo>
                  <a:lnTo>
                    <a:pt x="11332" y="7404"/>
                  </a:lnTo>
                  <a:lnTo>
                    <a:pt x="18594" y="142"/>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9"/>
            <p:cNvSpPr/>
            <p:nvPr/>
          </p:nvSpPr>
          <p:spPr>
            <a:xfrm>
              <a:off x="1182241" y="4573917"/>
              <a:ext cx="453210" cy="103017"/>
            </a:xfrm>
            <a:custGeom>
              <a:avLst/>
              <a:gdLst/>
              <a:ahLst/>
              <a:cxnLst/>
              <a:rect l="l" t="t" r="r" b="b"/>
              <a:pathLst>
                <a:path w="9947" h="2261" fill="none" extrusionOk="0">
                  <a:moveTo>
                    <a:pt x="9947" y="0"/>
                  </a:moveTo>
                  <a:lnTo>
                    <a:pt x="1" y="226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9"/>
            <p:cNvSpPr/>
            <p:nvPr/>
          </p:nvSpPr>
          <p:spPr>
            <a:xfrm>
              <a:off x="665975" y="4827518"/>
              <a:ext cx="1210231" cy="212458"/>
            </a:xfrm>
            <a:custGeom>
              <a:avLst/>
              <a:gdLst/>
              <a:ahLst/>
              <a:cxnLst/>
              <a:rect l="l" t="t" r="r" b="b"/>
              <a:pathLst>
                <a:path w="26562" h="4663" fill="none" extrusionOk="0">
                  <a:moveTo>
                    <a:pt x="26562" y="1"/>
                  </a:moveTo>
                  <a:lnTo>
                    <a:pt x="18594" y="4663"/>
                  </a:lnTo>
                  <a:lnTo>
                    <a:pt x="1" y="3137"/>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9"/>
            <p:cNvSpPr/>
            <p:nvPr/>
          </p:nvSpPr>
          <p:spPr>
            <a:xfrm>
              <a:off x="1513114" y="5039931"/>
              <a:ext cx="620607" cy="207355"/>
            </a:xfrm>
            <a:custGeom>
              <a:avLst/>
              <a:gdLst/>
              <a:ahLst/>
              <a:cxnLst/>
              <a:rect l="l" t="t" r="r" b="b"/>
              <a:pathLst>
                <a:path w="13621" h="4551" fill="none" extrusionOk="0">
                  <a:moveTo>
                    <a:pt x="13620" y="4550"/>
                  </a:moveTo>
                  <a:lnTo>
                    <a:pt x="1" y="1"/>
                  </a:lnTo>
                </a:path>
              </a:pathLst>
            </a:custGeom>
            <a:noFill/>
            <a:ln w="9175" cap="rnd" cmpd="sng">
              <a:solidFill>
                <a:srgbClr val="39460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9"/>
            <p:cNvSpPr/>
            <p:nvPr/>
          </p:nvSpPr>
          <p:spPr>
            <a:xfrm>
              <a:off x="879708" y="3833616"/>
              <a:ext cx="176418" cy="506017"/>
            </a:xfrm>
            <a:custGeom>
              <a:avLst/>
              <a:gdLst/>
              <a:ahLst/>
              <a:cxnLst/>
              <a:rect l="l" t="t" r="r" b="b"/>
              <a:pathLst>
                <a:path w="3872" h="11106" extrusionOk="0">
                  <a:moveTo>
                    <a:pt x="3532" y="1"/>
                  </a:moveTo>
                  <a:lnTo>
                    <a:pt x="3532" y="1"/>
                  </a:lnTo>
                  <a:cubicBezTo>
                    <a:pt x="0" y="4606"/>
                    <a:pt x="820" y="11105"/>
                    <a:pt x="820" y="11105"/>
                  </a:cubicBezTo>
                  <a:cubicBezTo>
                    <a:pt x="2911" y="7799"/>
                    <a:pt x="3872" y="3900"/>
                    <a:pt x="3532"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9"/>
            <p:cNvSpPr/>
            <p:nvPr/>
          </p:nvSpPr>
          <p:spPr>
            <a:xfrm>
              <a:off x="1514390" y="3810425"/>
              <a:ext cx="454532" cy="535633"/>
            </a:xfrm>
            <a:custGeom>
              <a:avLst/>
              <a:gdLst/>
              <a:ahLst/>
              <a:cxnLst/>
              <a:rect l="l" t="t" r="r" b="b"/>
              <a:pathLst>
                <a:path w="9976" h="11756" extrusionOk="0">
                  <a:moveTo>
                    <a:pt x="9975" y="1"/>
                  </a:moveTo>
                  <a:cubicBezTo>
                    <a:pt x="4296" y="2940"/>
                    <a:pt x="509" y="6670"/>
                    <a:pt x="1" y="11756"/>
                  </a:cubicBezTo>
                  <a:cubicBezTo>
                    <a:pt x="1" y="11756"/>
                    <a:pt x="7630" y="7856"/>
                    <a:pt x="9975" y="1"/>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9"/>
            <p:cNvSpPr/>
            <p:nvPr/>
          </p:nvSpPr>
          <p:spPr>
            <a:xfrm>
              <a:off x="1482223" y="5043803"/>
              <a:ext cx="272965" cy="315475"/>
            </a:xfrm>
            <a:custGeom>
              <a:avLst/>
              <a:gdLst/>
              <a:ahLst/>
              <a:cxnLst/>
              <a:rect l="l" t="t" r="r" b="b"/>
              <a:pathLst>
                <a:path w="5991" h="6924" extrusionOk="0">
                  <a:moveTo>
                    <a:pt x="989" y="1"/>
                  </a:moveTo>
                  <a:cubicBezTo>
                    <a:pt x="0" y="3928"/>
                    <a:pt x="5991" y="6924"/>
                    <a:pt x="5991" y="6924"/>
                  </a:cubicBezTo>
                  <a:lnTo>
                    <a:pt x="989" y="1"/>
                  </a:ln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9"/>
            <p:cNvSpPr/>
            <p:nvPr/>
          </p:nvSpPr>
          <p:spPr>
            <a:xfrm>
              <a:off x="1623830" y="4437411"/>
              <a:ext cx="395300" cy="182523"/>
            </a:xfrm>
            <a:custGeom>
              <a:avLst/>
              <a:gdLst/>
              <a:ahLst/>
              <a:cxnLst/>
              <a:rect l="l" t="t" r="r" b="b"/>
              <a:pathLst>
                <a:path w="8676" h="4006" extrusionOk="0">
                  <a:moveTo>
                    <a:pt x="8675" y="1"/>
                  </a:moveTo>
                  <a:lnTo>
                    <a:pt x="1" y="3053"/>
                  </a:lnTo>
                  <a:cubicBezTo>
                    <a:pt x="759" y="3735"/>
                    <a:pt x="1573" y="4005"/>
                    <a:pt x="2389" y="4005"/>
                  </a:cubicBezTo>
                  <a:cubicBezTo>
                    <a:pt x="5525" y="4005"/>
                    <a:pt x="8675" y="1"/>
                    <a:pt x="8675"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9"/>
            <p:cNvSpPr/>
            <p:nvPr/>
          </p:nvSpPr>
          <p:spPr>
            <a:xfrm>
              <a:off x="1865857" y="4833942"/>
              <a:ext cx="500869" cy="72262"/>
            </a:xfrm>
            <a:custGeom>
              <a:avLst/>
              <a:gdLst/>
              <a:ahLst/>
              <a:cxnLst/>
              <a:rect l="l" t="t" r="r" b="b"/>
              <a:pathLst>
                <a:path w="10993" h="1586" extrusionOk="0">
                  <a:moveTo>
                    <a:pt x="1" y="1"/>
                  </a:moveTo>
                  <a:lnTo>
                    <a:pt x="1" y="1"/>
                  </a:lnTo>
                  <a:cubicBezTo>
                    <a:pt x="515" y="1191"/>
                    <a:pt x="1930" y="1585"/>
                    <a:pt x="3581" y="1585"/>
                  </a:cubicBezTo>
                  <a:cubicBezTo>
                    <a:pt x="6831" y="1585"/>
                    <a:pt x="10993" y="57"/>
                    <a:pt x="10993" y="57"/>
                  </a:cubicBezTo>
                  <a:lnTo>
                    <a:pt x="1" y="1"/>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9"/>
            <p:cNvSpPr/>
            <p:nvPr/>
          </p:nvSpPr>
          <p:spPr>
            <a:xfrm>
              <a:off x="2133672" y="5247240"/>
              <a:ext cx="337345" cy="131585"/>
            </a:xfrm>
            <a:custGeom>
              <a:avLst/>
              <a:gdLst/>
              <a:ahLst/>
              <a:cxnLst/>
              <a:rect l="l" t="t" r="r" b="b"/>
              <a:pathLst>
                <a:path w="7404" h="2888" extrusionOk="0">
                  <a:moveTo>
                    <a:pt x="0" y="0"/>
                  </a:moveTo>
                  <a:lnTo>
                    <a:pt x="0" y="0"/>
                  </a:lnTo>
                  <a:cubicBezTo>
                    <a:pt x="682" y="2442"/>
                    <a:pt x="3488" y="2887"/>
                    <a:pt x="5442" y="2887"/>
                  </a:cubicBezTo>
                  <a:cubicBezTo>
                    <a:pt x="6562" y="2887"/>
                    <a:pt x="7403" y="2741"/>
                    <a:pt x="7403" y="2741"/>
                  </a:cubicBezTo>
                  <a:lnTo>
                    <a:pt x="0" y="0"/>
                  </a:ln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9"/>
            <p:cNvSpPr/>
            <p:nvPr/>
          </p:nvSpPr>
          <p:spPr>
            <a:xfrm>
              <a:off x="917023" y="4047350"/>
              <a:ext cx="428789" cy="292283"/>
            </a:xfrm>
            <a:custGeom>
              <a:avLst/>
              <a:gdLst/>
              <a:ahLst/>
              <a:cxnLst/>
              <a:rect l="l" t="t" r="r" b="b"/>
              <a:pathLst>
                <a:path w="9411" h="6415" extrusionOk="0">
                  <a:moveTo>
                    <a:pt x="9410" y="0"/>
                  </a:moveTo>
                  <a:cubicBezTo>
                    <a:pt x="5426" y="1526"/>
                    <a:pt x="2290" y="3674"/>
                    <a:pt x="1" y="6414"/>
                  </a:cubicBezTo>
                  <a:cubicBezTo>
                    <a:pt x="4607" y="5764"/>
                    <a:pt x="9410" y="0"/>
                    <a:pt x="9410"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9"/>
            <p:cNvSpPr/>
            <p:nvPr/>
          </p:nvSpPr>
          <p:spPr>
            <a:xfrm>
              <a:off x="1514390" y="4195383"/>
              <a:ext cx="574270" cy="172181"/>
            </a:xfrm>
            <a:custGeom>
              <a:avLst/>
              <a:gdLst/>
              <a:ahLst/>
              <a:cxnLst/>
              <a:rect l="l" t="t" r="r" b="b"/>
              <a:pathLst>
                <a:path w="12604" h="3779" extrusionOk="0">
                  <a:moveTo>
                    <a:pt x="12603" y="1"/>
                  </a:moveTo>
                  <a:cubicBezTo>
                    <a:pt x="7460" y="227"/>
                    <a:pt x="3307" y="1385"/>
                    <a:pt x="1" y="3307"/>
                  </a:cubicBezTo>
                  <a:cubicBezTo>
                    <a:pt x="752" y="3639"/>
                    <a:pt x="1589" y="3778"/>
                    <a:pt x="2463" y="3778"/>
                  </a:cubicBezTo>
                  <a:cubicBezTo>
                    <a:pt x="7016" y="3778"/>
                    <a:pt x="12603" y="1"/>
                    <a:pt x="12603" y="1"/>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9"/>
            <p:cNvSpPr/>
            <p:nvPr/>
          </p:nvSpPr>
          <p:spPr>
            <a:xfrm>
              <a:off x="1153947" y="4734844"/>
              <a:ext cx="379809" cy="275516"/>
            </a:xfrm>
            <a:custGeom>
              <a:avLst/>
              <a:gdLst/>
              <a:ahLst/>
              <a:cxnLst/>
              <a:rect l="l" t="t" r="r" b="b"/>
              <a:pathLst>
                <a:path w="8336" h="6047" extrusionOk="0">
                  <a:moveTo>
                    <a:pt x="8336" y="0"/>
                  </a:moveTo>
                  <a:lnTo>
                    <a:pt x="8336" y="0"/>
                  </a:lnTo>
                  <a:cubicBezTo>
                    <a:pt x="4352" y="1611"/>
                    <a:pt x="1102" y="3447"/>
                    <a:pt x="0" y="6047"/>
                  </a:cubicBezTo>
                  <a:cubicBezTo>
                    <a:pt x="4012" y="5538"/>
                    <a:pt x="8336" y="0"/>
                    <a:pt x="8336" y="0"/>
                  </a:cubicBezTo>
                  <a:close/>
                </a:path>
              </a:pathLst>
            </a:custGeom>
            <a:solidFill>
              <a:srgbClr val="7A8D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9"/>
            <p:cNvSpPr/>
            <p:nvPr/>
          </p:nvSpPr>
          <p:spPr>
            <a:xfrm>
              <a:off x="1865857" y="4524983"/>
              <a:ext cx="491847" cy="309005"/>
            </a:xfrm>
            <a:custGeom>
              <a:avLst/>
              <a:gdLst/>
              <a:ahLst/>
              <a:cxnLst/>
              <a:rect l="l" t="t" r="r" b="b"/>
              <a:pathLst>
                <a:path w="10795" h="6782" extrusionOk="0">
                  <a:moveTo>
                    <a:pt x="10795" y="0"/>
                  </a:moveTo>
                  <a:lnTo>
                    <a:pt x="10795" y="0"/>
                  </a:lnTo>
                  <a:cubicBezTo>
                    <a:pt x="4126" y="170"/>
                    <a:pt x="1" y="6782"/>
                    <a:pt x="1" y="6782"/>
                  </a:cubicBezTo>
                  <a:cubicBezTo>
                    <a:pt x="4352" y="6188"/>
                    <a:pt x="8082" y="4211"/>
                    <a:pt x="10795"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9"/>
            <p:cNvSpPr/>
            <p:nvPr/>
          </p:nvSpPr>
          <p:spPr>
            <a:xfrm>
              <a:off x="2133672" y="5092966"/>
              <a:ext cx="554906" cy="155869"/>
            </a:xfrm>
            <a:custGeom>
              <a:avLst/>
              <a:gdLst/>
              <a:ahLst/>
              <a:cxnLst/>
              <a:rect l="l" t="t" r="r" b="b"/>
              <a:pathLst>
                <a:path w="12179" h="3421" extrusionOk="0">
                  <a:moveTo>
                    <a:pt x="10527" y="0"/>
                  </a:moveTo>
                  <a:cubicBezTo>
                    <a:pt x="5853" y="0"/>
                    <a:pt x="0" y="3386"/>
                    <a:pt x="0" y="3386"/>
                  </a:cubicBezTo>
                  <a:cubicBezTo>
                    <a:pt x="500" y="3408"/>
                    <a:pt x="1000" y="3420"/>
                    <a:pt x="1502" y="3420"/>
                  </a:cubicBezTo>
                  <a:cubicBezTo>
                    <a:pt x="4967" y="3420"/>
                    <a:pt x="8476" y="2806"/>
                    <a:pt x="12179" y="165"/>
                  </a:cubicBezTo>
                  <a:cubicBezTo>
                    <a:pt x="11654" y="51"/>
                    <a:pt x="11099" y="0"/>
                    <a:pt x="10527" y="0"/>
                  </a:cubicBezTo>
                  <a:close/>
                </a:path>
              </a:pathLst>
            </a:custGeom>
            <a:solidFill>
              <a:srgbClr val="3946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519392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93"/>
        <p:cNvGrpSpPr/>
        <p:nvPr/>
      </p:nvGrpSpPr>
      <p:grpSpPr>
        <a:xfrm>
          <a:off x="0" y="0"/>
          <a:ext cx="0" cy="0"/>
          <a:chOff x="0" y="0"/>
          <a:chExt cx="0" cy="0"/>
        </a:xfrm>
      </p:grpSpPr>
    </p:spTree>
    <p:extLst>
      <p:ext uri="{BB962C8B-B14F-4D97-AF65-F5344CB8AC3E}">
        <p14:creationId xmlns:p14="http://schemas.microsoft.com/office/powerpoint/2010/main" val="20685874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194"/>
        <p:cNvGrpSpPr/>
        <p:nvPr/>
      </p:nvGrpSpPr>
      <p:grpSpPr>
        <a:xfrm>
          <a:off x="0" y="0"/>
          <a:ext cx="0" cy="0"/>
          <a:chOff x="0" y="0"/>
          <a:chExt cx="0" cy="0"/>
        </a:xfrm>
      </p:grpSpPr>
      <p:grpSp>
        <p:nvGrpSpPr>
          <p:cNvPr id="6195" name="Google Shape;6195;p13"/>
          <p:cNvGrpSpPr/>
          <p:nvPr/>
        </p:nvGrpSpPr>
        <p:grpSpPr>
          <a:xfrm>
            <a:off x="-59163" y="-149462"/>
            <a:ext cx="12310325" cy="7156923"/>
            <a:chOff x="-36097" y="-112100"/>
            <a:chExt cx="9232744" cy="5367692"/>
          </a:xfrm>
        </p:grpSpPr>
        <p:sp>
          <p:nvSpPr>
            <p:cNvPr id="6196" name="Google Shape;6196;p13"/>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13"/>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13"/>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13"/>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13"/>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13"/>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13"/>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13"/>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13"/>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13"/>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13"/>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13"/>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13"/>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9" name="Google Shape;6209;p13"/>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0" name="Google Shape;6210;p13"/>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13"/>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13"/>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13"/>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13"/>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13"/>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13"/>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13"/>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13"/>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13"/>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13"/>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13"/>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13"/>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13"/>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13"/>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13"/>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13"/>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13"/>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13"/>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13"/>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13"/>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13"/>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13"/>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13"/>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13"/>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13"/>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13"/>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13"/>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13"/>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13"/>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13"/>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13"/>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13"/>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3" name="Google Shape;6243;p13"/>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4" name="Google Shape;6244;p13"/>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13"/>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13"/>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13"/>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13"/>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13"/>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13"/>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1" name="Google Shape;6251;p13"/>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2" name="Google Shape;6252;p13"/>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3" name="Google Shape;6253;p13"/>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13"/>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13"/>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13"/>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13"/>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13"/>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13"/>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13"/>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1" name="Google Shape;6261;p13"/>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2" name="Google Shape;6262;p13"/>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13"/>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4" name="Google Shape;6264;p13"/>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5" name="Google Shape;6265;p13"/>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13"/>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13"/>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13"/>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13"/>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13"/>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13"/>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13"/>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13"/>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13"/>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13"/>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13"/>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13"/>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13"/>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13"/>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13"/>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1" name="Google Shape;6281;p13"/>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2" name="Google Shape;6282;p13"/>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13"/>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13"/>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13"/>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13"/>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13"/>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13"/>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13"/>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13"/>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13"/>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13"/>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13"/>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13"/>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13"/>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13"/>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13"/>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13"/>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13"/>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13"/>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13"/>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13"/>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13"/>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13"/>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13"/>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13"/>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13"/>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13"/>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13"/>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0" name="Google Shape;6310;p13"/>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1" name="Google Shape;6311;p13"/>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13"/>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13"/>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13"/>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13"/>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13"/>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13"/>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13"/>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13"/>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13"/>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13"/>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13"/>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13"/>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13"/>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13"/>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13"/>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13"/>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13"/>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13"/>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13"/>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13"/>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13"/>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13"/>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13"/>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13"/>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13"/>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13"/>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13"/>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13"/>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13"/>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13"/>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13"/>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13"/>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13"/>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5" name="Google Shape;6345;p13"/>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6" name="Google Shape;6346;p13"/>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13"/>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13"/>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13"/>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13"/>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13"/>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13"/>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13"/>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13"/>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13"/>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13"/>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13"/>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13"/>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13"/>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13"/>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13"/>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13"/>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13"/>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13"/>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13"/>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13"/>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13"/>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13"/>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13"/>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13"/>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13"/>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2" name="Google Shape;6372;p13"/>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3" name="Google Shape;6373;p13"/>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4" name="Google Shape;6374;p13"/>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5" name="Google Shape;6375;p13"/>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6" name="Google Shape;6376;p13"/>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7" name="Google Shape;6377;p13"/>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8" name="Google Shape;6378;p13"/>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9" name="Google Shape;6379;p13"/>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0" name="Google Shape;6380;p13"/>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1" name="Google Shape;6381;p13"/>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2" name="Google Shape;6382;p13"/>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3" name="Google Shape;6383;p13"/>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4" name="Google Shape;6384;p13"/>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5" name="Google Shape;6385;p13"/>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6" name="Google Shape;6386;p13"/>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7" name="Google Shape;6387;p13"/>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8" name="Google Shape;6388;p13"/>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9" name="Google Shape;6389;p13"/>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0" name="Google Shape;6390;p13"/>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1" name="Google Shape;6391;p13"/>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2" name="Google Shape;6392;p13"/>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3" name="Google Shape;6393;p13"/>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4" name="Google Shape;6394;p13"/>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5" name="Google Shape;6395;p13"/>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6" name="Google Shape;6396;p13"/>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7" name="Google Shape;6397;p13"/>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8" name="Google Shape;6398;p13"/>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9" name="Google Shape;6399;p13"/>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0" name="Google Shape;6400;p13"/>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1" name="Google Shape;6401;p13"/>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2" name="Google Shape;6402;p13"/>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3" name="Google Shape;6403;p13"/>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4" name="Google Shape;6404;p13"/>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5" name="Google Shape;6405;p13"/>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6" name="Google Shape;6406;p13"/>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7" name="Google Shape;6407;p13"/>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8" name="Google Shape;6408;p13"/>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9" name="Google Shape;6409;p13"/>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0" name="Google Shape;6410;p13"/>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1" name="Google Shape;6411;p13"/>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2" name="Google Shape;6412;p13"/>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3" name="Google Shape;6413;p13"/>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4" name="Google Shape;6414;p13"/>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5" name="Google Shape;6415;p13"/>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6" name="Google Shape;6416;p13"/>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7" name="Google Shape;6417;p13"/>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8" name="Google Shape;6418;p13"/>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9" name="Google Shape;6419;p13"/>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0" name="Google Shape;6420;p13"/>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1" name="Google Shape;6421;p13"/>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2" name="Google Shape;6422;p13"/>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3" name="Google Shape;6423;p13"/>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4" name="Google Shape;6424;p13"/>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5" name="Google Shape;6425;p13"/>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6" name="Google Shape;6426;p13"/>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7" name="Google Shape;6427;p13"/>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8" name="Google Shape;6428;p13"/>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9" name="Google Shape;6429;p13"/>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0" name="Google Shape;6430;p13"/>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1" name="Google Shape;6431;p13"/>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2" name="Google Shape;6432;p13"/>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3" name="Google Shape;6433;p13"/>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4" name="Google Shape;6434;p13"/>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5" name="Google Shape;6435;p13"/>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6" name="Google Shape;6436;p13"/>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7" name="Google Shape;6437;p13"/>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8" name="Google Shape;6438;p13"/>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9" name="Google Shape;6439;p13"/>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0" name="Google Shape;6440;p13"/>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1" name="Google Shape;6441;p13"/>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2" name="Google Shape;6442;p13"/>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3" name="Google Shape;6443;p13"/>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4" name="Google Shape;6444;p13"/>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5" name="Google Shape;6445;p13"/>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6" name="Google Shape;6446;p13"/>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7" name="Google Shape;6447;p13"/>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8" name="Google Shape;6448;p13"/>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9" name="Google Shape;6449;p13"/>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0" name="Google Shape;6450;p13"/>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1" name="Google Shape;6451;p13"/>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2" name="Google Shape;6452;p13"/>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3" name="Google Shape;6453;p13"/>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4" name="Google Shape;6454;p13"/>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5" name="Google Shape;6455;p13"/>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6" name="Google Shape;6456;p13"/>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7" name="Google Shape;6457;p13"/>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8" name="Google Shape;6458;p13"/>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9" name="Google Shape;6459;p13"/>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0" name="Google Shape;6460;p13"/>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1" name="Google Shape;6461;p13"/>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2" name="Google Shape;6462;p13"/>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3" name="Google Shape;6463;p13"/>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4" name="Google Shape;6464;p13"/>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5" name="Google Shape;6465;p13"/>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6" name="Google Shape;6466;p13"/>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7" name="Google Shape;6467;p13"/>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8" name="Google Shape;6468;p13"/>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9" name="Google Shape;6469;p13"/>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0" name="Google Shape;6470;p13"/>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1" name="Google Shape;6471;p13"/>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2" name="Google Shape;6472;p13"/>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3" name="Google Shape;6473;p13"/>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4" name="Google Shape;6474;p13"/>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5" name="Google Shape;6475;p13"/>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6" name="Google Shape;6476;p13"/>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7" name="Google Shape;6477;p13"/>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8" name="Google Shape;6478;p13"/>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9" name="Google Shape;6479;p13"/>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0" name="Google Shape;6480;p13"/>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1" name="Google Shape;6481;p13"/>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2" name="Google Shape;6482;p13"/>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3" name="Google Shape;6483;p13"/>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4" name="Google Shape;6484;p13"/>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5" name="Google Shape;6485;p13"/>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6" name="Google Shape;6486;p13"/>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7" name="Google Shape;6487;p13"/>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8" name="Google Shape;6488;p13"/>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9" name="Google Shape;6489;p13"/>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0" name="Google Shape;6490;p13"/>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1" name="Google Shape;6491;p13"/>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2" name="Google Shape;6492;p13"/>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3" name="Google Shape;6493;p13"/>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4" name="Google Shape;6494;p13"/>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5" name="Google Shape;6495;p13"/>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6" name="Google Shape;6496;p13"/>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7" name="Google Shape;6497;p13"/>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8" name="Google Shape;6498;p13"/>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9" name="Google Shape;6499;p13"/>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0" name="Google Shape;6500;p13"/>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1" name="Google Shape;6501;p13"/>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2" name="Google Shape;6502;p13"/>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3" name="Google Shape;6503;p13"/>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4" name="Google Shape;6504;p13"/>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5" name="Google Shape;6505;p13"/>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6" name="Google Shape;6506;p13"/>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7" name="Google Shape;6507;p13"/>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8" name="Google Shape;6508;p13"/>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9" name="Google Shape;6509;p13"/>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0" name="Google Shape;6510;p13"/>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1" name="Google Shape;6511;p13"/>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2" name="Google Shape;6512;p13"/>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3" name="Google Shape;6513;p13"/>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4" name="Google Shape;6514;p13"/>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5" name="Google Shape;6515;p13"/>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6" name="Google Shape;6516;p13"/>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7" name="Google Shape;6517;p13"/>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8" name="Google Shape;6518;p13"/>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9" name="Google Shape;6519;p13"/>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0" name="Google Shape;6520;p13"/>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1" name="Google Shape;6521;p13"/>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2" name="Google Shape;6522;p13"/>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3" name="Google Shape;6523;p13"/>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4" name="Google Shape;6524;p13"/>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5" name="Google Shape;6525;p13"/>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6" name="Google Shape;6526;p13"/>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7" name="Google Shape;6527;p13"/>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8" name="Google Shape;6528;p13"/>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9" name="Google Shape;6529;p13"/>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0" name="Google Shape;6530;p13"/>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1" name="Google Shape;6531;p13"/>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2" name="Google Shape;6532;p13"/>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3" name="Google Shape;6533;p13"/>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4" name="Google Shape;6534;p13"/>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5" name="Google Shape;6535;p13"/>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6" name="Google Shape;6536;p13"/>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7" name="Google Shape;6537;p13"/>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8" name="Google Shape;6538;p13"/>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9" name="Google Shape;6539;p13"/>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0" name="Google Shape;6540;p13"/>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1" name="Google Shape;6541;p13"/>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2" name="Google Shape;6542;p13"/>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3" name="Google Shape;6543;p13"/>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4" name="Google Shape;6544;p13"/>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5" name="Google Shape;6545;p13"/>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6" name="Google Shape;6546;p13"/>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7" name="Google Shape;6547;p13"/>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8" name="Google Shape;6548;p13"/>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9" name="Google Shape;6549;p13"/>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0" name="Google Shape;6550;p13"/>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1" name="Google Shape;6551;p13"/>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2" name="Google Shape;6552;p13"/>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3" name="Google Shape;6553;p13"/>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4" name="Google Shape;6554;p13"/>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5" name="Google Shape;6555;p13"/>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6" name="Google Shape;6556;p13"/>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7" name="Google Shape;6557;p13"/>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8" name="Google Shape;6558;p13"/>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9" name="Google Shape;6559;p13"/>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0" name="Google Shape;6560;p13"/>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1" name="Google Shape;6561;p13"/>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2" name="Google Shape;6562;p13"/>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3" name="Google Shape;6563;p13"/>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4" name="Google Shape;6564;p13"/>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5" name="Google Shape;6565;p13"/>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6" name="Google Shape;6566;p13"/>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7" name="Google Shape;6567;p13"/>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8" name="Google Shape;6568;p13"/>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9" name="Google Shape;6569;p13"/>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0" name="Google Shape;6570;p13"/>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1" name="Google Shape;6571;p13"/>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2" name="Google Shape;6572;p13"/>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3" name="Google Shape;6573;p13"/>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4" name="Google Shape;6574;p13"/>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5" name="Google Shape;6575;p13"/>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6" name="Google Shape;6576;p13"/>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7" name="Google Shape;6577;p13"/>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8" name="Google Shape;6578;p13"/>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9" name="Google Shape;6579;p13"/>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0" name="Google Shape;6580;p13"/>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1" name="Google Shape;6581;p13"/>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2" name="Google Shape;6582;p13"/>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3" name="Google Shape;6583;p13"/>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4" name="Google Shape;6584;p13"/>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5" name="Google Shape;6585;p13"/>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6" name="Google Shape;6586;p13"/>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7" name="Google Shape;6587;p13"/>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8" name="Google Shape;6588;p13"/>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9" name="Google Shape;6589;p13"/>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0" name="Google Shape;6590;p13"/>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1" name="Google Shape;6591;p13"/>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2" name="Google Shape;6592;p13"/>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3" name="Google Shape;6593;p13"/>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4" name="Google Shape;6594;p13"/>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5" name="Google Shape;6595;p13"/>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6" name="Google Shape;6596;p13"/>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7" name="Google Shape;6597;p13"/>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8" name="Google Shape;6598;p13"/>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9" name="Google Shape;6599;p13"/>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0" name="Google Shape;6600;p13"/>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1" name="Google Shape;6601;p13"/>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2" name="Google Shape;6602;p13"/>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3" name="Google Shape;6603;p13"/>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4" name="Google Shape;6604;p13"/>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5" name="Google Shape;6605;p13"/>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6" name="Google Shape;6606;p13"/>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7" name="Google Shape;6607;p13"/>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8" name="Google Shape;6608;p13"/>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9" name="Google Shape;6609;p13"/>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0" name="Google Shape;6610;p13"/>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1" name="Google Shape;6611;p13"/>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2" name="Google Shape;6612;p13"/>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3" name="Google Shape;6613;p13"/>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4" name="Google Shape;6614;p13"/>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5" name="Google Shape;6615;p13"/>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6" name="Google Shape;6616;p13"/>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7" name="Google Shape;6617;p13"/>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8" name="Google Shape;6618;p13"/>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9" name="Google Shape;6619;p13"/>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0" name="Google Shape;6620;p13"/>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1" name="Google Shape;6621;p13"/>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2" name="Google Shape;6622;p13"/>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3" name="Google Shape;6623;p13"/>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4" name="Google Shape;6624;p13"/>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5" name="Google Shape;6625;p13"/>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6" name="Google Shape;6626;p13"/>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7" name="Google Shape;6627;p13"/>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8" name="Google Shape;6628;p13"/>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9" name="Google Shape;6629;p13"/>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0" name="Google Shape;6630;p13"/>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1" name="Google Shape;6631;p13"/>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2" name="Google Shape;6632;p13"/>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3" name="Google Shape;6633;p13"/>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4" name="Google Shape;6634;p13"/>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5" name="Google Shape;6635;p13"/>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6" name="Google Shape;6636;p13"/>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7" name="Google Shape;6637;p13"/>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8" name="Google Shape;6638;p13"/>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9" name="Google Shape;6639;p13"/>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0" name="Google Shape;6640;p13"/>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1" name="Google Shape;6641;p13"/>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2" name="Google Shape;6642;p13"/>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3" name="Google Shape;6643;p13"/>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4" name="Google Shape;6644;p13"/>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5" name="Google Shape;6645;p13"/>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6" name="Google Shape;6646;p13"/>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7" name="Google Shape;6647;p13"/>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8" name="Google Shape;6648;p13"/>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9" name="Google Shape;6649;p13"/>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0" name="Google Shape;6650;p13"/>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1" name="Google Shape;6651;p13"/>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2" name="Google Shape;6652;p13"/>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3" name="Google Shape;6653;p13"/>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4" name="Google Shape;6654;p13"/>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5" name="Google Shape;6655;p13"/>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6" name="Google Shape;6656;p13"/>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7" name="Google Shape;6657;p13"/>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8" name="Google Shape;6658;p13"/>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9" name="Google Shape;6659;p13"/>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0" name="Google Shape;6660;p13"/>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1" name="Google Shape;6661;p13"/>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2" name="Google Shape;6662;p13"/>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3" name="Google Shape;6663;p13"/>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4" name="Google Shape;6664;p13"/>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5" name="Google Shape;6665;p13"/>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6" name="Google Shape;6666;p13"/>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7" name="Google Shape;6667;p13"/>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8" name="Google Shape;6668;p13"/>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9" name="Google Shape;6669;p13"/>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0" name="Google Shape;6670;p13"/>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1" name="Google Shape;6671;p13"/>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2" name="Google Shape;6672;p13"/>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3" name="Google Shape;6673;p13"/>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4" name="Google Shape;6674;p13"/>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5" name="Google Shape;6675;p13"/>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6" name="Google Shape;6676;p13"/>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7" name="Google Shape;6677;p13"/>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8" name="Google Shape;6678;p13"/>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9" name="Google Shape;6679;p13"/>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0" name="Google Shape;6680;p13"/>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1" name="Google Shape;6681;p13"/>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2" name="Google Shape;6682;p13"/>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3" name="Google Shape;6683;p13"/>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4" name="Google Shape;6684;p13"/>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5" name="Google Shape;6685;p13"/>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6" name="Google Shape;6686;p13"/>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7" name="Google Shape;6687;p13"/>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8" name="Google Shape;6688;p13"/>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9" name="Google Shape;6689;p13"/>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0" name="Google Shape;6690;p13"/>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1" name="Google Shape;6691;p13"/>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2" name="Google Shape;6692;p13"/>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3" name="Google Shape;6693;p13"/>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4" name="Google Shape;6694;p13"/>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5" name="Google Shape;6695;p13"/>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6" name="Google Shape;6696;p13"/>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7" name="Google Shape;6697;p13"/>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8" name="Google Shape;6698;p13"/>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9" name="Google Shape;6699;p13"/>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0" name="Google Shape;6700;p13"/>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1" name="Google Shape;6701;p13"/>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2" name="Google Shape;6702;p13"/>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3" name="Google Shape;6703;p13"/>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4" name="Google Shape;6704;p13"/>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5" name="Google Shape;6705;p13"/>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6" name="Google Shape;6706;p13"/>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7" name="Google Shape;6707;p13"/>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8" name="Google Shape;6708;p13"/>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9" name="Google Shape;6709;p13"/>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0" name="Google Shape;6710;p13"/>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1" name="Google Shape;6711;p13"/>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2" name="Google Shape;6712;p13"/>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3" name="Google Shape;6713;p13"/>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4" name="Google Shape;6714;p13"/>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5" name="Google Shape;6715;p13"/>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6" name="Google Shape;6716;p13"/>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7" name="Google Shape;6717;p13"/>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8" name="Google Shape;6718;p13"/>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9" name="Google Shape;6719;p13"/>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0" name="Google Shape;6720;p13"/>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1" name="Google Shape;6721;p13"/>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2" name="Google Shape;6722;p13"/>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3" name="Google Shape;6723;p13"/>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4" name="Google Shape;6724;p13"/>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5" name="Google Shape;6725;p13"/>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6" name="Google Shape;6726;p13"/>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7" name="Google Shape;6727;p13"/>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8" name="Google Shape;6728;p13"/>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9" name="Google Shape;6729;p13"/>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0" name="Google Shape;6730;p13"/>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1" name="Google Shape;6731;p13"/>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2" name="Google Shape;6732;p13"/>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3" name="Google Shape;6733;p13"/>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4" name="Google Shape;6734;p13"/>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5" name="Google Shape;6735;p13"/>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6" name="Google Shape;6736;p13"/>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7" name="Google Shape;6737;p13"/>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8" name="Google Shape;6738;p13"/>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9" name="Google Shape;6739;p13"/>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0" name="Google Shape;6740;p13"/>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1" name="Google Shape;6741;p13"/>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2" name="Google Shape;6742;p13"/>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3" name="Google Shape;6743;p13"/>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4" name="Google Shape;6744;p13"/>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5" name="Google Shape;6745;p13"/>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6" name="Google Shape;6746;p13"/>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7" name="Google Shape;6747;p13"/>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8" name="Google Shape;6748;p13"/>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9" name="Google Shape;6749;p13"/>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0" name="Google Shape;6750;p13"/>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1" name="Google Shape;6751;p13"/>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2" name="Google Shape;6752;p13"/>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3" name="Google Shape;6753;p13"/>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4" name="Google Shape;6754;p13"/>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5" name="Google Shape;6755;p13"/>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6" name="Google Shape;6756;p13"/>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7" name="Google Shape;6757;p13"/>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8" name="Google Shape;6758;p13"/>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9" name="Google Shape;6759;p13"/>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0" name="Google Shape;6760;p13"/>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1" name="Google Shape;6761;p13"/>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2" name="Google Shape;6762;p13"/>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3" name="Google Shape;6763;p13"/>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4" name="Google Shape;6764;p13"/>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5" name="Google Shape;6765;p13"/>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6" name="Google Shape;6766;p13"/>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7" name="Google Shape;6767;p13"/>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8" name="Google Shape;6768;p13"/>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9" name="Google Shape;6769;p13"/>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0" name="Google Shape;6770;p13"/>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1" name="Google Shape;6771;p13"/>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2" name="Google Shape;6772;p13"/>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3" name="Google Shape;6773;p13"/>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4" name="Google Shape;6774;p13"/>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5" name="Google Shape;6775;p13"/>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6" name="Google Shape;6776;p13"/>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7" name="Google Shape;6777;p13"/>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8" name="Google Shape;6778;p13"/>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9" name="Google Shape;6779;p13"/>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0" name="Google Shape;6780;p13"/>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1" name="Google Shape;6781;p13"/>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2" name="Google Shape;6782;p13"/>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3" name="Google Shape;6783;p13"/>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4" name="Google Shape;6784;p13"/>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5" name="Google Shape;6785;p13"/>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6" name="Google Shape;6786;p13"/>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7" name="Google Shape;6787;p13"/>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8" name="Google Shape;6788;p13"/>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9" name="Google Shape;6789;p13"/>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0" name="Google Shape;6790;p13"/>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1" name="Google Shape;6791;p13"/>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2" name="Google Shape;6792;p13"/>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3" name="Google Shape;6793;p13"/>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4" name="Google Shape;6794;p13"/>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5" name="Google Shape;6795;p13"/>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6" name="Google Shape;6796;p13"/>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7" name="Google Shape;6797;p13"/>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8" name="Google Shape;6798;p13"/>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9" name="Google Shape;6799;p13"/>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0" name="Google Shape;6800;p13"/>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1" name="Google Shape;6801;p13"/>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2" name="Google Shape;6802;p13"/>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3" name="Google Shape;6803;p13"/>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4" name="Google Shape;6804;p13"/>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5" name="Google Shape;6805;p13"/>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6" name="Google Shape;6806;p13"/>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7" name="Google Shape;6807;p13"/>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8" name="Google Shape;6808;p13"/>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9" name="Google Shape;6809;p13"/>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0" name="Google Shape;6810;p13"/>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1" name="Google Shape;6811;p13"/>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2" name="Google Shape;6812;p13"/>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3" name="Google Shape;6813;p13"/>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4" name="Google Shape;6814;p13"/>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5" name="Google Shape;6815;p13"/>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6" name="Google Shape;6816;p13"/>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7" name="Google Shape;6817;p13"/>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8" name="Google Shape;6818;p13"/>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9" name="Google Shape;6819;p13"/>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0" name="Google Shape;6820;p13"/>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1" name="Google Shape;6821;p13"/>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2" name="Google Shape;6822;p13"/>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3" name="Google Shape;6823;p13"/>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4" name="Google Shape;6824;p13"/>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5" name="Google Shape;6825;p13"/>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6" name="Google Shape;6826;p13"/>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7" name="Google Shape;6827;p13"/>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8" name="Google Shape;6828;p13"/>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9" name="Google Shape;6829;p13"/>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0" name="Google Shape;6830;p13"/>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31" name="Google Shape;6831;p13"/>
          <p:cNvSpPr txBox="1">
            <a:spLocks noGrp="1"/>
          </p:cNvSpPr>
          <p:nvPr>
            <p:ph type="title"/>
          </p:nvPr>
        </p:nvSpPr>
        <p:spPr>
          <a:xfrm>
            <a:off x="953467" y="2797467"/>
            <a:ext cx="8092000" cy="1252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832" name="Google Shape;6832;p13"/>
          <p:cNvSpPr txBox="1">
            <a:spLocks noGrp="1"/>
          </p:cNvSpPr>
          <p:nvPr>
            <p:ph type="title" idx="2" hasCustomPrompt="1"/>
          </p:nvPr>
        </p:nvSpPr>
        <p:spPr>
          <a:xfrm>
            <a:off x="1150583" y="1067933"/>
            <a:ext cx="1678000" cy="96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b="1">
                <a:latin typeface="Inria Sans"/>
                <a:ea typeface="Inria Sans"/>
                <a:cs typeface="Inria Sans"/>
                <a:sym typeface="Inria Sans"/>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833" name="Google Shape;6833;p13"/>
          <p:cNvSpPr txBox="1">
            <a:spLocks noGrp="1"/>
          </p:cNvSpPr>
          <p:nvPr>
            <p:ph type="subTitle" idx="1"/>
          </p:nvPr>
        </p:nvSpPr>
        <p:spPr>
          <a:xfrm>
            <a:off x="953467" y="3914700"/>
            <a:ext cx="8092000" cy="6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34" name="Google Shape;6834;p13"/>
          <p:cNvSpPr/>
          <p:nvPr/>
        </p:nvSpPr>
        <p:spPr>
          <a:xfrm flipH="1">
            <a:off x="7085227" y="679674"/>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35" name="Google Shape;6835;p13"/>
          <p:cNvGrpSpPr/>
          <p:nvPr/>
        </p:nvGrpSpPr>
        <p:grpSpPr>
          <a:xfrm>
            <a:off x="11121932" y="5786950"/>
            <a:ext cx="233233" cy="286047"/>
            <a:chOff x="2067386" y="2215512"/>
            <a:chExt cx="174925" cy="214535"/>
          </a:xfrm>
        </p:grpSpPr>
        <p:sp>
          <p:nvSpPr>
            <p:cNvPr id="6836" name="Google Shape;6836;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7" name="Google Shape;6837;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8" name="Google Shape;6838;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9" name="Google Shape;6839;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40" name="Google Shape;6840;p13"/>
          <p:cNvGrpSpPr/>
          <p:nvPr/>
        </p:nvGrpSpPr>
        <p:grpSpPr>
          <a:xfrm>
            <a:off x="5831068" y="967657"/>
            <a:ext cx="298641" cy="366239"/>
            <a:chOff x="7314226" y="2364570"/>
            <a:chExt cx="170431" cy="208992"/>
          </a:xfrm>
        </p:grpSpPr>
        <p:sp>
          <p:nvSpPr>
            <p:cNvPr id="6841" name="Google Shape;6841;p1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2" name="Google Shape;6842;p1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3" name="Google Shape;6843;p1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4" name="Google Shape;6844;p1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45" name="Google Shape;6845;p13"/>
          <p:cNvSpPr/>
          <p:nvPr/>
        </p:nvSpPr>
        <p:spPr>
          <a:xfrm flipH="1">
            <a:off x="11620328" y="4925874"/>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6" name="Google Shape;6846;p13"/>
          <p:cNvSpPr/>
          <p:nvPr/>
        </p:nvSpPr>
        <p:spPr>
          <a:xfrm>
            <a:off x="11798084" y="62111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47" name="Google Shape;6847;p13"/>
          <p:cNvGrpSpPr/>
          <p:nvPr/>
        </p:nvGrpSpPr>
        <p:grpSpPr>
          <a:xfrm>
            <a:off x="11157416" y="4370017"/>
            <a:ext cx="233233" cy="286047"/>
            <a:chOff x="2067386" y="2215512"/>
            <a:chExt cx="174925" cy="214535"/>
          </a:xfrm>
        </p:grpSpPr>
        <p:sp>
          <p:nvSpPr>
            <p:cNvPr id="6848" name="Google Shape;6848;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9" name="Google Shape;6849;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0" name="Google Shape;6850;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1" name="Google Shape;6851;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52" name="Google Shape;6852;p13"/>
          <p:cNvGrpSpPr/>
          <p:nvPr/>
        </p:nvGrpSpPr>
        <p:grpSpPr>
          <a:xfrm>
            <a:off x="8129682" y="334983"/>
            <a:ext cx="233233" cy="286047"/>
            <a:chOff x="2067386" y="2215512"/>
            <a:chExt cx="174925" cy="214535"/>
          </a:xfrm>
        </p:grpSpPr>
        <p:sp>
          <p:nvSpPr>
            <p:cNvPr id="6853" name="Google Shape;6853;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4" name="Google Shape;6854;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5" name="Google Shape;6855;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6" name="Google Shape;6856;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7" name="Google Shape;6857;p13"/>
          <p:cNvSpPr/>
          <p:nvPr/>
        </p:nvSpPr>
        <p:spPr>
          <a:xfrm>
            <a:off x="3170904" y="261996"/>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8" name="Google Shape;6858;p13"/>
          <p:cNvSpPr/>
          <p:nvPr/>
        </p:nvSpPr>
        <p:spPr>
          <a:xfrm flipH="1">
            <a:off x="3723261" y="77580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59" name="Google Shape;6859;p13"/>
          <p:cNvGrpSpPr/>
          <p:nvPr/>
        </p:nvGrpSpPr>
        <p:grpSpPr>
          <a:xfrm>
            <a:off x="4433049" y="461783"/>
            <a:ext cx="233233" cy="286047"/>
            <a:chOff x="2067386" y="2215512"/>
            <a:chExt cx="174925" cy="214535"/>
          </a:xfrm>
        </p:grpSpPr>
        <p:sp>
          <p:nvSpPr>
            <p:cNvPr id="6860" name="Google Shape;6860;p13"/>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1" name="Google Shape;6861;p13"/>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2" name="Google Shape;6862;p13"/>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3" name="Google Shape;6863;p13"/>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64" name="Google Shape;6864;p13"/>
          <p:cNvGrpSpPr/>
          <p:nvPr/>
        </p:nvGrpSpPr>
        <p:grpSpPr>
          <a:xfrm>
            <a:off x="10214149" y="-1525209"/>
            <a:ext cx="1817860" cy="5519505"/>
            <a:chOff x="7660611" y="-1143907"/>
            <a:chExt cx="1363395" cy="4139629"/>
          </a:xfrm>
        </p:grpSpPr>
        <p:sp>
          <p:nvSpPr>
            <p:cNvPr id="6865" name="Google Shape;6865;p13"/>
            <p:cNvSpPr/>
            <p:nvPr/>
          </p:nvSpPr>
          <p:spPr>
            <a:xfrm flipH="1">
              <a:off x="8539763" y="-430773"/>
              <a:ext cx="484243" cy="3426494"/>
            </a:xfrm>
            <a:custGeom>
              <a:avLst/>
              <a:gdLst/>
              <a:ahLst/>
              <a:cxnLst/>
              <a:rect l="l" t="t" r="r" b="b"/>
              <a:pathLst>
                <a:path w="9608" h="67986" extrusionOk="0">
                  <a:moveTo>
                    <a:pt x="5426" y="0"/>
                  </a:moveTo>
                  <a:lnTo>
                    <a:pt x="4182" y="1159"/>
                  </a:lnTo>
                  <a:cubicBezTo>
                    <a:pt x="4182" y="1159"/>
                    <a:pt x="4166" y="1143"/>
                    <a:pt x="4139" y="1143"/>
                  </a:cubicBezTo>
                  <a:cubicBezTo>
                    <a:pt x="3893" y="1143"/>
                    <a:pt x="2724" y="2404"/>
                    <a:pt x="4098" y="27748"/>
                  </a:cubicBezTo>
                  <a:cubicBezTo>
                    <a:pt x="5115" y="46228"/>
                    <a:pt x="0" y="60639"/>
                    <a:pt x="0" y="60639"/>
                  </a:cubicBezTo>
                  <a:lnTo>
                    <a:pt x="5115" y="67985"/>
                  </a:lnTo>
                  <a:cubicBezTo>
                    <a:pt x="5115" y="67985"/>
                    <a:pt x="7008" y="64934"/>
                    <a:pt x="8308" y="47669"/>
                  </a:cubicBezTo>
                  <a:cubicBezTo>
                    <a:pt x="9608" y="30432"/>
                    <a:pt x="5115" y="12207"/>
                    <a:pt x="5426" y="0"/>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6" name="Google Shape;6866;p13"/>
            <p:cNvSpPr/>
            <p:nvPr/>
          </p:nvSpPr>
          <p:spPr>
            <a:xfrm flipH="1">
              <a:off x="8217554" y="-104252"/>
              <a:ext cx="387425" cy="1569406"/>
            </a:xfrm>
            <a:custGeom>
              <a:avLst/>
              <a:gdLst/>
              <a:ahLst/>
              <a:cxnLst/>
              <a:rect l="l" t="t" r="r" b="b"/>
              <a:pathLst>
                <a:path w="7687" h="31139" fill="none" extrusionOk="0">
                  <a:moveTo>
                    <a:pt x="1" y="0"/>
                  </a:moveTo>
                  <a:cubicBezTo>
                    <a:pt x="2233" y="7121"/>
                    <a:pt x="5765" y="18819"/>
                    <a:pt x="7687" y="31139"/>
                  </a:cubicBezTo>
                </a:path>
              </a:pathLst>
            </a:custGeom>
            <a:solidFill>
              <a:schemeClr val="dk2"/>
            </a:solidFill>
            <a:ln w="9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7" name="Google Shape;6867;p13"/>
            <p:cNvSpPr/>
            <p:nvPr/>
          </p:nvSpPr>
          <p:spPr>
            <a:xfrm flipH="1">
              <a:off x="8231816" y="327584"/>
              <a:ext cx="343224" cy="648749"/>
            </a:xfrm>
            <a:custGeom>
              <a:avLst/>
              <a:gdLst/>
              <a:ahLst/>
              <a:cxnLst/>
              <a:rect l="l" t="t" r="r" b="b"/>
              <a:pathLst>
                <a:path w="6810" h="12872" extrusionOk="0">
                  <a:moveTo>
                    <a:pt x="3156" y="1"/>
                  </a:moveTo>
                  <a:cubicBezTo>
                    <a:pt x="2023" y="1"/>
                    <a:pt x="914" y="344"/>
                    <a:pt x="0" y="1011"/>
                  </a:cubicBezTo>
                  <a:lnTo>
                    <a:pt x="3137" y="12851"/>
                  </a:lnTo>
                  <a:cubicBezTo>
                    <a:pt x="3300" y="12865"/>
                    <a:pt x="3463" y="12872"/>
                    <a:pt x="3626" y="12872"/>
                  </a:cubicBezTo>
                  <a:cubicBezTo>
                    <a:pt x="4759" y="12872"/>
                    <a:pt x="5871" y="12529"/>
                    <a:pt x="6810" y="11862"/>
                  </a:cubicBezTo>
                  <a:lnTo>
                    <a:pt x="3645" y="22"/>
                  </a:lnTo>
                  <a:cubicBezTo>
                    <a:pt x="3482" y="8"/>
                    <a:pt x="3319" y="1"/>
                    <a:pt x="3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8" name="Google Shape;6868;p13"/>
            <p:cNvSpPr/>
            <p:nvPr/>
          </p:nvSpPr>
          <p:spPr>
            <a:xfrm flipH="1">
              <a:off x="8092202" y="1143678"/>
              <a:ext cx="269237" cy="650110"/>
            </a:xfrm>
            <a:custGeom>
              <a:avLst/>
              <a:gdLst/>
              <a:ahLst/>
              <a:cxnLst/>
              <a:rect l="l" t="t" r="r" b="b"/>
              <a:pathLst>
                <a:path w="5342" h="12899" extrusionOk="0">
                  <a:moveTo>
                    <a:pt x="2545" y="1"/>
                  </a:moveTo>
                  <a:cubicBezTo>
                    <a:pt x="1666" y="1"/>
                    <a:pt x="794" y="208"/>
                    <a:pt x="1" y="614"/>
                  </a:cubicBezTo>
                  <a:lnTo>
                    <a:pt x="1583" y="12765"/>
                  </a:lnTo>
                  <a:cubicBezTo>
                    <a:pt x="1984" y="12854"/>
                    <a:pt x="2391" y="12898"/>
                    <a:pt x="2797" y="12898"/>
                  </a:cubicBezTo>
                  <a:cubicBezTo>
                    <a:pt x="3676" y="12898"/>
                    <a:pt x="4548" y="12690"/>
                    <a:pt x="5341" y="12284"/>
                  </a:cubicBezTo>
                  <a:lnTo>
                    <a:pt x="3759" y="134"/>
                  </a:lnTo>
                  <a:cubicBezTo>
                    <a:pt x="3357" y="45"/>
                    <a:pt x="2950" y="1"/>
                    <a:pt x="2545" y="1"/>
                  </a:cubicBezTo>
                  <a:close/>
                </a:path>
              </a:pathLst>
            </a:custGeom>
            <a:solidFill>
              <a:srgbClr val="EB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9" name="Google Shape;6869;p13"/>
            <p:cNvSpPr/>
            <p:nvPr/>
          </p:nvSpPr>
          <p:spPr>
            <a:xfrm flipH="1">
              <a:off x="7660611" y="-1143907"/>
              <a:ext cx="517457" cy="3410820"/>
            </a:xfrm>
            <a:custGeom>
              <a:avLst/>
              <a:gdLst/>
              <a:ahLst/>
              <a:cxnLst/>
              <a:rect l="l" t="t" r="r" b="b"/>
              <a:pathLst>
                <a:path w="10267" h="67675" extrusionOk="0">
                  <a:moveTo>
                    <a:pt x="1611" y="0"/>
                  </a:moveTo>
                  <a:cubicBezTo>
                    <a:pt x="1611" y="0"/>
                    <a:pt x="1" y="3221"/>
                    <a:pt x="368" y="20514"/>
                  </a:cubicBezTo>
                  <a:cubicBezTo>
                    <a:pt x="707" y="37807"/>
                    <a:pt x="6952" y="55496"/>
                    <a:pt x="7799" y="67674"/>
                  </a:cubicBezTo>
                  <a:lnTo>
                    <a:pt x="8930" y="66403"/>
                  </a:lnTo>
                  <a:cubicBezTo>
                    <a:pt x="8930" y="66403"/>
                    <a:pt x="8944" y="66415"/>
                    <a:pt x="8968" y="66415"/>
                  </a:cubicBezTo>
                  <a:cubicBezTo>
                    <a:pt x="9197" y="66415"/>
                    <a:pt x="10266" y="65250"/>
                    <a:pt x="6443" y="39926"/>
                  </a:cubicBezTo>
                  <a:cubicBezTo>
                    <a:pt x="3702" y="21616"/>
                    <a:pt x="7404" y="6782"/>
                    <a:pt x="7404" y="6782"/>
                  </a:cubicBezTo>
                  <a:lnTo>
                    <a:pt x="1611" y="0"/>
                  </a:ln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49050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870"/>
        <p:cNvGrpSpPr/>
        <p:nvPr/>
      </p:nvGrpSpPr>
      <p:grpSpPr>
        <a:xfrm>
          <a:off x="0" y="0"/>
          <a:ext cx="0" cy="0"/>
          <a:chOff x="0" y="0"/>
          <a:chExt cx="0" cy="0"/>
        </a:xfrm>
      </p:grpSpPr>
      <p:grpSp>
        <p:nvGrpSpPr>
          <p:cNvPr id="6871" name="Google Shape;6871;p14"/>
          <p:cNvGrpSpPr/>
          <p:nvPr/>
        </p:nvGrpSpPr>
        <p:grpSpPr>
          <a:xfrm>
            <a:off x="-59163" y="-149462"/>
            <a:ext cx="12310325" cy="7156923"/>
            <a:chOff x="-36097" y="-112100"/>
            <a:chExt cx="9232744" cy="5367692"/>
          </a:xfrm>
        </p:grpSpPr>
        <p:sp>
          <p:nvSpPr>
            <p:cNvPr id="6872" name="Google Shape;6872;p14"/>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3" name="Google Shape;6873;p14"/>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4" name="Google Shape;6874;p14"/>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5" name="Google Shape;6875;p14"/>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6" name="Google Shape;6876;p14"/>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7" name="Google Shape;6877;p14"/>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8" name="Google Shape;6878;p14"/>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9" name="Google Shape;6879;p14"/>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0" name="Google Shape;6880;p14"/>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1" name="Google Shape;6881;p14"/>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2" name="Google Shape;6882;p14"/>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3" name="Google Shape;6883;p14"/>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4" name="Google Shape;6884;p14"/>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5" name="Google Shape;6885;p14"/>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6" name="Google Shape;6886;p14"/>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7" name="Google Shape;6887;p14"/>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8" name="Google Shape;6888;p14"/>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9" name="Google Shape;6889;p14"/>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0" name="Google Shape;6890;p14"/>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1" name="Google Shape;6891;p14"/>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2" name="Google Shape;6892;p14"/>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3" name="Google Shape;6893;p14"/>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4" name="Google Shape;6894;p14"/>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5" name="Google Shape;6895;p14"/>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6" name="Google Shape;6896;p14"/>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7" name="Google Shape;6897;p14"/>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8" name="Google Shape;6898;p14"/>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9" name="Google Shape;6899;p14"/>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0" name="Google Shape;6900;p14"/>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1" name="Google Shape;6901;p14"/>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2" name="Google Shape;6902;p14"/>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3" name="Google Shape;6903;p14"/>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4" name="Google Shape;6904;p14"/>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5" name="Google Shape;6905;p14"/>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6" name="Google Shape;6906;p14"/>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7" name="Google Shape;6907;p14"/>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8" name="Google Shape;6908;p14"/>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9" name="Google Shape;6909;p14"/>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0" name="Google Shape;6910;p14"/>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1" name="Google Shape;6911;p14"/>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2" name="Google Shape;6912;p14"/>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3" name="Google Shape;6913;p14"/>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4" name="Google Shape;6914;p14"/>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5" name="Google Shape;6915;p14"/>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6" name="Google Shape;6916;p14"/>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7" name="Google Shape;6917;p14"/>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8" name="Google Shape;6918;p14"/>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9" name="Google Shape;6919;p14"/>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0" name="Google Shape;6920;p14"/>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1" name="Google Shape;6921;p14"/>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2" name="Google Shape;6922;p14"/>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3" name="Google Shape;6923;p14"/>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4" name="Google Shape;6924;p14"/>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5" name="Google Shape;6925;p14"/>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6" name="Google Shape;6926;p14"/>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7" name="Google Shape;6927;p14"/>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8" name="Google Shape;6928;p14"/>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9" name="Google Shape;6929;p14"/>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0" name="Google Shape;6930;p14"/>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1" name="Google Shape;6931;p14"/>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2" name="Google Shape;6932;p14"/>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3" name="Google Shape;6933;p14"/>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4" name="Google Shape;6934;p14"/>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5" name="Google Shape;6935;p14"/>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6" name="Google Shape;6936;p14"/>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7" name="Google Shape;6937;p14"/>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8" name="Google Shape;6938;p14"/>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9" name="Google Shape;6939;p14"/>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0" name="Google Shape;6940;p14"/>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1" name="Google Shape;6941;p14"/>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2" name="Google Shape;6942;p14"/>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3" name="Google Shape;6943;p14"/>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4" name="Google Shape;6944;p14"/>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5" name="Google Shape;6945;p14"/>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6" name="Google Shape;6946;p14"/>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7" name="Google Shape;6947;p14"/>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8" name="Google Shape;6948;p14"/>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9" name="Google Shape;6949;p14"/>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0" name="Google Shape;6950;p14"/>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1" name="Google Shape;6951;p14"/>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2" name="Google Shape;6952;p14"/>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3" name="Google Shape;6953;p14"/>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4" name="Google Shape;6954;p14"/>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5" name="Google Shape;6955;p14"/>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6" name="Google Shape;6956;p14"/>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7" name="Google Shape;6957;p14"/>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8" name="Google Shape;6958;p14"/>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9" name="Google Shape;6959;p14"/>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0" name="Google Shape;6960;p14"/>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1" name="Google Shape;6961;p14"/>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2" name="Google Shape;6962;p14"/>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3" name="Google Shape;6963;p14"/>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4" name="Google Shape;6964;p14"/>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5" name="Google Shape;6965;p14"/>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6" name="Google Shape;6966;p14"/>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7" name="Google Shape;6967;p14"/>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8" name="Google Shape;6968;p14"/>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9" name="Google Shape;6969;p14"/>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0" name="Google Shape;6970;p14"/>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1" name="Google Shape;6971;p14"/>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2" name="Google Shape;6972;p14"/>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3" name="Google Shape;6973;p14"/>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4" name="Google Shape;6974;p14"/>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5" name="Google Shape;6975;p14"/>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6" name="Google Shape;6976;p14"/>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7" name="Google Shape;6977;p14"/>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8" name="Google Shape;6978;p14"/>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9" name="Google Shape;6979;p14"/>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0" name="Google Shape;6980;p14"/>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1" name="Google Shape;6981;p14"/>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2" name="Google Shape;6982;p14"/>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3" name="Google Shape;6983;p14"/>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4" name="Google Shape;6984;p14"/>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5" name="Google Shape;6985;p14"/>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6" name="Google Shape;6986;p14"/>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7" name="Google Shape;6987;p14"/>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8" name="Google Shape;6988;p14"/>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9" name="Google Shape;6989;p14"/>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0" name="Google Shape;6990;p14"/>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1" name="Google Shape;6991;p14"/>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2" name="Google Shape;6992;p14"/>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3" name="Google Shape;6993;p14"/>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4" name="Google Shape;6994;p14"/>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5" name="Google Shape;6995;p14"/>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6" name="Google Shape;6996;p14"/>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7" name="Google Shape;6997;p14"/>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8" name="Google Shape;6998;p14"/>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9" name="Google Shape;6999;p14"/>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0" name="Google Shape;7000;p14"/>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1" name="Google Shape;7001;p14"/>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2" name="Google Shape;7002;p14"/>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3" name="Google Shape;7003;p14"/>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4" name="Google Shape;7004;p14"/>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5" name="Google Shape;7005;p14"/>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6" name="Google Shape;7006;p14"/>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7" name="Google Shape;7007;p14"/>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8" name="Google Shape;7008;p14"/>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9" name="Google Shape;7009;p14"/>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0" name="Google Shape;7010;p14"/>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1" name="Google Shape;7011;p14"/>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2" name="Google Shape;7012;p14"/>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3" name="Google Shape;7013;p14"/>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4" name="Google Shape;7014;p14"/>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5" name="Google Shape;7015;p14"/>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6" name="Google Shape;7016;p14"/>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7" name="Google Shape;7017;p14"/>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8" name="Google Shape;7018;p14"/>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9" name="Google Shape;7019;p14"/>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0" name="Google Shape;7020;p14"/>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1" name="Google Shape;7021;p14"/>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2" name="Google Shape;7022;p14"/>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3" name="Google Shape;7023;p14"/>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4" name="Google Shape;7024;p14"/>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5" name="Google Shape;7025;p14"/>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6" name="Google Shape;7026;p14"/>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7" name="Google Shape;7027;p14"/>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8" name="Google Shape;7028;p14"/>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9" name="Google Shape;7029;p14"/>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0" name="Google Shape;7030;p14"/>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1" name="Google Shape;7031;p14"/>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2" name="Google Shape;7032;p14"/>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3" name="Google Shape;7033;p14"/>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4" name="Google Shape;7034;p14"/>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5" name="Google Shape;7035;p14"/>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6" name="Google Shape;7036;p14"/>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7" name="Google Shape;7037;p14"/>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8" name="Google Shape;7038;p14"/>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9" name="Google Shape;7039;p14"/>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0" name="Google Shape;7040;p14"/>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1" name="Google Shape;7041;p14"/>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2" name="Google Shape;7042;p14"/>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3" name="Google Shape;7043;p14"/>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4" name="Google Shape;7044;p14"/>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5" name="Google Shape;7045;p14"/>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6" name="Google Shape;7046;p14"/>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7" name="Google Shape;7047;p14"/>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8" name="Google Shape;7048;p14"/>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9" name="Google Shape;7049;p14"/>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0" name="Google Shape;7050;p14"/>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1" name="Google Shape;7051;p14"/>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2" name="Google Shape;7052;p14"/>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3" name="Google Shape;7053;p14"/>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4" name="Google Shape;7054;p14"/>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5" name="Google Shape;7055;p14"/>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6" name="Google Shape;7056;p14"/>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7" name="Google Shape;7057;p14"/>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8" name="Google Shape;7058;p14"/>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9" name="Google Shape;7059;p14"/>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0" name="Google Shape;7060;p14"/>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1" name="Google Shape;7061;p14"/>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2" name="Google Shape;7062;p14"/>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3" name="Google Shape;7063;p14"/>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4" name="Google Shape;7064;p14"/>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5" name="Google Shape;7065;p14"/>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6" name="Google Shape;7066;p14"/>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7" name="Google Shape;7067;p14"/>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8" name="Google Shape;7068;p14"/>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9" name="Google Shape;7069;p14"/>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0" name="Google Shape;7070;p14"/>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1" name="Google Shape;7071;p14"/>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2" name="Google Shape;7072;p14"/>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3" name="Google Shape;7073;p14"/>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4" name="Google Shape;7074;p14"/>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5" name="Google Shape;7075;p14"/>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6" name="Google Shape;7076;p14"/>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7" name="Google Shape;7077;p14"/>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8" name="Google Shape;7078;p14"/>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9" name="Google Shape;7079;p14"/>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0" name="Google Shape;7080;p14"/>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1" name="Google Shape;7081;p14"/>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2" name="Google Shape;7082;p14"/>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3" name="Google Shape;7083;p14"/>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4" name="Google Shape;7084;p14"/>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5" name="Google Shape;7085;p14"/>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6" name="Google Shape;7086;p14"/>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7" name="Google Shape;7087;p14"/>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8" name="Google Shape;7088;p14"/>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9" name="Google Shape;7089;p14"/>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0" name="Google Shape;7090;p14"/>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1" name="Google Shape;7091;p14"/>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2" name="Google Shape;7092;p14"/>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3" name="Google Shape;7093;p14"/>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4" name="Google Shape;7094;p14"/>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5" name="Google Shape;7095;p14"/>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6" name="Google Shape;7096;p14"/>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7" name="Google Shape;7097;p14"/>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8" name="Google Shape;7098;p14"/>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9" name="Google Shape;7099;p14"/>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0" name="Google Shape;7100;p14"/>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1" name="Google Shape;7101;p14"/>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2" name="Google Shape;7102;p14"/>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3" name="Google Shape;7103;p14"/>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4" name="Google Shape;7104;p14"/>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5" name="Google Shape;7105;p14"/>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6" name="Google Shape;7106;p14"/>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7" name="Google Shape;7107;p14"/>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8" name="Google Shape;7108;p14"/>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9" name="Google Shape;7109;p14"/>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0" name="Google Shape;7110;p14"/>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1" name="Google Shape;7111;p14"/>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2" name="Google Shape;7112;p14"/>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3" name="Google Shape;7113;p14"/>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4" name="Google Shape;7114;p14"/>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5" name="Google Shape;7115;p14"/>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6" name="Google Shape;7116;p14"/>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7" name="Google Shape;7117;p14"/>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8" name="Google Shape;7118;p14"/>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9" name="Google Shape;7119;p14"/>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0" name="Google Shape;7120;p14"/>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1" name="Google Shape;7121;p14"/>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2" name="Google Shape;7122;p14"/>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3" name="Google Shape;7123;p14"/>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4" name="Google Shape;7124;p14"/>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5" name="Google Shape;7125;p14"/>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6" name="Google Shape;7126;p14"/>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7" name="Google Shape;7127;p14"/>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8" name="Google Shape;7128;p14"/>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9" name="Google Shape;7129;p14"/>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0" name="Google Shape;7130;p14"/>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1" name="Google Shape;7131;p14"/>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2" name="Google Shape;7132;p14"/>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3" name="Google Shape;7133;p14"/>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4" name="Google Shape;7134;p14"/>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5" name="Google Shape;7135;p14"/>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6" name="Google Shape;7136;p14"/>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7" name="Google Shape;7137;p14"/>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8" name="Google Shape;7138;p14"/>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9" name="Google Shape;7139;p14"/>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0" name="Google Shape;7140;p14"/>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1" name="Google Shape;7141;p14"/>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2" name="Google Shape;7142;p14"/>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3" name="Google Shape;7143;p14"/>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4" name="Google Shape;7144;p14"/>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5" name="Google Shape;7145;p14"/>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6" name="Google Shape;7146;p14"/>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7" name="Google Shape;7147;p14"/>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8" name="Google Shape;7148;p14"/>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9" name="Google Shape;7149;p14"/>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0" name="Google Shape;7150;p14"/>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1" name="Google Shape;7151;p14"/>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2" name="Google Shape;7152;p14"/>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3" name="Google Shape;7153;p14"/>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4" name="Google Shape;7154;p14"/>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5" name="Google Shape;7155;p14"/>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6" name="Google Shape;7156;p14"/>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7" name="Google Shape;7157;p14"/>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8" name="Google Shape;7158;p14"/>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9" name="Google Shape;7159;p14"/>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0" name="Google Shape;7160;p14"/>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1" name="Google Shape;7161;p14"/>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2" name="Google Shape;7162;p14"/>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3" name="Google Shape;7163;p14"/>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4" name="Google Shape;7164;p14"/>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5" name="Google Shape;7165;p14"/>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6" name="Google Shape;7166;p14"/>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7" name="Google Shape;7167;p14"/>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8" name="Google Shape;7168;p14"/>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9" name="Google Shape;7169;p14"/>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0" name="Google Shape;7170;p14"/>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1" name="Google Shape;7171;p14"/>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2" name="Google Shape;7172;p14"/>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3" name="Google Shape;7173;p14"/>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4" name="Google Shape;7174;p14"/>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5" name="Google Shape;7175;p14"/>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6" name="Google Shape;7176;p14"/>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7" name="Google Shape;7177;p14"/>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8" name="Google Shape;7178;p14"/>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9" name="Google Shape;7179;p14"/>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0" name="Google Shape;7180;p14"/>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1" name="Google Shape;7181;p14"/>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2" name="Google Shape;7182;p14"/>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3" name="Google Shape;7183;p14"/>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4" name="Google Shape;7184;p14"/>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5" name="Google Shape;7185;p14"/>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6" name="Google Shape;7186;p14"/>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7" name="Google Shape;7187;p14"/>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8" name="Google Shape;7188;p14"/>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9" name="Google Shape;7189;p14"/>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0" name="Google Shape;7190;p14"/>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1" name="Google Shape;7191;p14"/>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2" name="Google Shape;7192;p14"/>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3" name="Google Shape;7193;p14"/>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4" name="Google Shape;7194;p14"/>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5" name="Google Shape;7195;p14"/>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6" name="Google Shape;7196;p14"/>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7" name="Google Shape;7197;p14"/>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8" name="Google Shape;7198;p14"/>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9" name="Google Shape;7199;p14"/>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0" name="Google Shape;7200;p14"/>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1" name="Google Shape;7201;p14"/>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2" name="Google Shape;7202;p14"/>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3" name="Google Shape;7203;p14"/>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4" name="Google Shape;7204;p14"/>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5" name="Google Shape;7205;p14"/>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6" name="Google Shape;7206;p14"/>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7" name="Google Shape;7207;p14"/>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8" name="Google Shape;7208;p14"/>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9" name="Google Shape;7209;p14"/>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0" name="Google Shape;7210;p14"/>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1" name="Google Shape;7211;p14"/>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2" name="Google Shape;7212;p14"/>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3" name="Google Shape;7213;p14"/>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4" name="Google Shape;7214;p14"/>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5" name="Google Shape;7215;p14"/>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6" name="Google Shape;7216;p14"/>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7" name="Google Shape;7217;p14"/>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8" name="Google Shape;7218;p14"/>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9" name="Google Shape;7219;p14"/>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0" name="Google Shape;7220;p14"/>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1" name="Google Shape;7221;p14"/>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2" name="Google Shape;7222;p14"/>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3" name="Google Shape;7223;p14"/>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4" name="Google Shape;7224;p14"/>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5" name="Google Shape;7225;p14"/>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6" name="Google Shape;7226;p14"/>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7" name="Google Shape;7227;p14"/>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8" name="Google Shape;7228;p14"/>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9" name="Google Shape;7229;p14"/>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0" name="Google Shape;7230;p14"/>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1" name="Google Shape;7231;p14"/>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2" name="Google Shape;7232;p14"/>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3" name="Google Shape;7233;p14"/>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4" name="Google Shape;7234;p14"/>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5" name="Google Shape;7235;p14"/>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6" name="Google Shape;7236;p14"/>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7" name="Google Shape;7237;p14"/>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8" name="Google Shape;7238;p14"/>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9" name="Google Shape;7239;p14"/>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0" name="Google Shape;7240;p14"/>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1" name="Google Shape;7241;p14"/>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2" name="Google Shape;7242;p14"/>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3" name="Google Shape;7243;p14"/>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4" name="Google Shape;7244;p14"/>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5" name="Google Shape;7245;p14"/>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6" name="Google Shape;7246;p14"/>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7" name="Google Shape;7247;p14"/>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8" name="Google Shape;7248;p14"/>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9" name="Google Shape;7249;p14"/>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0" name="Google Shape;7250;p14"/>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1" name="Google Shape;7251;p14"/>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2" name="Google Shape;7252;p14"/>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3" name="Google Shape;7253;p14"/>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4" name="Google Shape;7254;p14"/>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5" name="Google Shape;7255;p14"/>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6" name="Google Shape;7256;p14"/>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7" name="Google Shape;7257;p14"/>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8" name="Google Shape;7258;p14"/>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9" name="Google Shape;7259;p14"/>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0" name="Google Shape;7260;p14"/>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1" name="Google Shape;7261;p14"/>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2" name="Google Shape;7262;p14"/>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3" name="Google Shape;7263;p14"/>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4" name="Google Shape;7264;p14"/>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5" name="Google Shape;7265;p14"/>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6" name="Google Shape;7266;p14"/>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7" name="Google Shape;7267;p14"/>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8" name="Google Shape;7268;p14"/>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9" name="Google Shape;7269;p14"/>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0" name="Google Shape;7270;p14"/>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1" name="Google Shape;7271;p14"/>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2" name="Google Shape;7272;p14"/>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3" name="Google Shape;7273;p14"/>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4" name="Google Shape;7274;p14"/>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5" name="Google Shape;7275;p14"/>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6" name="Google Shape;7276;p14"/>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7" name="Google Shape;7277;p14"/>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8" name="Google Shape;7278;p14"/>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9" name="Google Shape;7279;p14"/>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0" name="Google Shape;7280;p14"/>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1" name="Google Shape;7281;p14"/>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2" name="Google Shape;7282;p14"/>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3" name="Google Shape;7283;p14"/>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4" name="Google Shape;7284;p14"/>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5" name="Google Shape;7285;p14"/>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6" name="Google Shape;7286;p14"/>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7" name="Google Shape;7287;p14"/>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8" name="Google Shape;7288;p14"/>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9" name="Google Shape;7289;p14"/>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0" name="Google Shape;7290;p14"/>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1" name="Google Shape;7291;p14"/>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2" name="Google Shape;7292;p14"/>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3" name="Google Shape;7293;p14"/>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4" name="Google Shape;7294;p14"/>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5" name="Google Shape;7295;p14"/>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6" name="Google Shape;7296;p14"/>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7" name="Google Shape;7297;p14"/>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8" name="Google Shape;7298;p14"/>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9" name="Google Shape;7299;p14"/>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0" name="Google Shape;7300;p14"/>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1" name="Google Shape;7301;p14"/>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2" name="Google Shape;7302;p14"/>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3" name="Google Shape;7303;p14"/>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4" name="Google Shape;7304;p14"/>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5" name="Google Shape;7305;p14"/>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6" name="Google Shape;7306;p14"/>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7" name="Google Shape;7307;p14"/>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8" name="Google Shape;7308;p14"/>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9" name="Google Shape;7309;p14"/>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0" name="Google Shape;7310;p14"/>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1" name="Google Shape;7311;p14"/>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2" name="Google Shape;7312;p14"/>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3" name="Google Shape;7313;p14"/>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4" name="Google Shape;7314;p14"/>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5" name="Google Shape;7315;p14"/>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6" name="Google Shape;7316;p14"/>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7" name="Google Shape;7317;p14"/>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8" name="Google Shape;7318;p14"/>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9" name="Google Shape;7319;p14"/>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0" name="Google Shape;7320;p14"/>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1" name="Google Shape;7321;p14"/>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2" name="Google Shape;7322;p14"/>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3" name="Google Shape;7323;p14"/>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4" name="Google Shape;7324;p14"/>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5" name="Google Shape;7325;p14"/>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6" name="Google Shape;7326;p14"/>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7" name="Google Shape;7327;p14"/>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8" name="Google Shape;7328;p14"/>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9" name="Google Shape;7329;p14"/>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0" name="Google Shape;7330;p14"/>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1" name="Google Shape;7331;p14"/>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2" name="Google Shape;7332;p14"/>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3" name="Google Shape;7333;p14"/>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4" name="Google Shape;7334;p14"/>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5" name="Google Shape;7335;p14"/>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6" name="Google Shape;7336;p14"/>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7" name="Google Shape;7337;p14"/>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8" name="Google Shape;7338;p14"/>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9" name="Google Shape;7339;p14"/>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0" name="Google Shape;7340;p14"/>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1" name="Google Shape;7341;p14"/>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2" name="Google Shape;7342;p14"/>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3" name="Google Shape;7343;p14"/>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4" name="Google Shape;7344;p14"/>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5" name="Google Shape;7345;p14"/>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6" name="Google Shape;7346;p14"/>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7" name="Google Shape;7347;p14"/>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8" name="Google Shape;7348;p14"/>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9" name="Google Shape;7349;p14"/>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0" name="Google Shape;7350;p14"/>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1" name="Google Shape;7351;p14"/>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2" name="Google Shape;7352;p14"/>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3" name="Google Shape;7353;p14"/>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4" name="Google Shape;7354;p14"/>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5" name="Google Shape;7355;p14"/>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6" name="Google Shape;7356;p14"/>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7" name="Google Shape;7357;p14"/>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8" name="Google Shape;7358;p14"/>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9" name="Google Shape;7359;p14"/>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0" name="Google Shape;7360;p14"/>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1" name="Google Shape;7361;p14"/>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2" name="Google Shape;7362;p14"/>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3" name="Google Shape;7363;p14"/>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4" name="Google Shape;7364;p14"/>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5" name="Google Shape;7365;p14"/>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6" name="Google Shape;7366;p14"/>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7" name="Google Shape;7367;p14"/>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8" name="Google Shape;7368;p14"/>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9" name="Google Shape;7369;p14"/>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0" name="Google Shape;7370;p14"/>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1" name="Google Shape;7371;p14"/>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2" name="Google Shape;7372;p14"/>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3" name="Google Shape;7373;p14"/>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4" name="Google Shape;7374;p14"/>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5" name="Google Shape;7375;p14"/>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6" name="Google Shape;7376;p14"/>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7" name="Google Shape;7377;p14"/>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8" name="Google Shape;7378;p14"/>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9" name="Google Shape;7379;p14"/>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0" name="Google Shape;7380;p14"/>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1" name="Google Shape;7381;p14"/>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2" name="Google Shape;7382;p14"/>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3" name="Google Shape;7383;p14"/>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4" name="Google Shape;7384;p14"/>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5" name="Google Shape;7385;p14"/>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6" name="Google Shape;7386;p14"/>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7" name="Google Shape;7387;p14"/>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8" name="Google Shape;7388;p14"/>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9" name="Google Shape;7389;p14"/>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0" name="Google Shape;7390;p14"/>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1" name="Google Shape;7391;p14"/>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2" name="Google Shape;7392;p14"/>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3" name="Google Shape;7393;p14"/>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4" name="Google Shape;7394;p14"/>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5" name="Google Shape;7395;p14"/>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6" name="Google Shape;7396;p14"/>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7" name="Google Shape;7397;p14"/>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8" name="Google Shape;7398;p14"/>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9" name="Google Shape;7399;p14"/>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0" name="Google Shape;7400;p14"/>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1" name="Google Shape;7401;p14"/>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2" name="Google Shape;7402;p14"/>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3" name="Google Shape;7403;p14"/>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4" name="Google Shape;7404;p14"/>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5" name="Google Shape;7405;p14"/>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6" name="Google Shape;7406;p14"/>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7" name="Google Shape;7407;p14"/>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8" name="Google Shape;7408;p14"/>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9" name="Google Shape;7409;p14"/>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0" name="Google Shape;7410;p14"/>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1" name="Google Shape;7411;p14"/>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2" name="Google Shape;7412;p14"/>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3" name="Google Shape;7413;p14"/>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4" name="Google Shape;7414;p14"/>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5" name="Google Shape;7415;p14"/>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6" name="Google Shape;7416;p14"/>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7" name="Google Shape;7417;p14"/>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8" name="Google Shape;7418;p14"/>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9" name="Google Shape;7419;p14"/>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0" name="Google Shape;7420;p14"/>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1" name="Google Shape;7421;p14"/>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2" name="Google Shape;7422;p14"/>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3" name="Google Shape;7423;p14"/>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4" name="Google Shape;7424;p14"/>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5" name="Google Shape;7425;p14"/>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6" name="Google Shape;7426;p14"/>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7" name="Google Shape;7427;p14"/>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8" name="Google Shape;7428;p14"/>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9" name="Google Shape;7429;p14"/>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0" name="Google Shape;7430;p14"/>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1" name="Google Shape;7431;p14"/>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2" name="Google Shape;7432;p14"/>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3" name="Google Shape;7433;p14"/>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4" name="Google Shape;7434;p14"/>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5" name="Google Shape;7435;p14"/>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6" name="Google Shape;7436;p14"/>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7" name="Google Shape;7437;p14"/>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8" name="Google Shape;7438;p14"/>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9" name="Google Shape;7439;p14"/>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0" name="Google Shape;7440;p14"/>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1" name="Google Shape;7441;p14"/>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2" name="Google Shape;7442;p14"/>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3" name="Google Shape;7443;p14"/>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4" name="Google Shape;7444;p14"/>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5" name="Google Shape;7445;p14"/>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6" name="Google Shape;7446;p14"/>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7" name="Google Shape;7447;p14"/>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8" name="Google Shape;7448;p14"/>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9" name="Google Shape;7449;p14"/>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0" name="Google Shape;7450;p14"/>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1" name="Google Shape;7451;p14"/>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2" name="Google Shape;7452;p14"/>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3" name="Google Shape;7453;p14"/>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4" name="Google Shape;7454;p14"/>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5" name="Google Shape;7455;p14"/>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6" name="Google Shape;7456;p14"/>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7" name="Google Shape;7457;p14"/>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8" name="Google Shape;7458;p14"/>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9" name="Google Shape;7459;p14"/>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0" name="Google Shape;7460;p14"/>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1" name="Google Shape;7461;p14"/>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2" name="Google Shape;7462;p14"/>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3" name="Google Shape;7463;p14"/>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4" name="Google Shape;7464;p14"/>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5" name="Google Shape;7465;p14"/>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6" name="Google Shape;7466;p14"/>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7" name="Google Shape;7467;p14"/>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8" name="Google Shape;7468;p14"/>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9" name="Google Shape;7469;p14"/>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0" name="Google Shape;7470;p14"/>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1" name="Google Shape;7471;p14"/>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2" name="Google Shape;7472;p14"/>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3" name="Google Shape;7473;p14"/>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4" name="Google Shape;7474;p14"/>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5" name="Google Shape;7475;p14"/>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6" name="Google Shape;7476;p14"/>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7" name="Google Shape;7477;p14"/>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8" name="Google Shape;7478;p14"/>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9" name="Google Shape;7479;p14"/>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0" name="Google Shape;7480;p14"/>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1" name="Google Shape;7481;p14"/>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2" name="Google Shape;7482;p14"/>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3" name="Google Shape;7483;p14"/>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4" name="Google Shape;7484;p14"/>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5" name="Google Shape;7485;p14"/>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6" name="Google Shape;7486;p14"/>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7" name="Google Shape;7487;p14"/>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8" name="Google Shape;7488;p14"/>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9" name="Google Shape;7489;p14"/>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0" name="Google Shape;7490;p14"/>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1" name="Google Shape;7491;p14"/>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2" name="Google Shape;7492;p14"/>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3" name="Google Shape;7493;p14"/>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4" name="Google Shape;7494;p14"/>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5" name="Google Shape;7495;p14"/>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6" name="Google Shape;7496;p14"/>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7" name="Google Shape;7497;p14"/>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8" name="Google Shape;7498;p14"/>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9" name="Google Shape;7499;p14"/>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0" name="Google Shape;7500;p14"/>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1" name="Google Shape;7501;p14"/>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2" name="Google Shape;7502;p14"/>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3" name="Google Shape;7503;p14"/>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4" name="Google Shape;7504;p14"/>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5" name="Google Shape;7505;p14"/>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6" name="Google Shape;7506;p14"/>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07" name="Google Shape;7507;p14"/>
          <p:cNvSpPr txBox="1">
            <a:spLocks noGrp="1"/>
          </p:cNvSpPr>
          <p:nvPr>
            <p:ph type="title"/>
          </p:nvPr>
        </p:nvSpPr>
        <p:spPr>
          <a:xfrm>
            <a:off x="3803700" y="2855167"/>
            <a:ext cx="7434800" cy="1252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08" name="Google Shape;7508;p14"/>
          <p:cNvSpPr txBox="1">
            <a:spLocks noGrp="1"/>
          </p:cNvSpPr>
          <p:nvPr>
            <p:ph type="title" idx="2" hasCustomPrompt="1"/>
          </p:nvPr>
        </p:nvSpPr>
        <p:spPr>
          <a:xfrm>
            <a:off x="9380433" y="1125733"/>
            <a:ext cx="1678000" cy="96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b="1">
                <a:latin typeface="Inria Sans"/>
                <a:ea typeface="Inria Sans"/>
                <a:cs typeface="Inria Sans"/>
                <a:sym typeface="Inria Sans"/>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09" name="Google Shape;7509;p14"/>
          <p:cNvSpPr txBox="1">
            <a:spLocks noGrp="1"/>
          </p:cNvSpPr>
          <p:nvPr>
            <p:ph type="subTitle" idx="1"/>
          </p:nvPr>
        </p:nvSpPr>
        <p:spPr>
          <a:xfrm>
            <a:off x="3803500" y="3972400"/>
            <a:ext cx="7434800" cy="60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510" name="Google Shape;7510;p14"/>
          <p:cNvGrpSpPr/>
          <p:nvPr/>
        </p:nvGrpSpPr>
        <p:grpSpPr>
          <a:xfrm rot="10800000" flipH="1">
            <a:off x="151411" y="5121249"/>
            <a:ext cx="1732723" cy="1656587"/>
            <a:chOff x="5960783" y="635087"/>
            <a:chExt cx="1299542" cy="1242440"/>
          </a:xfrm>
        </p:grpSpPr>
        <p:sp>
          <p:nvSpPr>
            <p:cNvPr id="7511" name="Google Shape;7511;p14"/>
            <p:cNvSpPr/>
            <p:nvPr/>
          </p:nvSpPr>
          <p:spPr>
            <a:xfrm rot="8706649" flipH="1">
              <a:off x="6096602" y="857355"/>
              <a:ext cx="1027903" cy="797904"/>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2" name="Google Shape;7512;p14"/>
            <p:cNvSpPr/>
            <p:nvPr/>
          </p:nvSpPr>
          <p:spPr>
            <a:xfrm rot="8706649" flipH="1">
              <a:off x="6351682" y="1041239"/>
              <a:ext cx="534724" cy="428185"/>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3" name="Google Shape;7513;p14"/>
            <p:cNvSpPr/>
            <p:nvPr/>
          </p:nvSpPr>
          <p:spPr>
            <a:xfrm rot="8706649" flipH="1">
              <a:off x="6526998" y="1279026"/>
              <a:ext cx="96831" cy="73188"/>
            </a:xfrm>
            <a:custGeom>
              <a:avLst/>
              <a:gdLst/>
              <a:ahLst/>
              <a:cxnLst/>
              <a:rect l="l" t="t" r="r" b="b"/>
              <a:pathLst>
                <a:path w="4538" h="3430" fill="none" extrusionOk="0">
                  <a:moveTo>
                    <a:pt x="1" y="1026"/>
                  </a:moveTo>
                  <a:lnTo>
                    <a:pt x="4537" y="3430"/>
                  </a:lnTo>
                  <a:lnTo>
                    <a:pt x="4537"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4" name="Google Shape;7514;p14"/>
            <p:cNvSpPr/>
            <p:nvPr/>
          </p:nvSpPr>
          <p:spPr>
            <a:xfrm rot="8706649" flipH="1">
              <a:off x="6600196" y="1232668"/>
              <a:ext cx="74341" cy="44383"/>
            </a:xfrm>
            <a:custGeom>
              <a:avLst/>
              <a:gdLst/>
              <a:ahLst/>
              <a:cxnLst/>
              <a:rect l="l" t="t" r="r" b="b"/>
              <a:pathLst>
                <a:path w="3484" h="2080" fill="none" extrusionOk="0">
                  <a:moveTo>
                    <a:pt x="3484" y="1701"/>
                  </a:moveTo>
                  <a:lnTo>
                    <a:pt x="0" y="2080"/>
                  </a:lnTo>
                  <a:lnTo>
                    <a:pt x="3484"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5" name="Google Shape;7515;p14"/>
            <p:cNvSpPr/>
            <p:nvPr/>
          </p:nvSpPr>
          <p:spPr>
            <a:xfrm rot="8706649" flipH="1">
              <a:off x="6979657" y="1293134"/>
              <a:ext cx="172302" cy="110636"/>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16" name="Google Shape;7516;p14"/>
          <p:cNvGrpSpPr/>
          <p:nvPr/>
        </p:nvGrpSpPr>
        <p:grpSpPr>
          <a:xfrm>
            <a:off x="10310879" y="5085067"/>
            <a:ext cx="1678981" cy="1645763"/>
            <a:chOff x="7683447" y="2854250"/>
            <a:chExt cx="1259236" cy="1234322"/>
          </a:xfrm>
        </p:grpSpPr>
        <p:sp>
          <p:nvSpPr>
            <p:cNvPr id="7517" name="Google Shape;7517;p14"/>
            <p:cNvSpPr/>
            <p:nvPr/>
          </p:nvSpPr>
          <p:spPr>
            <a:xfrm rot="8706649" flipH="1">
              <a:off x="7840220" y="3048742"/>
              <a:ext cx="945689" cy="845338"/>
            </a:xfrm>
            <a:custGeom>
              <a:avLst/>
              <a:gdLst/>
              <a:ahLst/>
              <a:cxnLst/>
              <a:rect l="l" t="t" r="r" b="b"/>
              <a:pathLst>
                <a:path w="44320" h="39617" extrusionOk="0">
                  <a:moveTo>
                    <a:pt x="25352" y="0"/>
                  </a:moveTo>
                  <a:cubicBezTo>
                    <a:pt x="25345" y="0"/>
                    <a:pt x="25337" y="0"/>
                    <a:pt x="25329" y="0"/>
                  </a:cubicBezTo>
                  <a:cubicBezTo>
                    <a:pt x="18390" y="54"/>
                    <a:pt x="16283" y="11288"/>
                    <a:pt x="16283" y="11288"/>
                  </a:cubicBezTo>
                  <a:cubicBezTo>
                    <a:pt x="16283" y="11288"/>
                    <a:pt x="12844" y="7849"/>
                    <a:pt x="9236" y="7849"/>
                  </a:cubicBezTo>
                  <a:cubicBezTo>
                    <a:pt x="7572" y="7849"/>
                    <a:pt x="5871" y="8581"/>
                    <a:pt x="4456" y="10721"/>
                  </a:cubicBezTo>
                  <a:cubicBezTo>
                    <a:pt x="0" y="17499"/>
                    <a:pt x="10478" y="20442"/>
                    <a:pt x="10478" y="20442"/>
                  </a:cubicBezTo>
                  <a:cubicBezTo>
                    <a:pt x="10478" y="20442"/>
                    <a:pt x="2836" y="20550"/>
                    <a:pt x="1891" y="25681"/>
                  </a:cubicBezTo>
                  <a:cubicBezTo>
                    <a:pt x="945" y="30838"/>
                    <a:pt x="8182" y="30919"/>
                    <a:pt x="8182" y="30919"/>
                  </a:cubicBezTo>
                  <a:cubicBezTo>
                    <a:pt x="8182" y="30919"/>
                    <a:pt x="8290" y="39020"/>
                    <a:pt x="13610" y="39587"/>
                  </a:cubicBezTo>
                  <a:cubicBezTo>
                    <a:pt x="13787" y="39607"/>
                    <a:pt x="13960" y="39617"/>
                    <a:pt x="14130" y="39617"/>
                  </a:cubicBezTo>
                  <a:cubicBezTo>
                    <a:pt x="19099" y="39617"/>
                    <a:pt x="21144" y="31486"/>
                    <a:pt x="21144" y="31486"/>
                  </a:cubicBezTo>
                  <a:cubicBezTo>
                    <a:pt x="21144" y="31486"/>
                    <a:pt x="23326" y="38845"/>
                    <a:pt x="30336" y="38845"/>
                  </a:cubicBezTo>
                  <a:cubicBezTo>
                    <a:pt x="31202" y="38845"/>
                    <a:pt x="32142" y="38733"/>
                    <a:pt x="33160" y="38480"/>
                  </a:cubicBezTo>
                  <a:cubicBezTo>
                    <a:pt x="39344" y="36941"/>
                    <a:pt x="38885" y="26059"/>
                    <a:pt x="33701" y="22926"/>
                  </a:cubicBezTo>
                  <a:lnTo>
                    <a:pt x="33701" y="22926"/>
                  </a:lnTo>
                  <a:cubicBezTo>
                    <a:pt x="33701" y="22926"/>
                    <a:pt x="34671" y="23058"/>
                    <a:pt x="36003" y="23058"/>
                  </a:cubicBezTo>
                  <a:cubicBezTo>
                    <a:pt x="38768" y="23058"/>
                    <a:pt x="43092" y="22492"/>
                    <a:pt x="43530" y="19011"/>
                  </a:cubicBezTo>
                  <a:cubicBezTo>
                    <a:pt x="44320" y="12935"/>
                    <a:pt x="36755" y="12176"/>
                    <a:pt x="32924" y="12176"/>
                  </a:cubicBezTo>
                  <a:cubicBezTo>
                    <a:pt x="31647" y="12176"/>
                    <a:pt x="30784" y="12260"/>
                    <a:pt x="30784" y="12260"/>
                  </a:cubicBezTo>
                  <a:cubicBezTo>
                    <a:pt x="30784" y="12260"/>
                    <a:pt x="32293" y="0"/>
                    <a:pt x="25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8" name="Google Shape;7518;p14"/>
            <p:cNvSpPr/>
            <p:nvPr/>
          </p:nvSpPr>
          <p:spPr>
            <a:xfrm rot="8706649" flipH="1">
              <a:off x="8030714" y="3273829"/>
              <a:ext cx="543366" cy="453406"/>
            </a:xfrm>
            <a:custGeom>
              <a:avLst/>
              <a:gdLst/>
              <a:ahLst/>
              <a:cxnLst/>
              <a:rect l="l" t="t" r="r" b="b"/>
              <a:pathLst>
                <a:path w="25465" h="21249" extrusionOk="0">
                  <a:moveTo>
                    <a:pt x="17288" y="1"/>
                  </a:moveTo>
                  <a:cubicBezTo>
                    <a:pt x="13647" y="1"/>
                    <a:pt x="12611" y="9419"/>
                    <a:pt x="12611" y="9419"/>
                  </a:cubicBezTo>
                  <a:cubicBezTo>
                    <a:pt x="9699" y="6811"/>
                    <a:pt x="6500" y="5906"/>
                    <a:pt x="4105" y="5906"/>
                  </a:cubicBezTo>
                  <a:cubicBezTo>
                    <a:pt x="2036" y="5906"/>
                    <a:pt x="568" y="6582"/>
                    <a:pt x="405" y="7420"/>
                  </a:cubicBezTo>
                  <a:cubicBezTo>
                    <a:pt x="0" y="9662"/>
                    <a:pt x="4861" y="11714"/>
                    <a:pt x="8614" y="12011"/>
                  </a:cubicBezTo>
                  <a:cubicBezTo>
                    <a:pt x="8614" y="12011"/>
                    <a:pt x="594" y="17142"/>
                    <a:pt x="4510" y="20490"/>
                  </a:cubicBezTo>
                  <a:cubicBezTo>
                    <a:pt x="5139" y="21024"/>
                    <a:pt x="5776" y="21248"/>
                    <a:pt x="6401" y="21248"/>
                  </a:cubicBezTo>
                  <a:cubicBezTo>
                    <a:pt x="9663" y="21248"/>
                    <a:pt x="12611" y="15143"/>
                    <a:pt x="12611" y="15143"/>
                  </a:cubicBezTo>
                  <a:cubicBezTo>
                    <a:pt x="12611" y="15143"/>
                    <a:pt x="15618" y="19038"/>
                    <a:pt x="19006" y="19038"/>
                  </a:cubicBezTo>
                  <a:cubicBezTo>
                    <a:pt x="19754" y="19038"/>
                    <a:pt x="20522" y="18848"/>
                    <a:pt x="21279" y="18384"/>
                  </a:cubicBezTo>
                  <a:cubicBezTo>
                    <a:pt x="25464" y="15818"/>
                    <a:pt x="18039" y="11903"/>
                    <a:pt x="18039" y="11903"/>
                  </a:cubicBezTo>
                  <a:lnTo>
                    <a:pt x="18039" y="11903"/>
                  </a:lnTo>
                  <a:cubicBezTo>
                    <a:pt x="18039" y="11903"/>
                    <a:pt x="18065" y="11903"/>
                    <a:pt x="18115" y="11903"/>
                  </a:cubicBezTo>
                  <a:cubicBezTo>
                    <a:pt x="18838" y="11903"/>
                    <a:pt x="24471" y="11809"/>
                    <a:pt x="23763" y="8852"/>
                  </a:cubicBezTo>
                  <a:cubicBezTo>
                    <a:pt x="23540" y="7925"/>
                    <a:pt x="22772" y="7598"/>
                    <a:pt x="21802" y="7598"/>
                  </a:cubicBezTo>
                  <a:cubicBezTo>
                    <a:pt x="19494" y="7598"/>
                    <a:pt x="16040" y="9446"/>
                    <a:pt x="16040" y="9446"/>
                  </a:cubicBezTo>
                  <a:cubicBezTo>
                    <a:pt x="16040" y="9446"/>
                    <a:pt x="22116" y="1345"/>
                    <a:pt x="17958" y="103"/>
                  </a:cubicBezTo>
                  <a:cubicBezTo>
                    <a:pt x="17725" y="33"/>
                    <a:pt x="17502" y="1"/>
                    <a:pt x="17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9" name="Google Shape;7519;p14"/>
            <p:cNvSpPr/>
            <p:nvPr/>
          </p:nvSpPr>
          <p:spPr>
            <a:xfrm rot="8706649" flipH="1">
              <a:off x="8213444" y="3423440"/>
              <a:ext cx="137735" cy="62264"/>
            </a:xfrm>
            <a:custGeom>
              <a:avLst/>
              <a:gdLst/>
              <a:ahLst/>
              <a:cxnLst/>
              <a:rect l="l" t="t" r="r" b="b"/>
              <a:pathLst>
                <a:path w="6455" h="2918" fill="none" extrusionOk="0">
                  <a:moveTo>
                    <a:pt x="1" y="2917"/>
                  </a:moveTo>
                  <a:lnTo>
                    <a:pt x="3241" y="1"/>
                  </a:lnTo>
                  <a:lnTo>
                    <a:pt x="6454" y="2917"/>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0" name="Google Shape;7520;p14"/>
            <p:cNvSpPr/>
            <p:nvPr/>
          </p:nvSpPr>
          <p:spPr>
            <a:xfrm rot="8706649" flipH="1">
              <a:off x="8268996" y="3481266"/>
              <a:ext cx="78971" cy="63971"/>
            </a:xfrm>
            <a:custGeom>
              <a:avLst/>
              <a:gdLst/>
              <a:ahLst/>
              <a:cxnLst/>
              <a:rect l="l" t="t" r="r" b="b"/>
              <a:pathLst>
                <a:path w="3701" h="2998" fill="none" extrusionOk="0">
                  <a:moveTo>
                    <a:pt x="1" y="2134"/>
                  </a:moveTo>
                  <a:lnTo>
                    <a:pt x="2431" y="2998"/>
                  </a:lnTo>
                  <a:lnTo>
                    <a:pt x="3700" y="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1" name="Google Shape;7521;p14"/>
            <p:cNvSpPr/>
            <p:nvPr/>
          </p:nvSpPr>
          <p:spPr>
            <a:xfrm rot="8706649" flipH="1">
              <a:off x="8298920" y="3458823"/>
              <a:ext cx="69177" cy="18457"/>
            </a:xfrm>
            <a:custGeom>
              <a:avLst/>
              <a:gdLst/>
              <a:ahLst/>
              <a:cxnLst/>
              <a:rect l="l" t="t" r="r" b="b"/>
              <a:pathLst>
                <a:path w="3242" h="865" fill="none" extrusionOk="0">
                  <a:moveTo>
                    <a:pt x="3241" y="1"/>
                  </a:moveTo>
                  <a:lnTo>
                    <a:pt x="1" y="865"/>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2" name="Google Shape;7522;p14"/>
            <p:cNvSpPr/>
            <p:nvPr/>
          </p:nvSpPr>
          <p:spPr>
            <a:xfrm rot="8706649" flipH="1">
              <a:off x="8497574" y="3034101"/>
              <a:ext cx="140594" cy="117592"/>
            </a:xfrm>
            <a:custGeom>
              <a:avLst/>
              <a:gdLst/>
              <a:ahLst/>
              <a:cxnLst/>
              <a:rect l="l" t="t" r="r" b="b"/>
              <a:pathLst>
                <a:path w="6589" h="5511" extrusionOk="0">
                  <a:moveTo>
                    <a:pt x="2119" y="0"/>
                  </a:moveTo>
                  <a:cubicBezTo>
                    <a:pt x="1590" y="0"/>
                    <a:pt x="1128" y="165"/>
                    <a:pt x="810" y="504"/>
                  </a:cubicBezTo>
                  <a:cubicBezTo>
                    <a:pt x="0" y="1395"/>
                    <a:pt x="486" y="3123"/>
                    <a:pt x="1863" y="4365"/>
                  </a:cubicBezTo>
                  <a:cubicBezTo>
                    <a:pt x="2694" y="5115"/>
                    <a:pt x="3663" y="5510"/>
                    <a:pt x="4479" y="5510"/>
                  </a:cubicBezTo>
                  <a:cubicBezTo>
                    <a:pt x="5015" y="5510"/>
                    <a:pt x="5485" y="5340"/>
                    <a:pt x="5806" y="4986"/>
                  </a:cubicBezTo>
                  <a:cubicBezTo>
                    <a:pt x="6589" y="4122"/>
                    <a:pt x="6130" y="2394"/>
                    <a:pt x="4753" y="1152"/>
                  </a:cubicBezTo>
                  <a:cubicBezTo>
                    <a:pt x="3915" y="396"/>
                    <a:pt x="2938" y="0"/>
                    <a:pt x="2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3" name="Google Shape;7523;p14"/>
            <p:cNvSpPr/>
            <p:nvPr/>
          </p:nvSpPr>
          <p:spPr>
            <a:xfrm rot="8706649" flipH="1">
              <a:off x="8662182" y="3085515"/>
              <a:ext cx="77819" cy="49290"/>
            </a:xfrm>
            <a:custGeom>
              <a:avLst/>
              <a:gdLst/>
              <a:ahLst/>
              <a:cxnLst/>
              <a:rect l="l" t="t" r="r" b="b"/>
              <a:pathLst>
                <a:path w="3647" h="2310" extrusionOk="0">
                  <a:moveTo>
                    <a:pt x="1736" y="1"/>
                  </a:moveTo>
                  <a:cubicBezTo>
                    <a:pt x="834" y="1"/>
                    <a:pt x="106" y="444"/>
                    <a:pt x="55" y="1031"/>
                  </a:cubicBezTo>
                  <a:cubicBezTo>
                    <a:pt x="1" y="1652"/>
                    <a:pt x="757" y="2220"/>
                    <a:pt x="1729" y="2301"/>
                  </a:cubicBezTo>
                  <a:cubicBezTo>
                    <a:pt x="1804" y="2307"/>
                    <a:pt x="1878" y="2310"/>
                    <a:pt x="1951" y="2310"/>
                  </a:cubicBezTo>
                  <a:cubicBezTo>
                    <a:pt x="2826" y="2310"/>
                    <a:pt x="3543" y="1875"/>
                    <a:pt x="3592" y="1301"/>
                  </a:cubicBezTo>
                  <a:cubicBezTo>
                    <a:pt x="3646" y="653"/>
                    <a:pt x="2890" y="86"/>
                    <a:pt x="1891" y="5"/>
                  </a:cubicBezTo>
                  <a:cubicBezTo>
                    <a:pt x="1839" y="2"/>
                    <a:pt x="1787" y="1"/>
                    <a:pt x="1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4" name="Google Shape;7524;p14"/>
          <p:cNvGrpSpPr/>
          <p:nvPr/>
        </p:nvGrpSpPr>
        <p:grpSpPr>
          <a:xfrm rot="-5400000">
            <a:off x="2624492" y="5776410"/>
            <a:ext cx="1489629" cy="1271257"/>
            <a:chOff x="6844761" y="3813808"/>
            <a:chExt cx="948728" cy="809649"/>
          </a:xfrm>
        </p:grpSpPr>
        <p:sp>
          <p:nvSpPr>
            <p:cNvPr id="7525" name="Google Shape;7525;p14"/>
            <p:cNvSpPr/>
            <p:nvPr/>
          </p:nvSpPr>
          <p:spPr>
            <a:xfrm rot="8706649" flipH="1">
              <a:off x="6967710" y="3858794"/>
              <a:ext cx="324419" cy="531843"/>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6" name="Google Shape;7526;p14"/>
            <p:cNvSpPr/>
            <p:nvPr/>
          </p:nvSpPr>
          <p:spPr>
            <a:xfrm rot="8706649" flipH="1">
              <a:off x="7337188" y="4167809"/>
              <a:ext cx="381732" cy="380687"/>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7" name="Google Shape;7527;p14"/>
            <p:cNvSpPr/>
            <p:nvPr/>
          </p:nvSpPr>
          <p:spPr>
            <a:xfrm rot="8706649" flipH="1">
              <a:off x="7534787" y="4318277"/>
              <a:ext cx="167693" cy="212631"/>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8" name="Google Shape;7528;p14"/>
            <p:cNvSpPr/>
            <p:nvPr/>
          </p:nvSpPr>
          <p:spPr>
            <a:xfrm rot="8706649" flipH="1">
              <a:off x="7358386" y="4180468"/>
              <a:ext cx="261046" cy="247176"/>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29" name="Google Shape;7529;p14"/>
          <p:cNvGrpSpPr/>
          <p:nvPr/>
        </p:nvGrpSpPr>
        <p:grpSpPr>
          <a:xfrm rot="-6216177">
            <a:off x="1652925" y="5380621"/>
            <a:ext cx="1494980" cy="1699684"/>
            <a:chOff x="7302137" y="3521630"/>
            <a:chExt cx="832404" cy="946383"/>
          </a:xfrm>
        </p:grpSpPr>
        <p:sp>
          <p:nvSpPr>
            <p:cNvPr id="7530" name="Google Shape;7530;p14"/>
            <p:cNvSpPr/>
            <p:nvPr/>
          </p:nvSpPr>
          <p:spPr>
            <a:xfrm rot="8706649" flipH="1">
              <a:off x="7482962" y="3586147"/>
              <a:ext cx="470753" cy="78019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1" name="Google Shape;7531;p14"/>
            <p:cNvSpPr/>
            <p:nvPr/>
          </p:nvSpPr>
          <p:spPr>
            <a:xfrm rot="8706649" flipH="1">
              <a:off x="7767386" y="3876113"/>
              <a:ext cx="53024" cy="278906"/>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2" name="Google Shape;7532;p14"/>
            <p:cNvSpPr/>
            <p:nvPr/>
          </p:nvSpPr>
          <p:spPr>
            <a:xfrm rot="8706649" flipH="1">
              <a:off x="7675914" y="4089072"/>
              <a:ext cx="352542" cy="305578"/>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3" name="Google Shape;7533;p14"/>
            <p:cNvSpPr/>
            <p:nvPr/>
          </p:nvSpPr>
          <p:spPr>
            <a:xfrm rot="8706649" flipH="1">
              <a:off x="7790431" y="4247619"/>
              <a:ext cx="161932" cy="91646"/>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4" name="Google Shape;7534;p14"/>
            <p:cNvSpPr/>
            <p:nvPr/>
          </p:nvSpPr>
          <p:spPr>
            <a:xfrm rot="8706649" flipH="1">
              <a:off x="7884173" y="4303432"/>
              <a:ext cx="31132" cy="8240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5" name="Google Shape;7535;p14"/>
            <p:cNvSpPr/>
            <p:nvPr/>
          </p:nvSpPr>
          <p:spPr>
            <a:xfrm rot="8706649" flipH="1">
              <a:off x="7751538" y="4074603"/>
              <a:ext cx="224174" cy="246131"/>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36" name="Google Shape;7536;p14"/>
          <p:cNvGrpSpPr/>
          <p:nvPr/>
        </p:nvGrpSpPr>
        <p:grpSpPr>
          <a:xfrm rot="-5012877">
            <a:off x="491672" y="4092254"/>
            <a:ext cx="1098601" cy="1099413"/>
            <a:chOff x="7654583" y="1341698"/>
            <a:chExt cx="1103561" cy="1104377"/>
          </a:xfrm>
        </p:grpSpPr>
        <p:sp>
          <p:nvSpPr>
            <p:cNvPr id="7537" name="Google Shape;7537;p1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8" name="Google Shape;7538;p1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9" name="Google Shape;7539;p1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0" name="Google Shape;7540;p1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1" name="Google Shape;7541;p1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2" name="Google Shape;7542;p1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43" name="Google Shape;7543;p14"/>
          <p:cNvGrpSpPr/>
          <p:nvPr/>
        </p:nvGrpSpPr>
        <p:grpSpPr>
          <a:xfrm>
            <a:off x="4243669" y="5502876"/>
            <a:ext cx="227241" cy="278656"/>
            <a:chOff x="7314226" y="2364570"/>
            <a:chExt cx="170431" cy="208992"/>
          </a:xfrm>
        </p:grpSpPr>
        <p:sp>
          <p:nvSpPr>
            <p:cNvPr id="7544" name="Google Shape;7544;p1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5" name="Google Shape;7545;p1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6" name="Google Shape;7546;p1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7" name="Google Shape;7547;p1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8" name="Google Shape;7548;p14"/>
          <p:cNvSpPr/>
          <p:nvPr/>
        </p:nvSpPr>
        <p:spPr>
          <a:xfrm>
            <a:off x="4932125" y="59182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49" name="Google Shape;7549;p14"/>
          <p:cNvGrpSpPr/>
          <p:nvPr/>
        </p:nvGrpSpPr>
        <p:grpSpPr>
          <a:xfrm>
            <a:off x="6475502" y="5838709"/>
            <a:ext cx="227241" cy="278656"/>
            <a:chOff x="7314226" y="2364570"/>
            <a:chExt cx="170431" cy="208992"/>
          </a:xfrm>
        </p:grpSpPr>
        <p:sp>
          <p:nvSpPr>
            <p:cNvPr id="7550" name="Google Shape;7550;p1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1" name="Google Shape;7551;p1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2" name="Google Shape;7552;p1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3" name="Google Shape;7553;p1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4" name="Google Shape;7554;p14"/>
          <p:cNvGrpSpPr/>
          <p:nvPr/>
        </p:nvGrpSpPr>
        <p:grpSpPr>
          <a:xfrm>
            <a:off x="7592669" y="5574627"/>
            <a:ext cx="227241" cy="278656"/>
            <a:chOff x="7314226" y="2364570"/>
            <a:chExt cx="170431" cy="208992"/>
          </a:xfrm>
        </p:grpSpPr>
        <p:sp>
          <p:nvSpPr>
            <p:cNvPr id="7555" name="Google Shape;7555;p1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6" name="Google Shape;7556;p1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7" name="Google Shape;7557;p1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8" name="Google Shape;7558;p1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9" name="Google Shape;7559;p14"/>
          <p:cNvGrpSpPr/>
          <p:nvPr/>
        </p:nvGrpSpPr>
        <p:grpSpPr>
          <a:xfrm>
            <a:off x="238469" y="2855176"/>
            <a:ext cx="227241" cy="278656"/>
            <a:chOff x="7314226" y="2364570"/>
            <a:chExt cx="170431" cy="208992"/>
          </a:xfrm>
        </p:grpSpPr>
        <p:sp>
          <p:nvSpPr>
            <p:cNvPr id="7560" name="Google Shape;7560;p1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1" name="Google Shape;7561;p1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2" name="Google Shape;7562;p1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3" name="Google Shape;7563;p1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64" name="Google Shape;7564;p14"/>
          <p:cNvSpPr/>
          <p:nvPr/>
        </p:nvSpPr>
        <p:spPr>
          <a:xfrm>
            <a:off x="687591" y="36133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5" name="Google Shape;7565;p14"/>
          <p:cNvSpPr/>
          <p:nvPr/>
        </p:nvSpPr>
        <p:spPr>
          <a:xfrm>
            <a:off x="8290034" y="59754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66" name="Google Shape;7566;p14"/>
          <p:cNvSpPr/>
          <p:nvPr/>
        </p:nvSpPr>
        <p:spPr>
          <a:xfrm>
            <a:off x="5528371" y="6117363"/>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567" name="Google Shape;7567;p14"/>
          <p:cNvGrpSpPr/>
          <p:nvPr/>
        </p:nvGrpSpPr>
        <p:grpSpPr>
          <a:xfrm rot="-10038048">
            <a:off x="9127444" y="5704136"/>
            <a:ext cx="1212833" cy="1213731"/>
            <a:chOff x="7654583" y="1341698"/>
            <a:chExt cx="1103561" cy="1104377"/>
          </a:xfrm>
        </p:grpSpPr>
        <p:sp>
          <p:nvSpPr>
            <p:cNvPr id="7568" name="Google Shape;7568;p14"/>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9" name="Google Shape;7569;p14"/>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0" name="Google Shape;7570;p14"/>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1" name="Google Shape;7571;p14"/>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2" name="Google Shape;7572;p14"/>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3" name="Google Shape;7573;p14"/>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25372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574"/>
        <p:cNvGrpSpPr/>
        <p:nvPr/>
      </p:nvGrpSpPr>
      <p:grpSpPr>
        <a:xfrm>
          <a:off x="0" y="0"/>
          <a:ext cx="0" cy="0"/>
          <a:chOff x="0" y="0"/>
          <a:chExt cx="0" cy="0"/>
        </a:xfrm>
      </p:grpSpPr>
      <p:grpSp>
        <p:nvGrpSpPr>
          <p:cNvPr id="7575" name="Google Shape;7575;p15"/>
          <p:cNvGrpSpPr/>
          <p:nvPr/>
        </p:nvGrpSpPr>
        <p:grpSpPr>
          <a:xfrm>
            <a:off x="-59163" y="-149462"/>
            <a:ext cx="12310325" cy="7156923"/>
            <a:chOff x="-36097" y="-112100"/>
            <a:chExt cx="9232744" cy="5367692"/>
          </a:xfrm>
        </p:grpSpPr>
        <p:sp>
          <p:nvSpPr>
            <p:cNvPr id="7576" name="Google Shape;7576;p1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7" name="Google Shape;7577;p1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8" name="Google Shape;7578;p1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9" name="Google Shape;7579;p1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0" name="Google Shape;7580;p1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1" name="Google Shape;7581;p1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2" name="Google Shape;7582;p1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3" name="Google Shape;7583;p1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4" name="Google Shape;7584;p1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5" name="Google Shape;7585;p1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6" name="Google Shape;7586;p1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7" name="Google Shape;7587;p1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8" name="Google Shape;7588;p1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9" name="Google Shape;7589;p1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0" name="Google Shape;7590;p1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1" name="Google Shape;7591;p1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2" name="Google Shape;7592;p1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3" name="Google Shape;7593;p1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4" name="Google Shape;7594;p1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5" name="Google Shape;7595;p1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6" name="Google Shape;7596;p1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7" name="Google Shape;7597;p1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8" name="Google Shape;7598;p1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9" name="Google Shape;7599;p1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0" name="Google Shape;7600;p1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1" name="Google Shape;7601;p1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2" name="Google Shape;7602;p1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3" name="Google Shape;7603;p1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4" name="Google Shape;7604;p1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5" name="Google Shape;7605;p1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6" name="Google Shape;7606;p1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7" name="Google Shape;7607;p1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8" name="Google Shape;7608;p1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9" name="Google Shape;7609;p1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0" name="Google Shape;7610;p1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1" name="Google Shape;7611;p1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2" name="Google Shape;7612;p1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3" name="Google Shape;7613;p1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4" name="Google Shape;7614;p1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5" name="Google Shape;7615;p1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6" name="Google Shape;7616;p1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7" name="Google Shape;7617;p1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8" name="Google Shape;7618;p1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9" name="Google Shape;7619;p1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0" name="Google Shape;7620;p1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1" name="Google Shape;7621;p1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2" name="Google Shape;7622;p1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3" name="Google Shape;7623;p1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4" name="Google Shape;7624;p1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5" name="Google Shape;7625;p1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6" name="Google Shape;7626;p1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7" name="Google Shape;7627;p1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8" name="Google Shape;7628;p1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9" name="Google Shape;7629;p1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0" name="Google Shape;7630;p1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1" name="Google Shape;7631;p1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2" name="Google Shape;7632;p1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3" name="Google Shape;7633;p1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4" name="Google Shape;7634;p1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5" name="Google Shape;7635;p1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6" name="Google Shape;7636;p1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7" name="Google Shape;7637;p1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8" name="Google Shape;7638;p1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9" name="Google Shape;7639;p1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0" name="Google Shape;7640;p1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1" name="Google Shape;7641;p1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2" name="Google Shape;7642;p1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3" name="Google Shape;7643;p1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4" name="Google Shape;7644;p1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5" name="Google Shape;7645;p1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6" name="Google Shape;7646;p1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7" name="Google Shape;7647;p1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8" name="Google Shape;7648;p1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9" name="Google Shape;7649;p1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0" name="Google Shape;7650;p1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1" name="Google Shape;7651;p1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2" name="Google Shape;7652;p1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3" name="Google Shape;7653;p1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4" name="Google Shape;7654;p1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5" name="Google Shape;7655;p1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6" name="Google Shape;7656;p1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7" name="Google Shape;7657;p1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8" name="Google Shape;7658;p1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9" name="Google Shape;7659;p1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0" name="Google Shape;7660;p1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1" name="Google Shape;7661;p1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2" name="Google Shape;7662;p1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3" name="Google Shape;7663;p1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4" name="Google Shape;7664;p1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5" name="Google Shape;7665;p1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6" name="Google Shape;7666;p1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7" name="Google Shape;7667;p1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8" name="Google Shape;7668;p1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9" name="Google Shape;7669;p1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0" name="Google Shape;7670;p1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1" name="Google Shape;7671;p1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2" name="Google Shape;7672;p1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3" name="Google Shape;7673;p1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4" name="Google Shape;7674;p1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5" name="Google Shape;7675;p1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6" name="Google Shape;7676;p1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7" name="Google Shape;7677;p1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8" name="Google Shape;7678;p1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9" name="Google Shape;7679;p1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0" name="Google Shape;7680;p1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1" name="Google Shape;7681;p1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2" name="Google Shape;7682;p1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3" name="Google Shape;7683;p1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4" name="Google Shape;7684;p1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5" name="Google Shape;7685;p1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6" name="Google Shape;7686;p1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7" name="Google Shape;7687;p1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8" name="Google Shape;7688;p1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9" name="Google Shape;7689;p1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0" name="Google Shape;7690;p1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1" name="Google Shape;7691;p1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2" name="Google Shape;7692;p1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3" name="Google Shape;7693;p1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4" name="Google Shape;7694;p1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5" name="Google Shape;7695;p1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6" name="Google Shape;7696;p1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7" name="Google Shape;7697;p1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8" name="Google Shape;7698;p1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9" name="Google Shape;7699;p1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0" name="Google Shape;7700;p1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1" name="Google Shape;7701;p1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2" name="Google Shape;7702;p1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3" name="Google Shape;7703;p1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4" name="Google Shape;7704;p1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5" name="Google Shape;7705;p1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6" name="Google Shape;7706;p1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7" name="Google Shape;7707;p1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8" name="Google Shape;7708;p1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9" name="Google Shape;7709;p1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0" name="Google Shape;7710;p1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1" name="Google Shape;7711;p1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2" name="Google Shape;7712;p1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3" name="Google Shape;7713;p1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4" name="Google Shape;7714;p1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5" name="Google Shape;7715;p1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6" name="Google Shape;7716;p1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7" name="Google Shape;7717;p1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8" name="Google Shape;7718;p1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9" name="Google Shape;7719;p1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0" name="Google Shape;7720;p1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1" name="Google Shape;7721;p1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2" name="Google Shape;7722;p1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3" name="Google Shape;7723;p1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4" name="Google Shape;7724;p1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5" name="Google Shape;7725;p1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6" name="Google Shape;7726;p1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7" name="Google Shape;7727;p1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8" name="Google Shape;7728;p1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9" name="Google Shape;7729;p1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0" name="Google Shape;7730;p1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1" name="Google Shape;7731;p1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2" name="Google Shape;7732;p1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3" name="Google Shape;7733;p1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4" name="Google Shape;7734;p1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5" name="Google Shape;7735;p1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6" name="Google Shape;7736;p1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7" name="Google Shape;7737;p1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8" name="Google Shape;7738;p1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9" name="Google Shape;7739;p1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0" name="Google Shape;7740;p1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1" name="Google Shape;7741;p1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2" name="Google Shape;7742;p1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3" name="Google Shape;7743;p1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4" name="Google Shape;7744;p1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5" name="Google Shape;7745;p1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6" name="Google Shape;7746;p1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7" name="Google Shape;7747;p1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8" name="Google Shape;7748;p1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9" name="Google Shape;7749;p1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0" name="Google Shape;7750;p1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1" name="Google Shape;7751;p1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2" name="Google Shape;7752;p1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3" name="Google Shape;7753;p1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4" name="Google Shape;7754;p1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5" name="Google Shape;7755;p1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6" name="Google Shape;7756;p1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7" name="Google Shape;7757;p1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8" name="Google Shape;7758;p1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9" name="Google Shape;7759;p1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0" name="Google Shape;7760;p1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1" name="Google Shape;7761;p1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2" name="Google Shape;7762;p1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3" name="Google Shape;7763;p1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4" name="Google Shape;7764;p1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5" name="Google Shape;7765;p1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6" name="Google Shape;7766;p1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7" name="Google Shape;7767;p1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8" name="Google Shape;7768;p1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9" name="Google Shape;7769;p1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0" name="Google Shape;7770;p1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1" name="Google Shape;7771;p1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2" name="Google Shape;7772;p1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3" name="Google Shape;7773;p1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4" name="Google Shape;7774;p1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5" name="Google Shape;7775;p1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6" name="Google Shape;7776;p1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7" name="Google Shape;7777;p1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8" name="Google Shape;7778;p1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9" name="Google Shape;7779;p1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0" name="Google Shape;7780;p1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1" name="Google Shape;7781;p1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2" name="Google Shape;7782;p1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3" name="Google Shape;7783;p1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4" name="Google Shape;7784;p1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5" name="Google Shape;7785;p1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6" name="Google Shape;7786;p1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7" name="Google Shape;7787;p1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8" name="Google Shape;7788;p1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9" name="Google Shape;7789;p1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0" name="Google Shape;7790;p1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1" name="Google Shape;7791;p1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2" name="Google Shape;7792;p1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3" name="Google Shape;7793;p1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4" name="Google Shape;7794;p1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5" name="Google Shape;7795;p1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6" name="Google Shape;7796;p1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7" name="Google Shape;7797;p1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8" name="Google Shape;7798;p1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9" name="Google Shape;7799;p1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0" name="Google Shape;7800;p1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1" name="Google Shape;7801;p1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2" name="Google Shape;7802;p1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3" name="Google Shape;7803;p1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4" name="Google Shape;7804;p1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5" name="Google Shape;7805;p1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6" name="Google Shape;7806;p1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7" name="Google Shape;7807;p1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8" name="Google Shape;7808;p1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9" name="Google Shape;7809;p1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0" name="Google Shape;7810;p1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1" name="Google Shape;7811;p1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2" name="Google Shape;7812;p1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3" name="Google Shape;7813;p1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4" name="Google Shape;7814;p1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5" name="Google Shape;7815;p1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6" name="Google Shape;7816;p1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7" name="Google Shape;7817;p1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8" name="Google Shape;7818;p1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9" name="Google Shape;7819;p1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0" name="Google Shape;7820;p1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1" name="Google Shape;7821;p1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2" name="Google Shape;7822;p1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3" name="Google Shape;7823;p1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4" name="Google Shape;7824;p1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5" name="Google Shape;7825;p1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6" name="Google Shape;7826;p1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7" name="Google Shape;7827;p1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8" name="Google Shape;7828;p1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9" name="Google Shape;7829;p1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0" name="Google Shape;7830;p1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1" name="Google Shape;7831;p1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2" name="Google Shape;7832;p1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3" name="Google Shape;7833;p1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4" name="Google Shape;7834;p1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5" name="Google Shape;7835;p1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6" name="Google Shape;7836;p1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7" name="Google Shape;7837;p1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8" name="Google Shape;7838;p1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9" name="Google Shape;7839;p1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0" name="Google Shape;7840;p1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1" name="Google Shape;7841;p1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2" name="Google Shape;7842;p1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3" name="Google Shape;7843;p1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4" name="Google Shape;7844;p1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5" name="Google Shape;7845;p1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6" name="Google Shape;7846;p1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7" name="Google Shape;7847;p1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8" name="Google Shape;7848;p1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9" name="Google Shape;7849;p1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0" name="Google Shape;7850;p1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1" name="Google Shape;7851;p1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2" name="Google Shape;7852;p1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3" name="Google Shape;7853;p1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4" name="Google Shape;7854;p1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5" name="Google Shape;7855;p1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6" name="Google Shape;7856;p1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7" name="Google Shape;7857;p1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8" name="Google Shape;7858;p1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9" name="Google Shape;7859;p1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0" name="Google Shape;7860;p1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1" name="Google Shape;7861;p1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2" name="Google Shape;7862;p1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3" name="Google Shape;7863;p1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4" name="Google Shape;7864;p1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5" name="Google Shape;7865;p1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6" name="Google Shape;7866;p1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7" name="Google Shape;7867;p1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8" name="Google Shape;7868;p1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9" name="Google Shape;7869;p1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0" name="Google Shape;7870;p1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1" name="Google Shape;7871;p1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2" name="Google Shape;7872;p1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3" name="Google Shape;7873;p1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4" name="Google Shape;7874;p1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5" name="Google Shape;7875;p1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6" name="Google Shape;7876;p1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7" name="Google Shape;7877;p1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8" name="Google Shape;7878;p1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9" name="Google Shape;7879;p1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0" name="Google Shape;7880;p1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1" name="Google Shape;7881;p1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2" name="Google Shape;7882;p1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3" name="Google Shape;7883;p1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4" name="Google Shape;7884;p1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5" name="Google Shape;7885;p1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6" name="Google Shape;7886;p1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7" name="Google Shape;7887;p1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8" name="Google Shape;7888;p1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9" name="Google Shape;7889;p1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0" name="Google Shape;7890;p1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1" name="Google Shape;7891;p1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2" name="Google Shape;7892;p1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3" name="Google Shape;7893;p1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4" name="Google Shape;7894;p1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5" name="Google Shape;7895;p1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6" name="Google Shape;7896;p1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7" name="Google Shape;7897;p1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8" name="Google Shape;7898;p1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9" name="Google Shape;7899;p1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0" name="Google Shape;7900;p1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1" name="Google Shape;7901;p1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2" name="Google Shape;7902;p1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3" name="Google Shape;7903;p1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4" name="Google Shape;7904;p1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5" name="Google Shape;7905;p1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6" name="Google Shape;7906;p1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7" name="Google Shape;7907;p1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8" name="Google Shape;7908;p1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9" name="Google Shape;7909;p1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0" name="Google Shape;7910;p1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1" name="Google Shape;7911;p1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2" name="Google Shape;7912;p1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3" name="Google Shape;7913;p1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4" name="Google Shape;7914;p1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5" name="Google Shape;7915;p1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6" name="Google Shape;7916;p1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7" name="Google Shape;7917;p1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8" name="Google Shape;7918;p1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9" name="Google Shape;7919;p1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0" name="Google Shape;7920;p1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1" name="Google Shape;7921;p1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2" name="Google Shape;7922;p1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3" name="Google Shape;7923;p1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4" name="Google Shape;7924;p1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5" name="Google Shape;7925;p1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6" name="Google Shape;7926;p1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7" name="Google Shape;7927;p1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8" name="Google Shape;7928;p1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9" name="Google Shape;7929;p1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0" name="Google Shape;7930;p1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1" name="Google Shape;7931;p1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2" name="Google Shape;7932;p1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3" name="Google Shape;7933;p1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4" name="Google Shape;7934;p1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5" name="Google Shape;7935;p1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6" name="Google Shape;7936;p1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7" name="Google Shape;7937;p1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8" name="Google Shape;7938;p1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9" name="Google Shape;7939;p1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0" name="Google Shape;7940;p1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1" name="Google Shape;7941;p1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2" name="Google Shape;7942;p1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3" name="Google Shape;7943;p1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4" name="Google Shape;7944;p1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5" name="Google Shape;7945;p1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6" name="Google Shape;7946;p1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7" name="Google Shape;7947;p1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8" name="Google Shape;7948;p1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9" name="Google Shape;7949;p1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0" name="Google Shape;7950;p1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1" name="Google Shape;7951;p1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2" name="Google Shape;7952;p1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3" name="Google Shape;7953;p1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4" name="Google Shape;7954;p1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5" name="Google Shape;7955;p1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6" name="Google Shape;7956;p1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7" name="Google Shape;7957;p1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8" name="Google Shape;7958;p1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9" name="Google Shape;7959;p1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0" name="Google Shape;7960;p1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1" name="Google Shape;7961;p1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2" name="Google Shape;7962;p1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3" name="Google Shape;7963;p1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4" name="Google Shape;7964;p1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5" name="Google Shape;7965;p1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6" name="Google Shape;7966;p1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7" name="Google Shape;7967;p1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8" name="Google Shape;7968;p1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9" name="Google Shape;7969;p1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0" name="Google Shape;7970;p1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1" name="Google Shape;7971;p1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2" name="Google Shape;7972;p1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3" name="Google Shape;7973;p1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4" name="Google Shape;7974;p1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5" name="Google Shape;7975;p1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6" name="Google Shape;7976;p1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7" name="Google Shape;7977;p1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8" name="Google Shape;7978;p1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9" name="Google Shape;7979;p1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0" name="Google Shape;7980;p1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1" name="Google Shape;7981;p1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2" name="Google Shape;7982;p1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3" name="Google Shape;7983;p1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4" name="Google Shape;7984;p1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5" name="Google Shape;7985;p1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6" name="Google Shape;7986;p1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7" name="Google Shape;7987;p1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8" name="Google Shape;7988;p1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9" name="Google Shape;7989;p1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0" name="Google Shape;7990;p1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1" name="Google Shape;7991;p1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2" name="Google Shape;7992;p1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3" name="Google Shape;7993;p1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4" name="Google Shape;7994;p1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5" name="Google Shape;7995;p1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6" name="Google Shape;7996;p1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7" name="Google Shape;7997;p1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8" name="Google Shape;7998;p1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9" name="Google Shape;7999;p1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0" name="Google Shape;8000;p1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1" name="Google Shape;8001;p1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2" name="Google Shape;8002;p1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3" name="Google Shape;8003;p1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4" name="Google Shape;8004;p1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5" name="Google Shape;8005;p1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6" name="Google Shape;8006;p1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7" name="Google Shape;8007;p1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8" name="Google Shape;8008;p1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9" name="Google Shape;8009;p1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0" name="Google Shape;8010;p1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1" name="Google Shape;8011;p1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2" name="Google Shape;8012;p1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3" name="Google Shape;8013;p1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4" name="Google Shape;8014;p1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5" name="Google Shape;8015;p1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6" name="Google Shape;8016;p1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7" name="Google Shape;8017;p1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8" name="Google Shape;8018;p1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9" name="Google Shape;8019;p1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0" name="Google Shape;8020;p1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1" name="Google Shape;8021;p1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2" name="Google Shape;8022;p1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3" name="Google Shape;8023;p1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4" name="Google Shape;8024;p1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5" name="Google Shape;8025;p1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6" name="Google Shape;8026;p1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7" name="Google Shape;8027;p1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8" name="Google Shape;8028;p1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9" name="Google Shape;8029;p1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0" name="Google Shape;8030;p1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1" name="Google Shape;8031;p1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2" name="Google Shape;8032;p1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3" name="Google Shape;8033;p1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4" name="Google Shape;8034;p1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5" name="Google Shape;8035;p1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6" name="Google Shape;8036;p1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7" name="Google Shape;8037;p1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8" name="Google Shape;8038;p1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9" name="Google Shape;8039;p1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0" name="Google Shape;8040;p1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1" name="Google Shape;8041;p1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2" name="Google Shape;8042;p1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3" name="Google Shape;8043;p1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4" name="Google Shape;8044;p1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5" name="Google Shape;8045;p1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6" name="Google Shape;8046;p1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7" name="Google Shape;8047;p1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8" name="Google Shape;8048;p1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9" name="Google Shape;8049;p1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0" name="Google Shape;8050;p1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1" name="Google Shape;8051;p1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2" name="Google Shape;8052;p1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3" name="Google Shape;8053;p1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4" name="Google Shape;8054;p1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5" name="Google Shape;8055;p1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6" name="Google Shape;8056;p1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7" name="Google Shape;8057;p1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8" name="Google Shape;8058;p1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9" name="Google Shape;8059;p1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0" name="Google Shape;8060;p1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1" name="Google Shape;8061;p1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2" name="Google Shape;8062;p1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3" name="Google Shape;8063;p1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4" name="Google Shape;8064;p1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5" name="Google Shape;8065;p1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6" name="Google Shape;8066;p1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7" name="Google Shape;8067;p1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8" name="Google Shape;8068;p1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9" name="Google Shape;8069;p1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0" name="Google Shape;8070;p1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1" name="Google Shape;8071;p1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2" name="Google Shape;8072;p1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3" name="Google Shape;8073;p1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4" name="Google Shape;8074;p1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5" name="Google Shape;8075;p1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6" name="Google Shape;8076;p1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7" name="Google Shape;8077;p1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8" name="Google Shape;8078;p1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9" name="Google Shape;8079;p1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0" name="Google Shape;8080;p1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1" name="Google Shape;8081;p1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2" name="Google Shape;8082;p1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3" name="Google Shape;8083;p1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4" name="Google Shape;8084;p1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5" name="Google Shape;8085;p1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6" name="Google Shape;8086;p1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7" name="Google Shape;8087;p1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8" name="Google Shape;8088;p1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9" name="Google Shape;8089;p1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0" name="Google Shape;8090;p1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1" name="Google Shape;8091;p1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2" name="Google Shape;8092;p1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3" name="Google Shape;8093;p1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4" name="Google Shape;8094;p1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5" name="Google Shape;8095;p1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6" name="Google Shape;8096;p1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7" name="Google Shape;8097;p1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8" name="Google Shape;8098;p1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9" name="Google Shape;8099;p1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0" name="Google Shape;8100;p1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1" name="Google Shape;8101;p1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2" name="Google Shape;8102;p1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3" name="Google Shape;8103;p1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4" name="Google Shape;8104;p1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5" name="Google Shape;8105;p1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6" name="Google Shape;8106;p1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7" name="Google Shape;8107;p1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8" name="Google Shape;8108;p1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9" name="Google Shape;8109;p1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0" name="Google Shape;8110;p1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1" name="Google Shape;8111;p1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2" name="Google Shape;8112;p1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3" name="Google Shape;8113;p1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4" name="Google Shape;8114;p1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5" name="Google Shape;8115;p1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6" name="Google Shape;8116;p1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7" name="Google Shape;8117;p1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8" name="Google Shape;8118;p1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9" name="Google Shape;8119;p1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0" name="Google Shape;8120;p1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1" name="Google Shape;8121;p1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2" name="Google Shape;8122;p1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3" name="Google Shape;8123;p1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4" name="Google Shape;8124;p1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5" name="Google Shape;8125;p1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6" name="Google Shape;8126;p1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7" name="Google Shape;8127;p1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8" name="Google Shape;8128;p1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9" name="Google Shape;8129;p1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0" name="Google Shape;8130;p1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1" name="Google Shape;8131;p1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2" name="Google Shape;8132;p1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3" name="Google Shape;8133;p1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4" name="Google Shape;8134;p1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5" name="Google Shape;8135;p1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6" name="Google Shape;8136;p1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7" name="Google Shape;8137;p1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8" name="Google Shape;8138;p1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9" name="Google Shape;8139;p1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0" name="Google Shape;8140;p1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1" name="Google Shape;8141;p1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2" name="Google Shape;8142;p1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3" name="Google Shape;8143;p1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4" name="Google Shape;8144;p1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5" name="Google Shape;8145;p1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6" name="Google Shape;8146;p1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7" name="Google Shape;8147;p1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8" name="Google Shape;8148;p1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9" name="Google Shape;8149;p1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0" name="Google Shape;8150;p1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1" name="Google Shape;8151;p1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2" name="Google Shape;8152;p1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3" name="Google Shape;8153;p1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4" name="Google Shape;8154;p1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5" name="Google Shape;8155;p1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6" name="Google Shape;8156;p1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7" name="Google Shape;8157;p1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8" name="Google Shape;8158;p1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9" name="Google Shape;8159;p1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0" name="Google Shape;8160;p1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1" name="Google Shape;8161;p1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2" name="Google Shape;8162;p1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3" name="Google Shape;8163;p1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4" name="Google Shape;8164;p1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5" name="Google Shape;8165;p1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6" name="Google Shape;8166;p1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7" name="Google Shape;8167;p1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8" name="Google Shape;8168;p1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9" name="Google Shape;8169;p1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0" name="Google Shape;8170;p1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1" name="Google Shape;8171;p1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2" name="Google Shape;8172;p1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3" name="Google Shape;8173;p1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4" name="Google Shape;8174;p1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5" name="Google Shape;8175;p1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6" name="Google Shape;8176;p1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7" name="Google Shape;8177;p1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8" name="Google Shape;8178;p1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9" name="Google Shape;8179;p1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0" name="Google Shape;8180;p1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1" name="Google Shape;8181;p1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2" name="Google Shape;8182;p1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3" name="Google Shape;8183;p1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4" name="Google Shape;8184;p1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5" name="Google Shape;8185;p1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6" name="Google Shape;8186;p1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7" name="Google Shape;8187;p1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8" name="Google Shape;8188;p1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9" name="Google Shape;8189;p1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0" name="Google Shape;8190;p1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1" name="Google Shape;8191;p1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2" name="Google Shape;8192;p1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3" name="Google Shape;8193;p1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4" name="Google Shape;8194;p1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5" name="Google Shape;8195;p1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6" name="Google Shape;8196;p1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7" name="Google Shape;8197;p1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8" name="Google Shape;8198;p1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9" name="Google Shape;8199;p1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0" name="Google Shape;8200;p1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1" name="Google Shape;8201;p1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2" name="Google Shape;8202;p1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3" name="Google Shape;8203;p1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4" name="Google Shape;8204;p1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5" name="Google Shape;8205;p1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6" name="Google Shape;8206;p1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7" name="Google Shape;8207;p1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8" name="Google Shape;8208;p1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9" name="Google Shape;8209;p1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0" name="Google Shape;8210;p1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11" name="Google Shape;8211;p15"/>
          <p:cNvSpPr txBox="1">
            <a:spLocks noGrp="1"/>
          </p:cNvSpPr>
          <p:nvPr>
            <p:ph type="title"/>
          </p:nvPr>
        </p:nvSpPr>
        <p:spPr>
          <a:xfrm>
            <a:off x="1919200" y="4427433"/>
            <a:ext cx="8353600" cy="125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212" name="Google Shape;8212;p15"/>
          <p:cNvSpPr txBox="1">
            <a:spLocks noGrp="1"/>
          </p:cNvSpPr>
          <p:nvPr>
            <p:ph type="title" idx="2" hasCustomPrompt="1"/>
          </p:nvPr>
        </p:nvSpPr>
        <p:spPr>
          <a:xfrm>
            <a:off x="4992067" y="2698000"/>
            <a:ext cx="1678000" cy="96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333" b="1">
                <a:latin typeface="Inria Sans"/>
                <a:ea typeface="Inria Sans"/>
                <a:cs typeface="Inria Sans"/>
                <a:sym typeface="Inria Sans"/>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213" name="Google Shape;8213;p15"/>
          <p:cNvSpPr txBox="1">
            <a:spLocks noGrp="1"/>
          </p:cNvSpPr>
          <p:nvPr>
            <p:ph type="subTitle" idx="1"/>
          </p:nvPr>
        </p:nvSpPr>
        <p:spPr>
          <a:xfrm>
            <a:off x="1919200" y="5544667"/>
            <a:ext cx="8353600" cy="60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6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14" name="Google Shape;8214;p15"/>
          <p:cNvSpPr/>
          <p:nvPr/>
        </p:nvSpPr>
        <p:spPr>
          <a:xfrm>
            <a:off x="1117871" y="5679996"/>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5" name="Google Shape;8215;p15"/>
          <p:cNvSpPr/>
          <p:nvPr/>
        </p:nvSpPr>
        <p:spPr>
          <a:xfrm>
            <a:off x="11612518" y="8212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6" name="Google Shape;8216;p15"/>
          <p:cNvSpPr/>
          <p:nvPr/>
        </p:nvSpPr>
        <p:spPr>
          <a:xfrm>
            <a:off x="11200437" y="3667196"/>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7" name="Google Shape;8217;p15"/>
          <p:cNvSpPr/>
          <p:nvPr/>
        </p:nvSpPr>
        <p:spPr>
          <a:xfrm flipH="1">
            <a:off x="11789728" y="3063492"/>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18" name="Google Shape;8218;p15"/>
          <p:cNvGrpSpPr/>
          <p:nvPr/>
        </p:nvGrpSpPr>
        <p:grpSpPr>
          <a:xfrm>
            <a:off x="11265849" y="1380383"/>
            <a:ext cx="233233" cy="286047"/>
            <a:chOff x="2067386" y="2215512"/>
            <a:chExt cx="174925" cy="214535"/>
          </a:xfrm>
        </p:grpSpPr>
        <p:sp>
          <p:nvSpPr>
            <p:cNvPr id="8219" name="Google Shape;8219;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0" name="Google Shape;8220;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1" name="Google Shape;8221;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2" name="Google Shape;8222;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23" name="Google Shape;8223;p15"/>
          <p:cNvGrpSpPr/>
          <p:nvPr/>
        </p:nvGrpSpPr>
        <p:grpSpPr>
          <a:xfrm>
            <a:off x="225549" y="231083"/>
            <a:ext cx="233233" cy="286047"/>
            <a:chOff x="2067386" y="2215512"/>
            <a:chExt cx="174925" cy="214535"/>
          </a:xfrm>
        </p:grpSpPr>
        <p:sp>
          <p:nvSpPr>
            <p:cNvPr id="8224" name="Google Shape;8224;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5" name="Google Shape;8225;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6" name="Google Shape;8226;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7" name="Google Shape;8227;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28" name="Google Shape;8228;p15"/>
          <p:cNvSpPr/>
          <p:nvPr/>
        </p:nvSpPr>
        <p:spPr>
          <a:xfrm flipH="1">
            <a:off x="496328" y="82120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29" name="Google Shape;8229;p15"/>
          <p:cNvSpPr/>
          <p:nvPr/>
        </p:nvSpPr>
        <p:spPr>
          <a:xfrm>
            <a:off x="7415637" y="592796"/>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30" name="Google Shape;8230;p15"/>
          <p:cNvGrpSpPr/>
          <p:nvPr/>
        </p:nvGrpSpPr>
        <p:grpSpPr>
          <a:xfrm>
            <a:off x="5421016" y="534483"/>
            <a:ext cx="233233" cy="286047"/>
            <a:chOff x="2067386" y="2215512"/>
            <a:chExt cx="174925" cy="214535"/>
          </a:xfrm>
        </p:grpSpPr>
        <p:sp>
          <p:nvSpPr>
            <p:cNvPr id="8231" name="Google Shape;8231;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2" name="Google Shape;8232;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3" name="Google Shape;8233;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4" name="Google Shape;8234;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35" name="Google Shape;8235;p15"/>
          <p:cNvGrpSpPr/>
          <p:nvPr/>
        </p:nvGrpSpPr>
        <p:grpSpPr>
          <a:xfrm>
            <a:off x="6623849" y="231083"/>
            <a:ext cx="233233" cy="286047"/>
            <a:chOff x="2067386" y="2215512"/>
            <a:chExt cx="174925" cy="214535"/>
          </a:xfrm>
        </p:grpSpPr>
        <p:sp>
          <p:nvSpPr>
            <p:cNvPr id="8236" name="Google Shape;8236;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7" name="Google Shape;8237;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8" name="Google Shape;8238;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9" name="Google Shape;8239;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240" name="Google Shape;8240;p15"/>
          <p:cNvGrpSpPr/>
          <p:nvPr/>
        </p:nvGrpSpPr>
        <p:grpSpPr>
          <a:xfrm>
            <a:off x="11846449" y="4837717"/>
            <a:ext cx="233233" cy="286047"/>
            <a:chOff x="2067386" y="2215512"/>
            <a:chExt cx="174925" cy="214535"/>
          </a:xfrm>
        </p:grpSpPr>
        <p:sp>
          <p:nvSpPr>
            <p:cNvPr id="8241" name="Google Shape;8241;p15"/>
            <p:cNvSpPr/>
            <p:nvPr/>
          </p:nvSpPr>
          <p:spPr>
            <a:xfrm flipH="1">
              <a:off x="2154174" y="2215512"/>
              <a:ext cx="37" cy="75357"/>
            </a:xfrm>
            <a:custGeom>
              <a:avLst/>
              <a:gdLst/>
              <a:ahLst/>
              <a:cxnLst/>
              <a:rect l="l" t="t" r="r" b="b"/>
              <a:pathLst>
                <a:path w="1" h="2064" fill="none" extrusionOk="0">
                  <a:moveTo>
                    <a:pt x="0" y="1"/>
                  </a:moveTo>
                  <a:lnTo>
                    <a:pt x="0" y="2064"/>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2" name="Google Shape;8242;p15"/>
            <p:cNvSpPr/>
            <p:nvPr/>
          </p:nvSpPr>
          <p:spPr>
            <a:xfrm flipH="1">
              <a:off x="2154174" y="2354690"/>
              <a:ext cx="37" cy="75357"/>
            </a:xfrm>
            <a:custGeom>
              <a:avLst/>
              <a:gdLst/>
              <a:ahLst/>
              <a:cxnLst/>
              <a:rect l="l" t="t" r="r" b="b"/>
              <a:pathLst>
                <a:path w="1" h="2064" fill="none" extrusionOk="0">
                  <a:moveTo>
                    <a:pt x="0" y="0"/>
                  </a:moveTo>
                  <a:lnTo>
                    <a:pt x="0"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3" name="Google Shape;8243;p15"/>
            <p:cNvSpPr/>
            <p:nvPr/>
          </p:nvSpPr>
          <p:spPr>
            <a:xfrm flipH="1">
              <a:off x="2186118" y="2322780"/>
              <a:ext cx="56193" cy="37"/>
            </a:xfrm>
            <a:custGeom>
              <a:avLst/>
              <a:gdLst/>
              <a:ahLst/>
              <a:cxnLst/>
              <a:rect l="l" t="t" r="r" b="b"/>
              <a:pathLst>
                <a:path w="1539" h="1" fill="none" extrusionOk="0">
                  <a:moveTo>
                    <a:pt x="0"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4" name="Google Shape;8244;p15"/>
            <p:cNvSpPr/>
            <p:nvPr/>
          </p:nvSpPr>
          <p:spPr>
            <a:xfrm flipH="1">
              <a:off x="2067386" y="2322780"/>
              <a:ext cx="54915" cy="37"/>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45" name="Google Shape;8245;p15"/>
          <p:cNvSpPr/>
          <p:nvPr/>
        </p:nvSpPr>
        <p:spPr>
          <a:xfrm>
            <a:off x="11517104" y="5405329"/>
            <a:ext cx="298632" cy="432011"/>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46" name="Google Shape;8246;p15"/>
          <p:cNvSpPr/>
          <p:nvPr/>
        </p:nvSpPr>
        <p:spPr>
          <a:xfrm flipH="1">
            <a:off x="11077794" y="6483025"/>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47" name="Google Shape;8247;p15"/>
          <p:cNvSpPr/>
          <p:nvPr/>
        </p:nvSpPr>
        <p:spPr>
          <a:xfrm flipH="1">
            <a:off x="1664128" y="6307558"/>
            <a:ext cx="122633" cy="122625"/>
          </a:xfrm>
          <a:custGeom>
            <a:avLst/>
            <a:gdLst/>
            <a:ahLst/>
            <a:cxnLst/>
            <a:rect l="l" t="t" r="r" b="b"/>
            <a:pathLst>
              <a:path w="2519" h="2519" fill="none" extrusionOk="0">
                <a:moveTo>
                  <a:pt x="2518" y="1084"/>
                </a:moveTo>
                <a:cubicBezTo>
                  <a:pt x="2518" y="2029"/>
                  <a:pt x="1364" y="2518"/>
                  <a:pt x="700" y="1819"/>
                </a:cubicBezTo>
                <a:cubicBezTo>
                  <a:pt x="0" y="1154"/>
                  <a:pt x="490" y="1"/>
                  <a:pt x="1434" y="1"/>
                </a:cubicBezTo>
                <a:cubicBezTo>
                  <a:pt x="2029" y="1"/>
                  <a:pt x="2518" y="490"/>
                  <a:pt x="2518" y="1084"/>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24623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1C136-7EF6-EA41-3D3A-1F47CCF72E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8F0B48-D470-B975-4471-8FE8FC94F182}"/>
              </a:ext>
            </a:extLst>
          </p:cNvPr>
          <p:cNvSpPr>
            <a:spLocks noGrp="1"/>
          </p:cNvSpPr>
          <p:nvPr>
            <p:ph type="dt" sz="half" idx="10"/>
          </p:nvPr>
        </p:nvSpPr>
        <p:spPr/>
        <p:txBody>
          <a:bodyPr/>
          <a:lstStyle/>
          <a:p>
            <a:fld id="{967DDC84-101E-4200-BC11-5EC8B9D60496}" type="datetimeFigureOut">
              <a:rPr lang="en-US" smtClean="0"/>
              <a:t>2/17/2024</a:t>
            </a:fld>
            <a:endParaRPr lang="en-US"/>
          </a:p>
        </p:txBody>
      </p:sp>
      <p:sp>
        <p:nvSpPr>
          <p:cNvPr id="4" name="Footer Placeholder 3">
            <a:extLst>
              <a:ext uri="{FF2B5EF4-FFF2-40B4-BE49-F238E27FC236}">
                <a16:creationId xmlns:a16="http://schemas.microsoft.com/office/drawing/2014/main" id="{8815F143-EB5C-2F09-371E-A702A1BA82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3DE7E3-D996-D49E-E892-C38BF2C9C9DF}"/>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8135631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248"/>
        <p:cNvGrpSpPr/>
        <p:nvPr/>
      </p:nvGrpSpPr>
      <p:grpSpPr>
        <a:xfrm>
          <a:off x="0" y="0"/>
          <a:ext cx="0" cy="0"/>
          <a:chOff x="0" y="0"/>
          <a:chExt cx="0" cy="0"/>
        </a:xfrm>
      </p:grpSpPr>
      <p:grpSp>
        <p:nvGrpSpPr>
          <p:cNvPr id="8249" name="Google Shape;8249;p16"/>
          <p:cNvGrpSpPr/>
          <p:nvPr/>
        </p:nvGrpSpPr>
        <p:grpSpPr>
          <a:xfrm>
            <a:off x="-59163" y="-149462"/>
            <a:ext cx="12310325" cy="7156923"/>
            <a:chOff x="-36097" y="-112100"/>
            <a:chExt cx="9232744" cy="5367692"/>
          </a:xfrm>
        </p:grpSpPr>
        <p:sp>
          <p:nvSpPr>
            <p:cNvPr id="8250" name="Google Shape;8250;p16"/>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1" name="Google Shape;8251;p16"/>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2" name="Google Shape;8252;p16"/>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3" name="Google Shape;8253;p16"/>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4" name="Google Shape;8254;p16"/>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5" name="Google Shape;8255;p16"/>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6" name="Google Shape;8256;p16"/>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7" name="Google Shape;8257;p16"/>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8" name="Google Shape;8258;p16"/>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9" name="Google Shape;8259;p16"/>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0" name="Google Shape;8260;p16"/>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1" name="Google Shape;8261;p16"/>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2" name="Google Shape;8262;p16"/>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3" name="Google Shape;8263;p16"/>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4" name="Google Shape;8264;p16"/>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5" name="Google Shape;8265;p16"/>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6" name="Google Shape;8266;p16"/>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7" name="Google Shape;8267;p16"/>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8" name="Google Shape;8268;p16"/>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9" name="Google Shape;8269;p16"/>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0" name="Google Shape;8270;p16"/>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1" name="Google Shape;8271;p16"/>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2" name="Google Shape;8272;p16"/>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3" name="Google Shape;8273;p16"/>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4" name="Google Shape;8274;p16"/>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5" name="Google Shape;8275;p16"/>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6" name="Google Shape;8276;p16"/>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7" name="Google Shape;8277;p16"/>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8" name="Google Shape;8278;p16"/>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9" name="Google Shape;8279;p16"/>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0" name="Google Shape;8280;p16"/>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1" name="Google Shape;8281;p16"/>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2" name="Google Shape;8282;p16"/>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3" name="Google Shape;8283;p16"/>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4" name="Google Shape;8284;p16"/>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5" name="Google Shape;8285;p16"/>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6" name="Google Shape;8286;p16"/>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7" name="Google Shape;8287;p16"/>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8" name="Google Shape;8288;p16"/>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9" name="Google Shape;8289;p16"/>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0" name="Google Shape;8290;p16"/>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1" name="Google Shape;8291;p16"/>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2" name="Google Shape;8292;p16"/>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3" name="Google Shape;8293;p16"/>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4" name="Google Shape;8294;p16"/>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5" name="Google Shape;8295;p16"/>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6" name="Google Shape;8296;p16"/>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7" name="Google Shape;8297;p16"/>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8" name="Google Shape;8298;p16"/>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9" name="Google Shape;8299;p16"/>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0" name="Google Shape;8300;p16"/>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1" name="Google Shape;8301;p16"/>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2" name="Google Shape;8302;p16"/>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3" name="Google Shape;8303;p16"/>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4" name="Google Shape;8304;p16"/>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5" name="Google Shape;8305;p16"/>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6" name="Google Shape;8306;p16"/>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7" name="Google Shape;8307;p16"/>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8" name="Google Shape;8308;p16"/>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9" name="Google Shape;8309;p16"/>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0" name="Google Shape;8310;p16"/>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1" name="Google Shape;8311;p16"/>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2" name="Google Shape;8312;p16"/>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3" name="Google Shape;8313;p16"/>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4" name="Google Shape;8314;p16"/>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5" name="Google Shape;8315;p16"/>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6" name="Google Shape;8316;p16"/>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7" name="Google Shape;8317;p16"/>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8" name="Google Shape;8318;p16"/>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9" name="Google Shape;8319;p16"/>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0" name="Google Shape;8320;p16"/>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1" name="Google Shape;8321;p16"/>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2" name="Google Shape;8322;p16"/>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3" name="Google Shape;8323;p16"/>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4" name="Google Shape;8324;p16"/>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5" name="Google Shape;8325;p16"/>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6" name="Google Shape;8326;p16"/>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7" name="Google Shape;8327;p16"/>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8" name="Google Shape;8328;p16"/>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9" name="Google Shape;8329;p16"/>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0" name="Google Shape;8330;p16"/>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1" name="Google Shape;8331;p16"/>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2" name="Google Shape;8332;p16"/>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3" name="Google Shape;8333;p16"/>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4" name="Google Shape;8334;p16"/>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5" name="Google Shape;8335;p16"/>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6" name="Google Shape;8336;p16"/>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7" name="Google Shape;8337;p16"/>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8" name="Google Shape;8338;p16"/>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9" name="Google Shape;8339;p16"/>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0" name="Google Shape;8340;p16"/>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1" name="Google Shape;8341;p16"/>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2" name="Google Shape;8342;p16"/>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3" name="Google Shape;8343;p16"/>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4" name="Google Shape;8344;p16"/>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5" name="Google Shape;8345;p16"/>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6" name="Google Shape;8346;p16"/>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7" name="Google Shape;8347;p16"/>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8" name="Google Shape;8348;p16"/>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9" name="Google Shape;8349;p16"/>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0" name="Google Shape;8350;p16"/>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1" name="Google Shape;8351;p16"/>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2" name="Google Shape;8352;p16"/>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3" name="Google Shape;8353;p16"/>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4" name="Google Shape;8354;p16"/>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5" name="Google Shape;8355;p16"/>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6" name="Google Shape;8356;p16"/>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7" name="Google Shape;8357;p16"/>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8" name="Google Shape;8358;p16"/>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9" name="Google Shape;8359;p16"/>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0" name="Google Shape;8360;p16"/>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1" name="Google Shape;8361;p16"/>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2" name="Google Shape;8362;p16"/>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3" name="Google Shape;8363;p16"/>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4" name="Google Shape;8364;p16"/>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5" name="Google Shape;8365;p16"/>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6" name="Google Shape;8366;p16"/>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7" name="Google Shape;8367;p16"/>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8" name="Google Shape;8368;p16"/>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9" name="Google Shape;8369;p16"/>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0" name="Google Shape;8370;p16"/>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1" name="Google Shape;8371;p16"/>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2" name="Google Shape;8372;p16"/>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3" name="Google Shape;8373;p16"/>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4" name="Google Shape;8374;p16"/>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5" name="Google Shape;8375;p16"/>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6" name="Google Shape;8376;p16"/>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7" name="Google Shape;8377;p16"/>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8" name="Google Shape;8378;p16"/>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9" name="Google Shape;8379;p16"/>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0" name="Google Shape;8380;p16"/>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1" name="Google Shape;8381;p16"/>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2" name="Google Shape;8382;p16"/>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3" name="Google Shape;8383;p16"/>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4" name="Google Shape;8384;p16"/>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5" name="Google Shape;8385;p16"/>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6" name="Google Shape;8386;p16"/>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7" name="Google Shape;8387;p16"/>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8" name="Google Shape;8388;p16"/>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9" name="Google Shape;8389;p16"/>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0" name="Google Shape;8390;p16"/>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1" name="Google Shape;8391;p16"/>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2" name="Google Shape;8392;p16"/>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3" name="Google Shape;8393;p16"/>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4" name="Google Shape;8394;p16"/>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5" name="Google Shape;8395;p16"/>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6" name="Google Shape;8396;p16"/>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7" name="Google Shape;8397;p16"/>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8" name="Google Shape;8398;p16"/>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9" name="Google Shape;8399;p16"/>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0" name="Google Shape;8400;p16"/>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1" name="Google Shape;8401;p16"/>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2" name="Google Shape;8402;p16"/>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3" name="Google Shape;8403;p16"/>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4" name="Google Shape;8404;p16"/>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5" name="Google Shape;8405;p16"/>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6" name="Google Shape;8406;p16"/>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7" name="Google Shape;8407;p16"/>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8" name="Google Shape;8408;p16"/>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9" name="Google Shape;8409;p16"/>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0" name="Google Shape;8410;p16"/>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1" name="Google Shape;8411;p16"/>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2" name="Google Shape;8412;p16"/>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3" name="Google Shape;8413;p16"/>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4" name="Google Shape;8414;p16"/>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5" name="Google Shape;8415;p16"/>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6" name="Google Shape;8416;p16"/>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7" name="Google Shape;8417;p16"/>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8" name="Google Shape;8418;p16"/>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9" name="Google Shape;8419;p16"/>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0" name="Google Shape;8420;p16"/>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1" name="Google Shape;8421;p16"/>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2" name="Google Shape;8422;p16"/>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3" name="Google Shape;8423;p16"/>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4" name="Google Shape;8424;p16"/>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5" name="Google Shape;8425;p16"/>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6" name="Google Shape;8426;p16"/>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7" name="Google Shape;8427;p16"/>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8" name="Google Shape;8428;p16"/>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9" name="Google Shape;8429;p16"/>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0" name="Google Shape;8430;p16"/>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1" name="Google Shape;8431;p16"/>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2" name="Google Shape;8432;p16"/>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3" name="Google Shape;8433;p16"/>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4" name="Google Shape;8434;p16"/>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5" name="Google Shape;8435;p16"/>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6" name="Google Shape;8436;p16"/>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7" name="Google Shape;8437;p16"/>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8" name="Google Shape;8438;p16"/>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9" name="Google Shape;8439;p16"/>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0" name="Google Shape;8440;p16"/>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1" name="Google Shape;8441;p16"/>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2" name="Google Shape;8442;p16"/>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3" name="Google Shape;8443;p16"/>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4" name="Google Shape;8444;p16"/>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5" name="Google Shape;8445;p16"/>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6" name="Google Shape;8446;p16"/>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7" name="Google Shape;8447;p16"/>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8" name="Google Shape;8448;p16"/>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9" name="Google Shape;8449;p16"/>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0" name="Google Shape;8450;p16"/>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1" name="Google Shape;8451;p16"/>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2" name="Google Shape;8452;p16"/>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3" name="Google Shape;8453;p16"/>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4" name="Google Shape;8454;p16"/>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5" name="Google Shape;8455;p16"/>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6" name="Google Shape;8456;p16"/>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7" name="Google Shape;8457;p16"/>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8" name="Google Shape;8458;p16"/>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9" name="Google Shape;8459;p16"/>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0" name="Google Shape;8460;p16"/>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1" name="Google Shape;8461;p16"/>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2" name="Google Shape;8462;p16"/>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3" name="Google Shape;8463;p16"/>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4" name="Google Shape;8464;p16"/>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5" name="Google Shape;8465;p16"/>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6" name="Google Shape;8466;p16"/>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7" name="Google Shape;8467;p16"/>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8" name="Google Shape;8468;p16"/>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9" name="Google Shape;8469;p16"/>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0" name="Google Shape;8470;p16"/>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1" name="Google Shape;8471;p16"/>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2" name="Google Shape;8472;p16"/>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3" name="Google Shape;8473;p16"/>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4" name="Google Shape;8474;p16"/>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5" name="Google Shape;8475;p16"/>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6" name="Google Shape;8476;p16"/>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7" name="Google Shape;8477;p16"/>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8" name="Google Shape;8478;p16"/>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9" name="Google Shape;8479;p16"/>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0" name="Google Shape;8480;p16"/>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1" name="Google Shape;8481;p16"/>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2" name="Google Shape;8482;p16"/>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3" name="Google Shape;8483;p16"/>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4" name="Google Shape;8484;p16"/>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5" name="Google Shape;8485;p16"/>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6" name="Google Shape;8486;p16"/>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7" name="Google Shape;8487;p16"/>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8" name="Google Shape;8488;p16"/>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9" name="Google Shape;8489;p16"/>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0" name="Google Shape;8490;p16"/>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1" name="Google Shape;8491;p16"/>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2" name="Google Shape;8492;p16"/>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3" name="Google Shape;8493;p16"/>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4" name="Google Shape;8494;p16"/>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5" name="Google Shape;8495;p16"/>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6" name="Google Shape;8496;p16"/>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7" name="Google Shape;8497;p16"/>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8" name="Google Shape;8498;p16"/>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9" name="Google Shape;8499;p16"/>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0" name="Google Shape;8500;p16"/>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1" name="Google Shape;8501;p16"/>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2" name="Google Shape;8502;p16"/>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3" name="Google Shape;8503;p16"/>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4" name="Google Shape;8504;p16"/>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5" name="Google Shape;8505;p16"/>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6" name="Google Shape;8506;p16"/>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7" name="Google Shape;8507;p16"/>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8" name="Google Shape;8508;p16"/>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9" name="Google Shape;8509;p16"/>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0" name="Google Shape;8510;p16"/>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1" name="Google Shape;8511;p16"/>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2" name="Google Shape;8512;p16"/>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3" name="Google Shape;8513;p16"/>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4" name="Google Shape;8514;p16"/>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5" name="Google Shape;8515;p16"/>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6" name="Google Shape;8516;p16"/>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7" name="Google Shape;8517;p16"/>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8" name="Google Shape;8518;p16"/>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9" name="Google Shape;8519;p16"/>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0" name="Google Shape;8520;p16"/>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1" name="Google Shape;8521;p16"/>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2" name="Google Shape;8522;p16"/>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3" name="Google Shape;8523;p16"/>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4" name="Google Shape;8524;p16"/>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5" name="Google Shape;8525;p16"/>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6" name="Google Shape;8526;p16"/>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7" name="Google Shape;8527;p16"/>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8" name="Google Shape;8528;p16"/>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9" name="Google Shape;8529;p16"/>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0" name="Google Shape;8530;p16"/>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1" name="Google Shape;8531;p16"/>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2" name="Google Shape;8532;p16"/>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3" name="Google Shape;8533;p16"/>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4" name="Google Shape;8534;p16"/>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5" name="Google Shape;8535;p16"/>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6" name="Google Shape;8536;p16"/>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7" name="Google Shape;8537;p16"/>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8" name="Google Shape;8538;p16"/>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9" name="Google Shape;8539;p16"/>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0" name="Google Shape;8540;p16"/>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1" name="Google Shape;8541;p16"/>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2" name="Google Shape;8542;p16"/>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3" name="Google Shape;8543;p16"/>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4" name="Google Shape;8544;p16"/>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5" name="Google Shape;8545;p16"/>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6" name="Google Shape;8546;p16"/>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7" name="Google Shape;8547;p16"/>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8" name="Google Shape;8548;p16"/>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9" name="Google Shape;8549;p16"/>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0" name="Google Shape;8550;p16"/>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1" name="Google Shape;8551;p16"/>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2" name="Google Shape;8552;p16"/>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3" name="Google Shape;8553;p16"/>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4" name="Google Shape;8554;p16"/>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5" name="Google Shape;8555;p16"/>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6" name="Google Shape;8556;p16"/>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7" name="Google Shape;8557;p16"/>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8" name="Google Shape;8558;p16"/>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9" name="Google Shape;8559;p16"/>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0" name="Google Shape;8560;p16"/>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1" name="Google Shape;8561;p16"/>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2" name="Google Shape;8562;p16"/>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3" name="Google Shape;8563;p16"/>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4" name="Google Shape;8564;p16"/>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5" name="Google Shape;8565;p16"/>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6" name="Google Shape;8566;p16"/>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7" name="Google Shape;8567;p16"/>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8" name="Google Shape;8568;p16"/>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9" name="Google Shape;8569;p16"/>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0" name="Google Shape;8570;p16"/>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1" name="Google Shape;8571;p16"/>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2" name="Google Shape;8572;p16"/>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3" name="Google Shape;8573;p16"/>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4" name="Google Shape;8574;p16"/>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5" name="Google Shape;8575;p16"/>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6" name="Google Shape;8576;p16"/>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7" name="Google Shape;8577;p16"/>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8" name="Google Shape;8578;p16"/>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9" name="Google Shape;8579;p16"/>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0" name="Google Shape;8580;p16"/>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1" name="Google Shape;8581;p16"/>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2" name="Google Shape;8582;p16"/>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3" name="Google Shape;8583;p16"/>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4" name="Google Shape;8584;p16"/>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5" name="Google Shape;8585;p16"/>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6" name="Google Shape;8586;p16"/>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7" name="Google Shape;8587;p16"/>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8" name="Google Shape;8588;p16"/>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9" name="Google Shape;8589;p16"/>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0" name="Google Shape;8590;p16"/>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1" name="Google Shape;8591;p16"/>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2" name="Google Shape;8592;p16"/>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3" name="Google Shape;8593;p16"/>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4" name="Google Shape;8594;p16"/>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5" name="Google Shape;8595;p16"/>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6" name="Google Shape;8596;p16"/>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7" name="Google Shape;8597;p16"/>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8" name="Google Shape;8598;p16"/>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9" name="Google Shape;8599;p16"/>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0" name="Google Shape;8600;p16"/>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1" name="Google Shape;8601;p16"/>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2" name="Google Shape;8602;p16"/>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3" name="Google Shape;8603;p16"/>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4" name="Google Shape;8604;p16"/>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5" name="Google Shape;8605;p16"/>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6" name="Google Shape;8606;p16"/>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7" name="Google Shape;8607;p16"/>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8" name="Google Shape;8608;p16"/>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9" name="Google Shape;8609;p16"/>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0" name="Google Shape;8610;p16"/>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1" name="Google Shape;8611;p16"/>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2" name="Google Shape;8612;p16"/>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3" name="Google Shape;8613;p16"/>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4" name="Google Shape;8614;p16"/>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5" name="Google Shape;8615;p16"/>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6" name="Google Shape;8616;p16"/>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7" name="Google Shape;8617;p16"/>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8" name="Google Shape;8618;p16"/>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9" name="Google Shape;8619;p16"/>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0" name="Google Shape;8620;p16"/>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1" name="Google Shape;8621;p16"/>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2" name="Google Shape;8622;p16"/>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3" name="Google Shape;8623;p16"/>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4" name="Google Shape;8624;p16"/>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5" name="Google Shape;8625;p16"/>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6" name="Google Shape;8626;p16"/>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7" name="Google Shape;8627;p16"/>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8" name="Google Shape;8628;p16"/>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9" name="Google Shape;8629;p16"/>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0" name="Google Shape;8630;p16"/>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1" name="Google Shape;8631;p16"/>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2" name="Google Shape;8632;p16"/>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3" name="Google Shape;8633;p16"/>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4" name="Google Shape;8634;p16"/>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5" name="Google Shape;8635;p16"/>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6" name="Google Shape;8636;p16"/>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7" name="Google Shape;8637;p16"/>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8" name="Google Shape;8638;p16"/>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9" name="Google Shape;8639;p16"/>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0" name="Google Shape;8640;p16"/>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1" name="Google Shape;8641;p16"/>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2" name="Google Shape;8642;p16"/>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3" name="Google Shape;8643;p16"/>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4" name="Google Shape;8644;p16"/>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5" name="Google Shape;8645;p16"/>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6" name="Google Shape;8646;p16"/>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7" name="Google Shape;8647;p16"/>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8" name="Google Shape;8648;p16"/>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9" name="Google Shape;8649;p16"/>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0" name="Google Shape;8650;p16"/>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1" name="Google Shape;8651;p16"/>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2" name="Google Shape;8652;p16"/>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3" name="Google Shape;8653;p16"/>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4" name="Google Shape;8654;p16"/>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5" name="Google Shape;8655;p16"/>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6" name="Google Shape;8656;p16"/>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7" name="Google Shape;8657;p16"/>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8" name="Google Shape;8658;p16"/>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9" name="Google Shape;8659;p16"/>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0" name="Google Shape;8660;p16"/>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1" name="Google Shape;8661;p16"/>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2" name="Google Shape;8662;p16"/>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3" name="Google Shape;8663;p16"/>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4" name="Google Shape;8664;p16"/>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5" name="Google Shape;8665;p16"/>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6" name="Google Shape;8666;p16"/>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7" name="Google Shape;8667;p16"/>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8" name="Google Shape;8668;p16"/>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9" name="Google Shape;8669;p16"/>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0" name="Google Shape;8670;p16"/>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1" name="Google Shape;8671;p16"/>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2" name="Google Shape;8672;p16"/>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3" name="Google Shape;8673;p16"/>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4" name="Google Shape;8674;p16"/>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5" name="Google Shape;8675;p16"/>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6" name="Google Shape;8676;p16"/>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7" name="Google Shape;8677;p16"/>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8" name="Google Shape;8678;p16"/>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9" name="Google Shape;8679;p16"/>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0" name="Google Shape;8680;p16"/>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1" name="Google Shape;8681;p16"/>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2" name="Google Shape;8682;p16"/>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3" name="Google Shape;8683;p16"/>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4" name="Google Shape;8684;p16"/>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5" name="Google Shape;8685;p16"/>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6" name="Google Shape;8686;p16"/>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7" name="Google Shape;8687;p16"/>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8" name="Google Shape;8688;p16"/>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9" name="Google Shape;8689;p16"/>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0" name="Google Shape;8690;p16"/>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1" name="Google Shape;8691;p16"/>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2" name="Google Shape;8692;p16"/>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3" name="Google Shape;8693;p16"/>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4" name="Google Shape;8694;p16"/>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5" name="Google Shape;8695;p16"/>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6" name="Google Shape;8696;p16"/>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7" name="Google Shape;8697;p16"/>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8" name="Google Shape;8698;p16"/>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9" name="Google Shape;8699;p16"/>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0" name="Google Shape;8700;p16"/>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1" name="Google Shape;8701;p16"/>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2" name="Google Shape;8702;p16"/>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3" name="Google Shape;8703;p16"/>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4" name="Google Shape;8704;p16"/>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5" name="Google Shape;8705;p16"/>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6" name="Google Shape;8706;p16"/>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7" name="Google Shape;8707;p16"/>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8" name="Google Shape;8708;p16"/>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9" name="Google Shape;8709;p16"/>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0" name="Google Shape;8710;p16"/>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1" name="Google Shape;8711;p16"/>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2" name="Google Shape;8712;p16"/>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3" name="Google Shape;8713;p16"/>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4" name="Google Shape;8714;p16"/>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5" name="Google Shape;8715;p16"/>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6" name="Google Shape;8716;p16"/>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7" name="Google Shape;8717;p16"/>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8" name="Google Shape;8718;p16"/>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9" name="Google Shape;8719;p16"/>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0" name="Google Shape;8720;p16"/>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1" name="Google Shape;8721;p16"/>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2" name="Google Shape;8722;p16"/>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3" name="Google Shape;8723;p16"/>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4" name="Google Shape;8724;p16"/>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5" name="Google Shape;8725;p16"/>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6" name="Google Shape;8726;p16"/>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7" name="Google Shape;8727;p16"/>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8" name="Google Shape;8728;p16"/>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9" name="Google Shape;8729;p16"/>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0" name="Google Shape;8730;p16"/>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1" name="Google Shape;8731;p16"/>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2" name="Google Shape;8732;p16"/>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3" name="Google Shape;8733;p16"/>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4" name="Google Shape;8734;p16"/>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5" name="Google Shape;8735;p16"/>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6" name="Google Shape;8736;p16"/>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7" name="Google Shape;8737;p16"/>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8" name="Google Shape;8738;p16"/>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9" name="Google Shape;8739;p16"/>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0" name="Google Shape;8740;p16"/>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1" name="Google Shape;8741;p16"/>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2" name="Google Shape;8742;p16"/>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3" name="Google Shape;8743;p16"/>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4" name="Google Shape;8744;p16"/>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5" name="Google Shape;8745;p16"/>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6" name="Google Shape;8746;p16"/>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7" name="Google Shape;8747;p16"/>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8" name="Google Shape;8748;p16"/>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9" name="Google Shape;8749;p16"/>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0" name="Google Shape;8750;p16"/>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1" name="Google Shape;8751;p16"/>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2" name="Google Shape;8752;p16"/>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3" name="Google Shape;8753;p16"/>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4" name="Google Shape;8754;p16"/>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5" name="Google Shape;8755;p16"/>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6" name="Google Shape;8756;p16"/>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7" name="Google Shape;8757;p16"/>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8" name="Google Shape;8758;p16"/>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9" name="Google Shape;8759;p16"/>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0" name="Google Shape;8760;p16"/>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1" name="Google Shape;8761;p16"/>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2" name="Google Shape;8762;p16"/>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3" name="Google Shape;8763;p16"/>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4" name="Google Shape;8764;p16"/>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5" name="Google Shape;8765;p16"/>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6" name="Google Shape;8766;p16"/>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7" name="Google Shape;8767;p16"/>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8" name="Google Shape;8768;p16"/>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9" name="Google Shape;8769;p16"/>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0" name="Google Shape;8770;p16"/>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1" name="Google Shape;8771;p16"/>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2" name="Google Shape;8772;p16"/>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3" name="Google Shape;8773;p16"/>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4" name="Google Shape;8774;p16"/>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5" name="Google Shape;8775;p16"/>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6" name="Google Shape;8776;p16"/>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7" name="Google Shape;8777;p16"/>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8" name="Google Shape;8778;p16"/>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9" name="Google Shape;8779;p16"/>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0" name="Google Shape;8780;p16"/>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1" name="Google Shape;8781;p16"/>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2" name="Google Shape;8782;p16"/>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3" name="Google Shape;8783;p16"/>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4" name="Google Shape;8784;p16"/>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5" name="Google Shape;8785;p16"/>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6" name="Google Shape;8786;p16"/>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7" name="Google Shape;8787;p16"/>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8" name="Google Shape;8788;p16"/>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9" name="Google Shape;8789;p16"/>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0" name="Google Shape;8790;p16"/>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1" name="Google Shape;8791;p16"/>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2" name="Google Shape;8792;p16"/>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3" name="Google Shape;8793;p16"/>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4" name="Google Shape;8794;p16"/>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5" name="Google Shape;8795;p16"/>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6" name="Google Shape;8796;p16"/>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7" name="Google Shape;8797;p16"/>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8" name="Google Shape;8798;p16"/>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9" name="Google Shape;8799;p16"/>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0" name="Google Shape;8800;p16"/>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1" name="Google Shape;8801;p16"/>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2" name="Google Shape;8802;p16"/>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3" name="Google Shape;8803;p16"/>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4" name="Google Shape;8804;p16"/>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5" name="Google Shape;8805;p16"/>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6" name="Google Shape;8806;p16"/>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7" name="Google Shape;8807;p16"/>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8" name="Google Shape;8808;p16"/>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9" name="Google Shape;8809;p16"/>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0" name="Google Shape;8810;p16"/>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1" name="Google Shape;8811;p16"/>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2" name="Google Shape;8812;p16"/>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3" name="Google Shape;8813;p16"/>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4" name="Google Shape;8814;p16"/>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5" name="Google Shape;8815;p16"/>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6" name="Google Shape;8816;p16"/>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7" name="Google Shape;8817;p16"/>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8" name="Google Shape;8818;p16"/>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9" name="Google Shape;8819;p16"/>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0" name="Google Shape;8820;p16"/>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1" name="Google Shape;8821;p16"/>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2" name="Google Shape;8822;p16"/>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3" name="Google Shape;8823;p16"/>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4" name="Google Shape;8824;p16"/>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5" name="Google Shape;8825;p16"/>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6" name="Google Shape;8826;p16"/>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7" name="Google Shape;8827;p16"/>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8" name="Google Shape;8828;p16"/>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9" name="Google Shape;8829;p16"/>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0" name="Google Shape;8830;p16"/>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1" name="Google Shape;8831;p16"/>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2" name="Google Shape;8832;p16"/>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3" name="Google Shape;8833;p16"/>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4" name="Google Shape;8834;p16"/>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5" name="Google Shape;8835;p16"/>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6" name="Google Shape;8836;p16"/>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7" name="Google Shape;8837;p16"/>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8" name="Google Shape;8838;p16"/>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9" name="Google Shape;8839;p16"/>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0" name="Google Shape;8840;p16"/>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1" name="Google Shape;8841;p16"/>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2" name="Google Shape;8842;p16"/>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3" name="Google Shape;8843;p16"/>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4" name="Google Shape;8844;p16"/>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5" name="Google Shape;8845;p16"/>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6" name="Google Shape;8846;p16"/>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7" name="Google Shape;8847;p16"/>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8" name="Google Shape;8848;p16"/>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9" name="Google Shape;8849;p16"/>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0" name="Google Shape;8850;p16"/>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1" name="Google Shape;8851;p16"/>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2" name="Google Shape;8852;p16"/>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3" name="Google Shape;8853;p16"/>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4" name="Google Shape;8854;p16"/>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5" name="Google Shape;8855;p16"/>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6" name="Google Shape;8856;p16"/>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7" name="Google Shape;8857;p16"/>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8" name="Google Shape;8858;p16"/>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9" name="Google Shape;8859;p16"/>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0" name="Google Shape;8860;p16"/>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1" name="Google Shape;8861;p16"/>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2" name="Google Shape;8862;p16"/>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3" name="Google Shape;8863;p16"/>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4" name="Google Shape;8864;p16"/>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5" name="Google Shape;8865;p16"/>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6" name="Google Shape;8866;p16"/>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7" name="Google Shape;8867;p16"/>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8" name="Google Shape;8868;p16"/>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9" name="Google Shape;8869;p16"/>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0" name="Google Shape;8870;p16"/>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1" name="Google Shape;8871;p16"/>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2" name="Google Shape;8872;p16"/>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3" name="Google Shape;8873;p16"/>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4" name="Google Shape;8874;p16"/>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5" name="Google Shape;8875;p16"/>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6" name="Google Shape;8876;p16"/>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7" name="Google Shape;8877;p16"/>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8" name="Google Shape;8878;p16"/>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9" name="Google Shape;8879;p16"/>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0" name="Google Shape;8880;p16"/>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1" name="Google Shape;8881;p16"/>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2" name="Google Shape;8882;p16"/>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3" name="Google Shape;8883;p16"/>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4" name="Google Shape;8884;p16"/>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85" name="Google Shape;8885;p16"/>
          <p:cNvSpPr txBox="1">
            <a:spLocks noGrp="1"/>
          </p:cNvSpPr>
          <p:nvPr>
            <p:ph type="title" hasCustomPrompt="1"/>
          </p:nvPr>
        </p:nvSpPr>
        <p:spPr>
          <a:xfrm>
            <a:off x="2789827" y="1858584"/>
            <a:ext cx="871200" cy="524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atin typeface="Inria Sans"/>
                <a:ea typeface="Inria Sans"/>
                <a:cs typeface="Inria Sans"/>
                <a:sym typeface="Inria San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86" name="Google Shape;8886;p16"/>
          <p:cNvSpPr txBox="1">
            <a:spLocks noGrp="1"/>
          </p:cNvSpPr>
          <p:nvPr>
            <p:ph type="subTitle" idx="1"/>
          </p:nvPr>
        </p:nvSpPr>
        <p:spPr>
          <a:xfrm>
            <a:off x="1653300" y="3157333"/>
            <a:ext cx="3115200" cy="600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87" name="Google Shape;8887;p16"/>
          <p:cNvSpPr txBox="1">
            <a:spLocks noGrp="1"/>
          </p:cNvSpPr>
          <p:nvPr>
            <p:ph type="title" idx="2" hasCustomPrompt="1"/>
          </p:nvPr>
        </p:nvSpPr>
        <p:spPr>
          <a:xfrm>
            <a:off x="8545493" y="1867184"/>
            <a:ext cx="871200" cy="524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atin typeface="Inria Sans"/>
                <a:ea typeface="Inria Sans"/>
                <a:cs typeface="Inria Sans"/>
                <a:sym typeface="Inria San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88" name="Google Shape;8888;p16"/>
          <p:cNvSpPr txBox="1">
            <a:spLocks noGrp="1"/>
          </p:cNvSpPr>
          <p:nvPr>
            <p:ph type="subTitle" idx="3"/>
          </p:nvPr>
        </p:nvSpPr>
        <p:spPr>
          <a:xfrm>
            <a:off x="7423500" y="3159433"/>
            <a:ext cx="3115200" cy="600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89" name="Google Shape;8889;p16"/>
          <p:cNvSpPr txBox="1">
            <a:spLocks noGrp="1"/>
          </p:cNvSpPr>
          <p:nvPr>
            <p:ph type="title" idx="4" hasCustomPrompt="1"/>
          </p:nvPr>
        </p:nvSpPr>
        <p:spPr>
          <a:xfrm>
            <a:off x="2778097" y="4252733"/>
            <a:ext cx="865600" cy="524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atin typeface="Inria Sans"/>
                <a:ea typeface="Inria Sans"/>
                <a:cs typeface="Inria Sans"/>
                <a:sym typeface="Inria San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90" name="Google Shape;8890;p16"/>
          <p:cNvSpPr txBox="1">
            <a:spLocks noGrp="1"/>
          </p:cNvSpPr>
          <p:nvPr>
            <p:ph type="subTitle" idx="5"/>
          </p:nvPr>
        </p:nvSpPr>
        <p:spPr>
          <a:xfrm>
            <a:off x="1653300" y="5540600"/>
            <a:ext cx="3115200" cy="602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91" name="Google Shape;8891;p16"/>
          <p:cNvSpPr txBox="1">
            <a:spLocks noGrp="1"/>
          </p:cNvSpPr>
          <p:nvPr>
            <p:ph type="title" idx="6" hasCustomPrompt="1"/>
          </p:nvPr>
        </p:nvSpPr>
        <p:spPr>
          <a:xfrm>
            <a:off x="8548300" y="4252733"/>
            <a:ext cx="865600" cy="524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b="1">
                <a:latin typeface="Inria Sans"/>
                <a:ea typeface="Inria Sans"/>
                <a:cs typeface="Inria Sans"/>
                <a:sym typeface="Inria San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92" name="Google Shape;8892;p16"/>
          <p:cNvSpPr txBox="1">
            <a:spLocks noGrp="1"/>
          </p:cNvSpPr>
          <p:nvPr>
            <p:ph type="subTitle" idx="7"/>
          </p:nvPr>
        </p:nvSpPr>
        <p:spPr>
          <a:xfrm>
            <a:off x="7423500" y="5542680"/>
            <a:ext cx="3115200" cy="602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893" name="Google Shape;8893;p16"/>
          <p:cNvSpPr txBox="1">
            <a:spLocks noGrp="1"/>
          </p:cNvSpPr>
          <p:nvPr>
            <p:ph type="subTitle" idx="8"/>
          </p:nvPr>
        </p:nvSpPr>
        <p:spPr>
          <a:xfrm>
            <a:off x="1653300" y="2742433"/>
            <a:ext cx="3115200" cy="478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8894" name="Google Shape;8894;p16"/>
          <p:cNvSpPr txBox="1">
            <a:spLocks noGrp="1"/>
          </p:cNvSpPr>
          <p:nvPr>
            <p:ph type="subTitle" idx="9"/>
          </p:nvPr>
        </p:nvSpPr>
        <p:spPr>
          <a:xfrm>
            <a:off x="7423500" y="2742464"/>
            <a:ext cx="3115200" cy="478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8895" name="Google Shape;8895;p16"/>
          <p:cNvSpPr txBox="1">
            <a:spLocks noGrp="1"/>
          </p:cNvSpPr>
          <p:nvPr>
            <p:ph type="subTitle" idx="13"/>
          </p:nvPr>
        </p:nvSpPr>
        <p:spPr>
          <a:xfrm>
            <a:off x="1653300" y="5132200"/>
            <a:ext cx="3115200" cy="4780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8896" name="Google Shape;8896;p16"/>
          <p:cNvSpPr txBox="1">
            <a:spLocks noGrp="1"/>
          </p:cNvSpPr>
          <p:nvPr>
            <p:ph type="subTitle" idx="14"/>
          </p:nvPr>
        </p:nvSpPr>
        <p:spPr>
          <a:xfrm>
            <a:off x="7423500" y="5134065"/>
            <a:ext cx="3115200" cy="4780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8897" name="Google Shape;8897;p16"/>
          <p:cNvSpPr txBox="1">
            <a:spLocks noGrp="1"/>
          </p:cNvSpPr>
          <p:nvPr>
            <p:ph type="title" idx="15"/>
          </p:nvPr>
        </p:nvSpPr>
        <p:spPr>
          <a:xfrm>
            <a:off x="953467" y="593367"/>
            <a:ext cx="102848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898" name="Google Shape;8898;p16"/>
          <p:cNvGrpSpPr/>
          <p:nvPr/>
        </p:nvGrpSpPr>
        <p:grpSpPr>
          <a:xfrm>
            <a:off x="229169" y="1486243"/>
            <a:ext cx="227241" cy="278656"/>
            <a:chOff x="7314226" y="2364570"/>
            <a:chExt cx="170431" cy="208992"/>
          </a:xfrm>
        </p:grpSpPr>
        <p:sp>
          <p:nvSpPr>
            <p:cNvPr id="8899" name="Google Shape;8899;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0" name="Google Shape;8900;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1" name="Google Shape;8901;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2" name="Google Shape;8902;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03" name="Google Shape;8903;p16"/>
          <p:cNvSpPr/>
          <p:nvPr/>
        </p:nvSpPr>
        <p:spPr>
          <a:xfrm>
            <a:off x="702462" y="55769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4" name="Google Shape;8904;p16"/>
          <p:cNvSpPr/>
          <p:nvPr/>
        </p:nvSpPr>
        <p:spPr>
          <a:xfrm>
            <a:off x="404862" y="61425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5" name="Google Shape;8905;p16"/>
          <p:cNvSpPr/>
          <p:nvPr/>
        </p:nvSpPr>
        <p:spPr>
          <a:xfrm>
            <a:off x="1419367" y="62495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6" name="Google Shape;8906;p16"/>
          <p:cNvSpPr/>
          <p:nvPr/>
        </p:nvSpPr>
        <p:spPr>
          <a:xfrm>
            <a:off x="229179" y="21513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07" name="Google Shape;8907;p16"/>
          <p:cNvGrpSpPr/>
          <p:nvPr/>
        </p:nvGrpSpPr>
        <p:grpSpPr>
          <a:xfrm>
            <a:off x="387030" y="2954360"/>
            <a:ext cx="227241" cy="278656"/>
            <a:chOff x="7314226" y="2364570"/>
            <a:chExt cx="170431" cy="208992"/>
          </a:xfrm>
        </p:grpSpPr>
        <p:sp>
          <p:nvSpPr>
            <p:cNvPr id="8908" name="Google Shape;8908;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9" name="Google Shape;8909;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0" name="Google Shape;8910;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1" name="Google Shape;8911;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12" name="Google Shape;8912;p16"/>
          <p:cNvSpPr/>
          <p:nvPr/>
        </p:nvSpPr>
        <p:spPr>
          <a:xfrm>
            <a:off x="283046" y="36318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3" name="Google Shape;8913;p16"/>
          <p:cNvSpPr/>
          <p:nvPr/>
        </p:nvSpPr>
        <p:spPr>
          <a:xfrm>
            <a:off x="463100" y="42784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14" name="Google Shape;8914;p16"/>
          <p:cNvGrpSpPr/>
          <p:nvPr/>
        </p:nvGrpSpPr>
        <p:grpSpPr>
          <a:xfrm rot="-10038048">
            <a:off x="10860577" y="5728669"/>
            <a:ext cx="1212833" cy="1213731"/>
            <a:chOff x="7654583" y="1341698"/>
            <a:chExt cx="1103561" cy="1104377"/>
          </a:xfrm>
        </p:grpSpPr>
        <p:sp>
          <p:nvSpPr>
            <p:cNvPr id="8915" name="Google Shape;8915;p16"/>
            <p:cNvSpPr/>
            <p:nvPr/>
          </p:nvSpPr>
          <p:spPr>
            <a:xfrm rot="8706649" flipH="1">
              <a:off x="7758911" y="1539581"/>
              <a:ext cx="894905" cy="64600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6" name="Google Shape;8916;p16"/>
            <p:cNvSpPr/>
            <p:nvPr/>
          </p:nvSpPr>
          <p:spPr>
            <a:xfrm rot="8706649" flipH="1">
              <a:off x="7974075" y="1794493"/>
              <a:ext cx="504403" cy="26288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7" name="Google Shape;8917;p16"/>
            <p:cNvSpPr/>
            <p:nvPr/>
          </p:nvSpPr>
          <p:spPr>
            <a:xfrm rot="8706649" flipH="1">
              <a:off x="8123269" y="1875204"/>
              <a:ext cx="100864" cy="60514"/>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8" name="Google Shape;8918;p16"/>
            <p:cNvSpPr/>
            <p:nvPr/>
          </p:nvSpPr>
          <p:spPr>
            <a:xfrm rot="8706649" flipH="1">
              <a:off x="8157862" y="1858174"/>
              <a:ext cx="65123" cy="11544"/>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9" name="Google Shape;8919;p16"/>
            <p:cNvSpPr/>
            <p:nvPr/>
          </p:nvSpPr>
          <p:spPr>
            <a:xfrm rot="8706649" flipH="1">
              <a:off x="8180789" y="2271655"/>
              <a:ext cx="173455" cy="137138"/>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0" name="Google Shape;8920;p16"/>
            <p:cNvSpPr/>
            <p:nvPr/>
          </p:nvSpPr>
          <p:spPr>
            <a:xfrm rot="8706649" flipH="1">
              <a:off x="8331545" y="2176169"/>
              <a:ext cx="76667" cy="93779"/>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21" name="Google Shape;8921;p16"/>
          <p:cNvGrpSpPr/>
          <p:nvPr/>
        </p:nvGrpSpPr>
        <p:grpSpPr>
          <a:xfrm flipH="1">
            <a:off x="11419713" y="1838160"/>
            <a:ext cx="227241" cy="278656"/>
            <a:chOff x="7314226" y="2364570"/>
            <a:chExt cx="170431" cy="208992"/>
          </a:xfrm>
        </p:grpSpPr>
        <p:sp>
          <p:nvSpPr>
            <p:cNvPr id="8922" name="Google Shape;8922;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3" name="Google Shape;8923;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4" name="Google Shape;8924;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5" name="Google Shape;8925;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6" name="Google Shape;8926;p16"/>
          <p:cNvSpPr/>
          <p:nvPr/>
        </p:nvSpPr>
        <p:spPr>
          <a:xfrm flipH="1">
            <a:off x="11179801" y="25461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7" name="Google Shape;8927;p16"/>
          <p:cNvSpPr/>
          <p:nvPr/>
        </p:nvSpPr>
        <p:spPr>
          <a:xfrm flipH="1">
            <a:off x="11713347" y="32330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28" name="Google Shape;8928;p16"/>
          <p:cNvGrpSpPr/>
          <p:nvPr/>
        </p:nvGrpSpPr>
        <p:grpSpPr>
          <a:xfrm flipH="1">
            <a:off x="11562180" y="4035993"/>
            <a:ext cx="227241" cy="278656"/>
            <a:chOff x="7314226" y="2364570"/>
            <a:chExt cx="170431" cy="208992"/>
          </a:xfrm>
        </p:grpSpPr>
        <p:sp>
          <p:nvSpPr>
            <p:cNvPr id="8929" name="Google Shape;8929;p16"/>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0" name="Google Shape;8930;p16"/>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1" name="Google Shape;8931;p16"/>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2" name="Google Shape;8932;p16"/>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33" name="Google Shape;8933;p16"/>
          <p:cNvSpPr/>
          <p:nvPr/>
        </p:nvSpPr>
        <p:spPr>
          <a:xfrm flipH="1">
            <a:off x="11407267" y="48015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573744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34"/>
        <p:cNvGrpSpPr/>
        <p:nvPr/>
      </p:nvGrpSpPr>
      <p:grpSpPr>
        <a:xfrm>
          <a:off x="0" y="0"/>
          <a:ext cx="0" cy="0"/>
          <a:chOff x="0" y="0"/>
          <a:chExt cx="0" cy="0"/>
        </a:xfrm>
      </p:grpSpPr>
      <p:grpSp>
        <p:nvGrpSpPr>
          <p:cNvPr id="10335" name="Google Shape;10335;p19"/>
          <p:cNvGrpSpPr/>
          <p:nvPr/>
        </p:nvGrpSpPr>
        <p:grpSpPr>
          <a:xfrm>
            <a:off x="-59163" y="-149462"/>
            <a:ext cx="12310325" cy="7156923"/>
            <a:chOff x="-36097" y="-112100"/>
            <a:chExt cx="9232744" cy="5367692"/>
          </a:xfrm>
        </p:grpSpPr>
        <p:sp>
          <p:nvSpPr>
            <p:cNvPr id="10336" name="Google Shape;10336;p19"/>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7" name="Google Shape;10337;p19"/>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8" name="Google Shape;10338;p19"/>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9" name="Google Shape;10339;p19"/>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0" name="Google Shape;10340;p19"/>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1" name="Google Shape;10341;p19"/>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2" name="Google Shape;10342;p19"/>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3" name="Google Shape;10343;p19"/>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4" name="Google Shape;10344;p19"/>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5" name="Google Shape;10345;p19"/>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6" name="Google Shape;10346;p19"/>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7" name="Google Shape;10347;p19"/>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8" name="Google Shape;10348;p19"/>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9" name="Google Shape;10349;p19"/>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0" name="Google Shape;10350;p19"/>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1" name="Google Shape;10351;p19"/>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2" name="Google Shape;10352;p19"/>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3" name="Google Shape;10353;p19"/>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4" name="Google Shape;10354;p19"/>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5" name="Google Shape;10355;p19"/>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6" name="Google Shape;10356;p19"/>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7" name="Google Shape;10357;p19"/>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8" name="Google Shape;10358;p19"/>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9" name="Google Shape;10359;p19"/>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0" name="Google Shape;10360;p19"/>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1" name="Google Shape;10361;p19"/>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2" name="Google Shape;10362;p19"/>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3" name="Google Shape;10363;p19"/>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4" name="Google Shape;10364;p19"/>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5" name="Google Shape;10365;p19"/>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6" name="Google Shape;10366;p19"/>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7" name="Google Shape;10367;p19"/>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8" name="Google Shape;10368;p19"/>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9" name="Google Shape;10369;p19"/>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0" name="Google Shape;10370;p19"/>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1" name="Google Shape;10371;p19"/>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2" name="Google Shape;10372;p19"/>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3" name="Google Shape;10373;p19"/>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4" name="Google Shape;10374;p19"/>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5" name="Google Shape;10375;p19"/>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6" name="Google Shape;10376;p19"/>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7" name="Google Shape;10377;p19"/>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8" name="Google Shape;10378;p19"/>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9" name="Google Shape;10379;p19"/>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0" name="Google Shape;10380;p19"/>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1" name="Google Shape;10381;p19"/>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2" name="Google Shape;10382;p19"/>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3" name="Google Shape;10383;p19"/>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4" name="Google Shape;10384;p19"/>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5" name="Google Shape;10385;p19"/>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6" name="Google Shape;10386;p19"/>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7" name="Google Shape;10387;p19"/>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8" name="Google Shape;10388;p19"/>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9" name="Google Shape;10389;p19"/>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0" name="Google Shape;10390;p19"/>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1" name="Google Shape;10391;p19"/>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2" name="Google Shape;10392;p19"/>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3" name="Google Shape;10393;p19"/>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4" name="Google Shape;10394;p19"/>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5" name="Google Shape;10395;p19"/>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6" name="Google Shape;10396;p19"/>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7" name="Google Shape;10397;p19"/>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8" name="Google Shape;10398;p19"/>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9" name="Google Shape;10399;p19"/>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0" name="Google Shape;10400;p19"/>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1" name="Google Shape;10401;p19"/>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2" name="Google Shape;10402;p19"/>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3" name="Google Shape;10403;p19"/>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4" name="Google Shape;10404;p19"/>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5" name="Google Shape;10405;p19"/>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6" name="Google Shape;10406;p19"/>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7" name="Google Shape;10407;p19"/>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8" name="Google Shape;10408;p19"/>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9" name="Google Shape;10409;p19"/>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0" name="Google Shape;10410;p19"/>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1" name="Google Shape;10411;p19"/>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2" name="Google Shape;10412;p19"/>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3" name="Google Shape;10413;p19"/>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4" name="Google Shape;10414;p19"/>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5" name="Google Shape;10415;p19"/>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6" name="Google Shape;10416;p19"/>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7" name="Google Shape;10417;p19"/>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8" name="Google Shape;10418;p19"/>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9" name="Google Shape;10419;p19"/>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0" name="Google Shape;10420;p19"/>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1" name="Google Shape;10421;p19"/>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2" name="Google Shape;10422;p19"/>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3" name="Google Shape;10423;p19"/>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4" name="Google Shape;10424;p19"/>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5" name="Google Shape;10425;p19"/>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6" name="Google Shape;10426;p19"/>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7" name="Google Shape;10427;p19"/>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8" name="Google Shape;10428;p19"/>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9" name="Google Shape;10429;p19"/>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0" name="Google Shape;10430;p19"/>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1" name="Google Shape;10431;p19"/>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2" name="Google Shape;10432;p19"/>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3" name="Google Shape;10433;p19"/>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4" name="Google Shape;10434;p19"/>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5" name="Google Shape;10435;p19"/>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6" name="Google Shape;10436;p19"/>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7" name="Google Shape;10437;p19"/>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8" name="Google Shape;10438;p19"/>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9" name="Google Shape;10439;p19"/>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0" name="Google Shape;10440;p19"/>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1" name="Google Shape;10441;p19"/>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2" name="Google Shape;10442;p19"/>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3" name="Google Shape;10443;p19"/>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4" name="Google Shape;10444;p19"/>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5" name="Google Shape;10445;p19"/>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6" name="Google Shape;10446;p19"/>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7" name="Google Shape;10447;p19"/>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8" name="Google Shape;10448;p19"/>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9" name="Google Shape;10449;p19"/>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0" name="Google Shape;10450;p19"/>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1" name="Google Shape;10451;p19"/>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2" name="Google Shape;10452;p19"/>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3" name="Google Shape;10453;p19"/>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4" name="Google Shape;10454;p19"/>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5" name="Google Shape;10455;p19"/>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6" name="Google Shape;10456;p19"/>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7" name="Google Shape;10457;p19"/>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8" name="Google Shape;10458;p19"/>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9" name="Google Shape;10459;p19"/>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0" name="Google Shape;10460;p19"/>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1" name="Google Shape;10461;p19"/>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2" name="Google Shape;10462;p19"/>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3" name="Google Shape;10463;p19"/>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4" name="Google Shape;10464;p19"/>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5" name="Google Shape;10465;p19"/>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6" name="Google Shape;10466;p19"/>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7" name="Google Shape;10467;p19"/>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8" name="Google Shape;10468;p19"/>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9" name="Google Shape;10469;p19"/>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0" name="Google Shape;10470;p19"/>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1" name="Google Shape;10471;p19"/>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2" name="Google Shape;10472;p19"/>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3" name="Google Shape;10473;p19"/>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4" name="Google Shape;10474;p19"/>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5" name="Google Shape;10475;p19"/>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6" name="Google Shape;10476;p19"/>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7" name="Google Shape;10477;p19"/>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8" name="Google Shape;10478;p19"/>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9" name="Google Shape;10479;p19"/>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0" name="Google Shape;10480;p19"/>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1" name="Google Shape;10481;p19"/>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2" name="Google Shape;10482;p19"/>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3" name="Google Shape;10483;p19"/>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4" name="Google Shape;10484;p19"/>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5" name="Google Shape;10485;p19"/>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6" name="Google Shape;10486;p19"/>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7" name="Google Shape;10487;p19"/>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8" name="Google Shape;10488;p19"/>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9" name="Google Shape;10489;p19"/>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0" name="Google Shape;10490;p19"/>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1" name="Google Shape;10491;p19"/>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2" name="Google Shape;10492;p19"/>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3" name="Google Shape;10493;p19"/>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4" name="Google Shape;10494;p19"/>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5" name="Google Shape;10495;p19"/>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6" name="Google Shape;10496;p19"/>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7" name="Google Shape;10497;p19"/>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8" name="Google Shape;10498;p19"/>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9" name="Google Shape;10499;p19"/>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0" name="Google Shape;10500;p19"/>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1" name="Google Shape;10501;p19"/>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2" name="Google Shape;10502;p19"/>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3" name="Google Shape;10503;p19"/>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4" name="Google Shape;10504;p19"/>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5" name="Google Shape;10505;p19"/>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6" name="Google Shape;10506;p19"/>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7" name="Google Shape;10507;p19"/>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8" name="Google Shape;10508;p19"/>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9" name="Google Shape;10509;p19"/>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0" name="Google Shape;10510;p19"/>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1" name="Google Shape;10511;p19"/>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2" name="Google Shape;10512;p19"/>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3" name="Google Shape;10513;p19"/>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4" name="Google Shape;10514;p19"/>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5" name="Google Shape;10515;p19"/>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6" name="Google Shape;10516;p19"/>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7" name="Google Shape;10517;p19"/>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8" name="Google Shape;10518;p19"/>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9" name="Google Shape;10519;p19"/>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0" name="Google Shape;10520;p19"/>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1" name="Google Shape;10521;p19"/>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2" name="Google Shape;10522;p19"/>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3" name="Google Shape;10523;p19"/>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4" name="Google Shape;10524;p19"/>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5" name="Google Shape;10525;p19"/>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6" name="Google Shape;10526;p19"/>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7" name="Google Shape;10527;p19"/>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8" name="Google Shape;10528;p19"/>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9" name="Google Shape;10529;p19"/>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0" name="Google Shape;10530;p19"/>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1" name="Google Shape;10531;p19"/>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2" name="Google Shape;10532;p19"/>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3" name="Google Shape;10533;p19"/>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4" name="Google Shape;10534;p19"/>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5" name="Google Shape;10535;p19"/>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6" name="Google Shape;10536;p19"/>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7" name="Google Shape;10537;p19"/>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8" name="Google Shape;10538;p19"/>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9" name="Google Shape;10539;p19"/>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0" name="Google Shape;10540;p19"/>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1" name="Google Shape;10541;p19"/>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2" name="Google Shape;10542;p19"/>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3" name="Google Shape;10543;p19"/>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4" name="Google Shape;10544;p19"/>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5" name="Google Shape;10545;p19"/>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6" name="Google Shape;10546;p19"/>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7" name="Google Shape;10547;p19"/>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8" name="Google Shape;10548;p19"/>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9" name="Google Shape;10549;p19"/>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0" name="Google Shape;10550;p19"/>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1" name="Google Shape;10551;p19"/>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2" name="Google Shape;10552;p19"/>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3" name="Google Shape;10553;p19"/>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4" name="Google Shape;10554;p19"/>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5" name="Google Shape;10555;p19"/>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6" name="Google Shape;10556;p19"/>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7" name="Google Shape;10557;p19"/>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8" name="Google Shape;10558;p19"/>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9" name="Google Shape;10559;p19"/>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0" name="Google Shape;10560;p19"/>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1" name="Google Shape;10561;p19"/>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2" name="Google Shape;10562;p19"/>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3" name="Google Shape;10563;p19"/>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4" name="Google Shape;10564;p19"/>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5" name="Google Shape;10565;p19"/>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6" name="Google Shape;10566;p19"/>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7" name="Google Shape;10567;p19"/>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8" name="Google Shape;10568;p19"/>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9" name="Google Shape;10569;p19"/>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0" name="Google Shape;10570;p19"/>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1" name="Google Shape;10571;p19"/>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2" name="Google Shape;10572;p19"/>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3" name="Google Shape;10573;p19"/>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4" name="Google Shape;10574;p19"/>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5" name="Google Shape;10575;p19"/>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6" name="Google Shape;10576;p19"/>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7" name="Google Shape;10577;p19"/>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8" name="Google Shape;10578;p19"/>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9" name="Google Shape;10579;p19"/>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0" name="Google Shape;10580;p19"/>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1" name="Google Shape;10581;p19"/>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2" name="Google Shape;10582;p19"/>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3" name="Google Shape;10583;p19"/>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4" name="Google Shape;10584;p19"/>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5" name="Google Shape;10585;p19"/>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6" name="Google Shape;10586;p19"/>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7" name="Google Shape;10587;p19"/>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8" name="Google Shape;10588;p19"/>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9" name="Google Shape;10589;p19"/>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0" name="Google Shape;10590;p19"/>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1" name="Google Shape;10591;p19"/>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2" name="Google Shape;10592;p19"/>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3" name="Google Shape;10593;p19"/>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4" name="Google Shape;10594;p19"/>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5" name="Google Shape;10595;p19"/>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6" name="Google Shape;10596;p19"/>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7" name="Google Shape;10597;p19"/>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8" name="Google Shape;10598;p19"/>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9" name="Google Shape;10599;p19"/>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0" name="Google Shape;10600;p19"/>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1" name="Google Shape;10601;p19"/>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2" name="Google Shape;10602;p19"/>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3" name="Google Shape;10603;p19"/>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4" name="Google Shape;10604;p19"/>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5" name="Google Shape;10605;p19"/>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6" name="Google Shape;10606;p19"/>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7" name="Google Shape;10607;p19"/>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8" name="Google Shape;10608;p19"/>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9" name="Google Shape;10609;p19"/>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0" name="Google Shape;10610;p19"/>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1" name="Google Shape;10611;p19"/>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2" name="Google Shape;10612;p19"/>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3" name="Google Shape;10613;p19"/>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4" name="Google Shape;10614;p19"/>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5" name="Google Shape;10615;p19"/>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6" name="Google Shape;10616;p19"/>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7" name="Google Shape;10617;p19"/>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8" name="Google Shape;10618;p19"/>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9" name="Google Shape;10619;p19"/>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0" name="Google Shape;10620;p19"/>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1" name="Google Shape;10621;p19"/>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2" name="Google Shape;10622;p19"/>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3" name="Google Shape;10623;p19"/>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4" name="Google Shape;10624;p19"/>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5" name="Google Shape;10625;p19"/>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6" name="Google Shape;10626;p19"/>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7" name="Google Shape;10627;p19"/>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8" name="Google Shape;10628;p19"/>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9" name="Google Shape;10629;p19"/>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0" name="Google Shape;10630;p19"/>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1" name="Google Shape;10631;p19"/>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2" name="Google Shape;10632;p19"/>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3" name="Google Shape;10633;p19"/>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4" name="Google Shape;10634;p19"/>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5" name="Google Shape;10635;p19"/>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6" name="Google Shape;10636;p19"/>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7" name="Google Shape;10637;p19"/>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8" name="Google Shape;10638;p19"/>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9" name="Google Shape;10639;p19"/>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0" name="Google Shape;10640;p19"/>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1" name="Google Shape;10641;p19"/>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2" name="Google Shape;10642;p19"/>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3" name="Google Shape;10643;p19"/>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4" name="Google Shape;10644;p19"/>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5" name="Google Shape;10645;p19"/>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6" name="Google Shape;10646;p19"/>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7" name="Google Shape;10647;p19"/>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8" name="Google Shape;10648;p19"/>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9" name="Google Shape;10649;p19"/>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0" name="Google Shape;10650;p19"/>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1" name="Google Shape;10651;p19"/>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2" name="Google Shape;10652;p19"/>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3" name="Google Shape;10653;p19"/>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4" name="Google Shape;10654;p19"/>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5" name="Google Shape;10655;p19"/>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6" name="Google Shape;10656;p19"/>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7" name="Google Shape;10657;p19"/>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8" name="Google Shape;10658;p19"/>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9" name="Google Shape;10659;p19"/>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0" name="Google Shape;10660;p19"/>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1" name="Google Shape;10661;p19"/>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2" name="Google Shape;10662;p19"/>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3" name="Google Shape;10663;p19"/>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4" name="Google Shape;10664;p19"/>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5" name="Google Shape;10665;p19"/>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6" name="Google Shape;10666;p19"/>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7" name="Google Shape;10667;p19"/>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8" name="Google Shape;10668;p19"/>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9" name="Google Shape;10669;p19"/>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0" name="Google Shape;10670;p19"/>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1" name="Google Shape;10671;p19"/>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2" name="Google Shape;10672;p19"/>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3" name="Google Shape;10673;p19"/>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4" name="Google Shape;10674;p19"/>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5" name="Google Shape;10675;p19"/>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6" name="Google Shape;10676;p19"/>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7" name="Google Shape;10677;p19"/>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8" name="Google Shape;10678;p19"/>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9" name="Google Shape;10679;p19"/>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0" name="Google Shape;10680;p19"/>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1" name="Google Shape;10681;p19"/>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2" name="Google Shape;10682;p19"/>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3" name="Google Shape;10683;p19"/>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4" name="Google Shape;10684;p19"/>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5" name="Google Shape;10685;p19"/>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6" name="Google Shape;10686;p19"/>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7" name="Google Shape;10687;p19"/>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8" name="Google Shape;10688;p19"/>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9" name="Google Shape;10689;p19"/>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0" name="Google Shape;10690;p19"/>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1" name="Google Shape;10691;p19"/>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2" name="Google Shape;10692;p19"/>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3" name="Google Shape;10693;p19"/>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4" name="Google Shape;10694;p19"/>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5" name="Google Shape;10695;p19"/>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6" name="Google Shape;10696;p19"/>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7" name="Google Shape;10697;p19"/>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8" name="Google Shape;10698;p19"/>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9" name="Google Shape;10699;p19"/>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0" name="Google Shape;10700;p19"/>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1" name="Google Shape;10701;p19"/>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2" name="Google Shape;10702;p19"/>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3" name="Google Shape;10703;p19"/>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4" name="Google Shape;10704;p19"/>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5" name="Google Shape;10705;p19"/>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6" name="Google Shape;10706;p19"/>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7" name="Google Shape;10707;p19"/>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8" name="Google Shape;10708;p19"/>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9" name="Google Shape;10709;p19"/>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0" name="Google Shape;10710;p19"/>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1" name="Google Shape;10711;p19"/>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2" name="Google Shape;10712;p19"/>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3" name="Google Shape;10713;p19"/>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4" name="Google Shape;10714;p19"/>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5" name="Google Shape;10715;p19"/>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6" name="Google Shape;10716;p19"/>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7" name="Google Shape;10717;p19"/>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8" name="Google Shape;10718;p19"/>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9" name="Google Shape;10719;p19"/>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0" name="Google Shape;10720;p19"/>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1" name="Google Shape;10721;p19"/>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2" name="Google Shape;10722;p19"/>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3" name="Google Shape;10723;p19"/>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4" name="Google Shape;10724;p19"/>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5" name="Google Shape;10725;p19"/>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6" name="Google Shape;10726;p19"/>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7" name="Google Shape;10727;p19"/>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8" name="Google Shape;10728;p19"/>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9" name="Google Shape;10729;p19"/>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0" name="Google Shape;10730;p19"/>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1" name="Google Shape;10731;p19"/>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2" name="Google Shape;10732;p19"/>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3" name="Google Shape;10733;p19"/>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4" name="Google Shape;10734;p19"/>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5" name="Google Shape;10735;p19"/>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6" name="Google Shape;10736;p19"/>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7" name="Google Shape;10737;p19"/>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8" name="Google Shape;10738;p19"/>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9" name="Google Shape;10739;p19"/>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0" name="Google Shape;10740;p19"/>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1" name="Google Shape;10741;p19"/>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2" name="Google Shape;10742;p19"/>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3" name="Google Shape;10743;p19"/>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4" name="Google Shape;10744;p19"/>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5" name="Google Shape;10745;p19"/>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6" name="Google Shape;10746;p19"/>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7" name="Google Shape;10747;p19"/>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8" name="Google Shape;10748;p19"/>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9" name="Google Shape;10749;p19"/>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0" name="Google Shape;10750;p19"/>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1" name="Google Shape;10751;p19"/>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2" name="Google Shape;10752;p19"/>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3" name="Google Shape;10753;p19"/>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4" name="Google Shape;10754;p19"/>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5" name="Google Shape;10755;p19"/>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6" name="Google Shape;10756;p19"/>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7" name="Google Shape;10757;p19"/>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8" name="Google Shape;10758;p19"/>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9" name="Google Shape;10759;p19"/>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0" name="Google Shape;10760;p19"/>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1" name="Google Shape;10761;p19"/>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2" name="Google Shape;10762;p19"/>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3" name="Google Shape;10763;p19"/>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4" name="Google Shape;10764;p19"/>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5" name="Google Shape;10765;p19"/>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6" name="Google Shape;10766;p19"/>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7" name="Google Shape;10767;p19"/>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8" name="Google Shape;10768;p19"/>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9" name="Google Shape;10769;p19"/>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0" name="Google Shape;10770;p19"/>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1" name="Google Shape;10771;p19"/>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2" name="Google Shape;10772;p19"/>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3" name="Google Shape;10773;p19"/>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4" name="Google Shape;10774;p19"/>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5" name="Google Shape;10775;p19"/>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6" name="Google Shape;10776;p19"/>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7" name="Google Shape;10777;p19"/>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8" name="Google Shape;10778;p19"/>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9" name="Google Shape;10779;p19"/>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0" name="Google Shape;10780;p19"/>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1" name="Google Shape;10781;p19"/>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2" name="Google Shape;10782;p19"/>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3" name="Google Shape;10783;p19"/>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4" name="Google Shape;10784;p19"/>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5" name="Google Shape;10785;p19"/>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6" name="Google Shape;10786;p19"/>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7" name="Google Shape;10787;p19"/>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8" name="Google Shape;10788;p19"/>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9" name="Google Shape;10789;p19"/>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0" name="Google Shape;10790;p19"/>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1" name="Google Shape;10791;p19"/>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2" name="Google Shape;10792;p19"/>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3" name="Google Shape;10793;p19"/>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4" name="Google Shape;10794;p19"/>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5" name="Google Shape;10795;p19"/>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6" name="Google Shape;10796;p19"/>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7" name="Google Shape;10797;p19"/>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8" name="Google Shape;10798;p19"/>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9" name="Google Shape;10799;p19"/>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0" name="Google Shape;10800;p19"/>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1" name="Google Shape;10801;p19"/>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2" name="Google Shape;10802;p19"/>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3" name="Google Shape;10803;p19"/>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4" name="Google Shape;10804;p19"/>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5" name="Google Shape;10805;p19"/>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6" name="Google Shape;10806;p19"/>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7" name="Google Shape;10807;p19"/>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8" name="Google Shape;10808;p19"/>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9" name="Google Shape;10809;p19"/>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0" name="Google Shape;10810;p19"/>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1" name="Google Shape;10811;p19"/>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2" name="Google Shape;10812;p19"/>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3" name="Google Shape;10813;p19"/>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4" name="Google Shape;10814;p19"/>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5" name="Google Shape;10815;p19"/>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6" name="Google Shape;10816;p19"/>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7" name="Google Shape;10817;p19"/>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8" name="Google Shape;10818;p19"/>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9" name="Google Shape;10819;p19"/>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0" name="Google Shape;10820;p19"/>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1" name="Google Shape;10821;p19"/>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2" name="Google Shape;10822;p19"/>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3" name="Google Shape;10823;p19"/>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4" name="Google Shape;10824;p19"/>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5" name="Google Shape;10825;p19"/>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6" name="Google Shape;10826;p19"/>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7" name="Google Shape;10827;p19"/>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8" name="Google Shape;10828;p19"/>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9" name="Google Shape;10829;p19"/>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0" name="Google Shape;10830;p19"/>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1" name="Google Shape;10831;p19"/>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2" name="Google Shape;10832;p19"/>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3" name="Google Shape;10833;p19"/>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4" name="Google Shape;10834;p19"/>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5" name="Google Shape;10835;p19"/>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6" name="Google Shape;10836;p19"/>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7" name="Google Shape;10837;p19"/>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8" name="Google Shape;10838;p19"/>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9" name="Google Shape;10839;p19"/>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0" name="Google Shape;10840;p19"/>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1" name="Google Shape;10841;p19"/>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2" name="Google Shape;10842;p19"/>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3" name="Google Shape;10843;p19"/>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4" name="Google Shape;10844;p19"/>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5" name="Google Shape;10845;p19"/>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6" name="Google Shape;10846;p19"/>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7" name="Google Shape;10847;p19"/>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8" name="Google Shape;10848;p19"/>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9" name="Google Shape;10849;p19"/>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0" name="Google Shape;10850;p19"/>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1" name="Google Shape;10851;p19"/>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2" name="Google Shape;10852;p19"/>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3" name="Google Shape;10853;p19"/>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4" name="Google Shape;10854;p19"/>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5" name="Google Shape;10855;p19"/>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6" name="Google Shape;10856;p19"/>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7" name="Google Shape;10857;p19"/>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8" name="Google Shape;10858;p19"/>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9" name="Google Shape;10859;p19"/>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0" name="Google Shape;10860;p19"/>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1" name="Google Shape;10861;p19"/>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2" name="Google Shape;10862;p19"/>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3" name="Google Shape;10863;p19"/>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4" name="Google Shape;10864;p19"/>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5" name="Google Shape;10865;p19"/>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6" name="Google Shape;10866;p19"/>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7" name="Google Shape;10867;p19"/>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8" name="Google Shape;10868;p19"/>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9" name="Google Shape;10869;p19"/>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0" name="Google Shape;10870;p19"/>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1" name="Google Shape;10871;p19"/>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2" name="Google Shape;10872;p19"/>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3" name="Google Shape;10873;p19"/>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4" name="Google Shape;10874;p19"/>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5" name="Google Shape;10875;p19"/>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6" name="Google Shape;10876;p19"/>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7" name="Google Shape;10877;p19"/>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8" name="Google Shape;10878;p19"/>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9" name="Google Shape;10879;p19"/>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0" name="Google Shape;10880;p19"/>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1" name="Google Shape;10881;p19"/>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2" name="Google Shape;10882;p19"/>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3" name="Google Shape;10883;p19"/>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4" name="Google Shape;10884;p19"/>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5" name="Google Shape;10885;p19"/>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6" name="Google Shape;10886;p19"/>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7" name="Google Shape;10887;p19"/>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8" name="Google Shape;10888;p19"/>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9" name="Google Shape;10889;p19"/>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0" name="Google Shape;10890;p19"/>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1" name="Google Shape;10891;p19"/>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2" name="Google Shape;10892;p19"/>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3" name="Google Shape;10893;p19"/>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4" name="Google Shape;10894;p19"/>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5" name="Google Shape;10895;p19"/>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6" name="Google Shape;10896;p19"/>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7" name="Google Shape;10897;p19"/>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8" name="Google Shape;10898;p19"/>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9" name="Google Shape;10899;p19"/>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0" name="Google Shape;10900;p19"/>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1" name="Google Shape;10901;p19"/>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2" name="Google Shape;10902;p19"/>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3" name="Google Shape;10903;p19"/>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4" name="Google Shape;10904;p19"/>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5" name="Google Shape;10905;p19"/>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6" name="Google Shape;10906;p19"/>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7" name="Google Shape;10907;p19"/>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8" name="Google Shape;10908;p19"/>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9" name="Google Shape;10909;p19"/>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0" name="Google Shape;10910;p19"/>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1" name="Google Shape;10911;p19"/>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2" name="Google Shape;10912;p19"/>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3" name="Google Shape;10913;p19"/>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4" name="Google Shape;10914;p19"/>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5" name="Google Shape;10915;p19"/>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6" name="Google Shape;10916;p19"/>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7" name="Google Shape;10917;p19"/>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8" name="Google Shape;10918;p19"/>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9" name="Google Shape;10919;p19"/>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0" name="Google Shape;10920;p19"/>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1" name="Google Shape;10921;p19"/>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2" name="Google Shape;10922;p19"/>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3" name="Google Shape;10923;p19"/>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4" name="Google Shape;10924;p19"/>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5" name="Google Shape;10925;p19"/>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6" name="Google Shape;10926;p19"/>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7" name="Google Shape;10927;p19"/>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8" name="Google Shape;10928;p19"/>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9" name="Google Shape;10929;p19"/>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0" name="Google Shape;10930;p19"/>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1" name="Google Shape;10931;p19"/>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2" name="Google Shape;10932;p19"/>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3" name="Google Shape;10933;p19"/>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4" name="Google Shape;10934;p19"/>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5" name="Google Shape;10935;p19"/>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6" name="Google Shape;10936;p19"/>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7" name="Google Shape;10937;p19"/>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8" name="Google Shape;10938;p19"/>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9" name="Google Shape;10939;p19"/>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0" name="Google Shape;10940;p19"/>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1" name="Google Shape;10941;p19"/>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2" name="Google Shape;10942;p19"/>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3" name="Google Shape;10943;p19"/>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4" name="Google Shape;10944;p19"/>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5" name="Google Shape;10945;p19"/>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6" name="Google Shape;10946;p19"/>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7" name="Google Shape;10947;p19"/>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8" name="Google Shape;10948;p19"/>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9" name="Google Shape;10949;p19"/>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0" name="Google Shape;10950;p19"/>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1" name="Google Shape;10951;p19"/>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2" name="Google Shape;10952;p19"/>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3" name="Google Shape;10953;p19"/>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4" name="Google Shape;10954;p19"/>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5" name="Google Shape;10955;p19"/>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6" name="Google Shape;10956;p19"/>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7" name="Google Shape;10957;p19"/>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8" name="Google Shape;10958;p19"/>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9" name="Google Shape;10959;p19"/>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0" name="Google Shape;10960;p19"/>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1" name="Google Shape;10961;p19"/>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2" name="Google Shape;10962;p19"/>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3" name="Google Shape;10963;p19"/>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4" name="Google Shape;10964;p19"/>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5" name="Google Shape;10965;p19"/>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6" name="Google Shape;10966;p19"/>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7" name="Google Shape;10967;p19"/>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8" name="Google Shape;10968;p19"/>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9" name="Google Shape;10969;p19"/>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0" name="Google Shape;10970;p19"/>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1" name="Google Shape;10971;p19"/>
          <p:cNvSpPr txBox="1">
            <a:spLocks noGrp="1"/>
          </p:cNvSpPr>
          <p:nvPr>
            <p:ph type="subTitle" idx="1"/>
          </p:nvPr>
        </p:nvSpPr>
        <p:spPr>
          <a:xfrm>
            <a:off x="960000" y="3681467"/>
            <a:ext cx="3385200" cy="12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72" name="Google Shape;10972;p19"/>
          <p:cNvSpPr txBox="1">
            <a:spLocks noGrp="1"/>
          </p:cNvSpPr>
          <p:nvPr>
            <p:ph type="title"/>
          </p:nvPr>
        </p:nvSpPr>
        <p:spPr>
          <a:xfrm>
            <a:off x="953467" y="2400600"/>
            <a:ext cx="4077600" cy="12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973" name="Google Shape;10973;p19"/>
          <p:cNvGrpSpPr/>
          <p:nvPr/>
        </p:nvGrpSpPr>
        <p:grpSpPr>
          <a:xfrm>
            <a:off x="705373" y="-45499"/>
            <a:ext cx="404620" cy="1497693"/>
            <a:chOff x="529029" y="-34124"/>
            <a:chExt cx="303465" cy="1123270"/>
          </a:xfrm>
        </p:grpSpPr>
        <p:sp>
          <p:nvSpPr>
            <p:cNvPr id="10974" name="Google Shape;10974;p19"/>
            <p:cNvSpPr/>
            <p:nvPr/>
          </p:nvSpPr>
          <p:spPr>
            <a:xfrm flipH="1">
              <a:off x="603210" y="-34124"/>
              <a:ext cx="229284" cy="928799"/>
            </a:xfrm>
            <a:custGeom>
              <a:avLst/>
              <a:gdLst/>
              <a:ahLst/>
              <a:cxnLst/>
              <a:rect l="l" t="t" r="r" b="b"/>
              <a:pathLst>
                <a:path w="7687" h="31139" fill="none" extrusionOk="0">
                  <a:moveTo>
                    <a:pt x="1" y="0"/>
                  </a:moveTo>
                  <a:cubicBezTo>
                    <a:pt x="2233" y="7121"/>
                    <a:pt x="5765" y="18819"/>
                    <a:pt x="7687" y="31139"/>
                  </a:cubicBezTo>
                </a:path>
              </a:pathLst>
            </a:custGeom>
            <a:solidFill>
              <a:schemeClr val="lt2"/>
            </a:solidFill>
            <a:ln w="917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5" name="Google Shape;10975;p19"/>
            <p:cNvSpPr/>
            <p:nvPr/>
          </p:nvSpPr>
          <p:spPr>
            <a:xfrm flipH="1">
              <a:off x="611651" y="221436"/>
              <a:ext cx="203125" cy="383940"/>
            </a:xfrm>
            <a:custGeom>
              <a:avLst/>
              <a:gdLst/>
              <a:ahLst/>
              <a:cxnLst/>
              <a:rect l="l" t="t" r="r" b="b"/>
              <a:pathLst>
                <a:path w="6810" h="12872" extrusionOk="0">
                  <a:moveTo>
                    <a:pt x="3156" y="1"/>
                  </a:moveTo>
                  <a:cubicBezTo>
                    <a:pt x="2023" y="1"/>
                    <a:pt x="914" y="344"/>
                    <a:pt x="0" y="1011"/>
                  </a:cubicBezTo>
                  <a:lnTo>
                    <a:pt x="3137" y="12851"/>
                  </a:lnTo>
                  <a:cubicBezTo>
                    <a:pt x="3300" y="12865"/>
                    <a:pt x="3463" y="12872"/>
                    <a:pt x="3626" y="12872"/>
                  </a:cubicBezTo>
                  <a:cubicBezTo>
                    <a:pt x="4759" y="12872"/>
                    <a:pt x="5871" y="12529"/>
                    <a:pt x="6810" y="11862"/>
                  </a:cubicBezTo>
                  <a:lnTo>
                    <a:pt x="3645" y="22"/>
                  </a:lnTo>
                  <a:cubicBezTo>
                    <a:pt x="3482" y="8"/>
                    <a:pt x="3319" y="1"/>
                    <a:pt x="31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6" name="Google Shape;10976;p19"/>
            <p:cNvSpPr/>
            <p:nvPr/>
          </p:nvSpPr>
          <p:spPr>
            <a:xfrm flipH="1">
              <a:off x="529029" y="704401"/>
              <a:ext cx="159339" cy="384745"/>
            </a:xfrm>
            <a:custGeom>
              <a:avLst/>
              <a:gdLst/>
              <a:ahLst/>
              <a:cxnLst/>
              <a:rect l="l" t="t" r="r" b="b"/>
              <a:pathLst>
                <a:path w="5342" h="12899" extrusionOk="0">
                  <a:moveTo>
                    <a:pt x="2545" y="1"/>
                  </a:moveTo>
                  <a:cubicBezTo>
                    <a:pt x="1666" y="1"/>
                    <a:pt x="794" y="208"/>
                    <a:pt x="1" y="614"/>
                  </a:cubicBezTo>
                  <a:lnTo>
                    <a:pt x="1583" y="12765"/>
                  </a:lnTo>
                  <a:cubicBezTo>
                    <a:pt x="1984" y="12854"/>
                    <a:pt x="2391" y="12898"/>
                    <a:pt x="2797" y="12898"/>
                  </a:cubicBezTo>
                  <a:cubicBezTo>
                    <a:pt x="3676" y="12898"/>
                    <a:pt x="4548" y="12690"/>
                    <a:pt x="5341" y="12284"/>
                  </a:cubicBezTo>
                  <a:lnTo>
                    <a:pt x="3759" y="134"/>
                  </a:lnTo>
                  <a:cubicBezTo>
                    <a:pt x="3357" y="45"/>
                    <a:pt x="2950" y="1"/>
                    <a:pt x="25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77" name="Google Shape;10977;p19"/>
          <p:cNvSpPr/>
          <p:nvPr/>
        </p:nvSpPr>
        <p:spPr>
          <a:xfrm flipH="1">
            <a:off x="364813" y="-865856"/>
            <a:ext cx="408319" cy="2691435"/>
          </a:xfrm>
          <a:custGeom>
            <a:avLst/>
            <a:gdLst/>
            <a:ahLst/>
            <a:cxnLst/>
            <a:rect l="l" t="t" r="r" b="b"/>
            <a:pathLst>
              <a:path w="10267" h="67675" extrusionOk="0">
                <a:moveTo>
                  <a:pt x="1611" y="0"/>
                </a:moveTo>
                <a:cubicBezTo>
                  <a:pt x="1611" y="0"/>
                  <a:pt x="1" y="3221"/>
                  <a:pt x="368" y="20514"/>
                </a:cubicBezTo>
                <a:cubicBezTo>
                  <a:pt x="707" y="37807"/>
                  <a:pt x="6952" y="55496"/>
                  <a:pt x="7799" y="67674"/>
                </a:cubicBezTo>
                <a:lnTo>
                  <a:pt x="8930" y="66403"/>
                </a:lnTo>
                <a:cubicBezTo>
                  <a:pt x="8930" y="66403"/>
                  <a:pt x="8944" y="66415"/>
                  <a:pt x="8968" y="66415"/>
                </a:cubicBezTo>
                <a:cubicBezTo>
                  <a:pt x="9197" y="66415"/>
                  <a:pt x="10266" y="65250"/>
                  <a:pt x="6443" y="39926"/>
                </a:cubicBezTo>
                <a:cubicBezTo>
                  <a:pt x="3702" y="21616"/>
                  <a:pt x="7404" y="6782"/>
                  <a:pt x="7404" y="6782"/>
                </a:cubicBezTo>
                <a:lnTo>
                  <a:pt x="161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8" name="Google Shape;10978;p19"/>
          <p:cNvSpPr/>
          <p:nvPr/>
        </p:nvSpPr>
        <p:spPr>
          <a:xfrm>
            <a:off x="11448758" y="10628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79" name="Google Shape;10979;p19"/>
          <p:cNvGrpSpPr/>
          <p:nvPr/>
        </p:nvGrpSpPr>
        <p:grpSpPr>
          <a:xfrm>
            <a:off x="11682269" y="1458443"/>
            <a:ext cx="227241" cy="278656"/>
            <a:chOff x="7314226" y="2364570"/>
            <a:chExt cx="170431" cy="208992"/>
          </a:xfrm>
        </p:grpSpPr>
        <p:sp>
          <p:nvSpPr>
            <p:cNvPr id="10980" name="Google Shape;10980;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1" name="Google Shape;10981;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2" name="Google Shape;10982;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3" name="Google Shape;10983;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84" name="Google Shape;10984;p19"/>
          <p:cNvSpPr/>
          <p:nvPr/>
        </p:nvSpPr>
        <p:spPr>
          <a:xfrm>
            <a:off x="11821667" y="3431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85" name="Google Shape;10985;p19"/>
          <p:cNvSpPr/>
          <p:nvPr/>
        </p:nvSpPr>
        <p:spPr>
          <a:xfrm>
            <a:off x="11418600" y="27614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86" name="Google Shape;10986;p19"/>
          <p:cNvGrpSpPr/>
          <p:nvPr/>
        </p:nvGrpSpPr>
        <p:grpSpPr>
          <a:xfrm>
            <a:off x="11797636" y="3377843"/>
            <a:ext cx="227241" cy="278656"/>
            <a:chOff x="7314226" y="2364570"/>
            <a:chExt cx="170431" cy="208992"/>
          </a:xfrm>
        </p:grpSpPr>
        <p:sp>
          <p:nvSpPr>
            <p:cNvPr id="10987" name="Google Shape;10987;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8" name="Google Shape;10988;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9" name="Google Shape;10989;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0" name="Google Shape;10990;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1" name="Google Shape;10991;p19"/>
          <p:cNvGrpSpPr/>
          <p:nvPr/>
        </p:nvGrpSpPr>
        <p:grpSpPr>
          <a:xfrm flipH="1">
            <a:off x="11533968" y="4034143"/>
            <a:ext cx="227241" cy="278656"/>
            <a:chOff x="7314226" y="2364570"/>
            <a:chExt cx="170431" cy="208992"/>
          </a:xfrm>
        </p:grpSpPr>
        <p:sp>
          <p:nvSpPr>
            <p:cNvPr id="10992" name="Google Shape;10992;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3" name="Google Shape;10993;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4" name="Google Shape;10994;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5" name="Google Shape;10995;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96" name="Google Shape;10996;p19"/>
          <p:cNvSpPr/>
          <p:nvPr/>
        </p:nvSpPr>
        <p:spPr>
          <a:xfrm flipH="1">
            <a:off x="11689351" y="53371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97" name="Google Shape;10997;p19"/>
          <p:cNvGrpSpPr/>
          <p:nvPr/>
        </p:nvGrpSpPr>
        <p:grpSpPr>
          <a:xfrm flipH="1">
            <a:off x="11317001" y="6055143"/>
            <a:ext cx="227241" cy="278656"/>
            <a:chOff x="7314226" y="2364570"/>
            <a:chExt cx="170431" cy="208992"/>
          </a:xfrm>
        </p:grpSpPr>
        <p:sp>
          <p:nvSpPr>
            <p:cNvPr id="10998" name="Google Shape;10998;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9" name="Google Shape;10999;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0" name="Google Shape;11000;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1" name="Google Shape;11001;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02" name="Google Shape;11002;p19"/>
          <p:cNvGrpSpPr/>
          <p:nvPr/>
        </p:nvGrpSpPr>
        <p:grpSpPr>
          <a:xfrm>
            <a:off x="1174423" y="5765376"/>
            <a:ext cx="1056768" cy="1238307"/>
            <a:chOff x="980046" y="4157735"/>
            <a:chExt cx="953418" cy="1117202"/>
          </a:xfrm>
        </p:grpSpPr>
        <p:sp>
          <p:nvSpPr>
            <p:cNvPr id="11003" name="Google Shape;11003;p19"/>
            <p:cNvSpPr/>
            <p:nvPr/>
          </p:nvSpPr>
          <p:spPr>
            <a:xfrm rot="3306587" flipH="1">
              <a:off x="1155147" y="4626003"/>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4" name="Google Shape;11004;p19"/>
            <p:cNvSpPr/>
            <p:nvPr/>
          </p:nvSpPr>
          <p:spPr>
            <a:xfrm rot="3306587" flipH="1">
              <a:off x="1396294" y="4246160"/>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5" name="Google Shape;11005;p19"/>
            <p:cNvSpPr/>
            <p:nvPr/>
          </p:nvSpPr>
          <p:spPr>
            <a:xfrm rot="3306587" flipH="1">
              <a:off x="1600551" y="4238438"/>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6" name="Google Shape;11006;p19"/>
            <p:cNvSpPr/>
            <p:nvPr/>
          </p:nvSpPr>
          <p:spPr>
            <a:xfrm rot="3306587" flipH="1">
              <a:off x="1403644" y="4370864"/>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07" name="Google Shape;11007;p19"/>
          <p:cNvGrpSpPr/>
          <p:nvPr/>
        </p:nvGrpSpPr>
        <p:grpSpPr>
          <a:xfrm rot="-1099139">
            <a:off x="-92586" y="5339864"/>
            <a:ext cx="1606851" cy="1609529"/>
            <a:chOff x="120127" y="3982427"/>
            <a:chExt cx="1205165" cy="1207175"/>
          </a:xfrm>
        </p:grpSpPr>
        <p:sp>
          <p:nvSpPr>
            <p:cNvPr id="11008" name="Google Shape;11008;p19"/>
            <p:cNvSpPr/>
            <p:nvPr/>
          </p:nvSpPr>
          <p:spPr>
            <a:xfrm rot="2490538" flipH="1">
              <a:off x="388729" y="4060577"/>
              <a:ext cx="634076" cy="1050873"/>
            </a:xfrm>
            <a:custGeom>
              <a:avLst/>
              <a:gdLst/>
              <a:ahLst/>
              <a:cxnLst/>
              <a:rect l="l" t="t" r="r" b="b"/>
              <a:pathLst>
                <a:path w="22062" h="36564" fill="none" extrusionOk="0">
                  <a:moveTo>
                    <a:pt x="22062" y="1"/>
                  </a:moveTo>
                  <a:cubicBezTo>
                    <a:pt x="15770" y="8588"/>
                    <a:pt x="17930" y="19956"/>
                    <a:pt x="0" y="36563"/>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9" name="Google Shape;11009;p19"/>
            <p:cNvSpPr/>
            <p:nvPr/>
          </p:nvSpPr>
          <p:spPr>
            <a:xfrm rot="2490538" flipH="1">
              <a:off x="697587" y="4286811"/>
              <a:ext cx="71421" cy="375669"/>
            </a:xfrm>
            <a:custGeom>
              <a:avLst/>
              <a:gdLst/>
              <a:ahLst/>
              <a:cxnLst/>
              <a:rect l="l" t="t" r="r" b="b"/>
              <a:pathLst>
                <a:path w="2485" h="13071" fill="none" extrusionOk="0">
                  <a:moveTo>
                    <a:pt x="1" y="1"/>
                  </a:moveTo>
                  <a:cubicBezTo>
                    <a:pt x="2485" y="5212"/>
                    <a:pt x="2053" y="9614"/>
                    <a:pt x="838" y="13070"/>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0" name="Google Shape;11010;p19"/>
            <p:cNvSpPr/>
            <p:nvPr/>
          </p:nvSpPr>
          <p:spPr>
            <a:xfrm rot="2490538" flipH="1">
              <a:off x="773678" y="4120849"/>
              <a:ext cx="474853" cy="411595"/>
            </a:xfrm>
            <a:custGeom>
              <a:avLst/>
              <a:gdLst/>
              <a:ahLst/>
              <a:cxnLst/>
              <a:rect l="l" t="t" r="r" b="b"/>
              <a:pathLst>
                <a:path w="16522" h="14321" extrusionOk="0">
                  <a:moveTo>
                    <a:pt x="8220" y="1"/>
                  </a:moveTo>
                  <a:cubicBezTo>
                    <a:pt x="7722" y="1"/>
                    <a:pt x="7209" y="121"/>
                    <a:pt x="6685" y="382"/>
                  </a:cubicBezTo>
                  <a:cubicBezTo>
                    <a:pt x="0" y="3712"/>
                    <a:pt x="5866" y="14320"/>
                    <a:pt x="10698" y="14320"/>
                  </a:cubicBezTo>
                  <a:cubicBezTo>
                    <a:pt x="11155" y="14320"/>
                    <a:pt x="11604" y="14225"/>
                    <a:pt x="12032" y="14019"/>
                  </a:cubicBezTo>
                  <a:cubicBezTo>
                    <a:pt x="16521" y="11836"/>
                    <a:pt x="13165" y="1"/>
                    <a:pt x="8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1" name="Google Shape;11011;p19"/>
            <p:cNvSpPr/>
            <p:nvPr/>
          </p:nvSpPr>
          <p:spPr>
            <a:xfrm rot="2490538" flipH="1">
              <a:off x="963486" y="4223437"/>
              <a:ext cx="218113" cy="123441"/>
            </a:xfrm>
            <a:custGeom>
              <a:avLst/>
              <a:gdLst/>
              <a:ahLst/>
              <a:cxnLst/>
              <a:rect l="l" t="t" r="r" b="b"/>
              <a:pathLst>
                <a:path w="7589" h="4295" fill="none" extrusionOk="0">
                  <a:moveTo>
                    <a:pt x="1" y="1513"/>
                  </a:moveTo>
                  <a:cubicBezTo>
                    <a:pt x="4456" y="1"/>
                    <a:pt x="7589" y="4294"/>
                    <a:pt x="7589" y="4294"/>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2" name="Google Shape;11012;p19"/>
            <p:cNvSpPr/>
            <p:nvPr/>
          </p:nvSpPr>
          <p:spPr>
            <a:xfrm rot="2490538" flipH="1">
              <a:off x="1109617" y="4176336"/>
              <a:ext cx="41933" cy="110996"/>
            </a:xfrm>
            <a:custGeom>
              <a:avLst/>
              <a:gdLst/>
              <a:ahLst/>
              <a:cxnLst/>
              <a:rect l="l" t="t" r="r" b="b"/>
              <a:pathLst>
                <a:path w="1459" h="3862" fill="none" extrusionOk="0">
                  <a:moveTo>
                    <a:pt x="1458" y="0"/>
                  </a:moveTo>
                  <a:cubicBezTo>
                    <a:pt x="0" y="1513"/>
                    <a:pt x="378" y="3862"/>
                    <a:pt x="378" y="3862"/>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3" name="Google Shape;11013;p19"/>
            <p:cNvSpPr/>
            <p:nvPr/>
          </p:nvSpPr>
          <p:spPr>
            <a:xfrm rot="2490538" flipH="1">
              <a:off x="798647" y="4159908"/>
              <a:ext cx="301949" cy="331523"/>
            </a:xfrm>
            <a:custGeom>
              <a:avLst/>
              <a:gdLst/>
              <a:ahLst/>
              <a:cxnLst/>
              <a:rect l="l" t="t" r="r" b="b"/>
              <a:pathLst>
                <a:path w="10506" h="11535" extrusionOk="0">
                  <a:moveTo>
                    <a:pt x="7535" y="1"/>
                  </a:moveTo>
                  <a:lnTo>
                    <a:pt x="7535" y="1"/>
                  </a:lnTo>
                  <a:cubicBezTo>
                    <a:pt x="6077" y="2377"/>
                    <a:pt x="7130" y="7319"/>
                    <a:pt x="7130" y="7319"/>
                  </a:cubicBezTo>
                  <a:cubicBezTo>
                    <a:pt x="7130" y="7319"/>
                    <a:pt x="4545" y="5735"/>
                    <a:pt x="2209" y="5735"/>
                  </a:cubicBezTo>
                  <a:cubicBezTo>
                    <a:pt x="1405" y="5735"/>
                    <a:pt x="630" y="5923"/>
                    <a:pt x="1" y="6428"/>
                  </a:cubicBezTo>
                  <a:cubicBezTo>
                    <a:pt x="1325" y="9233"/>
                    <a:pt x="3805" y="11535"/>
                    <a:pt x="6063" y="11535"/>
                  </a:cubicBezTo>
                  <a:cubicBezTo>
                    <a:pt x="6521" y="11535"/>
                    <a:pt x="6971" y="11439"/>
                    <a:pt x="7400" y="11234"/>
                  </a:cubicBezTo>
                  <a:cubicBezTo>
                    <a:pt x="10505" y="9722"/>
                    <a:pt x="9857" y="3619"/>
                    <a:pt x="7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14" name="Google Shape;11014;p19"/>
          <p:cNvSpPr/>
          <p:nvPr/>
        </p:nvSpPr>
        <p:spPr>
          <a:xfrm flipH="1">
            <a:off x="364818" y="46192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15" name="Google Shape;11015;p19"/>
          <p:cNvGrpSpPr/>
          <p:nvPr/>
        </p:nvGrpSpPr>
        <p:grpSpPr>
          <a:xfrm rot="1222236" flipH="1">
            <a:off x="2406175" y="6047467"/>
            <a:ext cx="836669" cy="980539"/>
            <a:chOff x="980046" y="4157735"/>
            <a:chExt cx="953418" cy="1117202"/>
          </a:xfrm>
        </p:grpSpPr>
        <p:sp>
          <p:nvSpPr>
            <p:cNvPr id="11016" name="Google Shape;11016;p19"/>
            <p:cNvSpPr/>
            <p:nvPr/>
          </p:nvSpPr>
          <p:spPr>
            <a:xfrm rot="3306587" flipH="1">
              <a:off x="1155147" y="4626003"/>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7" name="Google Shape;11017;p19"/>
            <p:cNvSpPr/>
            <p:nvPr/>
          </p:nvSpPr>
          <p:spPr>
            <a:xfrm rot="3306587" flipH="1">
              <a:off x="1396294" y="4246160"/>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8" name="Google Shape;11018;p19"/>
            <p:cNvSpPr/>
            <p:nvPr/>
          </p:nvSpPr>
          <p:spPr>
            <a:xfrm rot="3306587" flipH="1">
              <a:off x="1600551" y="4238438"/>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9" name="Google Shape;11019;p19"/>
            <p:cNvSpPr/>
            <p:nvPr/>
          </p:nvSpPr>
          <p:spPr>
            <a:xfrm rot="3306587" flipH="1">
              <a:off x="1403644" y="4370864"/>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20" name="Google Shape;11020;p19"/>
          <p:cNvGrpSpPr/>
          <p:nvPr/>
        </p:nvGrpSpPr>
        <p:grpSpPr>
          <a:xfrm rot="-900029">
            <a:off x="3337396" y="6161720"/>
            <a:ext cx="604603" cy="708609"/>
            <a:chOff x="980046" y="4157735"/>
            <a:chExt cx="953418" cy="1117202"/>
          </a:xfrm>
        </p:grpSpPr>
        <p:sp>
          <p:nvSpPr>
            <p:cNvPr id="11021" name="Google Shape;11021;p19"/>
            <p:cNvSpPr/>
            <p:nvPr/>
          </p:nvSpPr>
          <p:spPr>
            <a:xfrm rot="3306587" flipH="1">
              <a:off x="1155147" y="4626003"/>
              <a:ext cx="382023" cy="626278"/>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2" name="Google Shape;11022;p19"/>
            <p:cNvSpPr/>
            <p:nvPr/>
          </p:nvSpPr>
          <p:spPr>
            <a:xfrm rot="3306587" flipH="1">
              <a:off x="1396294" y="4246160"/>
              <a:ext cx="449513" cy="448282"/>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3" name="Google Shape;11023;p19"/>
            <p:cNvSpPr/>
            <p:nvPr/>
          </p:nvSpPr>
          <p:spPr>
            <a:xfrm rot="3306587" flipH="1">
              <a:off x="1600551" y="4238438"/>
              <a:ext cx="197469" cy="250386"/>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4" name="Google Shape;11024;p19"/>
            <p:cNvSpPr/>
            <p:nvPr/>
          </p:nvSpPr>
          <p:spPr>
            <a:xfrm rot="3306587" flipH="1">
              <a:off x="1403644" y="4370864"/>
              <a:ext cx="307398" cy="291065"/>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25" name="Google Shape;11025;p19"/>
          <p:cNvGrpSpPr/>
          <p:nvPr/>
        </p:nvGrpSpPr>
        <p:grpSpPr>
          <a:xfrm flipH="1">
            <a:off x="137601" y="3870009"/>
            <a:ext cx="227241" cy="278656"/>
            <a:chOff x="7314226" y="2364570"/>
            <a:chExt cx="170431" cy="208992"/>
          </a:xfrm>
        </p:grpSpPr>
        <p:sp>
          <p:nvSpPr>
            <p:cNvPr id="11026" name="Google Shape;11026;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7" name="Google Shape;11027;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8" name="Google Shape;11028;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9" name="Google Shape;11029;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30" name="Google Shape;11030;p19"/>
          <p:cNvSpPr/>
          <p:nvPr/>
        </p:nvSpPr>
        <p:spPr>
          <a:xfrm>
            <a:off x="4225725" y="60849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31" name="Google Shape;11031;p19"/>
          <p:cNvGrpSpPr/>
          <p:nvPr/>
        </p:nvGrpSpPr>
        <p:grpSpPr>
          <a:xfrm flipH="1">
            <a:off x="4711734" y="6329909"/>
            <a:ext cx="227241" cy="278656"/>
            <a:chOff x="7314226" y="2364570"/>
            <a:chExt cx="170431" cy="208992"/>
          </a:xfrm>
        </p:grpSpPr>
        <p:sp>
          <p:nvSpPr>
            <p:cNvPr id="11032" name="Google Shape;11032;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3" name="Google Shape;11033;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4" name="Google Shape;11034;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5" name="Google Shape;11035;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36" name="Google Shape;11036;p19"/>
          <p:cNvSpPr/>
          <p:nvPr/>
        </p:nvSpPr>
        <p:spPr>
          <a:xfrm>
            <a:off x="265851" y="26543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37" name="Google Shape;11037;p19"/>
          <p:cNvGrpSpPr/>
          <p:nvPr/>
        </p:nvGrpSpPr>
        <p:grpSpPr>
          <a:xfrm>
            <a:off x="644885" y="3270776"/>
            <a:ext cx="227241" cy="278656"/>
            <a:chOff x="7314226" y="2364570"/>
            <a:chExt cx="170431" cy="208992"/>
          </a:xfrm>
        </p:grpSpPr>
        <p:sp>
          <p:nvSpPr>
            <p:cNvPr id="11038" name="Google Shape;11038;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9" name="Google Shape;11039;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0" name="Google Shape;11040;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1" name="Google Shape;11041;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2" name="Google Shape;11042;p19"/>
          <p:cNvSpPr/>
          <p:nvPr/>
        </p:nvSpPr>
        <p:spPr>
          <a:xfrm>
            <a:off x="598725" y="22504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3" name="Google Shape;11043;p19"/>
          <p:cNvSpPr/>
          <p:nvPr/>
        </p:nvSpPr>
        <p:spPr>
          <a:xfrm>
            <a:off x="10787525" y="64094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4" name="Google Shape;11044;p19"/>
          <p:cNvSpPr/>
          <p:nvPr/>
        </p:nvSpPr>
        <p:spPr>
          <a:xfrm>
            <a:off x="1987229" y="623391"/>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45" name="Google Shape;11045;p19"/>
          <p:cNvGrpSpPr/>
          <p:nvPr/>
        </p:nvGrpSpPr>
        <p:grpSpPr>
          <a:xfrm>
            <a:off x="2738136" y="847776"/>
            <a:ext cx="227241" cy="278656"/>
            <a:chOff x="7314226" y="2364570"/>
            <a:chExt cx="170431" cy="208992"/>
          </a:xfrm>
        </p:grpSpPr>
        <p:sp>
          <p:nvSpPr>
            <p:cNvPr id="11046" name="Google Shape;11046;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7" name="Google Shape;11047;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8" name="Google Shape;11048;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9" name="Google Shape;11049;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50" name="Google Shape;11050;p19"/>
          <p:cNvSpPr/>
          <p:nvPr/>
        </p:nvSpPr>
        <p:spPr>
          <a:xfrm>
            <a:off x="3426591" y="13647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1" name="Google Shape;11051;p19"/>
          <p:cNvSpPr/>
          <p:nvPr/>
        </p:nvSpPr>
        <p:spPr>
          <a:xfrm>
            <a:off x="4286500" y="5848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52" name="Google Shape;11052;p19"/>
          <p:cNvGrpSpPr/>
          <p:nvPr/>
        </p:nvGrpSpPr>
        <p:grpSpPr>
          <a:xfrm>
            <a:off x="4969969" y="878809"/>
            <a:ext cx="227241" cy="278656"/>
            <a:chOff x="7314226" y="2364570"/>
            <a:chExt cx="170431" cy="208992"/>
          </a:xfrm>
        </p:grpSpPr>
        <p:sp>
          <p:nvSpPr>
            <p:cNvPr id="11053" name="Google Shape;11053;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4" name="Google Shape;11054;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5" name="Google Shape;11055;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6" name="Google Shape;11056;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57" name="Google Shape;11057;p19"/>
          <p:cNvGrpSpPr/>
          <p:nvPr/>
        </p:nvGrpSpPr>
        <p:grpSpPr>
          <a:xfrm>
            <a:off x="5782336" y="513127"/>
            <a:ext cx="227241" cy="278656"/>
            <a:chOff x="7314226" y="2364570"/>
            <a:chExt cx="170431" cy="208992"/>
          </a:xfrm>
        </p:grpSpPr>
        <p:sp>
          <p:nvSpPr>
            <p:cNvPr id="11058" name="Google Shape;11058;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9" name="Google Shape;11059;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0" name="Google Shape;11060;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1" name="Google Shape;11061;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62" name="Google Shape;11062;p19"/>
          <p:cNvSpPr/>
          <p:nvPr/>
        </p:nvSpPr>
        <p:spPr>
          <a:xfrm>
            <a:off x="6729025" y="6225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63" name="Google Shape;11063;p19"/>
          <p:cNvGrpSpPr/>
          <p:nvPr/>
        </p:nvGrpSpPr>
        <p:grpSpPr>
          <a:xfrm rot="10800000">
            <a:off x="10151486" y="819100"/>
            <a:ext cx="227241" cy="278656"/>
            <a:chOff x="7314226" y="2364570"/>
            <a:chExt cx="170431" cy="208992"/>
          </a:xfrm>
        </p:grpSpPr>
        <p:sp>
          <p:nvSpPr>
            <p:cNvPr id="11064" name="Google Shape;11064;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5" name="Google Shape;11065;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6" name="Google Shape;11066;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7" name="Google Shape;11067;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68" name="Google Shape;11068;p19"/>
          <p:cNvSpPr/>
          <p:nvPr/>
        </p:nvSpPr>
        <p:spPr>
          <a:xfrm rot="10800000">
            <a:off x="9570795" y="562863"/>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9" name="Google Shape;11069;p19"/>
          <p:cNvSpPr/>
          <p:nvPr/>
        </p:nvSpPr>
        <p:spPr>
          <a:xfrm rot="10800000">
            <a:off x="8494838" y="122550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070" name="Google Shape;11070;p19"/>
          <p:cNvGrpSpPr/>
          <p:nvPr/>
        </p:nvGrpSpPr>
        <p:grpSpPr>
          <a:xfrm rot="10800000">
            <a:off x="7919653" y="889667"/>
            <a:ext cx="227241" cy="278656"/>
            <a:chOff x="7314226" y="2364570"/>
            <a:chExt cx="170431" cy="208992"/>
          </a:xfrm>
        </p:grpSpPr>
        <p:sp>
          <p:nvSpPr>
            <p:cNvPr id="11071" name="Google Shape;11071;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2" name="Google Shape;11072;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3" name="Google Shape;11073;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4" name="Google Shape;11074;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75" name="Google Shape;11075;p19"/>
          <p:cNvGrpSpPr/>
          <p:nvPr/>
        </p:nvGrpSpPr>
        <p:grpSpPr>
          <a:xfrm rot="10800000">
            <a:off x="7107286" y="1255349"/>
            <a:ext cx="227241" cy="278656"/>
            <a:chOff x="7314226" y="2364570"/>
            <a:chExt cx="170431" cy="208992"/>
          </a:xfrm>
        </p:grpSpPr>
        <p:sp>
          <p:nvSpPr>
            <p:cNvPr id="11076" name="Google Shape;11076;p19"/>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7" name="Google Shape;11077;p19"/>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8" name="Google Shape;11078;p19"/>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9" name="Google Shape;11079;p19"/>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80" name="Google Shape;11080;p19"/>
          <p:cNvSpPr/>
          <p:nvPr/>
        </p:nvSpPr>
        <p:spPr>
          <a:xfrm rot="10800000">
            <a:off x="6268362" y="1305097"/>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756190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882"/>
        <p:cNvGrpSpPr/>
        <p:nvPr/>
      </p:nvGrpSpPr>
      <p:grpSpPr>
        <a:xfrm>
          <a:off x="0" y="0"/>
          <a:ext cx="0" cy="0"/>
          <a:chOff x="0" y="0"/>
          <a:chExt cx="0" cy="0"/>
        </a:xfrm>
      </p:grpSpPr>
      <p:grpSp>
        <p:nvGrpSpPr>
          <p:cNvPr id="13883" name="Google Shape;13883;p24"/>
          <p:cNvGrpSpPr/>
          <p:nvPr/>
        </p:nvGrpSpPr>
        <p:grpSpPr>
          <a:xfrm>
            <a:off x="-59163" y="-149462"/>
            <a:ext cx="12310325" cy="7156923"/>
            <a:chOff x="-36097" y="-112100"/>
            <a:chExt cx="9232744" cy="5367692"/>
          </a:xfrm>
        </p:grpSpPr>
        <p:sp>
          <p:nvSpPr>
            <p:cNvPr id="13884" name="Google Shape;13884;p24"/>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5" name="Google Shape;13885;p24"/>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6" name="Google Shape;13886;p24"/>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7" name="Google Shape;13887;p24"/>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8" name="Google Shape;13888;p24"/>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9" name="Google Shape;13889;p24"/>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0" name="Google Shape;13890;p24"/>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1" name="Google Shape;13891;p24"/>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2" name="Google Shape;13892;p24"/>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3" name="Google Shape;13893;p24"/>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4" name="Google Shape;13894;p24"/>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5" name="Google Shape;13895;p24"/>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6" name="Google Shape;13896;p24"/>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7" name="Google Shape;13897;p24"/>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8" name="Google Shape;13898;p24"/>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9" name="Google Shape;13899;p24"/>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0" name="Google Shape;13900;p24"/>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1" name="Google Shape;13901;p24"/>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2" name="Google Shape;13902;p24"/>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3" name="Google Shape;13903;p24"/>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4" name="Google Shape;13904;p24"/>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5" name="Google Shape;13905;p24"/>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6" name="Google Shape;13906;p24"/>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7" name="Google Shape;13907;p24"/>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8" name="Google Shape;13908;p24"/>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9" name="Google Shape;13909;p24"/>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0" name="Google Shape;13910;p24"/>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1" name="Google Shape;13911;p24"/>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2" name="Google Shape;13912;p24"/>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3" name="Google Shape;13913;p24"/>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4" name="Google Shape;13914;p24"/>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5" name="Google Shape;13915;p24"/>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6" name="Google Shape;13916;p24"/>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7" name="Google Shape;13917;p24"/>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8" name="Google Shape;13918;p24"/>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9" name="Google Shape;13919;p24"/>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0" name="Google Shape;13920;p24"/>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1" name="Google Shape;13921;p24"/>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2" name="Google Shape;13922;p24"/>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3" name="Google Shape;13923;p24"/>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4" name="Google Shape;13924;p24"/>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5" name="Google Shape;13925;p24"/>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6" name="Google Shape;13926;p24"/>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7" name="Google Shape;13927;p24"/>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8" name="Google Shape;13928;p24"/>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9" name="Google Shape;13929;p24"/>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0" name="Google Shape;13930;p24"/>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1" name="Google Shape;13931;p24"/>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2" name="Google Shape;13932;p24"/>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3" name="Google Shape;13933;p24"/>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4" name="Google Shape;13934;p24"/>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5" name="Google Shape;13935;p24"/>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6" name="Google Shape;13936;p24"/>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7" name="Google Shape;13937;p24"/>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8" name="Google Shape;13938;p24"/>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9" name="Google Shape;13939;p24"/>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0" name="Google Shape;13940;p24"/>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1" name="Google Shape;13941;p24"/>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2" name="Google Shape;13942;p24"/>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3" name="Google Shape;13943;p24"/>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4" name="Google Shape;13944;p24"/>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5" name="Google Shape;13945;p24"/>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6" name="Google Shape;13946;p24"/>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7" name="Google Shape;13947;p24"/>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8" name="Google Shape;13948;p24"/>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9" name="Google Shape;13949;p24"/>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0" name="Google Shape;13950;p24"/>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1" name="Google Shape;13951;p24"/>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2" name="Google Shape;13952;p24"/>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3" name="Google Shape;13953;p24"/>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4" name="Google Shape;13954;p24"/>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5" name="Google Shape;13955;p24"/>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6" name="Google Shape;13956;p24"/>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7" name="Google Shape;13957;p24"/>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8" name="Google Shape;13958;p24"/>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9" name="Google Shape;13959;p24"/>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0" name="Google Shape;13960;p24"/>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1" name="Google Shape;13961;p24"/>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2" name="Google Shape;13962;p24"/>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3" name="Google Shape;13963;p24"/>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4" name="Google Shape;13964;p24"/>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5" name="Google Shape;13965;p24"/>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6" name="Google Shape;13966;p24"/>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7" name="Google Shape;13967;p24"/>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8" name="Google Shape;13968;p24"/>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9" name="Google Shape;13969;p24"/>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0" name="Google Shape;13970;p24"/>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1" name="Google Shape;13971;p24"/>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2" name="Google Shape;13972;p24"/>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3" name="Google Shape;13973;p24"/>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4" name="Google Shape;13974;p24"/>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5" name="Google Shape;13975;p24"/>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6" name="Google Shape;13976;p24"/>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7" name="Google Shape;13977;p24"/>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8" name="Google Shape;13978;p24"/>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9" name="Google Shape;13979;p24"/>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0" name="Google Shape;13980;p24"/>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1" name="Google Shape;13981;p24"/>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2" name="Google Shape;13982;p24"/>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3" name="Google Shape;13983;p24"/>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4" name="Google Shape;13984;p24"/>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5" name="Google Shape;13985;p24"/>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6" name="Google Shape;13986;p24"/>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7" name="Google Shape;13987;p24"/>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8" name="Google Shape;13988;p24"/>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9" name="Google Shape;13989;p24"/>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0" name="Google Shape;13990;p24"/>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1" name="Google Shape;13991;p24"/>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2" name="Google Shape;13992;p24"/>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3" name="Google Shape;13993;p24"/>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4" name="Google Shape;13994;p24"/>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5" name="Google Shape;13995;p24"/>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6" name="Google Shape;13996;p24"/>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7" name="Google Shape;13997;p24"/>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8" name="Google Shape;13998;p24"/>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9" name="Google Shape;13999;p24"/>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0" name="Google Shape;14000;p24"/>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1" name="Google Shape;14001;p24"/>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2" name="Google Shape;14002;p24"/>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3" name="Google Shape;14003;p24"/>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4" name="Google Shape;14004;p24"/>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5" name="Google Shape;14005;p24"/>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6" name="Google Shape;14006;p24"/>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7" name="Google Shape;14007;p24"/>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8" name="Google Shape;14008;p24"/>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9" name="Google Shape;14009;p24"/>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0" name="Google Shape;14010;p24"/>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1" name="Google Shape;14011;p24"/>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2" name="Google Shape;14012;p24"/>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3" name="Google Shape;14013;p24"/>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4" name="Google Shape;14014;p24"/>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5" name="Google Shape;14015;p24"/>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6" name="Google Shape;14016;p24"/>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7" name="Google Shape;14017;p24"/>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8" name="Google Shape;14018;p24"/>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9" name="Google Shape;14019;p24"/>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0" name="Google Shape;14020;p24"/>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1" name="Google Shape;14021;p24"/>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2" name="Google Shape;14022;p24"/>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3" name="Google Shape;14023;p24"/>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4" name="Google Shape;14024;p24"/>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5" name="Google Shape;14025;p24"/>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6" name="Google Shape;14026;p24"/>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7" name="Google Shape;14027;p24"/>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8" name="Google Shape;14028;p24"/>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9" name="Google Shape;14029;p24"/>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0" name="Google Shape;14030;p24"/>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1" name="Google Shape;14031;p24"/>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2" name="Google Shape;14032;p24"/>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3" name="Google Shape;14033;p24"/>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4" name="Google Shape;14034;p24"/>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5" name="Google Shape;14035;p24"/>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6" name="Google Shape;14036;p24"/>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7" name="Google Shape;14037;p24"/>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8" name="Google Shape;14038;p24"/>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9" name="Google Shape;14039;p24"/>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0" name="Google Shape;14040;p24"/>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1" name="Google Shape;14041;p24"/>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2" name="Google Shape;14042;p24"/>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3" name="Google Shape;14043;p24"/>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4" name="Google Shape;14044;p24"/>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5" name="Google Shape;14045;p24"/>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6" name="Google Shape;14046;p24"/>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7" name="Google Shape;14047;p24"/>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8" name="Google Shape;14048;p24"/>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9" name="Google Shape;14049;p24"/>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0" name="Google Shape;14050;p24"/>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1" name="Google Shape;14051;p24"/>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2" name="Google Shape;14052;p24"/>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3" name="Google Shape;14053;p24"/>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4" name="Google Shape;14054;p24"/>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5" name="Google Shape;14055;p24"/>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6" name="Google Shape;14056;p24"/>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7" name="Google Shape;14057;p24"/>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8" name="Google Shape;14058;p24"/>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9" name="Google Shape;14059;p24"/>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0" name="Google Shape;14060;p24"/>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1" name="Google Shape;14061;p24"/>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2" name="Google Shape;14062;p24"/>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3" name="Google Shape;14063;p24"/>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4" name="Google Shape;14064;p24"/>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5" name="Google Shape;14065;p24"/>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6" name="Google Shape;14066;p24"/>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7" name="Google Shape;14067;p24"/>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8" name="Google Shape;14068;p24"/>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9" name="Google Shape;14069;p24"/>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0" name="Google Shape;14070;p24"/>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1" name="Google Shape;14071;p24"/>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2" name="Google Shape;14072;p24"/>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3" name="Google Shape;14073;p24"/>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4" name="Google Shape;14074;p24"/>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5" name="Google Shape;14075;p24"/>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6" name="Google Shape;14076;p24"/>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7" name="Google Shape;14077;p24"/>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8" name="Google Shape;14078;p24"/>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9" name="Google Shape;14079;p24"/>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0" name="Google Shape;14080;p24"/>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1" name="Google Shape;14081;p24"/>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2" name="Google Shape;14082;p24"/>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3" name="Google Shape;14083;p24"/>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4" name="Google Shape;14084;p24"/>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5" name="Google Shape;14085;p24"/>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6" name="Google Shape;14086;p24"/>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7" name="Google Shape;14087;p24"/>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8" name="Google Shape;14088;p24"/>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9" name="Google Shape;14089;p24"/>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0" name="Google Shape;14090;p24"/>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1" name="Google Shape;14091;p24"/>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2" name="Google Shape;14092;p24"/>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3" name="Google Shape;14093;p24"/>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4" name="Google Shape;14094;p24"/>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5" name="Google Shape;14095;p24"/>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6" name="Google Shape;14096;p24"/>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7" name="Google Shape;14097;p24"/>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8" name="Google Shape;14098;p24"/>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9" name="Google Shape;14099;p24"/>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0" name="Google Shape;14100;p24"/>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1" name="Google Shape;14101;p24"/>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2" name="Google Shape;14102;p24"/>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3" name="Google Shape;14103;p24"/>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4" name="Google Shape;14104;p24"/>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5" name="Google Shape;14105;p24"/>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6" name="Google Shape;14106;p24"/>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7" name="Google Shape;14107;p24"/>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8" name="Google Shape;14108;p24"/>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9" name="Google Shape;14109;p24"/>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0" name="Google Shape;14110;p24"/>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1" name="Google Shape;14111;p24"/>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2" name="Google Shape;14112;p24"/>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3" name="Google Shape;14113;p24"/>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4" name="Google Shape;14114;p24"/>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5" name="Google Shape;14115;p24"/>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6" name="Google Shape;14116;p24"/>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7" name="Google Shape;14117;p24"/>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8" name="Google Shape;14118;p24"/>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9" name="Google Shape;14119;p24"/>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0" name="Google Shape;14120;p24"/>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1" name="Google Shape;14121;p24"/>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2" name="Google Shape;14122;p24"/>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3" name="Google Shape;14123;p24"/>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4" name="Google Shape;14124;p24"/>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5" name="Google Shape;14125;p24"/>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6" name="Google Shape;14126;p24"/>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7" name="Google Shape;14127;p24"/>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8" name="Google Shape;14128;p24"/>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9" name="Google Shape;14129;p24"/>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0" name="Google Shape;14130;p24"/>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1" name="Google Shape;14131;p24"/>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2" name="Google Shape;14132;p24"/>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3" name="Google Shape;14133;p24"/>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4" name="Google Shape;14134;p24"/>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5" name="Google Shape;14135;p24"/>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6" name="Google Shape;14136;p24"/>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7" name="Google Shape;14137;p24"/>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8" name="Google Shape;14138;p24"/>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9" name="Google Shape;14139;p24"/>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0" name="Google Shape;14140;p24"/>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1" name="Google Shape;14141;p24"/>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2" name="Google Shape;14142;p24"/>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3" name="Google Shape;14143;p24"/>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4" name="Google Shape;14144;p24"/>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5" name="Google Shape;14145;p24"/>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6" name="Google Shape;14146;p24"/>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7" name="Google Shape;14147;p24"/>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8" name="Google Shape;14148;p24"/>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9" name="Google Shape;14149;p24"/>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0" name="Google Shape;14150;p24"/>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1" name="Google Shape;14151;p24"/>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2" name="Google Shape;14152;p24"/>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3" name="Google Shape;14153;p24"/>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4" name="Google Shape;14154;p24"/>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5" name="Google Shape;14155;p24"/>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6" name="Google Shape;14156;p24"/>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7" name="Google Shape;14157;p24"/>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8" name="Google Shape;14158;p24"/>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9" name="Google Shape;14159;p24"/>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0" name="Google Shape;14160;p24"/>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1" name="Google Shape;14161;p24"/>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2" name="Google Shape;14162;p24"/>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3" name="Google Shape;14163;p24"/>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4" name="Google Shape;14164;p24"/>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5" name="Google Shape;14165;p24"/>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6" name="Google Shape;14166;p24"/>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7" name="Google Shape;14167;p24"/>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8" name="Google Shape;14168;p24"/>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9" name="Google Shape;14169;p24"/>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0" name="Google Shape;14170;p24"/>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1" name="Google Shape;14171;p24"/>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2" name="Google Shape;14172;p24"/>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3" name="Google Shape;14173;p24"/>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4" name="Google Shape;14174;p24"/>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5" name="Google Shape;14175;p24"/>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6" name="Google Shape;14176;p24"/>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7" name="Google Shape;14177;p24"/>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8" name="Google Shape;14178;p24"/>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9" name="Google Shape;14179;p24"/>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0" name="Google Shape;14180;p24"/>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1" name="Google Shape;14181;p24"/>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2" name="Google Shape;14182;p24"/>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3" name="Google Shape;14183;p24"/>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4" name="Google Shape;14184;p24"/>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5" name="Google Shape;14185;p24"/>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6" name="Google Shape;14186;p24"/>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7" name="Google Shape;14187;p24"/>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8" name="Google Shape;14188;p24"/>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9" name="Google Shape;14189;p24"/>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0" name="Google Shape;14190;p24"/>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1" name="Google Shape;14191;p24"/>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2" name="Google Shape;14192;p24"/>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3" name="Google Shape;14193;p24"/>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4" name="Google Shape;14194;p24"/>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5" name="Google Shape;14195;p24"/>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6" name="Google Shape;14196;p24"/>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7" name="Google Shape;14197;p24"/>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8" name="Google Shape;14198;p24"/>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9" name="Google Shape;14199;p24"/>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0" name="Google Shape;14200;p24"/>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1" name="Google Shape;14201;p24"/>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2" name="Google Shape;14202;p24"/>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3" name="Google Shape;14203;p24"/>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4" name="Google Shape;14204;p24"/>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5" name="Google Shape;14205;p24"/>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6" name="Google Shape;14206;p24"/>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7" name="Google Shape;14207;p24"/>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8" name="Google Shape;14208;p24"/>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9" name="Google Shape;14209;p24"/>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0" name="Google Shape;14210;p24"/>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1" name="Google Shape;14211;p24"/>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2" name="Google Shape;14212;p24"/>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3" name="Google Shape;14213;p24"/>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4" name="Google Shape;14214;p24"/>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5" name="Google Shape;14215;p24"/>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6" name="Google Shape;14216;p24"/>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7" name="Google Shape;14217;p24"/>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8" name="Google Shape;14218;p24"/>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9" name="Google Shape;14219;p24"/>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0" name="Google Shape;14220;p24"/>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1" name="Google Shape;14221;p24"/>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2" name="Google Shape;14222;p24"/>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3" name="Google Shape;14223;p24"/>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4" name="Google Shape;14224;p24"/>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5" name="Google Shape;14225;p24"/>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6" name="Google Shape;14226;p24"/>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7" name="Google Shape;14227;p24"/>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8" name="Google Shape;14228;p24"/>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9" name="Google Shape;14229;p24"/>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0" name="Google Shape;14230;p24"/>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1" name="Google Shape;14231;p24"/>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2" name="Google Shape;14232;p24"/>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3" name="Google Shape;14233;p24"/>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4" name="Google Shape;14234;p24"/>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5" name="Google Shape;14235;p24"/>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6" name="Google Shape;14236;p24"/>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7" name="Google Shape;14237;p24"/>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8" name="Google Shape;14238;p24"/>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9" name="Google Shape;14239;p24"/>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0" name="Google Shape;14240;p24"/>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1" name="Google Shape;14241;p24"/>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2" name="Google Shape;14242;p24"/>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3" name="Google Shape;14243;p24"/>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4" name="Google Shape;14244;p24"/>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5" name="Google Shape;14245;p24"/>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6" name="Google Shape;14246;p24"/>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7" name="Google Shape;14247;p24"/>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8" name="Google Shape;14248;p24"/>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9" name="Google Shape;14249;p24"/>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0" name="Google Shape;14250;p24"/>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1" name="Google Shape;14251;p24"/>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2" name="Google Shape;14252;p24"/>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3" name="Google Shape;14253;p24"/>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4" name="Google Shape;14254;p24"/>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5" name="Google Shape;14255;p24"/>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6" name="Google Shape;14256;p24"/>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7" name="Google Shape;14257;p24"/>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8" name="Google Shape;14258;p24"/>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9" name="Google Shape;14259;p24"/>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0" name="Google Shape;14260;p24"/>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1" name="Google Shape;14261;p24"/>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2" name="Google Shape;14262;p24"/>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3" name="Google Shape;14263;p24"/>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4" name="Google Shape;14264;p24"/>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5" name="Google Shape;14265;p24"/>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6" name="Google Shape;14266;p24"/>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7" name="Google Shape;14267;p24"/>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8" name="Google Shape;14268;p24"/>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9" name="Google Shape;14269;p24"/>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0" name="Google Shape;14270;p24"/>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1" name="Google Shape;14271;p24"/>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2" name="Google Shape;14272;p24"/>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3" name="Google Shape;14273;p24"/>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4" name="Google Shape;14274;p24"/>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5" name="Google Shape;14275;p24"/>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6" name="Google Shape;14276;p24"/>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7" name="Google Shape;14277;p24"/>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8" name="Google Shape;14278;p24"/>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9" name="Google Shape;14279;p24"/>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0" name="Google Shape;14280;p24"/>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1" name="Google Shape;14281;p24"/>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2" name="Google Shape;14282;p24"/>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3" name="Google Shape;14283;p24"/>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4" name="Google Shape;14284;p24"/>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5" name="Google Shape;14285;p24"/>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6" name="Google Shape;14286;p24"/>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7" name="Google Shape;14287;p24"/>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8" name="Google Shape;14288;p24"/>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9" name="Google Shape;14289;p24"/>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0" name="Google Shape;14290;p24"/>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1" name="Google Shape;14291;p24"/>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2" name="Google Shape;14292;p24"/>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3" name="Google Shape;14293;p24"/>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4" name="Google Shape;14294;p24"/>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5" name="Google Shape;14295;p24"/>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6" name="Google Shape;14296;p24"/>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7" name="Google Shape;14297;p24"/>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8" name="Google Shape;14298;p24"/>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9" name="Google Shape;14299;p24"/>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0" name="Google Shape;14300;p24"/>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1" name="Google Shape;14301;p24"/>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2" name="Google Shape;14302;p24"/>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3" name="Google Shape;14303;p24"/>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4" name="Google Shape;14304;p24"/>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5" name="Google Shape;14305;p24"/>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6" name="Google Shape;14306;p24"/>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7" name="Google Shape;14307;p24"/>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8" name="Google Shape;14308;p24"/>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9" name="Google Shape;14309;p24"/>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0" name="Google Shape;14310;p24"/>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1" name="Google Shape;14311;p24"/>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2" name="Google Shape;14312;p24"/>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3" name="Google Shape;14313;p24"/>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4" name="Google Shape;14314;p24"/>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5" name="Google Shape;14315;p24"/>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6" name="Google Shape;14316;p24"/>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7" name="Google Shape;14317;p24"/>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8" name="Google Shape;14318;p24"/>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9" name="Google Shape;14319;p24"/>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0" name="Google Shape;14320;p24"/>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1" name="Google Shape;14321;p24"/>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2" name="Google Shape;14322;p24"/>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3" name="Google Shape;14323;p24"/>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4" name="Google Shape;14324;p24"/>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5" name="Google Shape;14325;p24"/>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6" name="Google Shape;14326;p24"/>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7" name="Google Shape;14327;p24"/>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8" name="Google Shape;14328;p24"/>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9" name="Google Shape;14329;p24"/>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0" name="Google Shape;14330;p24"/>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1" name="Google Shape;14331;p24"/>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2" name="Google Shape;14332;p24"/>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3" name="Google Shape;14333;p24"/>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4" name="Google Shape;14334;p24"/>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5" name="Google Shape;14335;p24"/>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6" name="Google Shape;14336;p24"/>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7" name="Google Shape;14337;p24"/>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8" name="Google Shape;14338;p24"/>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9" name="Google Shape;14339;p24"/>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0" name="Google Shape;14340;p24"/>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1" name="Google Shape;14341;p24"/>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2" name="Google Shape;14342;p24"/>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3" name="Google Shape;14343;p24"/>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4" name="Google Shape;14344;p24"/>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5" name="Google Shape;14345;p24"/>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6" name="Google Shape;14346;p24"/>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7" name="Google Shape;14347;p24"/>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8" name="Google Shape;14348;p24"/>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9" name="Google Shape;14349;p24"/>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0" name="Google Shape;14350;p24"/>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1" name="Google Shape;14351;p24"/>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2" name="Google Shape;14352;p24"/>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3" name="Google Shape;14353;p24"/>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4" name="Google Shape;14354;p24"/>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5" name="Google Shape;14355;p24"/>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6" name="Google Shape;14356;p24"/>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7" name="Google Shape;14357;p24"/>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8" name="Google Shape;14358;p24"/>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9" name="Google Shape;14359;p24"/>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0" name="Google Shape;14360;p24"/>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1" name="Google Shape;14361;p24"/>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2" name="Google Shape;14362;p24"/>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3" name="Google Shape;14363;p24"/>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4" name="Google Shape;14364;p24"/>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5" name="Google Shape;14365;p24"/>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6" name="Google Shape;14366;p24"/>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7" name="Google Shape;14367;p24"/>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8" name="Google Shape;14368;p24"/>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9" name="Google Shape;14369;p24"/>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0" name="Google Shape;14370;p24"/>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1" name="Google Shape;14371;p24"/>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2" name="Google Shape;14372;p24"/>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3" name="Google Shape;14373;p24"/>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4" name="Google Shape;14374;p24"/>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5" name="Google Shape;14375;p24"/>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6" name="Google Shape;14376;p24"/>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7" name="Google Shape;14377;p24"/>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8" name="Google Shape;14378;p24"/>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9" name="Google Shape;14379;p24"/>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0" name="Google Shape;14380;p24"/>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1" name="Google Shape;14381;p24"/>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2" name="Google Shape;14382;p24"/>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3" name="Google Shape;14383;p24"/>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4" name="Google Shape;14384;p24"/>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5" name="Google Shape;14385;p24"/>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6" name="Google Shape;14386;p24"/>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7" name="Google Shape;14387;p24"/>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8" name="Google Shape;14388;p24"/>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9" name="Google Shape;14389;p24"/>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0" name="Google Shape;14390;p24"/>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1" name="Google Shape;14391;p24"/>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2" name="Google Shape;14392;p24"/>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3" name="Google Shape;14393;p24"/>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4" name="Google Shape;14394;p24"/>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5" name="Google Shape;14395;p24"/>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6" name="Google Shape;14396;p24"/>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7" name="Google Shape;14397;p24"/>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8" name="Google Shape;14398;p24"/>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9" name="Google Shape;14399;p24"/>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0" name="Google Shape;14400;p24"/>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1" name="Google Shape;14401;p24"/>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2" name="Google Shape;14402;p24"/>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3" name="Google Shape;14403;p24"/>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4" name="Google Shape;14404;p24"/>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5" name="Google Shape;14405;p24"/>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6" name="Google Shape;14406;p24"/>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7" name="Google Shape;14407;p24"/>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8" name="Google Shape;14408;p24"/>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9" name="Google Shape;14409;p24"/>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0" name="Google Shape;14410;p24"/>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1" name="Google Shape;14411;p24"/>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2" name="Google Shape;14412;p24"/>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3" name="Google Shape;14413;p24"/>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4" name="Google Shape;14414;p24"/>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5" name="Google Shape;14415;p24"/>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6" name="Google Shape;14416;p24"/>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7" name="Google Shape;14417;p24"/>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8" name="Google Shape;14418;p24"/>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9" name="Google Shape;14419;p24"/>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0" name="Google Shape;14420;p24"/>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1" name="Google Shape;14421;p24"/>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2" name="Google Shape;14422;p24"/>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3" name="Google Shape;14423;p24"/>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4" name="Google Shape;14424;p24"/>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5" name="Google Shape;14425;p24"/>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6" name="Google Shape;14426;p24"/>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7" name="Google Shape;14427;p24"/>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8" name="Google Shape;14428;p24"/>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9" name="Google Shape;14429;p24"/>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0" name="Google Shape;14430;p24"/>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1" name="Google Shape;14431;p24"/>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2" name="Google Shape;14432;p24"/>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3" name="Google Shape;14433;p24"/>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4" name="Google Shape;14434;p24"/>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5" name="Google Shape;14435;p24"/>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6" name="Google Shape;14436;p24"/>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7" name="Google Shape;14437;p24"/>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8" name="Google Shape;14438;p24"/>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9" name="Google Shape;14439;p24"/>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0" name="Google Shape;14440;p24"/>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1" name="Google Shape;14441;p24"/>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2" name="Google Shape;14442;p24"/>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3" name="Google Shape;14443;p24"/>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4" name="Google Shape;14444;p24"/>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5" name="Google Shape;14445;p24"/>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6" name="Google Shape;14446;p24"/>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7" name="Google Shape;14447;p24"/>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8" name="Google Shape;14448;p24"/>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9" name="Google Shape;14449;p24"/>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0" name="Google Shape;14450;p24"/>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1" name="Google Shape;14451;p24"/>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2" name="Google Shape;14452;p24"/>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3" name="Google Shape;14453;p24"/>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4" name="Google Shape;14454;p24"/>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5" name="Google Shape;14455;p24"/>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6" name="Google Shape;14456;p24"/>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7" name="Google Shape;14457;p24"/>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8" name="Google Shape;14458;p24"/>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9" name="Google Shape;14459;p24"/>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0" name="Google Shape;14460;p24"/>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1" name="Google Shape;14461;p24"/>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2" name="Google Shape;14462;p24"/>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3" name="Google Shape;14463;p24"/>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4" name="Google Shape;14464;p24"/>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5" name="Google Shape;14465;p24"/>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6" name="Google Shape;14466;p24"/>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7" name="Google Shape;14467;p24"/>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8" name="Google Shape;14468;p24"/>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9" name="Google Shape;14469;p24"/>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0" name="Google Shape;14470;p24"/>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1" name="Google Shape;14471;p24"/>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2" name="Google Shape;14472;p24"/>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3" name="Google Shape;14473;p24"/>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4" name="Google Shape;14474;p24"/>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5" name="Google Shape;14475;p24"/>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6" name="Google Shape;14476;p24"/>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7" name="Google Shape;14477;p24"/>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8" name="Google Shape;14478;p24"/>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9" name="Google Shape;14479;p24"/>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0" name="Google Shape;14480;p24"/>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1" name="Google Shape;14481;p24"/>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2" name="Google Shape;14482;p24"/>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3" name="Google Shape;14483;p24"/>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4" name="Google Shape;14484;p24"/>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5" name="Google Shape;14485;p24"/>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6" name="Google Shape;14486;p24"/>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7" name="Google Shape;14487;p24"/>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8" name="Google Shape;14488;p24"/>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9" name="Google Shape;14489;p24"/>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0" name="Google Shape;14490;p24"/>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1" name="Google Shape;14491;p24"/>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2" name="Google Shape;14492;p24"/>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3" name="Google Shape;14493;p24"/>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4" name="Google Shape;14494;p24"/>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5" name="Google Shape;14495;p24"/>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6" name="Google Shape;14496;p24"/>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7" name="Google Shape;14497;p24"/>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8" name="Google Shape;14498;p24"/>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9" name="Google Shape;14499;p24"/>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0" name="Google Shape;14500;p24"/>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1" name="Google Shape;14501;p24"/>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2" name="Google Shape;14502;p24"/>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3" name="Google Shape;14503;p24"/>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4" name="Google Shape;14504;p24"/>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5" name="Google Shape;14505;p24"/>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6" name="Google Shape;14506;p24"/>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7" name="Google Shape;14507;p24"/>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8" name="Google Shape;14508;p24"/>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9" name="Google Shape;14509;p24"/>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0" name="Google Shape;14510;p24"/>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1" name="Google Shape;14511;p24"/>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2" name="Google Shape;14512;p24"/>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3" name="Google Shape;14513;p24"/>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4" name="Google Shape;14514;p24"/>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5" name="Google Shape;14515;p24"/>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6" name="Google Shape;14516;p24"/>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7" name="Google Shape;14517;p24"/>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8" name="Google Shape;14518;p24"/>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19" name="Google Shape;14519;p24"/>
          <p:cNvSpPr txBox="1">
            <a:spLocks noGrp="1"/>
          </p:cNvSpPr>
          <p:nvPr>
            <p:ph type="subTitle" idx="1"/>
          </p:nvPr>
        </p:nvSpPr>
        <p:spPr>
          <a:xfrm>
            <a:off x="1355200" y="3856567"/>
            <a:ext cx="21364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14520" name="Google Shape;14520;p24"/>
          <p:cNvSpPr txBox="1">
            <a:spLocks noGrp="1"/>
          </p:cNvSpPr>
          <p:nvPr>
            <p:ph type="subTitle" idx="2"/>
          </p:nvPr>
        </p:nvSpPr>
        <p:spPr>
          <a:xfrm>
            <a:off x="1355200" y="4264733"/>
            <a:ext cx="2136400" cy="10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21" name="Google Shape;14521;p24"/>
          <p:cNvSpPr txBox="1">
            <a:spLocks noGrp="1"/>
          </p:cNvSpPr>
          <p:nvPr>
            <p:ph type="subTitle" idx="3"/>
          </p:nvPr>
        </p:nvSpPr>
        <p:spPr>
          <a:xfrm>
            <a:off x="4933600" y="4264755"/>
            <a:ext cx="2324800" cy="10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22" name="Google Shape;14522;p24"/>
          <p:cNvSpPr txBox="1">
            <a:spLocks noGrp="1"/>
          </p:cNvSpPr>
          <p:nvPr>
            <p:ph type="subTitle" idx="4"/>
          </p:nvPr>
        </p:nvSpPr>
        <p:spPr>
          <a:xfrm>
            <a:off x="8512000" y="4264733"/>
            <a:ext cx="2324800" cy="10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23" name="Google Shape;14523;p24"/>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24" name="Google Shape;14524;p24"/>
          <p:cNvSpPr txBox="1">
            <a:spLocks noGrp="1"/>
          </p:cNvSpPr>
          <p:nvPr>
            <p:ph type="subTitle" idx="5"/>
          </p:nvPr>
        </p:nvSpPr>
        <p:spPr>
          <a:xfrm>
            <a:off x="4933600" y="3856567"/>
            <a:ext cx="23248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14525" name="Google Shape;14525;p24"/>
          <p:cNvSpPr txBox="1">
            <a:spLocks noGrp="1"/>
          </p:cNvSpPr>
          <p:nvPr>
            <p:ph type="subTitle" idx="6"/>
          </p:nvPr>
        </p:nvSpPr>
        <p:spPr>
          <a:xfrm>
            <a:off x="8512000" y="3856567"/>
            <a:ext cx="23248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grpSp>
        <p:nvGrpSpPr>
          <p:cNvPr id="14526" name="Google Shape;14526;p24"/>
          <p:cNvGrpSpPr/>
          <p:nvPr/>
        </p:nvGrpSpPr>
        <p:grpSpPr>
          <a:xfrm>
            <a:off x="11297173" y="5073325"/>
            <a:ext cx="863120" cy="897216"/>
            <a:chOff x="8472880" y="3804994"/>
            <a:chExt cx="647340" cy="672912"/>
          </a:xfrm>
        </p:grpSpPr>
        <p:sp>
          <p:nvSpPr>
            <p:cNvPr id="14527" name="Google Shape;14527;p24"/>
            <p:cNvSpPr/>
            <p:nvPr/>
          </p:nvSpPr>
          <p:spPr>
            <a:xfrm rot="-4356141">
              <a:off x="8548623" y="3933880"/>
              <a:ext cx="575094" cy="415140"/>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8" name="Google Shape;14528;p24"/>
            <p:cNvSpPr/>
            <p:nvPr/>
          </p:nvSpPr>
          <p:spPr>
            <a:xfrm rot="-4356141">
              <a:off x="8631414" y="4057005"/>
              <a:ext cx="324145" cy="168936"/>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9" name="Google Shape;14529;p24"/>
            <p:cNvSpPr/>
            <p:nvPr/>
          </p:nvSpPr>
          <p:spPr>
            <a:xfrm rot="-4356141">
              <a:off x="8783775" y="4150289"/>
              <a:ext cx="64818" cy="38888"/>
            </a:xfrm>
            <a:custGeom>
              <a:avLst/>
              <a:gdLst/>
              <a:ahLst/>
              <a:cxnLst/>
              <a:rect l="l" t="t" r="r" b="b"/>
              <a:pathLst>
                <a:path w="4727" h="2836" fill="none" extrusionOk="0">
                  <a:moveTo>
                    <a:pt x="1" y="0"/>
                  </a:moveTo>
                  <a:lnTo>
                    <a:pt x="2593" y="2836"/>
                  </a:lnTo>
                  <a:lnTo>
                    <a:pt x="4726" y="892"/>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0" name="Google Shape;14530;p24"/>
            <p:cNvSpPr/>
            <p:nvPr/>
          </p:nvSpPr>
          <p:spPr>
            <a:xfrm rot="-4356141">
              <a:off x="8817472" y="4147753"/>
              <a:ext cx="41850" cy="7418"/>
            </a:xfrm>
            <a:custGeom>
              <a:avLst/>
              <a:gdLst/>
              <a:ahLst/>
              <a:cxnLst/>
              <a:rect l="l" t="t" r="r" b="b"/>
              <a:pathLst>
                <a:path w="3052" h="541" fill="none" extrusionOk="0">
                  <a:moveTo>
                    <a:pt x="3052" y="1"/>
                  </a:moveTo>
                  <a:lnTo>
                    <a:pt x="0" y="541"/>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1" name="Google Shape;14531;p24"/>
            <p:cNvSpPr/>
            <p:nvPr/>
          </p:nvSpPr>
          <p:spPr>
            <a:xfrm rot="-4356141">
              <a:off x="8475860" y="4152168"/>
              <a:ext cx="111467" cy="88129"/>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2" name="Google Shape;14532;p24"/>
            <p:cNvSpPr/>
            <p:nvPr/>
          </p:nvSpPr>
          <p:spPr>
            <a:xfrm rot="-4356141">
              <a:off x="8558991" y="4080724"/>
              <a:ext cx="49268" cy="60266"/>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33" name="Google Shape;14533;p24"/>
          <p:cNvSpPr/>
          <p:nvPr/>
        </p:nvSpPr>
        <p:spPr>
          <a:xfrm>
            <a:off x="11643234" y="2900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34" name="Google Shape;14534;p24"/>
          <p:cNvGrpSpPr/>
          <p:nvPr/>
        </p:nvGrpSpPr>
        <p:grpSpPr>
          <a:xfrm>
            <a:off x="9755333" y="5559551"/>
            <a:ext cx="1436272" cy="1373179"/>
            <a:chOff x="7316500" y="4169663"/>
            <a:chExt cx="1077204" cy="1029884"/>
          </a:xfrm>
        </p:grpSpPr>
        <p:sp>
          <p:nvSpPr>
            <p:cNvPr id="14535" name="Google Shape;14535;p24"/>
            <p:cNvSpPr/>
            <p:nvPr/>
          </p:nvSpPr>
          <p:spPr>
            <a:xfrm rot="-2093510" flipH="1">
              <a:off x="7429083" y="4353910"/>
              <a:ext cx="852038" cy="661389"/>
            </a:xfrm>
            <a:custGeom>
              <a:avLst/>
              <a:gdLst/>
              <a:ahLst/>
              <a:cxnLst/>
              <a:rect l="l" t="t" r="r" b="b"/>
              <a:pathLst>
                <a:path w="48173" h="37394" extrusionOk="0">
                  <a:moveTo>
                    <a:pt x="25803" y="0"/>
                  </a:moveTo>
                  <a:cubicBezTo>
                    <a:pt x="22254" y="0"/>
                    <a:pt x="18868" y="2755"/>
                    <a:pt x="17904" y="9162"/>
                  </a:cubicBezTo>
                  <a:cubicBezTo>
                    <a:pt x="17904" y="9162"/>
                    <a:pt x="13815" y="5550"/>
                    <a:pt x="9764" y="5550"/>
                  </a:cubicBezTo>
                  <a:cubicBezTo>
                    <a:pt x="8356" y="5550"/>
                    <a:pt x="6951" y="5987"/>
                    <a:pt x="5725" y="7164"/>
                  </a:cubicBezTo>
                  <a:cubicBezTo>
                    <a:pt x="0" y="12673"/>
                    <a:pt x="8938" y="19559"/>
                    <a:pt x="8938" y="19559"/>
                  </a:cubicBezTo>
                  <a:cubicBezTo>
                    <a:pt x="8938" y="19559"/>
                    <a:pt x="1026" y="22799"/>
                    <a:pt x="3025" y="28794"/>
                  </a:cubicBezTo>
                  <a:cubicBezTo>
                    <a:pt x="3738" y="30915"/>
                    <a:pt x="5997" y="31602"/>
                    <a:pt x="8623" y="31602"/>
                  </a:cubicBezTo>
                  <a:cubicBezTo>
                    <a:pt x="13452" y="31602"/>
                    <a:pt x="19524" y="29280"/>
                    <a:pt x="19524" y="29280"/>
                  </a:cubicBezTo>
                  <a:cubicBezTo>
                    <a:pt x="19524" y="29280"/>
                    <a:pt x="20960" y="37394"/>
                    <a:pt x="28375" y="37394"/>
                  </a:cubicBezTo>
                  <a:cubicBezTo>
                    <a:pt x="29031" y="37394"/>
                    <a:pt x="29734" y="37330"/>
                    <a:pt x="30487" y="37192"/>
                  </a:cubicBezTo>
                  <a:cubicBezTo>
                    <a:pt x="39749" y="35464"/>
                    <a:pt x="35240" y="24122"/>
                    <a:pt x="35240" y="24122"/>
                  </a:cubicBezTo>
                  <a:lnTo>
                    <a:pt x="35240" y="24122"/>
                  </a:lnTo>
                  <a:cubicBezTo>
                    <a:pt x="35240" y="24122"/>
                    <a:pt x="35246" y="24122"/>
                    <a:pt x="35257" y="24122"/>
                  </a:cubicBezTo>
                  <a:cubicBezTo>
                    <a:pt x="35791" y="24122"/>
                    <a:pt x="48173" y="24019"/>
                    <a:pt x="46878" y="14401"/>
                  </a:cubicBezTo>
                  <a:cubicBezTo>
                    <a:pt x="46149" y="9002"/>
                    <a:pt x="41799" y="7789"/>
                    <a:pt x="38038" y="7789"/>
                  </a:cubicBezTo>
                  <a:cubicBezTo>
                    <a:pt x="34971" y="7789"/>
                    <a:pt x="32296" y="8595"/>
                    <a:pt x="32296" y="8595"/>
                  </a:cubicBezTo>
                  <a:cubicBezTo>
                    <a:pt x="32296" y="8595"/>
                    <a:pt x="31810" y="1358"/>
                    <a:pt x="27679" y="251"/>
                  </a:cubicBezTo>
                  <a:cubicBezTo>
                    <a:pt x="27057" y="86"/>
                    <a:pt x="26427" y="0"/>
                    <a:pt x="258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6" name="Google Shape;14536;p24"/>
            <p:cNvSpPr/>
            <p:nvPr/>
          </p:nvSpPr>
          <p:spPr>
            <a:xfrm rot="-2093510" flipH="1">
              <a:off x="7626435" y="4507945"/>
              <a:ext cx="443237" cy="354926"/>
            </a:xfrm>
            <a:custGeom>
              <a:avLst/>
              <a:gdLst/>
              <a:ahLst/>
              <a:cxnLst/>
              <a:rect l="l" t="t" r="r" b="b"/>
              <a:pathLst>
                <a:path w="25060" h="20067" extrusionOk="0">
                  <a:moveTo>
                    <a:pt x="12832" y="0"/>
                  </a:moveTo>
                  <a:cubicBezTo>
                    <a:pt x="12735" y="0"/>
                    <a:pt x="12634" y="5"/>
                    <a:pt x="12530" y="14"/>
                  </a:cubicBezTo>
                  <a:cubicBezTo>
                    <a:pt x="8291" y="419"/>
                    <a:pt x="9344" y="7089"/>
                    <a:pt x="9344" y="7089"/>
                  </a:cubicBezTo>
                  <a:cubicBezTo>
                    <a:pt x="7718" y="4337"/>
                    <a:pt x="5641" y="3252"/>
                    <a:pt x="3916" y="3252"/>
                  </a:cubicBezTo>
                  <a:cubicBezTo>
                    <a:pt x="2290" y="3252"/>
                    <a:pt x="977" y="4216"/>
                    <a:pt x="649" y="5658"/>
                  </a:cubicBezTo>
                  <a:cubicBezTo>
                    <a:pt x="1" y="8601"/>
                    <a:pt x="5375" y="10221"/>
                    <a:pt x="5375" y="10221"/>
                  </a:cubicBezTo>
                  <a:cubicBezTo>
                    <a:pt x="5375" y="10221"/>
                    <a:pt x="163" y="11842"/>
                    <a:pt x="1702" y="14893"/>
                  </a:cubicBezTo>
                  <a:cubicBezTo>
                    <a:pt x="2130" y="15757"/>
                    <a:pt x="2992" y="16067"/>
                    <a:pt x="4007" y="16067"/>
                  </a:cubicBezTo>
                  <a:cubicBezTo>
                    <a:pt x="6575" y="16067"/>
                    <a:pt x="10127" y="14083"/>
                    <a:pt x="10127" y="14083"/>
                  </a:cubicBezTo>
                  <a:cubicBezTo>
                    <a:pt x="10901" y="17107"/>
                    <a:pt x="14234" y="20067"/>
                    <a:pt x="16842" y="20067"/>
                  </a:cubicBezTo>
                  <a:cubicBezTo>
                    <a:pt x="17144" y="20067"/>
                    <a:pt x="17437" y="20027"/>
                    <a:pt x="17715" y="19943"/>
                  </a:cubicBezTo>
                  <a:cubicBezTo>
                    <a:pt x="22657" y="18458"/>
                    <a:pt x="17715" y="11005"/>
                    <a:pt x="17715" y="11005"/>
                  </a:cubicBezTo>
                  <a:cubicBezTo>
                    <a:pt x="17715" y="11005"/>
                    <a:pt x="25060" y="10600"/>
                    <a:pt x="23440" y="6414"/>
                  </a:cubicBezTo>
                  <a:cubicBezTo>
                    <a:pt x="22966" y="5169"/>
                    <a:pt x="22057" y="4731"/>
                    <a:pt x="21014" y="4731"/>
                  </a:cubicBezTo>
                  <a:cubicBezTo>
                    <a:pt x="18550" y="4731"/>
                    <a:pt x="15339" y="7170"/>
                    <a:pt x="15339" y="7170"/>
                  </a:cubicBezTo>
                  <a:cubicBezTo>
                    <a:pt x="15339" y="7170"/>
                    <a:pt x="16701" y="0"/>
                    <a:pt x="128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7" name="Google Shape;14537;p24"/>
            <p:cNvSpPr/>
            <p:nvPr/>
          </p:nvSpPr>
          <p:spPr>
            <a:xfrm rot="-2093510" flipH="1">
              <a:off x="7844077" y="4605096"/>
              <a:ext cx="80264" cy="60667"/>
            </a:xfrm>
            <a:custGeom>
              <a:avLst/>
              <a:gdLst/>
              <a:ahLst/>
              <a:cxnLst/>
              <a:rect l="l" t="t" r="r" b="b"/>
              <a:pathLst>
                <a:path w="4538" h="3430" fill="none" extrusionOk="0">
                  <a:moveTo>
                    <a:pt x="1" y="1026"/>
                  </a:moveTo>
                  <a:lnTo>
                    <a:pt x="4537" y="3430"/>
                  </a:lnTo>
                  <a:lnTo>
                    <a:pt x="4537"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8" name="Google Shape;14538;p24"/>
            <p:cNvSpPr/>
            <p:nvPr/>
          </p:nvSpPr>
          <p:spPr>
            <a:xfrm rot="-2093510" flipH="1">
              <a:off x="7802045" y="4667399"/>
              <a:ext cx="61622" cy="36789"/>
            </a:xfrm>
            <a:custGeom>
              <a:avLst/>
              <a:gdLst/>
              <a:ahLst/>
              <a:cxnLst/>
              <a:rect l="l" t="t" r="r" b="b"/>
              <a:pathLst>
                <a:path w="3484" h="2080" fill="none" extrusionOk="0">
                  <a:moveTo>
                    <a:pt x="3484" y="1701"/>
                  </a:moveTo>
                  <a:lnTo>
                    <a:pt x="0" y="2080"/>
                  </a:lnTo>
                  <a:lnTo>
                    <a:pt x="3484" y="0"/>
                  </a:ln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9" name="Google Shape;14539;p24"/>
            <p:cNvSpPr/>
            <p:nvPr/>
          </p:nvSpPr>
          <p:spPr>
            <a:xfrm rot="-2093510" flipH="1">
              <a:off x="7406310" y="4562362"/>
              <a:ext cx="142823" cy="91707"/>
            </a:xfrm>
            <a:custGeom>
              <a:avLst/>
              <a:gdLst/>
              <a:ahLst/>
              <a:cxnLst/>
              <a:rect l="l" t="t" r="r" b="b"/>
              <a:pathLst>
                <a:path w="8075" h="5185" extrusionOk="0">
                  <a:moveTo>
                    <a:pt x="4051" y="0"/>
                  </a:moveTo>
                  <a:cubicBezTo>
                    <a:pt x="1810" y="0"/>
                    <a:pt x="1" y="1161"/>
                    <a:pt x="1" y="2592"/>
                  </a:cubicBezTo>
                  <a:cubicBezTo>
                    <a:pt x="1" y="4024"/>
                    <a:pt x="1810" y="5185"/>
                    <a:pt x="4051" y="5185"/>
                  </a:cubicBezTo>
                  <a:cubicBezTo>
                    <a:pt x="6266" y="5185"/>
                    <a:pt x="8075" y="4024"/>
                    <a:pt x="8075" y="2592"/>
                  </a:cubicBezTo>
                  <a:cubicBezTo>
                    <a:pt x="8075" y="1161"/>
                    <a:pt x="6266" y="0"/>
                    <a:pt x="40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40" name="Google Shape;14540;p24"/>
          <p:cNvGrpSpPr/>
          <p:nvPr/>
        </p:nvGrpSpPr>
        <p:grpSpPr>
          <a:xfrm>
            <a:off x="10720036" y="308576"/>
            <a:ext cx="227241" cy="278656"/>
            <a:chOff x="7314226" y="2364570"/>
            <a:chExt cx="170431" cy="208992"/>
          </a:xfrm>
        </p:grpSpPr>
        <p:sp>
          <p:nvSpPr>
            <p:cNvPr id="14541" name="Google Shape;14541;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2" name="Google Shape;14542;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3" name="Google Shape;14543;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4" name="Google Shape;14544;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45" name="Google Shape;14545;p24"/>
          <p:cNvGrpSpPr/>
          <p:nvPr/>
        </p:nvGrpSpPr>
        <p:grpSpPr>
          <a:xfrm>
            <a:off x="472369" y="3714376"/>
            <a:ext cx="227241" cy="278656"/>
            <a:chOff x="7314226" y="2364570"/>
            <a:chExt cx="170431" cy="208992"/>
          </a:xfrm>
        </p:grpSpPr>
        <p:sp>
          <p:nvSpPr>
            <p:cNvPr id="14546" name="Google Shape;14546;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7" name="Google Shape;14547;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8" name="Google Shape;14548;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9" name="Google Shape;14549;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50" name="Google Shape;14550;p24"/>
          <p:cNvSpPr/>
          <p:nvPr/>
        </p:nvSpPr>
        <p:spPr>
          <a:xfrm>
            <a:off x="251291" y="41621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51" name="Google Shape;14551;p24"/>
          <p:cNvSpPr/>
          <p:nvPr/>
        </p:nvSpPr>
        <p:spPr>
          <a:xfrm>
            <a:off x="433700" y="49204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52" name="Google Shape;14552;p24"/>
          <p:cNvGrpSpPr/>
          <p:nvPr/>
        </p:nvGrpSpPr>
        <p:grpSpPr>
          <a:xfrm>
            <a:off x="102402" y="5737943"/>
            <a:ext cx="227241" cy="278656"/>
            <a:chOff x="7314226" y="2364570"/>
            <a:chExt cx="170431" cy="208992"/>
          </a:xfrm>
        </p:grpSpPr>
        <p:sp>
          <p:nvSpPr>
            <p:cNvPr id="14553" name="Google Shape;14553;p24"/>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4" name="Google Shape;14554;p24"/>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5" name="Google Shape;14555;p24"/>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6" name="Google Shape;14556;p24"/>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57" name="Google Shape;14557;p24"/>
          <p:cNvSpPr/>
          <p:nvPr/>
        </p:nvSpPr>
        <p:spPr>
          <a:xfrm>
            <a:off x="238434" y="30277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58" name="Google Shape;14558;p24"/>
          <p:cNvSpPr/>
          <p:nvPr/>
        </p:nvSpPr>
        <p:spPr>
          <a:xfrm>
            <a:off x="1063400" y="62835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1649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559"/>
        <p:cNvGrpSpPr/>
        <p:nvPr/>
      </p:nvGrpSpPr>
      <p:grpSpPr>
        <a:xfrm>
          <a:off x="0" y="0"/>
          <a:ext cx="0" cy="0"/>
          <a:chOff x="0" y="0"/>
          <a:chExt cx="0" cy="0"/>
        </a:xfrm>
      </p:grpSpPr>
      <p:grpSp>
        <p:nvGrpSpPr>
          <p:cNvPr id="14560" name="Google Shape;14560;p25"/>
          <p:cNvGrpSpPr/>
          <p:nvPr/>
        </p:nvGrpSpPr>
        <p:grpSpPr>
          <a:xfrm>
            <a:off x="-59163" y="-149462"/>
            <a:ext cx="12310325" cy="7156923"/>
            <a:chOff x="-36097" y="-112100"/>
            <a:chExt cx="9232744" cy="5367692"/>
          </a:xfrm>
        </p:grpSpPr>
        <p:sp>
          <p:nvSpPr>
            <p:cNvPr id="14561" name="Google Shape;14561;p2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2" name="Google Shape;14562;p2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3" name="Google Shape;14563;p2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4" name="Google Shape;14564;p2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5" name="Google Shape;14565;p2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6" name="Google Shape;14566;p2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7" name="Google Shape;14567;p2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8" name="Google Shape;14568;p2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9" name="Google Shape;14569;p2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0" name="Google Shape;14570;p2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1" name="Google Shape;14571;p2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2" name="Google Shape;14572;p2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3" name="Google Shape;14573;p2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4" name="Google Shape;14574;p2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5" name="Google Shape;14575;p2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6" name="Google Shape;14576;p2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7" name="Google Shape;14577;p2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8" name="Google Shape;14578;p2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9" name="Google Shape;14579;p2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0" name="Google Shape;14580;p2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1" name="Google Shape;14581;p2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2" name="Google Shape;14582;p2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3" name="Google Shape;14583;p2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4" name="Google Shape;14584;p2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5" name="Google Shape;14585;p2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6" name="Google Shape;14586;p2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7" name="Google Shape;14587;p2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8" name="Google Shape;14588;p2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9" name="Google Shape;14589;p2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0" name="Google Shape;14590;p2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1" name="Google Shape;14591;p2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2" name="Google Shape;14592;p2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3" name="Google Shape;14593;p2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4" name="Google Shape;14594;p2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5" name="Google Shape;14595;p2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6" name="Google Shape;14596;p2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7" name="Google Shape;14597;p2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8" name="Google Shape;14598;p2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9" name="Google Shape;14599;p2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0" name="Google Shape;14600;p2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1" name="Google Shape;14601;p2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2" name="Google Shape;14602;p2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3" name="Google Shape;14603;p2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4" name="Google Shape;14604;p2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5" name="Google Shape;14605;p2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6" name="Google Shape;14606;p2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7" name="Google Shape;14607;p2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8" name="Google Shape;14608;p2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9" name="Google Shape;14609;p2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0" name="Google Shape;14610;p2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1" name="Google Shape;14611;p2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2" name="Google Shape;14612;p2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3" name="Google Shape;14613;p2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4" name="Google Shape;14614;p2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5" name="Google Shape;14615;p2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6" name="Google Shape;14616;p2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7" name="Google Shape;14617;p2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8" name="Google Shape;14618;p2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9" name="Google Shape;14619;p2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0" name="Google Shape;14620;p2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1" name="Google Shape;14621;p2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2" name="Google Shape;14622;p2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3" name="Google Shape;14623;p2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4" name="Google Shape;14624;p2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5" name="Google Shape;14625;p2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6" name="Google Shape;14626;p2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7" name="Google Shape;14627;p2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8" name="Google Shape;14628;p2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9" name="Google Shape;14629;p2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0" name="Google Shape;14630;p2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1" name="Google Shape;14631;p2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2" name="Google Shape;14632;p2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3" name="Google Shape;14633;p2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4" name="Google Shape;14634;p2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5" name="Google Shape;14635;p2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6" name="Google Shape;14636;p2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7" name="Google Shape;14637;p2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8" name="Google Shape;14638;p2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9" name="Google Shape;14639;p2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0" name="Google Shape;14640;p2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1" name="Google Shape;14641;p2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2" name="Google Shape;14642;p2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3" name="Google Shape;14643;p2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4" name="Google Shape;14644;p2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5" name="Google Shape;14645;p2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6" name="Google Shape;14646;p2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7" name="Google Shape;14647;p2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8" name="Google Shape;14648;p2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9" name="Google Shape;14649;p2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0" name="Google Shape;14650;p2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1" name="Google Shape;14651;p2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2" name="Google Shape;14652;p2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3" name="Google Shape;14653;p2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4" name="Google Shape;14654;p2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5" name="Google Shape;14655;p2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6" name="Google Shape;14656;p2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7" name="Google Shape;14657;p2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8" name="Google Shape;14658;p2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9" name="Google Shape;14659;p2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0" name="Google Shape;14660;p2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1" name="Google Shape;14661;p2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2" name="Google Shape;14662;p2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3" name="Google Shape;14663;p2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4" name="Google Shape;14664;p2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5" name="Google Shape;14665;p2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6" name="Google Shape;14666;p2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7" name="Google Shape;14667;p2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8" name="Google Shape;14668;p2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9" name="Google Shape;14669;p2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0" name="Google Shape;14670;p2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1" name="Google Shape;14671;p2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2" name="Google Shape;14672;p2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3" name="Google Shape;14673;p2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4" name="Google Shape;14674;p2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5" name="Google Shape;14675;p2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6" name="Google Shape;14676;p2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7" name="Google Shape;14677;p2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8" name="Google Shape;14678;p2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9" name="Google Shape;14679;p2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0" name="Google Shape;14680;p2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1" name="Google Shape;14681;p2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2" name="Google Shape;14682;p2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3" name="Google Shape;14683;p2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4" name="Google Shape;14684;p2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5" name="Google Shape;14685;p2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6" name="Google Shape;14686;p2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7" name="Google Shape;14687;p2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8" name="Google Shape;14688;p2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9" name="Google Shape;14689;p2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0" name="Google Shape;14690;p2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1" name="Google Shape;14691;p2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2" name="Google Shape;14692;p2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3" name="Google Shape;14693;p2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4" name="Google Shape;14694;p2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5" name="Google Shape;14695;p2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6" name="Google Shape;14696;p2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7" name="Google Shape;14697;p2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8" name="Google Shape;14698;p2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9" name="Google Shape;14699;p2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0" name="Google Shape;14700;p2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1" name="Google Shape;14701;p2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2" name="Google Shape;14702;p2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3" name="Google Shape;14703;p2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4" name="Google Shape;14704;p2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5" name="Google Shape;14705;p2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6" name="Google Shape;14706;p2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7" name="Google Shape;14707;p2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8" name="Google Shape;14708;p2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9" name="Google Shape;14709;p2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0" name="Google Shape;14710;p2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1" name="Google Shape;14711;p2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2" name="Google Shape;14712;p2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3" name="Google Shape;14713;p2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4" name="Google Shape;14714;p2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5" name="Google Shape;14715;p2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6" name="Google Shape;14716;p2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7" name="Google Shape;14717;p2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8" name="Google Shape;14718;p2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9" name="Google Shape;14719;p2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0" name="Google Shape;14720;p2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1" name="Google Shape;14721;p2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2" name="Google Shape;14722;p2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3" name="Google Shape;14723;p2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4" name="Google Shape;14724;p2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5" name="Google Shape;14725;p2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6" name="Google Shape;14726;p2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7" name="Google Shape;14727;p2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8" name="Google Shape;14728;p2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9" name="Google Shape;14729;p2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0" name="Google Shape;14730;p2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1" name="Google Shape;14731;p2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2" name="Google Shape;14732;p2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3" name="Google Shape;14733;p2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4" name="Google Shape;14734;p2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5" name="Google Shape;14735;p2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6" name="Google Shape;14736;p2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7" name="Google Shape;14737;p2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8" name="Google Shape;14738;p2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9" name="Google Shape;14739;p2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0" name="Google Shape;14740;p2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1" name="Google Shape;14741;p2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2" name="Google Shape;14742;p2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3" name="Google Shape;14743;p2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4" name="Google Shape;14744;p2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5" name="Google Shape;14745;p2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6" name="Google Shape;14746;p2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7" name="Google Shape;14747;p2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8" name="Google Shape;14748;p2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9" name="Google Shape;14749;p2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0" name="Google Shape;14750;p2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1" name="Google Shape;14751;p2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2" name="Google Shape;14752;p2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3" name="Google Shape;14753;p2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4" name="Google Shape;14754;p2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5" name="Google Shape;14755;p2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6" name="Google Shape;14756;p2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7" name="Google Shape;14757;p2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8" name="Google Shape;14758;p2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9" name="Google Shape;14759;p2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0" name="Google Shape;14760;p2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1" name="Google Shape;14761;p2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2" name="Google Shape;14762;p2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3" name="Google Shape;14763;p2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4" name="Google Shape;14764;p2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5" name="Google Shape;14765;p2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6" name="Google Shape;14766;p2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7" name="Google Shape;14767;p2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8" name="Google Shape;14768;p2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9" name="Google Shape;14769;p2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0" name="Google Shape;14770;p2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1" name="Google Shape;14771;p2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2" name="Google Shape;14772;p2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3" name="Google Shape;14773;p2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4" name="Google Shape;14774;p2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5" name="Google Shape;14775;p2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6" name="Google Shape;14776;p2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7" name="Google Shape;14777;p2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8" name="Google Shape;14778;p2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9" name="Google Shape;14779;p2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0" name="Google Shape;14780;p2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1" name="Google Shape;14781;p2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2" name="Google Shape;14782;p2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3" name="Google Shape;14783;p2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4" name="Google Shape;14784;p2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5" name="Google Shape;14785;p2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6" name="Google Shape;14786;p2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7" name="Google Shape;14787;p2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8" name="Google Shape;14788;p2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9" name="Google Shape;14789;p2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0" name="Google Shape;14790;p2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1" name="Google Shape;14791;p2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2" name="Google Shape;14792;p2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3" name="Google Shape;14793;p2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4" name="Google Shape;14794;p2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5" name="Google Shape;14795;p2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6" name="Google Shape;14796;p2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7" name="Google Shape;14797;p2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8" name="Google Shape;14798;p2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9" name="Google Shape;14799;p2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0" name="Google Shape;14800;p2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1" name="Google Shape;14801;p2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2" name="Google Shape;14802;p2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3" name="Google Shape;14803;p2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4" name="Google Shape;14804;p2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5" name="Google Shape;14805;p2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6" name="Google Shape;14806;p2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7" name="Google Shape;14807;p2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8" name="Google Shape;14808;p2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9" name="Google Shape;14809;p2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0" name="Google Shape;14810;p2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1" name="Google Shape;14811;p2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2" name="Google Shape;14812;p2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3" name="Google Shape;14813;p2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4" name="Google Shape;14814;p2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5" name="Google Shape;14815;p2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6" name="Google Shape;14816;p2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7" name="Google Shape;14817;p2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8" name="Google Shape;14818;p2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9" name="Google Shape;14819;p2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0" name="Google Shape;14820;p2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1" name="Google Shape;14821;p2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2" name="Google Shape;14822;p2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3" name="Google Shape;14823;p2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4" name="Google Shape;14824;p2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5" name="Google Shape;14825;p2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6" name="Google Shape;14826;p2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7" name="Google Shape;14827;p2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8" name="Google Shape;14828;p2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9" name="Google Shape;14829;p2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0" name="Google Shape;14830;p2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1" name="Google Shape;14831;p2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2" name="Google Shape;14832;p2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3" name="Google Shape;14833;p2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4" name="Google Shape;14834;p2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5" name="Google Shape;14835;p2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6" name="Google Shape;14836;p2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7" name="Google Shape;14837;p2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8" name="Google Shape;14838;p2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9" name="Google Shape;14839;p2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0" name="Google Shape;14840;p2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1" name="Google Shape;14841;p2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2" name="Google Shape;14842;p2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3" name="Google Shape;14843;p2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4" name="Google Shape;14844;p2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5" name="Google Shape;14845;p2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6" name="Google Shape;14846;p2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7" name="Google Shape;14847;p2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8" name="Google Shape;14848;p2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9" name="Google Shape;14849;p2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0" name="Google Shape;14850;p2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1" name="Google Shape;14851;p2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2" name="Google Shape;14852;p2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3" name="Google Shape;14853;p2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4" name="Google Shape;14854;p2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5" name="Google Shape;14855;p2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6" name="Google Shape;14856;p2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7" name="Google Shape;14857;p2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8" name="Google Shape;14858;p2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9" name="Google Shape;14859;p2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0" name="Google Shape;14860;p2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1" name="Google Shape;14861;p2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2" name="Google Shape;14862;p2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3" name="Google Shape;14863;p2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4" name="Google Shape;14864;p2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5" name="Google Shape;14865;p2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6" name="Google Shape;14866;p2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7" name="Google Shape;14867;p2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8" name="Google Shape;14868;p2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9" name="Google Shape;14869;p2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0" name="Google Shape;14870;p2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1" name="Google Shape;14871;p2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2" name="Google Shape;14872;p2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3" name="Google Shape;14873;p2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4" name="Google Shape;14874;p2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5" name="Google Shape;14875;p2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6" name="Google Shape;14876;p2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7" name="Google Shape;14877;p2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8" name="Google Shape;14878;p2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9" name="Google Shape;14879;p2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0" name="Google Shape;14880;p2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1" name="Google Shape;14881;p2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2" name="Google Shape;14882;p2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3" name="Google Shape;14883;p2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4" name="Google Shape;14884;p2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5" name="Google Shape;14885;p2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6" name="Google Shape;14886;p2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7" name="Google Shape;14887;p2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8" name="Google Shape;14888;p2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9" name="Google Shape;14889;p2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0" name="Google Shape;14890;p2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1" name="Google Shape;14891;p2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2" name="Google Shape;14892;p2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3" name="Google Shape;14893;p2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4" name="Google Shape;14894;p2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5" name="Google Shape;14895;p2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6" name="Google Shape;14896;p2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7" name="Google Shape;14897;p2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8" name="Google Shape;14898;p2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9" name="Google Shape;14899;p2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0" name="Google Shape;14900;p2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1" name="Google Shape;14901;p2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2" name="Google Shape;14902;p2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3" name="Google Shape;14903;p2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4" name="Google Shape;14904;p2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5" name="Google Shape;14905;p2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6" name="Google Shape;14906;p2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7" name="Google Shape;14907;p2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8" name="Google Shape;14908;p2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9" name="Google Shape;14909;p2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0" name="Google Shape;14910;p2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1" name="Google Shape;14911;p2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2" name="Google Shape;14912;p2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3" name="Google Shape;14913;p2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4" name="Google Shape;14914;p2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5" name="Google Shape;14915;p2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6" name="Google Shape;14916;p2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7" name="Google Shape;14917;p2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8" name="Google Shape;14918;p2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9" name="Google Shape;14919;p2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0" name="Google Shape;14920;p2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1" name="Google Shape;14921;p2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2" name="Google Shape;14922;p2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3" name="Google Shape;14923;p2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4" name="Google Shape;14924;p2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5" name="Google Shape;14925;p2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6" name="Google Shape;14926;p2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7" name="Google Shape;14927;p2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8" name="Google Shape;14928;p2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9" name="Google Shape;14929;p2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0" name="Google Shape;14930;p2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1" name="Google Shape;14931;p2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2" name="Google Shape;14932;p2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3" name="Google Shape;14933;p2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4" name="Google Shape;14934;p2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5" name="Google Shape;14935;p2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6" name="Google Shape;14936;p2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7" name="Google Shape;14937;p2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8" name="Google Shape;14938;p2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9" name="Google Shape;14939;p2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0" name="Google Shape;14940;p2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1" name="Google Shape;14941;p2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2" name="Google Shape;14942;p2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3" name="Google Shape;14943;p2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4" name="Google Shape;14944;p2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5" name="Google Shape;14945;p2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6" name="Google Shape;14946;p2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7" name="Google Shape;14947;p2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8" name="Google Shape;14948;p2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9" name="Google Shape;14949;p2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0" name="Google Shape;14950;p2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1" name="Google Shape;14951;p2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2" name="Google Shape;14952;p2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3" name="Google Shape;14953;p2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4" name="Google Shape;14954;p2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5" name="Google Shape;14955;p2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6" name="Google Shape;14956;p2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7" name="Google Shape;14957;p2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8" name="Google Shape;14958;p2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9" name="Google Shape;14959;p2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0" name="Google Shape;14960;p2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1" name="Google Shape;14961;p2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2" name="Google Shape;14962;p2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3" name="Google Shape;14963;p2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4" name="Google Shape;14964;p2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5" name="Google Shape;14965;p2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6" name="Google Shape;14966;p2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7" name="Google Shape;14967;p2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8" name="Google Shape;14968;p2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9" name="Google Shape;14969;p2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0" name="Google Shape;14970;p2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1" name="Google Shape;14971;p2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2" name="Google Shape;14972;p2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3" name="Google Shape;14973;p2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4" name="Google Shape;14974;p2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5" name="Google Shape;14975;p2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6" name="Google Shape;14976;p2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7" name="Google Shape;14977;p2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8" name="Google Shape;14978;p2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9" name="Google Shape;14979;p2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0" name="Google Shape;14980;p2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1" name="Google Shape;14981;p2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2" name="Google Shape;14982;p2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3" name="Google Shape;14983;p2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4" name="Google Shape;14984;p2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5" name="Google Shape;14985;p2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6" name="Google Shape;14986;p2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7" name="Google Shape;14987;p2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8" name="Google Shape;14988;p2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9" name="Google Shape;14989;p2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0" name="Google Shape;14990;p2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1" name="Google Shape;14991;p2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2" name="Google Shape;14992;p2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3" name="Google Shape;14993;p2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4" name="Google Shape;14994;p2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5" name="Google Shape;14995;p2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6" name="Google Shape;14996;p2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7" name="Google Shape;14997;p2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8" name="Google Shape;14998;p2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9" name="Google Shape;14999;p2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0" name="Google Shape;15000;p2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1" name="Google Shape;15001;p2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2" name="Google Shape;15002;p2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3" name="Google Shape;15003;p2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4" name="Google Shape;15004;p2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5" name="Google Shape;15005;p2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6" name="Google Shape;15006;p2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7" name="Google Shape;15007;p2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8" name="Google Shape;15008;p2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9" name="Google Shape;15009;p2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0" name="Google Shape;15010;p2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1" name="Google Shape;15011;p2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2" name="Google Shape;15012;p2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3" name="Google Shape;15013;p2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4" name="Google Shape;15014;p2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5" name="Google Shape;15015;p2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6" name="Google Shape;15016;p2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7" name="Google Shape;15017;p2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8" name="Google Shape;15018;p2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9" name="Google Shape;15019;p2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0" name="Google Shape;15020;p2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1" name="Google Shape;15021;p2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2" name="Google Shape;15022;p2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3" name="Google Shape;15023;p2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4" name="Google Shape;15024;p2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5" name="Google Shape;15025;p2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6" name="Google Shape;15026;p2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7" name="Google Shape;15027;p2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8" name="Google Shape;15028;p2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9" name="Google Shape;15029;p2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0" name="Google Shape;15030;p2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1" name="Google Shape;15031;p2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2" name="Google Shape;15032;p2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3" name="Google Shape;15033;p2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4" name="Google Shape;15034;p2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5" name="Google Shape;15035;p2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6" name="Google Shape;15036;p2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7" name="Google Shape;15037;p2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8" name="Google Shape;15038;p2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9" name="Google Shape;15039;p2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0" name="Google Shape;15040;p2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1" name="Google Shape;15041;p2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2" name="Google Shape;15042;p2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3" name="Google Shape;15043;p2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4" name="Google Shape;15044;p2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5" name="Google Shape;15045;p2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6" name="Google Shape;15046;p2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7" name="Google Shape;15047;p2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8" name="Google Shape;15048;p2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9" name="Google Shape;15049;p2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0" name="Google Shape;15050;p2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1" name="Google Shape;15051;p2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2" name="Google Shape;15052;p2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3" name="Google Shape;15053;p2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4" name="Google Shape;15054;p2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5" name="Google Shape;15055;p2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6" name="Google Shape;15056;p2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7" name="Google Shape;15057;p2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8" name="Google Shape;15058;p2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9" name="Google Shape;15059;p2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0" name="Google Shape;15060;p2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1" name="Google Shape;15061;p2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2" name="Google Shape;15062;p2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3" name="Google Shape;15063;p2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4" name="Google Shape;15064;p2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5" name="Google Shape;15065;p2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6" name="Google Shape;15066;p2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7" name="Google Shape;15067;p2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8" name="Google Shape;15068;p2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9" name="Google Shape;15069;p2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0" name="Google Shape;15070;p2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1" name="Google Shape;15071;p2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2" name="Google Shape;15072;p2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3" name="Google Shape;15073;p2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4" name="Google Shape;15074;p2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5" name="Google Shape;15075;p2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6" name="Google Shape;15076;p2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7" name="Google Shape;15077;p2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8" name="Google Shape;15078;p2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9" name="Google Shape;15079;p2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0" name="Google Shape;15080;p2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1" name="Google Shape;15081;p2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2" name="Google Shape;15082;p2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3" name="Google Shape;15083;p2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4" name="Google Shape;15084;p2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5" name="Google Shape;15085;p2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6" name="Google Shape;15086;p2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7" name="Google Shape;15087;p2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8" name="Google Shape;15088;p2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9" name="Google Shape;15089;p2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0" name="Google Shape;15090;p2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1" name="Google Shape;15091;p2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2" name="Google Shape;15092;p2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3" name="Google Shape;15093;p2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4" name="Google Shape;15094;p2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5" name="Google Shape;15095;p2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6" name="Google Shape;15096;p2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7" name="Google Shape;15097;p2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8" name="Google Shape;15098;p2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9" name="Google Shape;15099;p2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0" name="Google Shape;15100;p2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1" name="Google Shape;15101;p2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2" name="Google Shape;15102;p2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3" name="Google Shape;15103;p2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4" name="Google Shape;15104;p2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5" name="Google Shape;15105;p2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6" name="Google Shape;15106;p2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7" name="Google Shape;15107;p2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8" name="Google Shape;15108;p2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9" name="Google Shape;15109;p2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0" name="Google Shape;15110;p2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1" name="Google Shape;15111;p2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2" name="Google Shape;15112;p2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3" name="Google Shape;15113;p2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4" name="Google Shape;15114;p2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5" name="Google Shape;15115;p2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6" name="Google Shape;15116;p2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7" name="Google Shape;15117;p2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8" name="Google Shape;15118;p2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9" name="Google Shape;15119;p2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0" name="Google Shape;15120;p2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1" name="Google Shape;15121;p2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2" name="Google Shape;15122;p2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3" name="Google Shape;15123;p2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4" name="Google Shape;15124;p2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5" name="Google Shape;15125;p2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6" name="Google Shape;15126;p2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7" name="Google Shape;15127;p2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8" name="Google Shape;15128;p2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9" name="Google Shape;15129;p2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0" name="Google Shape;15130;p2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1" name="Google Shape;15131;p2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2" name="Google Shape;15132;p2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3" name="Google Shape;15133;p2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4" name="Google Shape;15134;p2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5" name="Google Shape;15135;p2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6" name="Google Shape;15136;p2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7" name="Google Shape;15137;p2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8" name="Google Shape;15138;p2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9" name="Google Shape;15139;p2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0" name="Google Shape;15140;p2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1" name="Google Shape;15141;p2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2" name="Google Shape;15142;p2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3" name="Google Shape;15143;p2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4" name="Google Shape;15144;p2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5" name="Google Shape;15145;p2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6" name="Google Shape;15146;p2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7" name="Google Shape;15147;p2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8" name="Google Shape;15148;p2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9" name="Google Shape;15149;p2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0" name="Google Shape;15150;p2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1" name="Google Shape;15151;p2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2" name="Google Shape;15152;p2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3" name="Google Shape;15153;p2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4" name="Google Shape;15154;p2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5" name="Google Shape;15155;p2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6" name="Google Shape;15156;p2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7" name="Google Shape;15157;p2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8" name="Google Shape;15158;p2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9" name="Google Shape;15159;p2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0" name="Google Shape;15160;p2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1" name="Google Shape;15161;p2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2" name="Google Shape;15162;p2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3" name="Google Shape;15163;p2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4" name="Google Shape;15164;p2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5" name="Google Shape;15165;p2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6" name="Google Shape;15166;p2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7" name="Google Shape;15167;p2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8" name="Google Shape;15168;p2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9" name="Google Shape;15169;p2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0" name="Google Shape;15170;p2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1" name="Google Shape;15171;p2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2" name="Google Shape;15172;p2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3" name="Google Shape;15173;p2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4" name="Google Shape;15174;p2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5" name="Google Shape;15175;p2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6" name="Google Shape;15176;p2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7" name="Google Shape;15177;p2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8" name="Google Shape;15178;p2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9" name="Google Shape;15179;p2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0" name="Google Shape;15180;p2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1" name="Google Shape;15181;p2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2" name="Google Shape;15182;p2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3" name="Google Shape;15183;p2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4" name="Google Shape;15184;p2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5" name="Google Shape;15185;p2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6" name="Google Shape;15186;p2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7" name="Google Shape;15187;p2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8" name="Google Shape;15188;p2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9" name="Google Shape;15189;p2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0" name="Google Shape;15190;p2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1" name="Google Shape;15191;p2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2" name="Google Shape;15192;p2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3" name="Google Shape;15193;p2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4" name="Google Shape;15194;p2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5" name="Google Shape;15195;p2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96" name="Google Shape;15196;p25"/>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97" name="Google Shape;15197;p25"/>
          <p:cNvSpPr txBox="1">
            <a:spLocks noGrp="1"/>
          </p:cNvSpPr>
          <p:nvPr>
            <p:ph type="subTitle" idx="1"/>
          </p:nvPr>
        </p:nvSpPr>
        <p:spPr>
          <a:xfrm>
            <a:off x="960000" y="4152667"/>
            <a:ext cx="31152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15198" name="Google Shape;15198;p25"/>
          <p:cNvSpPr txBox="1">
            <a:spLocks noGrp="1"/>
          </p:cNvSpPr>
          <p:nvPr>
            <p:ph type="subTitle" idx="2"/>
          </p:nvPr>
        </p:nvSpPr>
        <p:spPr>
          <a:xfrm>
            <a:off x="960000" y="4560843"/>
            <a:ext cx="3115200" cy="10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199" name="Google Shape;15199;p25"/>
          <p:cNvSpPr txBox="1">
            <a:spLocks noGrp="1"/>
          </p:cNvSpPr>
          <p:nvPr>
            <p:ph type="subTitle" idx="3"/>
          </p:nvPr>
        </p:nvSpPr>
        <p:spPr>
          <a:xfrm>
            <a:off x="4538400" y="2810143"/>
            <a:ext cx="3115200" cy="10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00" name="Google Shape;15200;p25"/>
          <p:cNvSpPr txBox="1">
            <a:spLocks noGrp="1"/>
          </p:cNvSpPr>
          <p:nvPr>
            <p:ph type="subTitle" idx="4"/>
          </p:nvPr>
        </p:nvSpPr>
        <p:spPr>
          <a:xfrm>
            <a:off x="8116800" y="4560843"/>
            <a:ext cx="3115200" cy="10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01" name="Google Shape;15201;p25"/>
          <p:cNvSpPr txBox="1">
            <a:spLocks noGrp="1"/>
          </p:cNvSpPr>
          <p:nvPr>
            <p:ph type="subTitle" idx="5"/>
          </p:nvPr>
        </p:nvSpPr>
        <p:spPr>
          <a:xfrm>
            <a:off x="4538400" y="2401967"/>
            <a:ext cx="31152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15202" name="Google Shape;15202;p25"/>
          <p:cNvSpPr txBox="1">
            <a:spLocks noGrp="1"/>
          </p:cNvSpPr>
          <p:nvPr>
            <p:ph type="subTitle" idx="6"/>
          </p:nvPr>
        </p:nvSpPr>
        <p:spPr>
          <a:xfrm>
            <a:off x="8116800" y="4152667"/>
            <a:ext cx="3115200" cy="4704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1pPr>
            <a:lvl2pPr lvl="1"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2pPr>
            <a:lvl3pPr lvl="2"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3pPr>
            <a:lvl4pPr lvl="3"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4pPr>
            <a:lvl5pPr lvl="4"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5pPr>
            <a:lvl6pPr lvl="5"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6pPr>
            <a:lvl7pPr lvl="6"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7pPr>
            <a:lvl8pPr lvl="7"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8pPr>
            <a:lvl9pPr lvl="8" algn="ctr" rtl="0">
              <a:lnSpc>
                <a:spcPct val="100000"/>
              </a:lnSpc>
              <a:spcBef>
                <a:spcPts val="0"/>
              </a:spcBef>
              <a:spcAft>
                <a:spcPts val="0"/>
              </a:spcAft>
              <a:buClr>
                <a:schemeClr val="dk2"/>
              </a:buClr>
              <a:buSzPts val="1800"/>
              <a:buFont typeface="RocknRoll One"/>
              <a:buNone/>
              <a:defRPr sz="2400">
                <a:solidFill>
                  <a:schemeClr val="dk2"/>
                </a:solidFill>
                <a:latin typeface="RocknRoll One"/>
                <a:ea typeface="RocknRoll One"/>
                <a:cs typeface="RocknRoll One"/>
                <a:sym typeface="RocknRoll One"/>
              </a:defRPr>
            </a:lvl9pPr>
          </a:lstStyle>
          <a:p>
            <a:endParaRPr/>
          </a:p>
        </p:txBody>
      </p:sp>
      <p:sp>
        <p:nvSpPr>
          <p:cNvPr id="15203" name="Google Shape;15203;p25"/>
          <p:cNvSpPr/>
          <p:nvPr/>
        </p:nvSpPr>
        <p:spPr>
          <a:xfrm flipH="1">
            <a:off x="11580135" y="2342819"/>
            <a:ext cx="187779" cy="124013"/>
          </a:xfrm>
          <a:custGeom>
            <a:avLst/>
            <a:gdLst/>
            <a:ahLst/>
            <a:cxnLst/>
            <a:rect l="l" t="t" r="r" b="b"/>
            <a:pathLst>
              <a:path w="5071" h="3349" extrusionOk="0">
                <a:moveTo>
                  <a:pt x="0" y="0"/>
                </a:moveTo>
                <a:lnTo>
                  <a:pt x="0" y="3112"/>
                </a:lnTo>
                <a:cubicBezTo>
                  <a:pt x="839" y="3270"/>
                  <a:pt x="1687" y="3348"/>
                  <a:pt x="2535" y="3348"/>
                </a:cubicBezTo>
                <a:cubicBezTo>
                  <a:pt x="3383" y="3348"/>
                  <a:pt x="4231" y="3270"/>
                  <a:pt x="5070" y="3112"/>
                </a:cubicBezTo>
                <a:lnTo>
                  <a:pt x="507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4" name="Google Shape;15204;p25"/>
          <p:cNvSpPr/>
          <p:nvPr/>
        </p:nvSpPr>
        <p:spPr>
          <a:xfrm flipH="1">
            <a:off x="11363917" y="1861134"/>
            <a:ext cx="620252" cy="507607"/>
          </a:xfrm>
          <a:custGeom>
            <a:avLst/>
            <a:gdLst/>
            <a:ahLst/>
            <a:cxnLst/>
            <a:rect l="l" t="t" r="r" b="b"/>
            <a:pathLst>
              <a:path w="16750" h="13708" extrusionOk="0">
                <a:moveTo>
                  <a:pt x="8393" y="0"/>
                </a:moveTo>
                <a:cubicBezTo>
                  <a:pt x="3742" y="0"/>
                  <a:pt x="1" y="3078"/>
                  <a:pt x="1" y="6854"/>
                </a:cubicBezTo>
                <a:cubicBezTo>
                  <a:pt x="1" y="10630"/>
                  <a:pt x="3742" y="13707"/>
                  <a:pt x="8393" y="13707"/>
                </a:cubicBezTo>
                <a:cubicBezTo>
                  <a:pt x="13008" y="13707"/>
                  <a:pt x="16750" y="10630"/>
                  <a:pt x="16750" y="6854"/>
                </a:cubicBezTo>
                <a:cubicBezTo>
                  <a:pt x="16750" y="3078"/>
                  <a:pt x="13008" y="0"/>
                  <a:pt x="839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5" name="Google Shape;15205;p25"/>
          <p:cNvSpPr/>
          <p:nvPr/>
        </p:nvSpPr>
        <p:spPr>
          <a:xfrm flipH="1">
            <a:off x="11442901" y="1861134"/>
            <a:ext cx="462283" cy="507607"/>
          </a:xfrm>
          <a:custGeom>
            <a:avLst/>
            <a:gdLst/>
            <a:ahLst/>
            <a:cxnLst/>
            <a:rect l="l" t="t" r="r" b="b"/>
            <a:pathLst>
              <a:path w="12484" h="13708" fill="none" extrusionOk="0">
                <a:moveTo>
                  <a:pt x="12484" y="6854"/>
                </a:moveTo>
                <a:cubicBezTo>
                  <a:pt x="12484" y="10630"/>
                  <a:pt x="9686" y="13707"/>
                  <a:pt x="6260" y="13707"/>
                </a:cubicBezTo>
                <a:cubicBezTo>
                  <a:pt x="2798" y="13707"/>
                  <a:pt x="1" y="10630"/>
                  <a:pt x="1" y="6854"/>
                </a:cubicBezTo>
                <a:cubicBezTo>
                  <a:pt x="1" y="3078"/>
                  <a:pt x="2798" y="0"/>
                  <a:pt x="6260" y="0"/>
                </a:cubicBezTo>
                <a:cubicBezTo>
                  <a:pt x="9686" y="0"/>
                  <a:pt x="12484" y="3078"/>
                  <a:pt x="12484" y="6854"/>
                </a:cubicBezTo>
                <a:close/>
              </a:path>
            </a:pathLst>
          </a:custGeom>
          <a:noFill/>
          <a:ln w="113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6" name="Google Shape;15206;p25"/>
          <p:cNvSpPr/>
          <p:nvPr/>
        </p:nvSpPr>
        <p:spPr>
          <a:xfrm flipH="1">
            <a:off x="11550361" y="1861134"/>
            <a:ext cx="247360" cy="507607"/>
          </a:xfrm>
          <a:custGeom>
            <a:avLst/>
            <a:gdLst/>
            <a:ahLst/>
            <a:cxnLst/>
            <a:rect l="l" t="t" r="r" b="b"/>
            <a:pathLst>
              <a:path w="6680" h="13708" fill="none" extrusionOk="0">
                <a:moveTo>
                  <a:pt x="6680" y="6854"/>
                </a:moveTo>
                <a:cubicBezTo>
                  <a:pt x="6680" y="10630"/>
                  <a:pt x="5176" y="13707"/>
                  <a:pt x="3358" y="13707"/>
                </a:cubicBezTo>
                <a:cubicBezTo>
                  <a:pt x="1504" y="13707"/>
                  <a:pt x="1" y="10630"/>
                  <a:pt x="1" y="6854"/>
                </a:cubicBezTo>
                <a:cubicBezTo>
                  <a:pt x="1" y="3078"/>
                  <a:pt x="1504" y="0"/>
                  <a:pt x="3358" y="0"/>
                </a:cubicBezTo>
                <a:cubicBezTo>
                  <a:pt x="5176" y="0"/>
                  <a:pt x="6680" y="3078"/>
                  <a:pt x="6680" y="6854"/>
                </a:cubicBezTo>
                <a:close/>
              </a:path>
            </a:pathLst>
          </a:custGeom>
          <a:noFill/>
          <a:ln w="113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7" name="Google Shape;15207;p25"/>
          <p:cNvSpPr/>
          <p:nvPr/>
        </p:nvSpPr>
        <p:spPr>
          <a:xfrm flipH="1">
            <a:off x="11652640" y="1125680"/>
            <a:ext cx="42769" cy="54397"/>
          </a:xfrm>
          <a:custGeom>
            <a:avLst/>
            <a:gdLst/>
            <a:ahLst/>
            <a:cxnLst/>
            <a:rect l="l" t="t" r="r" b="b"/>
            <a:pathLst>
              <a:path w="1155" h="1469" fill="none" extrusionOk="0">
                <a:moveTo>
                  <a:pt x="0" y="0"/>
                </a:moveTo>
                <a:lnTo>
                  <a:pt x="1154" y="1469"/>
                </a:lnTo>
              </a:path>
            </a:pathLst>
          </a:custGeom>
          <a:noFill/>
          <a:ln w="11375" cap="rnd" cmpd="sng">
            <a:solidFill>
              <a:srgbClr val="FAE5C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5208" name="Google Shape;15208;p25"/>
          <p:cNvCxnSpPr/>
          <p:nvPr/>
        </p:nvCxnSpPr>
        <p:spPr>
          <a:xfrm rot="10800000">
            <a:off x="11674043" y="-12701"/>
            <a:ext cx="0" cy="1882000"/>
          </a:xfrm>
          <a:prstGeom prst="straightConnector1">
            <a:avLst/>
          </a:prstGeom>
          <a:noFill/>
          <a:ln w="9525" cap="flat" cmpd="sng">
            <a:solidFill>
              <a:schemeClr val="lt2"/>
            </a:solidFill>
            <a:prstDash val="solid"/>
            <a:round/>
            <a:headEnd type="none" w="med" len="med"/>
            <a:tailEnd type="none" w="med" len="med"/>
          </a:ln>
        </p:spPr>
      </p:cxnSp>
      <p:sp>
        <p:nvSpPr>
          <p:cNvPr id="15209" name="Google Shape;15209;p25"/>
          <p:cNvSpPr/>
          <p:nvPr/>
        </p:nvSpPr>
        <p:spPr>
          <a:xfrm>
            <a:off x="11328334" y="29492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10" name="Google Shape;15210;p25"/>
          <p:cNvSpPr/>
          <p:nvPr/>
        </p:nvSpPr>
        <p:spPr>
          <a:xfrm>
            <a:off x="11864695" y="36343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11" name="Google Shape;15211;p25"/>
          <p:cNvGrpSpPr/>
          <p:nvPr/>
        </p:nvGrpSpPr>
        <p:grpSpPr>
          <a:xfrm>
            <a:off x="11608818" y="4560843"/>
            <a:ext cx="227241" cy="278656"/>
            <a:chOff x="7314226" y="2364570"/>
            <a:chExt cx="170431" cy="208992"/>
          </a:xfrm>
        </p:grpSpPr>
        <p:sp>
          <p:nvSpPr>
            <p:cNvPr id="15212" name="Google Shape;15212;p2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3" name="Google Shape;15213;p2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4" name="Google Shape;15214;p2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5" name="Google Shape;15215;p2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16" name="Google Shape;15216;p25"/>
          <p:cNvSpPr/>
          <p:nvPr/>
        </p:nvSpPr>
        <p:spPr>
          <a:xfrm>
            <a:off x="11238667" y="56823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17" name="Google Shape;15217;p25"/>
          <p:cNvSpPr/>
          <p:nvPr/>
        </p:nvSpPr>
        <p:spPr>
          <a:xfrm flipH="1">
            <a:off x="161329" y="-631468"/>
            <a:ext cx="671769" cy="4427975"/>
          </a:xfrm>
          <a:custGeom>
            <a:avLst/>
            <a:gdLst/>
            <a:ahLst/>
            <a:cxnLst/>
            <a:rect l="l" t="t" r="r" b="b"/>
            <a:pathLst>
              <a:path w="10267" h="67675" extrusionOk="0">
                <a:moveTo>
                  <a:pt x="1611" y="0"/>
                </a:moveTo>
                <a:cubicBezTo>
                  <a:pt x="1611" y="0"/>
                  <a:pt x="1" y="3221"/>
                  <a:pt x="368" y="20514"/>
                </a:cubicBezTo>
                <a:cubicBezTo>
                  <a:pt x="707" y="37807"/>
                  <a:pt x="6952" y="55496"/>
                  <a:pt x="7799" y="67674"/>
                </a:cubicBezTo>
                <a:lnTo>
                  <a:pt x="8930" y="66403"/>
                </a:lnTo>
                <a:cubicBezTo>
                  <a:pt x="8930" y="66403"/>
                  <a:pt x="8944" y="66415"/>
                  <a:pt x="8968" y="66415"/>
                </a:cubicBezTo>
                <a:cubicBezTo>
                  <a:pt x="9197" y="66415"/>
                  <a:pt x="10266" y="65250"/>
                  <a:pt x="6443" y="39926"/>
                </a:cubicBezTo>
                <a:cubicBezTo>
                  <a:pt x="3702" y="21616"/>
                  <a:pt x="7404" y="6782"/>
                  <a:pt x="7404" y="6782"/>
                </a:cubicBezTo>
                <a:lnTo>
                  <a:pt x="1611"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18" name="Google Shape;15218;p25"/>
          <p:cNvSpPr/>
          <p:nvPr/>
        </p:nvSpPr>
        <p:spPr>
          <a:xfrm>
            <a:off x="607329" y="36343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19" name="Google Shape;15219;p25"/>
          <p:cNvGrpSpPr/>
          <p:nvPr/>
        </p:nvGrpSpPr>
        <p:grpSpPr>
          <a:xfrm>
            <a:off x="4838985" y="6223409"/>
            <a:ext cx="227241" cy="278656"/>
            <a:chOff x="7314226" y="2364570"/>
            <a:chExt cx="170431" cy="208992"/>
          </a:xfrm>
        </p:grpSpPr>
        <p:sp>
          <p:nvSpPr>
            <p:cNvPr id="15220" name="Google Shape;15220;p2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1" name="Google Shape;15221;p2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2" name="Google Shape;15222;p2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3" name="Google Shape;15223;p2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24" name="Google Shape;15224;p25"/>
          <p:cNvSpPr/>
          <p:nvPr/>
        </p:nvSpPr>
        <p:spPr>
          <a:xfrm>
            <a:off x="4480295" y="6020724"/>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225" name="Google Shape;15225;p25"/>
          <p:cNvGrpSpPr/>
          <p:nvPr/>
        </p:nvGrpSpPr>
        <p:grpSpPr>
          <a:xfrm>
            <a:off x="229185" y="4505643"/>
            <a:ext cx="227241" cy="278656"/>
            <a:chOff x="7314226" y="2364570"/>
            <a:chExt cx="170431" cy="208992"/>
          </a:xfrm>
        </p:grpSpPr>
        <p:sp>
          <p:nvSpPr>
            <p:cNvPr id="15226" name="Google Shape;15226;p2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7" name="Google Shape;15227;p2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8" name="Google Shape;15228;p2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9" name="Google Shape;15229;p2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0" name="Google Shape;15230;p25"/>
          <p:cNvSpPr/>
          <p:nvPr/>
        </p:nvSpPr>
        <p:spPr>
          <a:xfrm>
            <a:off x="959995" y="2872357"/>
            <a:ext cx="119476" cy="117816"/>
          </a:xfrm>
          <a:custGeom>
            <a:avLst/>
            <a:gdLst/>
            <a:ahLst/>
            <a:cxnLst/>
            <a:rect l="l" t="t" r="r" b="b"/>
            <a:pathLst>
              <a:path w="2519" h="2484" fill="none" extrusionOk="0">
                <a:moveTo>
                  <a:pt x="2518" y="1050"/>
                </a:moveTo>
                <a:cubicBezTo>
                  <a:pt x="2518" y="2029"/>
                  <a:pt x="1364" y="2484"/>
                  <a:pt x="700" y="1819"/>
                </a:cubicBezTo>
                <a:cubicBezTo>
                  <a:pt x="1" y="1155"/>
                  <a:pt x="490" y="1"/>
                  <a:pt x="1434" y="1"/>
                </a:cubicBezTo>
                <a:cubicBezTo>
                  <a:pt x="2029" y="1"/>
                  <a:pt x="2518" y="456"/>
                  <a:pt x="2518" y="1050"/>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231394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9982"/>
        <p:cNvGrpSpPr/>
        <p:nvPr/>
      </p:nvGrpSpPr>
      <p:grpSpPr>
        <a:xfrm>
          <a:off x="0" y="0"/>
          <a:ext cx="0" cy="0"/>
          <a:chOff x="0" y="0"/>
          <a:chExt cx="0" cy="0"/>
        </a:xfrm>
      </p:grpSpPr>
      <p:grpSp>
        <p:nvGrpSpPr>
          <p:cNvPr id="19983" name="Google Shape;19983;p33"/>
          <p:cNvGrpSpPr/>
          <p:nvPr/>
        </p:nvGrpSpPr>
        <p:grpSpPr>
          <a:xfrm>
            <a:off x="-59163" y="-149462"/>
            <a:ext cx="12310325" cy="7156923"/>
            <a:chOff x="-36097" y="-112100"/>
            <a:chExt cx="9232744" cy="5367692"/>
          </a:xfrm>
        </p:grpSpPr>
        <p:sp>
          <p:nvSpPr>
            <p:cNvPr id="19984" name="Google Shape;19984;p33"/>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5" name="Google Shape;19985;p33"/>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6" name="Google Shape;19986;p33"/>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7" name="Google Shape;19987;p33"/>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8" name="Google Shape;19988;p33"/>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9" name="Google Shape;19989;p33"/>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0" name="Google Shape;19990;p33"/>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1" name="Google Shape;19991;p33"/>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2" name="Google Shape;19992;p33"/>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3" name="Google Shape;19993;p33"/>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4" name="Google Shape;19994;p33"/>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5" name="Google Shape;19995;p33"/>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6" name="Google Shape;19996;p33"/>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7" name="Google Shape;19997;p33"/>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8" name="Google Shape;19998;p33"/>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9" name="Google Shape;19999;p33"/>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0" name="Google Shape;20000;p33"/>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1" name="Google Shape;20001;p33"/>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2" name="Google Shape;20002;p33"/>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3" name="Google Shape;20003;p33"/>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4" name="Google Shape;20004;p33"/>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5" name="Google Shape;20005;p33"/>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6" name="Google Shape;20006;p33"/>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7" name="Google Shape;20007;p33"/>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8" name="Google Shape;20008;p33"/>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9" name="Google Shape;20009;p33"/>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0" name="Google Shape;20010;p33"/>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1" name="Google Shape;20011;p33"/>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2" name="Google Shape;20012;p33"/>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3" name="Google Shape;20013;p33"/>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4" name="Google Shape;20014;p33"/>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5" name="Google Shape;20015;p33"/>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6" name="Google Shape;20016;p33"/>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7" name="Google Shape;20017;p33"/>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8" name="Google Shape;20018;p33"/>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9" name="Google Shape;20019;p33"/>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0" name="Google Shape;20020;p33"/>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1" name="Google Shape;20021;p33"/>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2" name="Google Shape;20022;p33"/>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3" name="Google Shape;20023;p33"/>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4" name="Google Shape;20024;p33"/>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5" name="Google Shape;20025;p33"/>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6" name="Google Shape;20026;p33"/>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7" name="Google Shape;20027;p33"/>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8" name="Google Shape;20028;p33"/>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9" name="Google Shape;20029;p33"/>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0" name="Google Shape;20030;p33"/>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1" name="Google Shape;20031;p33"/>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2" name="Google Shape;20032;p33"/>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3" name="Google Shape;20033;p33"/>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4" name="Google Shape;20034;p33"/>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5" name="Google Shape;20035;p33"/>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6" name="Google Shape;20036;p33"/>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7" name="Google Shape;20037;p33"/>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8" name="Google Shape;20038;p33"/>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9" name="Google Shape;20039;p33"/>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0" name="Google Shape;20040;p33"/>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1" name="Google Shape;20041;p33"/>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2" name="Google Shape;20042;p33"/>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3" name="Google Shape;20043;p33"/>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4" name="Google Shape;20044;p33"/>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5" name="Google Shape;20045;p33"/>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6" name="Google Shape;20046;p33"/>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7" name="Google Shape;20047;p33"/>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8" name="Google Shape;20048;p33"/>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9" name="Google Shape;20049;p33"/>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0" name="Google Shape;20050;p33"/>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1" name="Google Shape;20051;p33"/>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2" name="Google Shape;20052;p33"/>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3" name="Google Shape;20053;p33"/>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4" name="Google Shape;20054;p33"/>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5" name="Google Shape;20055;p33"/>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6" name="Google Shape;20056;p33"/>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7" name="Google Shape;20057;p33"/>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8" name="Google Shape;20058;p33"/>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9" name="Google Shape;20059;p33"/>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0" name="Google Shape;20060;p33"/>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1" name="Google Shape;20061;p33"/>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2" name="Google Shape;20062;p33"/>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3" name="Google Shape;20063;p33"/>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4" name="Google Shape;20064;p33"/>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5" name="Google Shape;20065;p33"/>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6" name="Google Shape;20066;p33"/>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7" name="Google Shape;20067;p33"/>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8" name="Google Shape;20068;p33"/>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9" name="Google Shape;20069;p33"/>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0" name="Google Shape;20070;p33"/>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1" name="Google Shape;20071;p33"/>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2" name="Google Shape;20072;p33"/>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3" name="Google Shape;20073;p33"/>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4" name="Google Shape;20074;p33"/>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5" name="Google Shape;20075;p33"/>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6" name="Google Shape;20076;p33"/>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7" name="Google Shape;20077;p33"/>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8" name="Google Shape;20078;p33"/>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9" name="Google Shape;20079;p33"/>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0" name="Google Shape;20080;p33"/>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1" name="Google Shape;20081;p33"/>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2" name="Google Shape;20082;p33"/>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3" name="Google Shape;20083;p33"/>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4" name="Google Shape;20084;p33"/>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5" name="Google Shape;20085;p33"/>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6" name="Google Shape;20086;p33"/>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7" name="Google Shape;20087;p33"/>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8" name="Google Shape;20088;p33"/>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9" name="Google Shape;20089;p33"/>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0" name="Google Shape;20090;p33"/>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1" name="Google Shape;20091;p33"/>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2" name="Google Shape;20092;p33"/>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3" name="Google Shape;20093;p33"/>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4" name="Google Shape;20094;p33"/>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5" name="Google Shape;20095;p33"/>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6" name="Google Shape;20096;p33"/>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7" name="Google Shape;20097;p33"/>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8" name="Google Shape;20098;p33"/>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9" name="Google Shape;20099;p33"/>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0" name="Google Shape;20100;p33"/>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1" name="Google Shape;20101;p33"/>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2" name="Google Shape;20102;p33"/>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3" name="Google Shape;20103;p33"/>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4" name="Google Shape;20104;p33"/>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5" name="Google Shape;20105;p33"/>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6" name="Google Shape;20106;p33"/>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7" name="Google Shape;20107;p33"/>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8" name="Google Shape;20108;p33"/>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9" name="Google Shape;20109;p33"/>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0" name="Google Shape;20110;p33"/>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1" name="Google Shape;20111;p33"/>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2" name="Google Shape;20112;p33"/>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3" name="Google Shape;20113;p33"/>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4" name="Google Shape;20114;p33"/>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5" name="Google Shape;20115;p33"/>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6" name="Google Shape;20116;p33"/>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7" name="Google Shape;20117;p33"/>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8" name="Google Shape;20118;p33"/>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9" name="Google Shape;20119;p33"/>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0" name="Google Shape;20120;p33"/>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1" name="Google Shape;20121;p33"/>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2" name="Google Shape;20122;p33"/>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3" name="Google Shape;20123;p33"/>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4" name="Google Shape;20124;p33"/>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5" name="Google Shape;20125;p33"/>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6" name="Google Shape;20126;p33"/>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7" name="Google Shape;20127;p33"/>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8" name="Google Shape;20128;p33"/>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9" name="Google Shape;20129;p33"/>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0" name="Google Shape;20130;p33"/>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1" name="Google Shape;20131;p33"/>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2" name="Google Shape;20132;p33"/>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3" name="Google Shape;20133;p33"/>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4" name="Google Shape;20134;p33"/>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5" name="Google Shape;20135;p33"/>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6" name="Google Shape;20136;p33"/>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7" name="Google Shape;20137;p33"/>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8" name="Google Shape;20138;p33"/>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9" name="Google Shape;20139;p33"/>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0" name="Google Shape;20140;p33"/>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1" name="Google Shape;20141;p33"/>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2" name="Google Shape;20142;p33"/>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3" name="Google Shape;20143;p33"/>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4" name="Google Shape;20144;p33"/>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5" name="Google Shape;20145;p33"/>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6" name="Google Shape;20146;p33"/>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7" name="Google Shape;20147;p33"/>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8" name="Google Shape;20148;p33"/>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9" name="Google Shape;20149;p33"/>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0" name="Google Shape;20150;p33"/>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1" name="Google Shape;20151;p33"/>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2" name="Google Shape;20152;p33"/>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3" name="Google Shape;20153;p33"/>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4" name="Google Shape;20154;p33"/>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5" name="Google Shape;20155;p33"/>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6" name="Google Shape;20156;p33"/>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7" name="Google Shape;20157;p33"/>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8" name="Google Shape;20158;p33"/>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9" name="Google Shape;20159;p33"/>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0" name="Google Shape;20160;p33"/>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1" name="Google Shape;20161;p33"/>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2" name="Google Shape;20162;p33"/>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3" name="Google Shape;20163;p33"/>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4" name="Google Shape;20164;p33"/>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5" name="Google Shape;20165;p33"/>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6" name="Google Shape;20166;p33"/>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7" name="Google Shape;20167;p33"/>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8" name="Google Shape;20168;p33"/>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9" name="Google Shape;20169;p33"/>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0" name="Google Shape;20170;p33"/>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1" name="Google Shape;20171;p33"/>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2" name="Google Shape;20172;p33"/>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3" name="Google Shape;20173;p33"/>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4" name="Google Shape;20174;p33"/>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5" name="Google Shape;20175;p33"/>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6" name="Google Shape;20176;p33"/>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7" name="Google Shape;20177;p33"/>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8" name="Google Shape;20178;p33"/>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9" name="Google Shape;20179;p33"/>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0" name="Google Shape;20180;p33"/>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1" name="Google Shape;20181;p33"/>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2" name="Google Shape;20182;p33"/>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3" name="Google Shape;20183;p33"/>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4" name="Google Shape;20184;p33"/>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5" name="Google Shape;20185;p33"/>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6" name="Google Shape;20186;p33"/>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7" name="Google Shape;20187;p33"/>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8" name="Google Shape;20188;p33"/>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9" name="Google Shape;20189;p33"/>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0" name="Google Shape;20190;p33"/>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1" name="Google Shape;20191;p33"/>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2" name="Google Shape;20192;p33"/>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3" name="Google Shape;20193;p33"/>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4" name="Google Shape;20194;p33"/>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5" name="Google Shape;20195;p33"/>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6" name="Google Shape;20196;p33"/>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7" name="Google Shape;20197;p33"/>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8" name="Google Shape;20198;p33"/>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9" name="Google Shape;20199;p33"/>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0" name="Google Shape;20200;p33"/>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1" name="Google Shape;20201;p33"/>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2" name="Google Shape;20202;p33"/>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3" name="Google Shape;20203;p33"/>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4" name="Google Shape;20204;p33"/>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5" name="Google Shape;20205;p33"/>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6" name="Google Shape;20206;p33"/>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7" name="Google Shape;20207;p33"/>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8" name="Google Shape;20208;p33"/>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9" name="Google Shape;20209;p33"/>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0" name="Google Shape;20210;p33"/>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1" name="Google Shape;20211;p33"/>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2" name="Google Shape;20212;p33"/>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3" name="Google Shape;20213;p33"/>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4" name="Google Shape;20214;p33"/>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5" name="Google Shape;20215;p33"/>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6" name="Google Shape;20216;p33"/>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7" name="Google Shape;20217;p33"/>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8" name="Google Shape;20218;p33"/>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9" name="Google Shape;20219;p33"/>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0" name="Google Shape;20220;p33"/>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1" name="Google Shape;20221;p33"/>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2" name="Google Shape;20222;p33"/>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3" name="Google Shape;20223;p33"/>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4" name="Google Shape;20224;p33"/>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5" name="Google Shape;20225;p33"/>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6" name="Google Shape;20226;p33"/>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7" name="Google Shape;20227;p33"/>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8" name="Google Shape;20228;p33"/>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9" name="Google Shape;20229;p33"/>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0" name="Google Shape;20230;p33"/>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1" name="Google Shape;20231;p33"/>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2" name="Google Shape;20232;p33"/>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3" name="Google Shape;20233;p33"/>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4" name="Google Shape;20234;p33"/>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5" name="Google Shape;20235;p33"/>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6" name="Google Shape;20236;p33"/>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7" name="Google Shape;20237;p33"/>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8" name="Google Shape;20238;p33"/>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9" name="Google Shape;20239;p33"/>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0" name="Google Shape;20240;p33"/>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1" name="Google Shape;20241;p33"/>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2" name="Google Shape;20242;p33"/>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3" name="Google Shape;20243;p33"/>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4" name="Google Shape;20244;p33"/>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5" name="Google Shape;20245;p33"/>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6" name="Google Shape;20246;p33"/>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7" name="Google Shape;20247;p33"/>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8" name="Google Shape;20248;p33"/>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9" name="Google Shape;20249;p33"/>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0" name="Google Shape;20250;p33"/>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1" name="Google Shape;20251;p33"/>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2" name="Google Shape;20252;p33"/>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3" name="Google Shape;20253;p33"/>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4" name="Google Shape;20254;p33"/>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5" name="Google Shape;20255;p33"/>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6" name="Google Shape;20256;p33"/>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7" name="Google Shape;20257;p33"/>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8" name="Google Shape;20258;p33"/>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9" name="Google Shape;20259;p33"/>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0" name="Google Shape;20260;p33"/>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1" name="Google Shape;20261;p33"/>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2" name="Google Shape;20262;p33"/>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3" name="Google Shape;20263;p33"/>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4" name="Google Shape;20264;p33"/>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5" name="Google Shape;20265;p33"/>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6" name="Google Shape;20266;p33"/>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7" name="Google Shape;20267;p33"/>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8" name="Google Shape;20268;p33"/>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9" name="Google Shape;20269;p33"/>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0" name="Google Shape;20270;p33"/>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1" name="Google Shape;20271;p33"/>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2" name="Google Shape;20272;p33"/>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3" name="Google Shape;20273;p33"/>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4" name="Google Shape;20274;p33"/>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5" name="Google Shape;20275;p33"/>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6" name="Google Shape;20276;p33"/>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7" name="Google Shape;20277;p33"/>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8" name="Google Shape;20278;p33"/>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9" name="Google Shape;20279;p33"/>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0" name="Google Shape;20280;p33"/>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1" name="Google Shape;20281;p33"/>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2" name="Google Shape;20282;p33"/>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3" name="Google Shape;20283;p33"/>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4" name="Google Shape;20284;p33"/>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5" name="Google Shape;20285;p33"/>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6" name="Google Shape;20286;p33"/>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7" name="Google Shape;20287;p33"/>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8" name="Google Shape;20288;p33"/>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9" name="Google Shape;20289;p33"/>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0" name="Google Shape;20290;p33"/>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1" name="Google Shape;20291;p33"/>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2" name="Google Shape;20292;p33"/>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3" name="Google Shape;20293;p33"/>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4" name="Google Shape;20294;p33"/>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5" name="Google Shape;20295;p33"/>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6" name="Google Shape;20296;p33"/>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7" name="Google Shape;20297;p33"/>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8" name="Google Shape;20298;p33"/>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9" name="Google Shape;20299;p33"/>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0" name="Google Shape;20300;p33"/>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1" name="Google Shape;20301;p33"/>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2" name="Google Shape;20302;p33"/>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3" name="Google Shape;20303;p33"/>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4" name="Google Shape;20304;p33"/>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5" name="Google Shape;20305;p33"/>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6" name="Google Shape;20306;p33"/>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7" name="Google Shape;20307;p33"/>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8" name="Google Shape;20308;p33"/>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9" name="Google Shape;20309;p33"/>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0" name="Google Shape;20310;p33"/>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1" name="Google Shape;20311;p33"/>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2" name="Google Shape;20312;p33"/>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3" name="Google Shape;20313;p33"/>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4" name="Google Shape;20314;p33"/>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5" name="Google Shape;20315;p33"/>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6" name="Google Shape;20316;p33"/>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7" name="Google Shape;20317;p33"/>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8" name="Google Shape;20318;p33"/>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9" name="Google Shape;20319;p33"/>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0" name="Google Shape;20320;p33"/>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1" name="Google Shape;20321;p33"/>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2" name="Google Shape;20322;p33"/>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3" name="Google Shape;20323;p33"/>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4" name="Google Shape;20324;p33"/>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5" name="Google Shape;20325;p33"/>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6" name="Google Shape;20326;p33"/>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7" name="Google Shape;20327;p33"/>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8" name="Google Shape;20328;p33"/>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9" name="Google Shape;20329;p33"/>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0" name="Google Shape;20330;p33"/>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1" name="Google Shape;20331;p33"/>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2" name="Google Shape;20332;p33"/>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3" name="Google Shape;20333;p33"/>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4" name="Google Shape;20334;p33"/>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5" name="Google Shape;20335;p33"/>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6" name="Google Shape;20336;p33"/>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7" name="Google Shape;20337;p33"/>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8" name="Google Shape;20338;p33"/>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9" name="Google Shape;20339;p33"/>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0" name="Google Shape;20340;p33"/>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1" name="Google Shape;20341;p33"/>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2" name="Google Shape;20342;p33"/>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3" name="Google Shape;20343;p33"/>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4" name="Google Shape;20344;p33"/>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5" name="Google Shape;20345;p33"/>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6" name="Google Shape;20346;p33"/>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7" name="Google Shape;20347;p33"/>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8" name="Google Shape;20348;p33"/>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9" name="Google Shape;20349;p33"/>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0" name="Google Shape;20350;p33"/>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1" name="Google Shape;20351;p33"/>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2" name="Google Shape;20352;p33"/>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3" name="Google Shape;20353;p33"/>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4" name="Google Shape;20354;p33"/>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5" name="Google Shape;20355;p33"/>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6" name="Google Shape;20356;p33"/>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7" name="Google Shape;20357;p33"/>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8" name="Google Shape;20358;p33"/>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9" name="Google Shape;20359;p33"/>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0" name="Google Shape;20360;p33"/>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1" name="Google Shape;20361;p33"/>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2" name="Google Shape;20362;p33"/>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3" name="Google Shape;20363;p33"/>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4" name="Google Shape;20364;p33"/>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5" name="Google Shape;20365;p33"/>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6" name="Google Shape;20366;p33"/>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7" name="Google Shape;20367;p33"/>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8" name="Google Shape;20368;p33"/>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9" name="Google Shape;20369;p33"/>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0" name="Google Shape;20370;p33"/>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1" name="Google Shape;20371;p33"/>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2" name="Google Shape;20372;p33"/>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3" name="Google Shape;20373;p33"/>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4" name="Google Shape;20374;p33"/>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5" name="Google Shape;20375;p33"/>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6" name="Google Shape;20376;p33"/>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7" name="Google Shape;20377;p33"/>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8" name="Google Shape;20378;p33"/>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9" name="Google Shape;20379;p33"/>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0" name="Google Shape;20380;p33"/>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1" name="Google Shape;20381;p33"/>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2" name="Google Shape;20382;p33"/>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3" name="Google Shape;20383;p33"/>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4" name="Google Shape;20384;p33"/>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5" name="Google Shape;20385;p33"/>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6" name="Google Shape;20386;p33"/>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7" name="Google Shape;20387;p33"/>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8" name="Google Shape;20388;p33"/>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9" name="Google Shape;20389;p33"/>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0" name="Google Shape;20390;p33"/>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1" name="Google Shape;20391;p33"/>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2" name="Google Shape;20392;p33"/>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3" name="Google Shape;20393;p33"/>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4" name="Google Shape;20394;p33"/>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5" name="Google Shape;20395;p33"/>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6" name="Google Shape;20396;p33"/>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7" name="Google Shape;20397;p33"/>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8" name="Google Shape;20398;p33"/>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9" name="Google Shape;20399;p33"/>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0" name="Google Shape;20400;p33"/>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1" name="Google Shape;20401;p33"/>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2" name="Google Shape;20402;p33"/>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3" name="Google Shape;20403;p33"/>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4" name="Google Shape;20404;p33"/>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5" name="Google Shape;20405;p33"/>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6" name="Google Shape;20406;p33"/>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7" name="Google Shape;20407;p33"/>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8" name="Google Shape;20408;p33"/>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9" name="Google Shape;20409;p33"/>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0" name="Google Shape;20410;p33"/>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1" name="Google Shape;20411;p33"/>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2" name="Google Shape;20412;p33"/>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3" name="Google Shape;20413;p33"/>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4" name="Google Shape;20414;p33"/>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5" name="Google Shape;20415;p33"/>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6" name="Google Shape;20416;p33"/>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7" name="Google Shape;20417;p33"/>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8" name="Google Shape;20418;p33"/>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9" name="Google Shape;20419;p33"/>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0" name="Google Shape;20420;p33"/>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1" name="Google Shape;20421;p33"/>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2" name="Google Shape;20422;p33"/>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3" name="Google Shape;20423;p33"/>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4" name="Google Shape;20424;p33"/>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5" name="Google Shape;20425;p33"/>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6" name="Google Shape;20426;p33"/>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7" name="Google Shape;20427;p33"/>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8" name="Google Shape;20428;p33"/>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9" name="Google Shape;20429;p33"/>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0" name="Google Shape;20430;p33"/>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1" name="Google Shape;20431;p33"/>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2" name="Google Shape;20432;p33"/>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3" name="Google Shape;20433;p33"/>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4" name="Google Shape;20434;p33"/>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5" name="Google Shape;20435;p33"/>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6" name="Google Shape;20436;p33"/>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7" name="Google Shape;20437;p33"/>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8" name="Google Shape;20438;p33"/>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9" name="Google Shape;20439;p33"/>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0" name="Google Shape;20440;p33"/>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1" name="Google Shape;20441;p33"/>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2" name="Google Shape;20442;p33"/>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3" name="Google Shape;20443;p33"/>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4" name="Google Shape;20444;p33"/>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5" name="Google Shape;20445;p33"/>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6" name="Google Shape;20446;p33"/>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7" name="Google Shape;20447;p33"/>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8" name="Google Shape;20448;p33"/>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9" name="Google Shape;20449;p33"/>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0" name="Google Shape;20450;p33"/>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1" name="Google Shape;20451;p33"/>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2" name="Google Shape;20452;p33"/>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3" name="Google Shape;20453;p33"/>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4" name="Google Shape;20454;p33"/>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5" name="Google Shape;20455;p33"/>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6" name="Google Shape;20456;p33"/>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7" name="Google Shape;20457;p33"/>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8" name="Google Shape;20458;p33"/>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9" name="Google Shape;20459;p33"/>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0" name="Google Shape;20460;p33"/>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1" name="Google Shape;20461;p33"/>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2" name="Google Shape;20462;p33"/>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3" name="Google Shape;20463;p33"/>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4" name="Google Shape;20464;p33"/>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5" name="Google Shape;20465;p33"/>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6" name="Google Shape;20466;p33"/>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7" name="Google Shape;20467;p33"/>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8" name="Google Shape;20468;p33"/>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9" name="Google Shape;20469;p33"/>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0" name="Google Shape;20470;p33"/>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1" name="Google Shape;20471;p33"/>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2" name="Google Shape;20472;p33"/>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3" name="Google Shape;20473;p33"/>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4" name="Google Shape;20474;p33"/>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5" name="Google Shape;20475;p33"/>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6" name="Google Shape;20476;p33"/>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7" name="Google Shape;20477;p33"/>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8" name="Google Shape;20478;p33"/>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9" name="Google Shape;20479;p33"/>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0" name="Google Shape;20480;p33"/>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1" name="Google Shape;20481;p33"/>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2" name="Google Shape;20482;p33"/>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3" name="Google Shape;20483;p33"/>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4" name="Google Shape;20484;p33"/>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5" name="Google Shape;20485;p33"/>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6" name="Google Shape;20486;p33"/>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7" name="Google Shape;20487;p33"/>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8" name="Google Shape;20488;p33"/>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9" name="Google Shape;20489;p33"/>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0" name="Google Shape;20490;p33"/>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1" name="Google Shape;20491;p33"/>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2" name="Google Shape;20492;p33"/>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3" name="Google Shape;20493;p33"/>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4" name="Google Shape;20494;p33"/>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5" name="Google Shape;20495;p33"/>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6" name="Google Shape;20496;p33"/>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7" name="Google Shape;20497;p33"/>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8" name="Google Shape;20498;p33"/>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9" name="Google Shape;20499;p33"/>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0" name="Google Shape;20500;p33"/>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1" name="Google Shape;20501;p33"/>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2" name="Google Shape;20502;p33"/>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3" name="Google Shape;20503;p33"/>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4" name="Google Shape;20504;p33"/>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5" name="Google Shape;20505;p33"/>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6" name="Google Shape;20506;p33"/>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7" name="Google Shape;20507;p33"/>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8" name="Google Shape;20508;p33"/>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9" name="Google Shape;20509;p33"/>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0" name="Google Shape;20510;p33"/>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1" name="Google Shape;20511;p33"/>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2" name="Google Shape;20512;p33"/>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3" name="Google Shape;20513;p33"/>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4" name="Google Shape;20514;p33"/>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5" name="Google Shape;20515;p33"/>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6" name="Google Shape;20516;p33"/>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7" name="Google Shape;20517;p33"/>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8" name="Google Shape;20518;p33"/>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9" name="Google Shape;20519;p33"/>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0" name="Google Shape;20520;p33"/>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1" name="Google Shape;20521;p33"/>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2" name="Google Shape;20522;p33"/>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3" name="Google Shape;20523;p33"/>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4" name="Google Shape;20524;p33"/>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5" name="Google Shape;20525;p33"/>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6" name="Google Shape;20526;p33"/>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7" name="Google Shape;20527;p33"/>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8" name="Google Shape;20528;p33"/>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9" name="Google Shape;20529;p33"/>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0" name="Google Shape;20530;p33"/>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1" name="Google Shape;20531;p33"/>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2" name="Google Shape;20532;p33"/>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3" name="Google Shape;20533;p33"/>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4" name="Google Shape;20534;p33"/>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5" name="Google Shape;20535;p33"/>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6" name="Google Shape;20536;p33"/>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7" name="Google Shape;20537;p33"/>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8" name="Google Shape;20538;p33"/>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9" name="Google Shape;20539;p33"/>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0" name="Google Shape;20540;p33"/>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1" name="Google Shape;20541;p33"/>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2" name="Google Shape;20542;p33"/>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3" name="Google Shape;20543;p33"/>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4" name="Google Shape;20544;p33"/>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5" name="Google Shape;20545;p33"/>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6" name="Google Shape;20546;p33"/>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7" name="Google Shape;20547;p33"/>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8" name="Google Shape;20548;p33"/>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9" name="Google Shape;20549;p33"/>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0" name="Google Shape;20550;p33"/>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1" name="Google Shape;20551;p33"/>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2" name="Google Shape;20552;p33"/>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3" name="Google Shape;20553;p33"/>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4" name="Google Shape;20554;p33"/>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5" name="Google Shape;20555;p33"/>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6" name="Google Shape;20556;p33"/>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7" name="Google Shape;20557;p33"/>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8" name="Google Shape;20558;p33"/>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9" name="Google Shape;20559;p33"/>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0" name="Google Shape;20560;p33"/>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1" name="Google Shape;20561;p33"/>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2" name="Google Shape;20562;p33"/>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3" name="Google Shape;20563;p33"/>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4" name="Google Shape;20564;p33"/>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5" name="Google Shape;20565;p33"/>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6" name="Google Shape;20566;p33"/>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7" name="Google Shape;20567;p33"/>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8" name="Google Shape;20568;p33"/>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9" name="Google Shape;20569;p33"/>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0" name="Google Shape;20570;p33"/>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1" name="Google Shape;20571;p33"/>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2" name="Google Shape;20572;p33"/>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3" name="Google Shape;20573;p33"/>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4" name="Google Shape;20574;p33"/>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5" name="Google Shape;20575;p33"/>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6" name="Google Shape;20576;p33"/>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7" name="Google Shape;20577;p33"/>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8" name="Google Shape;20578;p33"/>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9" name="Google Shape;20579;p33"/>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0" name="Google Shape;20580;p33"/>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1" name="Google Shape;20581;p33"/>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2" name="Google Shape;20582;p33"/>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3" name="Google Shape;20583;p33"/>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4" name="Google Shape;20584;p33"/>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5" name="Google Shape;20585;p33"/>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6" name="Google Shape;20586;p33"/>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7" name="Google Shape;20587;p33"/>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8" name="Google Shape;20588;p33"/>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9" name="Google Shape;20589;p33"/>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0" name="Google Shape;20590;p33"/>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1" name="Google Shape;20591;p33"/>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2" name="Google Shape;20592;p33"/>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3" name="Google Shape;20593;p33"/>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4" name="Google Shape;20594;p33"/>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5" name="Google Shape;20595;p33"/>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6" name="Google Shape;20596;p33"/>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7" name="Google Shape;20597;p33"/>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8" name="Google Shape;20598;p33"/>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9" name="Google Shape;20599;p33"/>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0" name="Google Shape;20600;p33"/>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1" name="Google Shape;20601;p33"/>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2" name="Google Shape;20602;p33"/>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3" name="Google Shape;20603;p33"/>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4" name="Google Shape;20604;p33"/>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5" name="Google Shape;20605;p33"/>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6" name="Google Shape;20606;p33"/>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7" name="Google Shape;20607;p33"/>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8" name="Google Shape;20608;p33"/>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9" name="Google Shape;20609;p33"/>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0" name="Google Shape;20610;p33"/>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1" name="Google Shape;20611;p33"/>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2" name="Google Shape;20612;p33"/>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3" name="Google Shape;20613;p33"/>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4" name="Google Shape;20614;p33"/>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5" name="Google Shape;20615;p33"/>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6" name="Google Shape;20616;p33"/>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7" name="Google Shape;20617;p33"/>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8" name="Google Shape;20618;p33"/>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19" name="Google Shape;20619;p33"/>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0620" name="Google Shape;20620;p33"/>
          <p:cNvGrpSpPr/>
          <p:nvPr/>
        </p:nvGrpSpPr>
        <p:grpSpPr>
          <a:xfrm>
            <a:off x="334302" y="-676233"/>
            <a:ext cx="457457" cy="2851989"/>
            <a:chOff x="4842737" y="1623629"/>
            <a:chExt cx="472971" cy="2948300"/>
          </a:xfrm>
        </p:grpSpPr>
        <p:sp>
          <p:nvSpPr>
            <p:cNvPr id="20621" name="Google Shape;20621;p33"/>
            <p:cNvSpPr/>
            <p:nvPr/>
          </p:nvSpPr>
          <p:spPr>
            <a:xfrm>
              <a:off x="4883126" y="2572091"/>
              <a:ext cx="397401" cy="440419"/>
            </a:xfrm>
            <a:custGeom>
              <a:avLst/>
              <a:gdLst/>
              <a:ahLst/>
              <a:cxnLst/>
              <a:rect l="l" t="t" r="r" b="b"/>
              <a:pathLst>
                <a:path w="8619" h="9552" fill="none" extrusionOk="0">
                  <a:moveTo>
                    <a:pt x="8619" y="9551"/>
                  </a:moveTo>
                  <a:lnTo>
                    <a:pt x="4239" y="0"/>
                  </a:lnTo>
                  <a:lnTo>
                    <a:pt x="1" y="9551"/>
                  </a:lnTo>
                  <a:close/>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2" name="Google Shape;20622;p33"/>
            <p:cNvSpPr/>
            <p:nvPr/>
          </p:nvSpPr>
          <p:spPr>
            <a:xfrm>
              <a:off x="5078573" y="1623629"/>
              <a:ext cx="46" cy="948523"/>
            </a:xfrm>
            <a:custGeom>
              <a:avLst/>
              <a:gdLst/>
              <a:ahLst/>
              <a:cxnLst/>
              <a:rect l="l" t="t" r="r" b="b"/>
              <a:pathLst>
                <a:path w="1" h="20572" fill="none" extrusionOk="0">
                  <a:moveTo>
                    <a:pt x="0" y="20571"/>
                  </a:moveTo>
                  <a:lnTo>
                    <a:pt x="0" y="1"/>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3" name="Google Shape;20623;p33"/>
            <p:cNvSpPr/>
            <p:nvPr/>
          </p:nvSpPr>
          <p:spPr>
            <a:xfrm>
              <a:off x="4871415" y="3030669"/>
              <a:ext cx="415659" cy="932893"/>
            </a:xfrm>
            <a:custGeom>
              <a:avLst/>
              <a:gdLst/>
              <a:ahLst/>
              <a:cxnLst/>
              <a:rect l="l" t="t" r="r" b="b"/>
              <a:pathLst>
                <a:path w="9015" h="20233" extrusionOk="0">
                  <a:moveTo>
                    <a:pt x="0" y="1"/>
                  </a:moveTo>
                  <a:lnTo>
                    <a:pt x="0" y="20232"/>
                  </a:lnTo>
                  <a:lnTo>
                    <a:pt x="9014" y="20232"/>
                  </a:lnTo>
                  <a:lnTo>
                    <a:pt x="9014" y="1"/>
                  </a:ln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4" name="Google Shape;20624;p33"/>
            <p:cNvSpPr/>
            <p:nvPr/>
          </p:nvSpPr>
          <p:spPr>
            <a:xfrm>
              <a:off x="4950903" y="3209148"/>
              <a:ext cx="256680" cy="575929"/>
            </a:xfrm>
            <a:custGeom>
              <a:avLst/>
              <a:gdLst/>
              <a:ahLst/>
              <a:cxnLst/>
              <a:rect l="l" t="t" r="r" b="b"/>
              <a:pathLst>
                <a:path w="5567" h="12491" extrusionOk="0">
                  <a:moveTo>
                    <a:pt x="0" y="1"/>
                  </a:moveTo>
                  <a:lnTo>
                    <a:pt x="0" y="12490"/>
                  </a:lnTo>
                  <a:lnTo>
                    <a:pt x="5567" y="12490"/>
                  </a:lnTo>
                  <a:lnTo>
                    <a:pt x="55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5" name="Google Shape;20625;p33"/>
            <p:cNvSpPr/>
            <p:nvPr/>
          </p:nvSpPr>
          <p:spPr>
            <a:xfrm>
              <a:off x="4868787" y="3970001"/>
              <a:ext cx="422160" cy="226757"/>
            </a:xfrm>
            <a:custGeom>
              <a:avLst/>
              <a:gdLst/>
              <a:ahLst/>
              <a:cxnLst/>
              <a:rect l="l" t="t" r="r" b="b"/>
              <a:pathLst>
                <a:path w="9156" h="4918" fill="none" extrusionOk="0">
                  <a:moveTo>
                    <a:pt x="4578" y="4917"/>
                  </a:moveTo>
                  <a:lnTo>
                    <a:pt x="1" y="1"/>
                  </a:lnTo>
                  <a:lnTo>
                    <a:pt x="4578" y="1"/>
                  </a:lnTo>
                  <a:lnTo>
                    <a:pt x="9156" y="1"/>
                  </a:lnTo>
                  <a:close/>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6" name="Google Shape;20626;p33"/>
            <p:cNvSpPr/>
            <p:nvPr/>
          </p:nvSpPr>
          <p:spPr>
            <a:xfrm>
              <a:off x="4842737" y="2996780"/>
              <a:ext cx="472971" cy="49566"/>
            </a:xfrm>
            <a:custGeom>
              <a:avLst/>
              <a:gdLst/>
              <a:ahLst/>
              <a:cxnLst/>
              <a:rect l="l" t="t" r="r" b="b"/>
              <a:pathLst>
                <a:path w="10258" h="1075" extrusionOk="0">
                  <a:moveTo>
                    <a:pt x="538" y="1"/>
                  </a:moveTo>
                  <a:cubicBezTo>
                    <a:pt x="255" y="1"/>
                    <a:pt x="1" y="227"/>
                    <a:pt x="1" y="538"/>
                  </a:cubicBezTo>
                  <a:cubicBezTo>
                    <a:pt x="1" y="820"/>
                    <a:pt x="255" y="1075"/>
                    <a:pt x="538" y="1075"/>
                  </a:cubicBezTo>
                  <a:lnTo>
                    <a:pt x="9721" y="1075"/>
                  </a:lnTo>
                  <a:cubicBezTo>
                    <a:pt x="10004" y="1075"/>
                    <a:pt x="10258" y="820"/>
                    <a:pt x="10258" y="538"/>
                  </a:cubicBezTo>
                  <a:cubicBezTo>
                    <a:pt x="10258" y="227"/>
                    <a:pt x="10004" y="1"/>
                    <a:pt x="9721" y="1"/>
                  </a:cubicBez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7" name="Google Shape;20627;p33"/>
            <p:cNvSpPr/>
            <p:nvPr/>
          </p:nvSpPr>
          <p:spPr>
            <a:xfrm>
              <a:off x="4842737" y="3938741"/>
              <a:ext cx="472971" cy="49566"/>
            </a:xfrm>
            <a:custGeom>
              <a:avLst/>
              <a:gdLst/>
              <a:ahLst/>
              <a:cxnLst/>
              <a:rect l="l" t="t" r="r" b="b"/>
              <a:pathLst>
                <a:path w="10258" h="1075" extrusionOk="0">
                  <a:moveTo>
                    <a:pt x="538" y="0"/>
                  </a:moveTo>
                  <a:cubicBezTo>
                    <a:pt x="255" y="0"/>
                    <a:pt x="1" y="226"/>
                    <a:pt x="1" y="537"/>
                  </a:cubicBezTo>
                  <a:cubicBezTo>
                    <a:pt x="1" y="820"/>
                    <a:pt x="255" y="1074"/>
                    <a:pt x="538" y="1074"/>
                  </a:cubicBezTo>
                  <a:lnTo>
                    <a:pt x="9721" y="1074"/>
                  </a:lnTo>
                  <a:cubicBezTo>
                    <a:pt x="10004" y="1074"/>
                    <a:pt x="10258" y="820"/>
                    <a:pt x="10258" y="537"/>
                  </a:cubicBezTo>
                  <a:cubicBezTo>
                    <a:pt x="10258" y="226"/>
                    <a:pt x="10004" y="0"/>
                    <a:pt x="9721" y="0"/>
                  </a:cubicBezTo>
                  <a:close/>
                </a:path>
              </a:pathLst>
            </a:custGeom>
            <a:solidFill>
              <a:srgbClr val="672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8" name="Google Shape;20628;p33"/>
            <p:cNvSpPr/>
            <p:nvPr/>
          </p:nvSpPr>
          <p:spPr>
            <a:xfrm>
              <a:off x="5016006" y="4313958"/>
              <a:ext cx="46" cy="237131"/>
            </a:xfrm>
            <a:custGeom>
              <a:avLst/>
              <a:gdLst/>
              <a:ahLst/>
              <a:cxnLst/>
              <a:rect l="l" t="t" r="r" b="b"/>
              <a:pathLst>
                <a:path w="1" h="5143" fill="none" extrusionOk="0">
                  <a:moveTo>
                    <a:pt x="1" y="0"/>
                  </a:moveTo>
                  <a:lnTo>
                    <a:pt x="1" y="5143"/>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9" name="Google Shape;20629;p33"/>
            <p:cNvSpPr/>
            <p:nvPr/>
          </p:nvSpPr>
          <p:spPr>
            <a:xfrm>
              <a:off x="5038183" y="4321750"/>
              <a:ext cx="46" cy="241096"/>
            </a:xfrm>
            <a:custGeom>
              <a:avLst/>
              <a:gdLst/>
              <a:ahLst/>
              <a:cxnLst/>
              <a:rect l="l" t="t" r="r" b="b"/>
              <a:pathLst>
                <a:path w="1" h="5229" fill="none" extrusionOk="0">
                  <a:moveTo>
                    <a:pt x="0" y="1"/>
                  </a:moveTo>
                  <a:lnTo>
                    <a:pt x="0" y="5228"/>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0" name="Google Shape;20630;p33"/>
            <p:cNvSpPr/>
            <p:nvPr/>
          </p:nvSpPr>
          <p:spPr>
            <a:xfrm>
              <a:off x="5062943" y="4321750"/>
              <a:ext cx="46" cy="250179"/>
            </a:xfrm>
            <a:custGeom>
              <a:avLst/>
              <a:gdLst/>
              <a:ahLst/>
              <a:cxnLst/>
              <a:rect l="l" t="t" r="r" b="b"/>
              <a:pathLst>
                <a:path w="1" h="5426" fill="none" extrusionOk="0">
                  <a:moveTo>
                    <a:pt x="0" y="1"/>
                  </a:moveTo>
                  <a:lnTo>
                    <a:pt x="0" y="5426"/>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1" name="Google Shape;20631;p33"/>
            <p:cNvSpPr/>
            <p:nvPr/>
          </p:nvSpPr>
          <p:spPr>
            <a:xfrm>
              <a:off x="5141094" y="4313958"/>
              <a:ext cx="46" cy="237131"/>
            </a:xfrm>
            <a:custGeom>
              <a:avLst/>
              <a:gdLst/>
              <a:ahLst/>
              <a:cxnLst/>
              <a:rect l="l" t="t" r="r" b="b"/>
              <a:pathLst>
                <a:path w="1" h="5143" fill="none" extrusionOk="0">
                  <a:moveTo>
                    <a:pt x="1" y="0"/>
                  </a:moveTo>
                  <a:lnTo>
                    <a:pt x="1" y="5143"/>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2" name="Google Shape;20632;p33"/>
            <p:cNvSpPr/>
            <p:nvPr/>
          </p:nvSpPr>
          <p:spPr>
            <a:xfrm>
              <a:off x="5118962" y="4321750"/>
              <a:ext cx="46" cy="241096"/>
            </a:xfrm>
            <a:custGeom>
              <a:avLst/>
              <a:gdLst/>
              <a:ahLst/>
              <a:cxnLst/>
              <a:rect l="l" t="t" r="r" b="b"/>
              <a:pathLst>
                <a:path w="1" h="5229" fill="none" extrusionOk="0">
                  <a:moveTo>
                    <a:pt x="0" y="1"/>
                  </a:moveTo>
                  <a:lnTo>
                    <a:pt x="0" y="5228"/>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3" name="Google Shape;20633;p33"/>
            <p:cNvSpPr/>
            <p:nvPr/>
          </p:nvSpPr>
          <p:spPr>
            <a:xfrm>
              <a:off x="5094203" y="4321750"/>
              <a:ext cx="46" cy="250179"/>
            </a:xfrm>
            <a:custGeom>
              <a:avLst/>
              <a:gdLst/>
              <a:ahLst/>
              <a:cxnLst/>
              <a:rect l="l" t="t" r="r" b="b"/>
              <a:pathLst>
                <a:path w="1" h="5426" fill="none" extrusionOk="0">
                  <a:moveTo>
                    <a:pt x="0" y="1"/>
                  </a:moveTo>
                  <a:lnTo>
                    <a:pt x="0" y="5426"/>
                  </a:lnTo>
                </a:path>
              </a:pathLst>
            </a:custGeom>
            <a:noFill/>
            <a:ln w="9175" cap="rnd" cmpd="sng">
              <a:solidFill>
                <a:srgbClr val="CF2C2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4" name="Google Shape;20634;p33"/>
            <p:cNvSpPr/>
            <p:nvPr/>
          </p:nvSpPr>
          <p:spPr>
            <a:xfrm>
              <a:off x="4984745" y="4238389"/>
              <a:ext cx="188949" cy="145654"/>
            </a:xfrm>
            <a:custGeom>
              <a:avLst/>
              <a:gdLst/>
              <a:ahLst/>
              <a:cxnLst/>
              <a:rect l="l" t="t" r="r" b="b"/>
              <a:pathLst>
                <a:path w="4098" h="3159" extrusionOk="0">
                  <a:moveTo>
                    <a:pt x="2063" y="0"/>
                  </a:moveTo>
                  <a:cubicBezTo>
                    <a:pt x="905" y="0"/>
                    <a:pt x="1" y="905"/>
                    <a:pt x="1" y="2063"/>
                  </a:cubicBezTo>
                  <a:lnTo>
                    <a:pt x="1" y="2120"/>
                  </a:lnTo>
                  <a:cubicBezTo>
                    <a:pt x="1" y="2812"/>
                    <a:pt x="1025" y="3158"/>
                    <a:pt x="2049" y="3158"/>
                  </a:cubicBezTo>
                  <a:cubicBezTo>
                    <a:pt x="3074" y="3158"/>
                    <a:pt x="4098" y="2812"/>
                    <a:pt x="4098" y="2120"/>
                  </a:cubicBezTo>
                  <a:lnTo>
                    <a:pt x="4098" y="2063"/>
                  </a:lnTo>
                  <a:cubicBezTo>
                    <a:pt x="4098" y="905"/>
                    <a:pt x="3194" y="0"/>
                    <a:pt x="2063" y="0"/>
                  </a:cubicBezTo>
                  <a:close/>
                </a:path>
              </a:pathLst>
            </a:custGeom>
            <a:solidFill>
              <a:srgbClr val="CF2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5" name="Google Shape;20635;p33"/>
            <p:cNvSpPr/>
            <p:nvPr/>
          </p:nvSpPr>
          <p:spPr>
            <a:xfrm>
              <a:off x="5027763" y="4178450"/>
              <a:ext cx="91247" cy="78244"/>
            </a:xfrm>
            <a:custGeom>
              <a:avLst/>
              <a:gdLst/>
              <a:ahLst/>
              <a:cxnLst/>
              <a:rect l="l" t="t" r="r" b="b"/>
              <a:pathLst>
                <a:path w="1979" h="1697" extrusionOk="0">
                  <a:moveTo>
                    <a:pt x="1130" y="1"/>
                  </a:moveTo>
                  <a:cubicBezTo>
                    <a:pt x="368" y="1"/>
                    <a:pt x="0" y="905"/>
                    <a:pt x="509" y="1442"/>
                  </a:cubicBezTo>
                  <a:cubicBezTo>
                    <a:pt x="684" y="1617"/>
                    <a:pt x="902" y="1696"/>
                    <a:pt x="1116" y="1696"/>
                  </a:cubicBezTo>
                  <a:cubicBezTo>
                    <a:pt x="1556" y="1696"/>
                    <a:pt x="1978" y="1362"/>
                    <a:pt x="1978" y="848"/>
                  </a:cubicBezTo>
                  <a:cubicBezTo>
                    <a:pt x="1978" y="368"/>
                    <a:pt x="1583" y="1"/>
                    <a:pt x="1130" y="1"/>
                  </a:cubicBezTo>
                  <a:close/>
                </a:path>
              </a:pathLst>
            </a:custGeom>
            <a:solidFill>
              <a:srgbClr val="EBAA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36" name="Google Shape;20636;p33"/>
          <p:cNvGrpSpPr/>
          <p:nvPr/>
        </p:nvGrpSpPr>
        <p:grpSpPr>
          <a:xfrm flipH="1">
            <a:off x="10869742" y="404543"/>
            <a:ext cx="227241" cy="278656"/>
            <a:chOff x="7314226" y="2364570"/>
            <a:chExt cx="170431" cy="208992"/>
          </a:xfrm>
        </p:grpSpPr>
        <p:sp>
          <p:nvSpPr>
            <p:cNvPr id="20637" name="Google Shape;20637;p3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8" name="Google Shape;20638;p3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9" name="Google Shape;20639;p3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0" name="Google Shape;20640;p3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41" name="Google Shape;20641;p33"/>
          <p:cNvSpPr/>
          <p:nvPr/>
        </p:nvSpPr>
        <p:spPr>
          <a:xfrm flipH="1">
            <a:off x="11588502" y="5795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42" name="Google Shape;20642;p33"/>
          <p:cNvSpPr/>
          <p:nvPr/>
        </p:nvSpPr>
        <p:spPr>
          <a:xfrm flipH="1">
            <a:off x="11634326" y="1241367"/>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643" name="Google Shape;20643;p33"/>
          <p:cNvGrpSpPr/>
          <p:nvPr/>
        </p:nvGrpSpPr>
        <p:grpSpPr>
          <a:xfrm flipH="1">
            <a:off x="11238542" y="1908976"/>
            <a:ext cx="227241" cy="278656"/>
            <a:chOff x="7314226" y="2364570"/>
            <a:chExt cx="170431" cy="208992"/>
          </a:xfrm>
        </p:grpSpPr>
        <p:sp>
          <p:nvSpPr>
            <p:cNvPr id="20644" name="Google Shape;20644;p3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5" name="Google Shape;20645;p3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6" name="Google Shape;20646;p3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7" name="Google Shape;20647;p3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48" name="Google Shape;20648;p33"/>
          <p:cNvGrpSpPr/>
          <p:nvPr/>
        </p:nvGrpSpPr>
        <p:grpSpPr>
          <a:xfrm flipH="1">
            <a:off x="173809" y="2552309"/>
            <a:ext cx="227241" cy="278656"/>
            <a:chOff x="7314226" y="2364570"/>
            <a:chExt cx="170431" cy="208992"/>
          </a:xfrm>
        </p:grpSpPr>
        <p:sp>
          <p:nvSpPr>
            <p:cNvPr id="20649" name="Google Shape;20649;p33"/>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0" name="Google Shape;20650;p33"/>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1" name="Google Shape;20651;p33"/>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2" name="Google Shape;20652;p33"/>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53" name="Google Shape;20653;p33"/>
          <p:cNvSpPr/>
          <p:nvPr/>
        </p:nvSpPr>
        <p:spPr>
          <a:xfrm flipH="1">
            <a:off x="542635" y="3067129"/>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54" name="Google Shape;20654;p33"/>
          <p:cNvSpPr/>
          <p:nvPr/>
        </p:nvSpPr>
        <p:spPr>
          <a:xfrm flipH="1">
            <a:off x="11863235" y="27509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035504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1325"/>
        <p:cNvGrpSpPr/>
        <p:nvPr/>
      </p:nvGrpSpPr>
      <p:grpSpPr>
        <a:xfrm>
          <a:off x="0" y="0"/>
          <a:ext cx="0" cy="0"/>
          <a:chOff x="0" y="0"/>
          <a:chExt cx="0" cy="0"/>
        </a:xfrm>
      </p:grpSpPr>
      <p:grpSp>
        <p:nvGrpSpPr>
          <p:cNvPr id="21326" name="Google Shape;21326;p35"/>
          <p:cNvGrpSpPr/>
          <p:nvPr/>
        </p:nvGrpSpPr>
        <p:grpSpPr>
          <a:xfrm>
            <a:off x="-59163" y="-149462"/>
            <a:ext cx="12310325" cy="7156923"/>
            <a:chOff x="-36097" y="-112100"/>
            <a:chExt cx="9232744" cy="5367692"/>
          </a:xfrm>
        </p:grpSpPr>
        <p:sp>
          <p:nvSpPr>
            <p:cNvPr id="21327" name="Google Shape;21327;p35"/>
            <p:cNvSpPr/>
            <p:nvPr/>
          </p:nvSpPr>
          <p:spPr>
            <a:xfrm rot="2700000">
              <a:off x="19464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8" name="Google Shape;21328;p35"/>
            <p:cNvSpPr/>
            <p:nvPr/>
          </p:nvSpPr>
          <p:spPr>
            <a:xfrm rot="2700000">
              <a:off x="23328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9" name="Google Shape;21329;p35"/>
            <p:cNvSpPr/>
            <p:nvPr/>
          </p:nvSpPr>
          <p:spPr>
            <a:xfrm rot="2700000">
              <a:off x="271920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0" name="Google Shape;21330;p35"/>
            <p:cNvSpPr/>
            <p:nvPr/>
          </p:nvSpPr>
          <p:spPr>
            <a:xfrm rot="2700000">
              <a:off x="310557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1" name="Google Shape;21331;p35"/>
            <p:cNvSpPr/>
            <p:nvPr/>
          </p:nvSpPr>
          <p:spPr>
            <a:xfrm rot="2700000">
              <a:off x="19464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2" name="Google Shape;21332;p35"/>
            <p:cNvSpPr/>
            <p:nvPr/>
          </p:nvSpPr>
          <p:spPr>
            <a:xfrm rot="2700000">
              <a:off x="23328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3" name="Google Shape;21333;p35"/>
            <p:cNvSpPr/>
            <p:nvPr/>
          </p:nvSpPr>
          <p:spPr>
            <a:xfrm rot="2700000">
              <a:off x="271920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4" name="Google Shape;21334;p35"/>
            <p:cNvSpPr/>
            <p:nvPr/>
          </p:nvSpPr>
          <p:spPr>
            <a:xfrm rot="2700000">
              <a:off x="310557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5" name="Google Shape;21335;p35"/>
            <p:cNvSpPr/>
            <p:nvPr/>
          </p:nvSpPr>
          <p:spPr>
            <a:xfrm rot="2700000">
              <a:off x="218270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6" name="Google Shape;21336;p35"/>
            <p:cNvSpPr/>
            <p:nvPr/>
          </p:nvSpPr>
          <p:spPr>
            <a:xfrm rot="2700000">
              <a:off x="25690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7" name="Google Shape;21337;p35"/>
            <p:cNvSpPr/>
            <p:nvPr/>
          </p:nvSpPr>
          <p:spPr>
            <a:xfrm rot="2700000">
              <a:off x="295545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8" name="Google Shape;21338;p35"/>
            <p:cNvSpPr/>
            <p:nvPr/>
          </p:nvSpPr>
          <p:spPr>
            <a:xfrm rot="2700000">
              <a:off x="349194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9" name="Google Shape;21339;p35"/>
            <p:cNvSpPr/>
            <p:nvPr/>
          </p:nvSpPr>
          <p:spPr>
            <a:xfrm rot="2700000">
              <a:off x="349194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0" name="Google Shape;21340;p35"/>
            <p:cNvSpPr/>
            <p:nvPr/>
          </p:nvSpPr>
          <p:spPr>
            <a:xfrm rot="2700000">
              <a:off x="334182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1" name="Google Shape;21341;p35"/>
            <p:cNvSpPr/>
            <p:nvPr/>
          </p:nvSpPr>
          <p:spPr>
            <a:xfrm rot="2700000">
              <a:off x="387831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2" name="Google Shape;21342;p35"/>
            <p:cNvSpPr/>
            <p:nvPr/>
          </p:nvSpPr>
          <p:spPr>
            <a:xfrm rot="2700000">
              <a:off x="387831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3" name="Google Shape;21343;p35"/>
            <p:cNvSpPr/>
            <p:nvPr/>
          </p:nvSpPr>
          <p:spPr>
            <a:xfrm rot="2700000">
              <a:off x="372819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4" name="Google Shape;21344;p35"/>
            <p:cNvSpPr/>
            <p:nvPr/>
          </p:nvSpPr>
          <p:spPr>
            <a:xfrm rot="2700000">
              <a:off x="4264681"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5" name="Google Shape;21345;p35"/>
            <p:cNvSpPr/>
            <p:nvPr/>
          </p:nvSpPr>
          <p:spPr>
            <a:xfrm rot="2700000">
              <a:off x="4264681"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6" name="Google Shape;21346;p35"/>
            <p:cNvSpPr/>
            <p:nvPr/>
          </p:nvSpPr>
          <p:spPr>
            <a:xfrm rot="2700000">
              <a:off x="4114564"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7" name="Google Shape;21347;p35"/>
            <p:cNvSpPr/>
            <p:nvPr/>
          </p:nvSpPr>
          <p:spPr>
            <a:xfrm rot="2700000">
              <a:off x="465105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8" name="Google Shape;21348;p35"/>
            <p:cNvSpPr/>
            <p:nvPr/>
          </p:nvSpPr>
          <p:spPr>
            <a:xfrm rot="2700000">
              <a:off x="465105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9" name="Google Shape;21349;p35"/>
            <p:cNvSpPr/>
            <p:nvPr/>
          </p:nvSpPr>
          <p:spPr>
            <a:xfrm rot="2700000">
              <a:off x="450093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0" name="Google Shape;21350;p35"/>
            <p:cNvSpPr/>
            <p:nvPr/>
          </p:nvSpPr>
          <p:spPr>
            <a:xfrm rot="2700000">
              <a:off x="19464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1" name="Google Shape;21351;p35"/>
            <p:cNvSpPr/>
            <p:nvPr/>
          </p:nvSpPr>
          <p:spPr>
            <a:xfrm rot="2700000">
              <a:off x="23328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2" name="Google Shape;21352;p35"/>
            <p:cNvSpPr/>
            <p:nvPr/>
          </p:nvSpPr>
          <p:spPr>
            <a:xfrm rot="2700000">
              <a:off x="271920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3" name="Google Shape;21353;p35"/>
            <p:cNvSpPr/>
            <p:nvPr/>
          </p:nvSpPr>
          <p:spPr>
            <a:xfrm rot="2700000">
              <a:off x="310557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4" name="Google Shape;21354;p35"/>
            <p:cNvSpPr/>
            <p:nvPr/>
          </p:nvSpPr>
          <p:spPr>
            <a:xfrm rot="2700000">
              <a:off x="19464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5" name="Google Shape;21355;p35"/>
            <p:cNvSpPr/>
            <p:nvPr/>
          </p:nvSpPr>
          <p:spPr>
            <a:xfrm rot="2700000">
              <a:off x="23328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6" name="Google Shape;21356;p35"/>
            <p:cNvSpPr/>
            <p:nvPr/>
          </p:nvSpPr>
          <p:spPr>
            <a:xfrm rot="2700000">
              <a:off x="271920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7" name="Google Shape;21357;p35"/>
            <p:cNvSpPr/>
            <p:nvPr/>
          </p:nvSpPr>
          <p:spPr>
            <a:xfrm rot="2700000">
              <a:off x="310557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8" name="Google Shape;21358;p35"/>
            <p:cNvSpPr/>
            <p:nvPr/>
          </p:nvSpPr>
          <p:spPr>
            <a:xfrm rot="2700000">
              <a:off x="218270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9" name="Google Shape;21359;p35"/>
            <p:cNvSpPr/>
            <p:nvPr/>
          </p:nvSpPr>
          <p:spPr>
            <a:xfrm rot="2700000">
              <a:off x="25690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0" name="Google Shape;21360;p35"/>
            <p:cNvSpPr/>
            <p:nvPr/>
          </p:nvSpPr>
          <p:spPr>
            <a:xfrm rot="2700000">
              <a:off x="295545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1" name="Google Shape;21361;p35"/>
            <p:cNvSpPr/>
            <p:nvPr/>
          </p:nvSpPr>
          <p:spPr>
            <a:xfrm rot="2700000">
              <a:off x="349194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2" name="Google Shape;21362;p35"/>
            <p:cNvSpPr/>
            <p:nvPr/>
          </p:nvSpPr>
          <p:spPr>
            <a:xfrm rot="2700000">
              <a:off x="349194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3" name="Google Shape;21363;p35"/>
            <p:cNvSpPr/>
            <p:nvPr/>
          </p:nvSpPr>
          <p:spPr>
            <a:xfrm rot="2700000">
              <a:off x="334182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4" name="Google Shape;21364;p35"/>
            <p:cNvSpPr/>
            <p:nvPr/>
          </p:nvSpPr>
          <p:spPr>
            <a:xfrm rot="2700000">
              <a:off x="387831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5" name="Google Shape;21365;p35"/>
            <p:cNvSpPr/>
            <p:nvPr/>
          </p:nvSpPr>
          <p:spPr>
            <a:xfrm rot="2700000">
              <a:off x="387831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6" name="Google Shape;21366;p35"/>
            <p:cNvSpPr/>
            <p:nvPr/>
          </p:nvSpPr>
          <p:spPr>
            <a:xfrm rot="2700000">
              <a:off x="372819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7" name="Google Shape;21367;p35"/>
            <p:cNvSpPr/>
            <p:nvPr/>
          </p:nvSpPr>
          <p:spPr>
            <a:xfrm rot="2700000">
              <a:off x="4264681"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8" name="Google Shape;21368;p35"/>
            <p:cNvSpPr/>
            <p:nvPr/>
          </p:nvSpPr>
          <p:spPr>
            <a:xfrm rot="2700000">
              <a:off x="4264681"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9" name="Google Shape;21369;p35"/>
            <p:cNvSpPr/>
            <p:nvPr/>
          </p:nvSpPr>
          <p:spPr>
            <a:xfrm rot="2700000">
              <a:off x="4114564"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0" name="Google Shape;21370;p35"/>
            <p:cNvSpPr/>
            <p:nvPr/>
          </p:nvSpPr>
          <p:spPr>
            <a:xfrm rot="2700000">
              <a:off x="465105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1" name="Google Shape;21371;p35"/>
            <p:cNvSpPr/>
            <p:nvPr/>
          </p:nvSpPr>
          <p:spPr>
            <a:xfrm rot="2700000">
              <a:off x="465105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2" name="Google Shape;21372;p35"/>
            <p:cNvSpPr/>
            <p:nvPr/>
          </p:nvSpPr>
          <p:spPr>
            <a:xfrm rot="2700000">
              <a:off x="450093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3" name="Google Shape;21373;p35"/>
            <p:cNvSpPr/>
            <p:nvPr/>
          </p:nvSpPr>
          <p:spPr>
            <a:xfrm rot="2700000">
              <a:off x="218270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4" name="Google Shape;21374;p35"/>
            <p:cNvSpPr/>
            <p:nvPr/>
          </p:nvSpPr>
          <p:spPr>
            <a:xfrm rot="2700000">
              <a:off x="25690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5" name="Google Shape;21375;p35"/>
            <p:cNvSpPr/>
            <p:nvPr/>
          </p:nvSpPr>
          <p:spPr>
            <a:xfrm rot="2700000">
              <a:off x="295545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6" name="Google Shape;21376;p35"/>
            <p:cNvSpPr/>
            <p:nvPr/>
          </p:nvSpPr>
          <p:spPr>
            <a:xfrm rot="2700000">
              <a:off x="334182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7" name="Google Shape;21377;p35"/>
            <p:cNvSpPr/>
            <p:nvPr/>
          </p:nvSpPr>
          <p:spPr>
            <a:xfrm rot="2700000">
              <a:off x="372819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8" name="Google Shape;21378;p35"/>
            <p:cNvSpPr/>
            <p:nvPr/>
          </p:nvSpPr>
          <p:spPr>
            <a:xfrm rot="2700000">
              <a:off x="4114564"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9" name="Google Shape;21379;p35"/>
            <p:cNvSpPr/>
            <p:nvPr/>
          </p:nvSpPr>
          <p:spPr>
            <a:xfrm rot="2700000">
              <a:off x="450093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0" name="Google Shape;21380;p35"/>
            <p:cNvSpPr/>
            <p:nvPr/>
          </p:nvSpPr>
          <p:spPr>
            <a:xfrm rot="2700000">
              <a:off x="19464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1" name="Google Shape;21381;p35"/>
            <p:cNvSpPr/>
            <p:nvPr/>
          </p:nvSpPr>
          <p:spPr>
            <a:xfrm rot="2700000">
              <a:off x="23328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2" name="Google Shape;21382;p35"/>
            <p:cNvSpPr/>
            <p:nvPr/>
          </p:nvSpPr>
          <p:spPr>
            <a:xfrm rot="2700000">
              <a:off x="271920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3" name="Google Shape;21383;p35"/>
            <p:cNvSpPr/>
            <p:nvPr/>
          </p:nvSpPr>
          <p:spPr>
            <a:xfrm rot="2700000">
              <a:off x="310557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4" name="Google Shape;21384;p35"/>
            <p:cNvSpPr/>
            <p:nvPr/>
          </p:nvSpPr>
          <p:spPr>
            <a:xfrm rot="2700000">
              <a:off x="349194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5" name="Google Shape;21385;p35"/>
            <p:cNvSpPr/>
            <p:nvPr/>
          </p:nvSpPr>
          <p:spPr>
            <a:xfrm rot="2700000">
              <a:off x="387831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6" name="Google Shape;21386;p35"/>
            <p:cNvSpPr/>
            <p:nvPr/>
          </p:nvSpPr>
          <p:spPr>
            <a:xfrm rot="2700000">
              <a:off x="4264681"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7" name="Google Shape;21387;p35"/>
            <p:cNvSpPr/>
            <p:nvPr/>
          </p:nvSpPr>
          <p:spPr>
            <a:xfrm rot="2700000">
              <a:off x="465105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8" name="Google Shape;21388;p35"/>
            <p:cNvSpPr/>
            <p:nvPr/>
          </p:nvSpPr>
          <p:spPr>
            <a:xfrm rot="2700000">
              <a:off x="218270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9" name="Google Shape;21389;p35"/>
            <p:cNvSpPr/>
            <p:nvPr/>
          </p:nvSpPr>
          <p:spPr>
            <a:xfrm rot="2700000">
              <a:off x="25690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0" name="Google Shape;21390;p35"/>
            <p:cNvSpPr/>
            <p:nvPr/>
          </p:nvSpPr>
          <p:spPr>
            <a:xfrm rot="2700000">
              <a:off x="295545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1" name="Google Shape;21391;p35"/>
            <p:cNvSpPr/>
            <p:nvPr/>
          </p:nvSpPr>
          <p:spPr>
            <a:xfrm rot="2700000">
              <a:off x="334182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2" name="Google Shape;21392;p35"/>
            <p:cNvSpPr/>
            <p:nvPr/>
          </p:nvSpPr>
          <p:spPr>
            <a:xfrm rot="2700000">
              <a:off x="372819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3" name="Google Shape;21393;p35"/>
            <p:cNvSpPr/>
            <p:nvPr/>
          </p:nvSpPr>
          <p:spPr>
            <a:xfrm rot="2700000">
              <a:off x="4114564"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4" name="Google Shape;21394;p35"/>
            <p:cNvSpPr/>
            <p:nvPr/>
          </p:nvSpPr>
          <p:spPr>
            <a:xfrm rot="2700000">
              <a:off x="450093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5" name="Google Shape;21395;p35"/>
            <p:cNvSpPr/>
            <p:nvPr/>
          </p:nvSpPr>
          <p:spPr>
            <a:xfrm rot="2700000">
              <a:off x="503742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6" name="Google Shape;21396;p35"/>
            <p:cNvSpPr/>
            <p:nvPr/>
          </p:nvSpPr>
          <p:spPr>
            <a:xfrm rot="2700000">
              <a:off x="503742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7" name="Google Shape;21397;p35"/>
            <p:cNvSpPr/>
            <p:nvPr/>
          </p:nvSpPr>
          <p:spPr>
            <a:xfrm rot="2700000">
              <a:off x="503742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8" name="Google Shape;21398;p35"/>
            <p:cNvSpPr/>
            <p:nvPr/>
          </p:nvSpPr>
          <p:spPr>
            <a:xfrm rot="2700000">
              <a:off x="503742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9" name="Google Shape;21399;p35"/>
            <p:cNvSpPr/>
            <p:nvPr/>
          </p:nvSpPr>
          <p:spPr>
            <a:xfrm rot="2700000">
              <a:off x="503742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0" name="Google Shape;21400;p35"/>
            <p:cNvSpPr/>
            <p:nvPr/>
          </p:nvSpPr>
          <p:spPr>
            <a:xfrm rot="2700000">
              <a:off x="488730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1" name="Google Shape;21401;p35"/>
            <p:cNvSpPr/>
            <p:nvPr/>
          </p:nvSpPr>
          <p:spPr>
            <a:xfrm rot="2700000">
              <a:off x="488730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2" name="Google Shape;21402;p35"/>
            <p:cNvSpPr/>
            <p:nvPr/>
          </p:nvSpPr>
          <p:spPr>
            <a:xfrm rot="2700000">
              <a:off x="488730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3" name="Google Shape;21403;p35"/>
            <p:cNvSpPr/>
            <p:nvPr/>
          </p:nvSpPr>
          <p:spPr>
            <a:xfrm rot="2700000">
              <a:off x="488730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4" name="Google Shape;21404;p35"/>
            <p:cNvSpPr/>
            <p:nvPr/>
          </p:nvSpPr>
          <p:spPr>
            <a:xfrm rot="2700000">
              <a:off x="527367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5" name="Google Shape;21405;p35"/>
            <p:cNvSpPr/>
            <p:nvPr/>
          </p:nvSpPr>
          <p:spPr>
            <a:xfrm rot="2700000">
              <a:off x="527367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6" name="Google Shape;21406;p35"/>
            <p:cNvSpPr/>
            <p:nvPr/>
          </p:nvSpPr>
          <p:spPr>
            <a:xfrm rot="2700000">
              <a:off x="527367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7" name="Google Shape;21407;p35"/>
            <p:cNvSpPr/>
            <p:nvPr/>
          </p:nvSpPr>
          <p:spPr>
            <a:xfrm rot="2700000">
              <a:off x="527367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8" name="Google Shape;21408;p35"/>
            <p:cNvSpPr/>
            <p:nvPr/>
          </p:nvSpPr>
          <p:spPr>
            <a:xfrm rot="2700000">
              <a:off x="542379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9" name="Google Shape;21409;p35"/>
            <p:cNvSpPr/>
            <p:nvPr/>
          </p:nvSpPr>
          <p:spPr>
            <a:xfrm rot="2700000">
              <a:off x="542379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0" name="Google Shape;21410;p35"/>
            <p:cNvSpPr/>
            <p:nvPr/>
          </p:nvSpPr>
          <p:spPr>
            <a:xfrm rot="2700000">
              <a:off x="542379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1" name="Google Shape;21411;p35"/>
            <p:cNvSpPr/>
            <p:nvPr/>
          </p:nvSpPr>
          <p:spPr>
            <a:xfrm rot="2700000">
              <a:off x="542379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2" name="Google Shape;21412;p35"/>
            <p:cNvSpPr/>
            <p:nvPr/>
          </p:nvSpPr>
          <p:spPr>
            <a:xfrm rot="2700000">
              <a:off x="542379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3" name="Google Shape;21413;p35"/>
            <p:cNvSpPr/>
            <p:nvPr/>
          </p:nvSpPr>
          <p:spPr>
            <a:xfrm rot="2700000">
              <a:off x="566005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4" name="Google Shape;21414;p35"/>
            <p:cNvSpPr/>
            <p:nvPr/>
          </p:nvSpPr>
          <p:spPr>
            <a:xfrm rot="2700000">
              <a:off x="566005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5" name="Google Shape;21415;p35"/>
            <p:cNvSpPr/>
            <p:nvPr/>
          </p:nvSpPr>
          <p:spPr>
            <a:xfrm rot="2700000">
              <a:off x="566005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6" name="Google Shape;21416;p35"/>
            <p:cNvSpPr/>
            <p:nvPr/>
          </p:nvSpPr>
          <p:spPr>
            <a:xfrm rot="2700000">
              <a:off x="566005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7" name="Google Shape;21417;p35"/>
            <p:cNvSpPr/>
            <p:nvPr/>
          </p:nvSpPr>
          <p:spPr>
            <a:xfrm rot="2700000">
              <a:off x="19464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8" name="Google Shape;21418;p35"/>
            <p:cNvSpPr/>
            <p:nvPr/>
          </p:nvSpPr>
          <p:spPr>
            <a:xfrm rot="2700000">
              <a:off x="23328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9" name="Google Shape;21419;p35"/>
            <p:cNvSpPr/>
            <p:nvPr/>
          </p:nvSpPr>
          <p:spPr>
            <a:xfrm rot="2700000">
              <a:off x="271920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0" name="Google Shape;21420;p35"/>
            <p:cNvSpPr/>
            <p:nvPr/>
          </p:nvSpPr>
          <p:spPr>
            <a:xfrm rot="2700000">
              <a:off x="310557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1" name="Google Shape;21421;p35"/>
            <p:cNvSpPr/>
            <p:nvPr/>
          </p:nvSpPr>
          <p:spPr>
            <a:xfrm rot="2700000">
              <a:off x="349194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2" name="Google Shape;21422;p35"/>
            <p:cNvSpPr/>
            <p:nvPr/>
          </p:nvSpPr>
          <p:spPr>
            <a:xfrm rot="2700000">
              <a:off x="387831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3" name="Google Shape;21423;p35"/>
            <p:cNvSpPr/>
            <p:nvPr/>
          </p:nvSpPr>
          <p:spPr>
            <a:xfrm rot="2700000">
              <a:off x="4264681"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4" name="Google Shape;21424;p35"/>
            <p:cNvSpPr/>
            <p:nvPr/>
          </p:nvSpPr>
          <p:spPr>
            <a:xfrm rot="2700000">
              <a:off x="465105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5" name="Google Shape;21425;p35"/>
            <p:cNvSpPr/>
            <p:nvPr/>
          </p:nvSpPr>
          <p:spPr>
            <a:xfrm rot="2700000">
              <a:off x="503742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6" name="Google Shape;21426;p35"/>
            <p:cNvSpPr/>
            <p:nvPr/>
          </p:nvSpPr>
          <p:spPr>
            <a:xfrm rot="2700000">
              <a:off x="542379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7" name="Google Shape;21427;p35"/>
            <p:cNvSpPr/>
            <p:nvPr/>
          </p:nvSpPr>
          <p:spPr>
            <a:xfrm rot="2700000">
              <a:off x="218270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8" name="Google Shape;21428;p35"/>
            <p:cNvSpPr/>
            <p:nvPr/>
          </p:nvSpPr>
          <p:spPr>
            <a:xfrm rot="2700000">
              <a:off x="25690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9" name="Google Shape;21429;p35"/>
            <p:cNvSpPr/>
            <p:nvPr/>
          </p:nvSpPr>
          <p:spPr>
            <a:xfrm rot="2700000">
              <a:off x="295545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0" name="Google Shape;21430;p35"/>
            <p:cNvSpPr/>
            <p:nvPr/>
          </p:nvSpPr>
          <p:spPr>
            <a:xfrm rot="2700000">
              <a:off x="334182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1" name="Google Shape;21431;p35"/>
            <p:cNvSpPr/>
            <p:nvPr/>
          </p:nvSpPr>
          <p:spPr>
            <a:xfrm rot="2700000">
              <a:off x="372819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2" name="Google Shape;21432;p35"/>
            <p:cNvSpPr/>
            <p:nvPr/>
          </p:nvSpPr>
          <p:spPr>
            <a:xfrm rot="2700000">
              <a:off x="4114564"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3" name="Google Shape;21433;p35"/>
            <p:cNvSpPr/>
            <p:nvPr/>
          </p:nvSpPr>
          <p:spPr>
            <a:xfrm rot="2700000">
              <a:off x="450093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4" name="Google Shape;21434;p35"/>
            <p:cNvSpPr/>
            <p:nvPr/>
          </p:nvSpPr>
          <p:spPr>
            <a:xfrm rot="2700000">
              <a:off x="488730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5" name="Google Shape;21435;p35"/>
            <p:cNvSpPr/>
            <p:nvPr/>
          </p:nvSpPr>
          <p:spPr>
            <a:xfrm rot="2700000">
              <a:off x="527367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6" name="Google Shape;21436;p35"/>
            <p:cNvSpPr/>
            <p:nvPr/>
          </p:nvSpPr>
          <p:spPr>
            <a:xfrm rot="2700000">
              <a:off x="566005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7" name="Google Shape;21437;p35"/>
            <p:cNvSpPr/>
            <p:nvPr/>
          </p:nvSpPr>
          <p:spPr>
            <a:xfrm rot="2700000">
              <a:off x="581016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8" name="Google Shape;21438;p35"/>
            <p:cNvSpPr/>
            <p:nvPr/>
          </p:nvSpPr>
          <p:spPr>
            <a:xfrm rot="2700000">
              <a:off x="581016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9" name="Google Shape;21439;p35"/>
            <p:cNvSpPr/>
            <p:nvPr/>
          </p:nvSpPr>
          <p:spPr>
            <a:xfrm rot="2700000">
              <a:off x="581016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0" name="Google Shape;21440;p35"/>
            <p:cNvSpPr/>
            <p:nvPr/>
          </p:nvSpPr>
          <p:spPr>
            <a:xfrm rot="2700000">
              <a:off x="581016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1" name="Google Shape;21441;p35"/>
            <p:cNvSpPr/>
            <p:nvPr/>
          </p:nvSpPr>
          <p:spPr>
            <a:xfrm rot="2700000">
              <a:off x="581016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2" name="Google Shape;21442;p35"/>
            <p:cNvSpPr/>
            <p:nvPr/>
          </p:nvSpPr>
          <p:spPr>
            <a:xfrm rot="2700000">
              <a:off x="581016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3" name="Google Shape;21443;p35"/>
            <p:cNvSpPr/>
            <p:nvPr/>
          </p:nvSpPr>
          <p:spPr>
            <a:xfrm rot="2700000">
              <a:off x="19464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4" name="Google Shape;21444;p35"/>
            <p:cNvSpPr/>
            <p:nvPr/>
          </p:nvSpPr>
          <p:spPr>
            <a:xfrm rot="2700000">
              <a:off x="23328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5" name="Google Shape;21445;p35"/>
            <p:cNvSpPr/>
            <p:nvPr/>
          </p:nvSpPr>
          <p:spPr>
            <a:xfrm rot="2700000">
              <a:off x="271920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6" name="Google Shape;21446;p35"/>
            <p:cNvSpPr/>
            <p:nvPr/>
          </p:nvSpPr>
          <p:spPr>
            <a:xfrm rot="2700000">
              <a:off x="310557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7" name="Google Shape;21447;p35"/>
            <p:cNvSpPr/>
            <p:nvPr/>
          </p:nvSpPr>
          <p:spPr>
            <a:xfrm rot="2700000">
              <a:off x="349194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8" name="Google Shape;21448;p35"/>
            <p:cNvSpPr/>
            <p:nvPr/>
          </p:nvSpPr>
          <p:spPr>
            <a:xfrm rot="2700000">
              <a:off x="387831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9" name="Google Shape;21449;p35"/>
            <p:cNvSpPr/>
            <p:nvPr/>
          </p:nvSpPr>
          <p:spPr>
            <a:xfrm rot="2700000">
              <a:off x="4264681"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0" name="Google Shape;21450;p35"/>
            <p:cNvSpPr/>
            <p:nvPr/>
          </p:nvSpPr>
          <p:spPr>
            <a:xfrm rot="2700000">
              <a:off x="465105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1" name="Google Shape;21451;p35"/>
            <p:cNvSpPr/>
            <p:nvPr/>
          </p:nvSpPr>
          <p:spPr>
            <a:xfrm rot="2700000">
              <a:off x="19464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2" name="Google Shape;21452;p35"/>
            <p:cNvSpPr/>
            <p:nvPr/>
          </p:nvSpPr>
          <p:spPr>
            <a:xfrm rot="2700000">
              <a:off x="23328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3" name="Google Shape;21453;p35"/>
            <p:cNvSpPr/>
            <p:nvPr/>
          </p:nvSpPr>
          <p:spPr>
            <a:xfrm rot="2700000">
              <a:off x="271920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4" name="Google Shape;21454;p35"/>
            <p:cNvSpPr/>
            <p:nvPr/>
          </p:nvSpPr>
          <p:spPr>
            <a:xfrm rot="2700000">
              <a:off x="310557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5" name="Google Shape;21455;p35"/>
            <p:cNvSpPr/>
            <p:nvPr/>
          </p:nvSpPr>
          <p:spPr>
            <a:xfrm rot="2700000">
              <a:off x="349194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6" name="Google Shape;21456;p35"/>
            <p:cNvSpPr/>
            <p:nvPr/>
          </p:nvSpPr>
          <p:spPr>
            <a:xfrm rot="2700000">
              <a:off x="387831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7" name="Google Shape;21457;p35"/>
            <p:cNvSpPr/>
            <p:nvPr/>
          </p:nvSpPr>
          <p:spPr>
            <a:xfrm rot="2700000">
              <a:off x="4264681"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8" name="Google Shape;21458;p35"/>
            <p:cNvSpPr/>
            <p:nvPr/>
          </p:nvSpPr>
          <p:spPr>
            <a:xfrm rot="2700000">
              <a:off x="465105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9" name="Google Shape;21459;p35"/>
            <p:cNvSpPr/>
            <p:nvPr/>
          </p:nvSpPr>
          <p:spPr>
            <a:xfrm rot="2700000">
              <a:off x="218270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0" name="Google Shape;21460;p35"/>
            <p:cNvSpPr/>
            <p:nvPr/>
          </p:nvSpPr>
          <p:spPr>
            <a:xfrm rot="2700000">
              <a:off x="25690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1" name="Google Shape;21461;p35"/>
            <p:cNvSpPr/>
            <p:nvPr/>
          </p:nvSpPr>
          <p:spPr>
            <a:xfrm rot="2700000">
              <a:off x="295545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2" name="Google Shape;21462;p35"/>
            <p:cNvSpPr/>
            <p:nvPr/>
          </p:nvSpPr>
          <p:spPr>
            <a:xfrm rot="2700000">
              <a:off x="334182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3" name="Google Shape;21463;p35"/>
            <p:cNvSpPr/>
            <p:nvPr/>
          </p:nvSpPr>
          <p:spPr>
            <a:xfrm rot="2700000">
              <a:off x="372819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4" name="Google Shape;21464;p35"/>
            <p:cNvSpPr/>
            <p:nvPr/>
          </p:nvSpPr>
          <p:spPr>
            <a:xfrm rot="2700000">
              <a:off x="4114564"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5" name="Google Shape;21465;p35"/>
            <p:cNvSpPr/>
            <p:nvPr/>
          </p:nvSpPr>
          <p:spPr>
            <a:xfrm rot="2700000">
              <a:off x="450093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6" name="Google Shape;21466;p35"/>
            <p:cNvSpPr/>
            <p:nvPr/>
          </p:nvSpPr>
          <p:spPr>
            <a:xfrm rot="2700000">
              <a:off x="503742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7" name="Google Shape;21467;p35"/>
            <p:cNvSpPr/>
            <p:nvPr/>
          </p:nvSpPr>
          <p:spPr>
            <a:xfrm rot="2700000">
              <a:off x="503742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8" name="Google Shape;21468;p35"/>
            <p:cNvSpPr/>
            <p:nvPr/>
          </p:nvSpPr>
          <p:spPr>
            <a:xfrm rot="2700000">
              <a:off x="488730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9" name="Google Shape;21469;p35"/>
            <p:cNvSpPr/>
            <p:nvPr/>
          </p:nvSpPr>
          <p:spPr>
            <a:xfrm rot="2700000">
              <a:off x="527367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0" name="Google Shape;21470;p35"/>
            <p:cNvSpPr/>
            <p:nvPr/>
          </p:nvSpPr>
          <p:spPr>
            <a:xfrm rot="2700000">
              <a:off x="542379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1" name="Google Shape;21471;p35"/>
            <p:cNvSpPr/>
            <p:nvPr/>
          </p:nvSpPr>
          <p:spPr>
            <a:xfrm rot="2700000">
              <a:off x="542379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2" name="Google Shape;21472;p35"/>
            <p:cNvSpPr/>
            <p:nvPr/>
          </p:nvSpPr>
          <p:spPr>
            <a:xfrm rot="2700000">
              <a:off x="566005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3" name="Google Shape;21473;p35"/>
            <p:cNvSpPr/>
            <p:nvPr/>
          </p:nvSpPr>
          <p:spPr>
            <a:xfrm rot="2700000">
              <a:off x="19464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4" name="Google Shape;21474;p35"/>
            <p:cNvSpPr/>
            <p:nvPr/>
          </p:nvSpPr>
          <p:spPr>
            <a:xfrm rot="2700000">
              <a:off x="23328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5" name="Google Shape;21475;p35"/>
            <p:cNvSpPr/>
            <p:nvPr/>
          </p:nvSpPr>
          <p:spPr>
            <a:xfrm rot="2700000">
              <a:off x="271920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6" name="Google Shape;21476;p35"/>
            <p:cNvSpPr/>
            <p:nvPr/>
          </p:nvSpPr>
          <p:spPr>
            <a:xfrm rot="2700000">
              <a:off x="310557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7" name="Google Shape;21477;p35"/>
            <p:cNvSpPr/>
            <p:nvPr/>
          </p:nvSpPr>
          <p:spPr>
            <a:xfrm rot="2700000">
              <a:off x="349194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8" name="Google Shape;21478;p35"/>
            <p:cNvSpPr/>
            <p:nvPr/>
          </p:nvSpPr>
          <p:spPr>
            <a:xfrm rot="2700000">
              <a:off x="387831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9" name="Google Shape;21479;p35"/>
            <p:cNvSpPr/>
            <p:nvPr/>
          </p:nvSpPr>
          <p:spPr>
            <a:xfrm rot="2700000">
              <a:off x="4264681"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0" name="Google Shape;21480;p35"/>
            <p:cNvSpPr/>
            <p:nvPr/>
          </p:nvSpPr>
          <p:spPr>
            <a:xfrm rot="2700000">
              <a:off x="465105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1" name="Google Shape;21481;p35"/>
            <p:cNvSpPr/>
            <p:nvPr/>
          </p:nvSpPr>
          <p:spPr>
            <a:xfrm rot="2700000">
              <a:off x="503742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2" name="Google Shape;21482;p35"/>
            <p:cNvSpPr/>
            <p:nvPr/>
          </p:nvSpPr>
          <p:spPr>
            <a:xfrm rot="2700000">
              <a:off x="542379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3" name="Google Shape;21483;p35"/>
            <p:cNvSpPr/>
            <p:nvPr/>
          </p:nvSpPr>
          <p:spPr>
            <a:xfrm rot="2700000">
              <a:off x="218270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4" name="Google Shape;21484;p35"/>
            <p:cNvSpPr/>
            <p:nvPr/>
          </p:nvSpPr>
          <p:spPr>
            <a:xfrm rot="2700000">
              <a:off x="25690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5" name="Google Shape;21485;p35"/>
            <p:cNvSpPr/>
            <p:nvPr/>
          </p:nvSpPr>
          <p:spPr>
            <a:xfrm rot="2700000">
              <a:off x="295545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6" name="Google Shape;21486;p35"/>
            <p:cNvSpPr/>
            <p:nvPr/>
          </p:nvSpPr>
          <p:spPr>
            <a:xfrm rot="2700000">
              <a:off x="334182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7" name="Google Shape;21487;p35"/>
            <p:cNvSpPr/>
            <p:nvPr/>
          </p:nvSpPr>
          <p:spPr>
            <a:xfrm rot="2700000">
              <a:off x="372819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8" name="Google Shape;21488;p35"/>
            <p:cNvSpPr/>
            <p:nvPr/>
          </p:nvSpPr>
          <p:spPr>
            <a:xfrm rot="2700000">
              <a:off x="4114564"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9" name="Google Shape;21489;p35"/>
            <p:cNvSpPr/>
            <p:nvPr/>
          </p:nvSpPr>
          <p:spPr>
            <a:xfrm rot="2700000">
              <a:off x="450093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0" name="Google Shape;21490;p35"/>
            <p:cNvSpPr/>
            <p:nvPr/>
          </p:nvSpPr>
          <p:spPr>
            <a:xfrm rot="2700000">
              <a:off x="488730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1" name="Google Shape;21491;p35"/>
            <p:cNvSpPr/>
            <p:nvPr/>
          </p:nvSpPr>
          <p:spPr>
            <a:xfrm rot="2700000">
              <a:off x="527367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2" name="Google Shape;21492;p35"/>
            <p:cNvSpPr/>
            <p:nvPr/>
          </p:nvSpPr>
          <p:spPr>
            <a:xfrm rot="2700000">
              <a:off x="566005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3" name="Google Shape;21493;p35"/>
            <p:cNvSpPr/>
            <p:nvPr/>
          </p:nvSpPr>
          <p:spPr>
            <a:xfrm rot="2700000">
              <a:off x="581016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4" name="Google Shape;21494;p35"/>
            <p:cNvSpPr/>
            <p:nvPr/>
          </p:nvSpPr>
          <p:spPr>
            <a:xfrm rot="2700000">
              <a:off x="581016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5" name="Google Shape;21495;p35"/>
            <p:cNvSpPr/>
            <p:nvPr/>
          </p:nvSpPr>
          <p:spPr>
            <a:xfrm rot="2700000">
              <a:off x="581016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6" name="Google Shape;21496;p35"/>
            <p:cNvSpPr/>
            <p:nvPr/>
          </p:nvSpPr>
          <p:spPr>
            <a:xfrm rot="2700000">
              <a:off x="218270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7" name="Google Shape;21497;p35"/>
            <p:cNvSpPr/>
            <p:nvPr/>
          </p:nvSpPr>
          <p:spPr>
            <a:xfrm rot="2700000">
              <a:off x="25690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8" name="Google Shape;21498;p35"/>
            <p:cNvSpPr/>
            <p:nvPr/>
          </p:nvSpPr>
          <p:spPr>
            <a:xfrm rot="2700000">
              <a:off x="295545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9" name="Google Shape;21499;p35"/>
            <p:cNvSpPr/>
            <p:nvPr/>
          </p:nvSpPr>
          <p:spPr>
            <a:xfrm rot="2700000">
              <a:off x="334182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0" name="Google Shape;21500;p35"/>
            <p:cNvSpPr/>
            <p:nvPr/>
          </p:nvSpPr>
          <p:spPr>
            <a:xfrm rot="2700000">
              <a:off x="372819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1" name="Google Shape;21501;p35"/>
            <p:cNvSpPr/>
            <p:nvPr/>
          </p:nvSpPr>
          <p:spPr>
            <a:xfrm rot="2700000">
              <a:off x="4114564"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2" name="Google Shape;21502;p35"/>
            <p:cNvSpPr/>
            <p:nvPr/>
          </p:nvSpPr>
          <p:spPr>
            <a:xfrm rot="2700000">
              <a:off x="450093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3" name="Google Shape;21503;p35"/>
            <p:cNvSpPr/>
            <p:nvPr/>
          </p:nvSpPr>
          <p:spPr>
            <a:xfrm rot="2700000">
              <a:off x="488730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4" name="Google Shape;21504;p35"/>
            <p:cNvSpPr/>
            <p:nvPr/>
          </p:nvSpPr>
          <p:spPr>
            <a:xfrm rot="2700000">
              <a:off x="527367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5" name="Google Shape;21505;p35"/>
            <p:cNvSpPr/>
            <p:nvPr/>
          </p:nvSpPr>
          <p:spPr>
            <a:xfrm rot="2700000">
              <a:off x="566005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6" name="Google Shape;21506;p35"/>
            <p:cNvSpPr/>
            <p:nvPr/>
          </p:nvSpPr>
          <p:spPr>
            <a:xfrm rot="2700000">
              <a:off x="6196530"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7" name="Google Shape;21507;p35"/>
            <p:cNvSpPr/>
            <p:nvPr/>
          </p:nvSpPr>
          <p:spPr>
            <a:xfrm rot="2700000">
              <a:off x="6196530"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8" name="Google Shape;21508;p35"/>
            <p:cNvSpPr/>
            <p:nvPr/>
          </p:nvSpPr>
          <p:spPr>
            <a:xfrm rot="2700000">
              <a:off x="6046413"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9" name="Google Shape;21509;p35"/>
            <p:cNvSpPr/>
            <p:nvPr/>
          </p:nvSpPr>
          <p:spPr>
            <a:xfrm rot="2700000">
              <a:off x="6196530"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0" name="Google Shape;21510;p35"/>
            <p:cNvSpPr/>
            <p:nvPr/>
          </p:nvSpPr>
          <p:spPr>
            <a:xfrm rot="2700000">
              <a:off x="6196530"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1" name="Google Shape;21511;p35"/>
            <p:cNvSpPr/>
            <p:nvPr/>
          </p:nvSpPr>
          <p:spPr>
            <a:xfrm rot="2700000">
              <a:off x="6046413"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2" name="Google Shape;21512;p35"/>
            <p:cNvSpPr/>
            <p:nvPr/>
          </p:nvSpPr>
          <p:spPr>
            <a:xfrm rot="2700000">
              <a:off x="6046413"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3" name="Google Shape;21513;p35"/>
            <p:cNvSpPr/>
            <p:nvPr/>
          </p:nvSpPr>
          <p:spPr>
            <a:xfrm rot="2700000">
              <a:off x="6196530"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4" name="Google Shape;21514;p35"/>
            <p:cNvSpPr/>
            <p:nvPr/>
          </p:nvSpPr>
          <p:spPr>
            <a:xfrm rot="2700000">
              <a:off x="6046413"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5" name="Google Shape;21515;p35"/>
            <p:cNvSpPr/>
            <p:nvPr/>
          </p:nvSpPr>
          <p:spPr>
            <a:xfrm rot="2700000">
              <a:off x="6582903"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6" name="Google Shape;21516;p35"/>
            <p:cNvSpPr/>
            <p:nvPr/>
          </p:nvSpPr>
          <p:spPr>
            <a:xfrm rot="2700000">
              <a:off x="6582903"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7" name="Google Shape;21517;p35"/>
            <p:cNvSpPr/>
            <p:nvPr/>
          </p:nvSpPr>
          <p:spPr>
            <a:xfrm rot="2700000">
              <a:off x="6582903"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8" name="Google Shape;21518;p35"/>
            <p:cNvSpPr/>
            <p:nvPr/>
          </p:nvSpPr>
          <p:spPr>
            <a:xfrm rot="2700000">
              <a:off x="6582903"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9" name="Google Shape;21519;p35"/>
            <p:cNvSpPr/>
            <p:nvPr/>
          </p:nvSpPr>
          <p:spPr>
            <a:xfrm rot="2700000">
              <a:off x="6582903"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0" name="Google Shape;21520;p35"/>
            <p:cNvSpPr/>
            <p:nvPr/>
          </p:nvSpPr>
          <p:spPr>
            <a:xfrm rot="2700000">
              <a:off x="6432786"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1" name="Google Shape;21521;p35"/>
            <p:cNvSpPr/>
            <p:nvPr/>
          </p:nvSpPr>
          <p:spPr>
            <a:xfrm rot="2700000">
              <a:off x="6432786"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2" name="Google Shape;21522;p35"/>
            <p:cNvSpPr/>
            <p:nvPr/>
          </p:nvSpPr>
          <p:spPr>
            <a:xfrm rot="2700000">
              <a:off x="6432786"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3" name="Google Shape;21523;p35"/>
            <p:cNvSpPr/>
            <p:nvPr/>
          </p:nvSpPr>
          <p:spPr>
            <a:xfrm rot="2700000">
              <a:off x="6432786"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4" name="Google Shape;21524;p35"/>
            <p:cNvSpPr/>
            <p:nvPr/>
          </p:nvSpPr>
          <p:spPr>
            <a:xfrm rot="2700000">
              <a:off x="6819158"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5" name="Google Shape;21525;p35"/>
            <p:cNvSpPr/>
            <p:nvPr/>
          </p:nvSpPr>
          <p:spPr>
            <a:xfrm rot="2700000">
              <a:off x="6819158"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6" name="Google Shape;21526;p35"/>
            <p:cNvSpPr/>
            <p:nvPr/>
          </p:nvSpPr>
          <p:spPr>
            <a:xfrm rot="2700000">
              <a:off x="6819158"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7" name="Google Shape;21527;p35"/>
            <p:cNvSpPr/>
            <p:nvPr/>
          </p:nvSpPr>
          <p:spPr>
            <a:xfrm rot="2700000">
              <a:off x="6819158"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8" name="Google Shape;21528;p35"/>
            <p:cNvSpPr/>
            <p:nvPr/>
          </p:nvSpPr>
          <p:spPr>
            <a:xfrm rot="2700000">
              <a:off x="696927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9" name="Google Shape;21529;p35"/>
            <p:cNvSpPr/>
            <p:nvPr/>
          </p:nvSpPr>
          <p:spPr>
            <a:xfrm rot="2700000">
              <a:off x="696927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0" name="Google Shape;21530;p35"/>
            <p:cNvSpPr/>
            <p:nvPr/>
          </p:nvSpPr>
          <p:spPr>
            <a:xfrm rot="2700000">
              <a:off x="696927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1" name="Google Shape;21531;p35"/>
            <p:cNvSpPr/>
            <p:nvPr/>
          </p:nvSpPr>
          <p:spPr>
            <a:xfrm rot="2700000">
              <a:off x="696927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2" name="Google Shape;21532;p35"/>
            <p:cNvSpPr/>
            <p:nvPr/>
          </p:nvSpPr>
          <p:spPr>
            <a:xfrm rot="2700000">
              <a:off x="696927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3" name="Google Shape;21533;p35"/>
            <p:cNvSpPr/>
            <p:nvPr/>
          </p:nvSpPr>
          <p:spPr>
            <a:xfrm rot="2700000">
              <a:off x="7205531"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4" name="Google Shape;21534;p35"/>
            <p:cNvSpPr/>
            <p:nvPr/>
          </p:nvSpPr>
          <p:spPr>
            <a:xfrm rot="2700000">
              <a:off x="7205531"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5" name="Google Shape;21535;p35"/>
            <p:cNvSpPr/>
            <p:nvPr/>
          </p:nvSpPr>
          <p:spPr>
            <a:xfrm rot="2700000">
              <a:off x="7205531"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6" name="Google Shape;21536;p35"/>
            <p:cNvSpPr/>
            <p:nvPr/>
          </p:nvSpPr>
          <p:spPr>
            <a:xfrm rot="2700000">
              <a:off x="7205531"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7" name="Google Shape;21537;p35"/>
            <p:cNvSpPr/>
            <p:nvPr/>
          </p:nvSpPr>
          <p:spPr>
            <a:xfrm rot="2700000">
              <a:off x="6196530"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8" name="Google Shape;21538;p35"/>
            <p:cNvSpPr/>
            <p:nvPr/>
          </p:nvSpPr>
          <p:spPr>
            <a:xfrm rot="2700000">
              <a:off x="6582903"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9" name="Google Shape;21539;p35"/>
            <p:cNvSpPr/>
            <p:nvPr/>
          </p:nvSpPr>
          <p:spPr>
            <a:xfrm rot="2700000">
              <a:off x="696927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0" name="Google Shape;21540;p35"/>
            <p:cNvSpPr/>
            <p:nvPr/>
          </p:nvSpPr>
          <p:spPr>
            <a:xfrm rot="2700000">
              <a:off x="6046413"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1" name="Google Shape;21541;p35"/>
            <p:cNvSpPr/>
            <p:nvPr/>
          </p:nvSpPr>
          <p:spPr>
            <a:xfrm rot="2700000">
              <a:off x="6432786"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2" name="Google Shape;21542;p35"/>
            <p:cNvSpPr/>
            <p:nvPr/>
          </p:nvSpPr>
          <p:spPr>
            <a:xfrm rot="2700000">
              <a:off x="6819158"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3" name="Google Shape;21543;p35"/>
            <p:cNvSpPr/>
            <p:nvPr/>
          </p:nvSpPr>
          <p:spPr>
            <a:xfrm rot="2700000">
              <a:off x="7205531"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4" name="Google Shape;21544;p35"/>
            <p:cNvSpPr/>
            <p:nvPr/>
          </p:nvSpPr>
          <p:spPr>
            <a:xfrm rot="2700000">
              <a:off x="7355648"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5" name="Google Shape;21545;p35"/>
            <p:cNvSpPr/>
            <p:nvPr/>
          </p:nvSpPr>
          <p:spPr>
            <a:xfrm rot="2700000">
              <a:off x="7355648"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6" name="Google Shape;21546;p35"/>
            <p:cNvSpPr/>
            <p:nvPr/>
          </p:nvSpPr>
          <p:spPr>
            <a:xfrm rot="2700000">
              <a:off x="7355648"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7" name="Google Shape;21547;p35"/>
            <p:cNvSpPr/>
            <p:nvPr/>
          </p:nvSpPr>
          <p:spPr>
            <a:xfrm rot="2700000">
              <a:off x="7355648"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8" name="Google Shape;21548;p35"/>
            <p:cNvSpPr/>
            <p:nvPr/>
          </p:nvSpPr>
          <p:spPr>
            <a:xfrm rot="2700000">
              <a:off x="7355648"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9" name="Google Shape;21549;p35"/>
            <p:cNvSpPr/>
            <p:nvPr/>
          </p:nvSpPr>
          <p:spPr>
            <a:xfrm rot="2700000">
              <a:off x="7355648"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0" name="Google Shape;21550;p35"/>
            <p:cNvSpPr/>
            <p:nvPr/>
          </p:nvSpPr>
          <p:spPr>
            <a:xfrm rot="2700000">
              <a:off x="6196530"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1" name="Google Shape;21551;p35"/>
            <p:cNvSpPr/>
            <p:nvPr/>
          </p:nvSpPr>
          <p:spPr>
            <a:xfrm rot="2700000">
              <a:off x="6196530"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2" name="Google Shape;21552;p35"/>
            <p:cNvSpPr/>
            <p:nvPr/>
          </p:nvSpPr>
          <p:spPr>
            <a:xfrm rot="2700000">
              <a:off x="6046413"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3" name="Google Shape;21553;p35"/>
            <p:cNvSpPr/>
            <p:nvPr/>
          </p:nvSpPr>
          <p:spPr>
            <a:xfrm rot="2700000">
              <a:off x="6582903"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4" name="Google Shape;21554;p35"/>
            <p:cNvSpPr/>
            <p:nvPr/>
          </p:nvSpPr>
          <p:spPr>
            <a:xfrm rot="2700000">
              <a:off x="6582903"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5" name="Google Shape;21555;p35"/>
            <p:cNvSpPr/>
            <p:nvPr/>
          </p:nvSpPr>
          <p:spPr>
            <a:xfrm rot="2700000">
              <a:off x="6432786"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6" name="Google Shape;21556;p35"/>
            <p:cNvSpPr/>
            <p:nvPr/>
          </p:nvSpPr>
          <p:spPr>
            <a:xfrm rot="2700000">
              <a:off x="6819158"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7" name="Google Shape;21557;p35"/>
            <p:cNvSpPr/>
            <p:nvPr/>
          </p:nvSpPr>
          <p:spPr>
            <a:xfrm rot="2700000">
              <a:off x="696927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8" name="Google Shape;21558;p35"/>
            <p:cNvSpPr/>
            <p:nvPr/>
          </p:nvSpPr>
          <p:spPr>
            <a:xfrm rot="2700000">
              <a:off x="696927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9" name="Google Shape;21559;p35"/>
            <p:cNvSpPr/>
            <p:nvPr/>
          </p:nvSpPr>
          <p:spPr>
            <a:xfrm rot="2700000">
              <a:off x="7205531"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0" name="Google Shape;21560;p35"/>
            <p:cNvSpPr/>
            <p:nvPr/>
          </p:nvSpPr>
          <p:spPr>
            <a:xfrm rot="2700000">
              <a:off x="6196530"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1" name="Google Shape;21561;p35"/>
            <p:cNvSpPr/>
            <p:nvPr/>
          </p:nvSpPr>
          <p:spPr>
            <a:xfrm rot="2700000">
              <a:off x="6582903"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2" name="Google Shape;21562;p35"/>
            <p:cNvSpPr/>
            <p:nvPr/>
          </p:nvSpPr>
          <p:spPr>
            <a:xfrm rot="2700000">
              <a:off x="696927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3" name="Google Shape;21563;p35"/>
            <p:cNvSpPr/>
            <p:nvPr/>
          </p:nvSpPr>
          <p:spPr>
            <a:xfrm rot="2700000">
              <a:off x="6046413"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4" name="Google Shape;21564;p35"/>
            <p:cNvSpPr/>
            <p:nvPr/>
          </p:nvSpPr>
          <p:spPr>
            <a:xfrm rot="2700000">
              <a:off x="6432786"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5" name="Google Shape;21565;p35"/>
            <p:cNvSpPr/>
            <p:nvPr/>
          </p:nvSpPr>
          <p:spPr>
            <a:xfrm rot="2700000">
              <a:off x="6819158"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6" name="Google Shape;21566;p35"/>
            <p:cNvSpPr/>
            <p:nvPr/>
          </p:nvSpPr>
          <p:spPr>
            <a:xfrm rot="2700000">
              <a:off x="7205531"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7" name="Google Shape;21567;p35"/>
            <p:cNvSpPr/>
            <p:nvPr/>
          </p:nvSpPr>
          <p:spPr>
            <a:xfrm rot="2700000">
              <a:off x="7355648"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8" name="Google Shape;21568;p35"/>
            <p:cNvSpPr/>
            <p:nvPr/>
          </p:nvSpPr>
          <p:spPr>
            <a:xfrm rot="2700000">
              <a:off x="7355648"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9" name="Google Shape;21569;p35"/>
            <p:cNvSpPr/>
            <p:nvPr/>
          </p:nvSpPr>
          <p:spPr>
            <a:xfrm rot="2700000">
              <a:off x="7355648"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0" name="Google Shape;21570;p35"/>
            <p:cNvSpPr/>
            <p:nvPr/>
          </p:nvSpPr>
          <p:spPr>
            <a:xfrm rot="2700000">
              <a:off x="6046413"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1" name="Google Shape;21571;p35"/>
            <p:cNvSpPr/>
            <p:nvPr/>
          </p:nvSpPr>
          <p:spPr>
            <a:xfrm rot="2700000">
              <a:off x="6432786"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2" name="Google Shape;21572;p35"/>
            <p:cNvSpPr/>
            <p:nvPr/>
          </p:nvSpPr>
          <p:spPr>
            <a:xfrm rot="2700000">
              <a:off x="6819158"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3" name="Google Shape;21573;p35"/>
            <p:cNvSpPr/>
            <p:nvPr/>
          </p:nvSpPr>
          <p:spPr>
            <a:xfrm rot="2700000">
              <a:off x="7205531"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4" name="Google Shape;21574;p35"/>
            <p:cNvSpPr/>
            <p:nvPr/>
          </p:nvSpPr>
          <p:spPr>
            <a:xfrm rot="2700000">
              <a:off x="774202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5" name="Google Shape;21575;p35"/>
            <p:cNvSpPr/>
            <p:nvPr/>
          </p:nvSpPr>
          <p:spPr>
            <a:xfrm rot="2700000">
              <a:off x="774202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6" name="Google Shape;21576;p35"/>
            <p:cNvSpPr/>
            <p:nvPr/>
          </p:nvSpPr>
          <p:spPr>
            <a:xfrm rot="2700000">
              <a:off x="7591912"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7" name="Google Shape;21577;p35"/>
            <p:cNvSpPr/>
            <p:nvPr/>
          </p:nvSpPr>
          <p:spPr>
            <a:xfrm rot="2700000">
              <a:off x="774202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8" name="Google Shape;21578;p35"/>
            <p:cNvSpPr/>
            <p:nvPr/>
          </p:nvSpPr>
          <p:spPr>
            <a:xfrm rot="2700000">
              <a:off x="774202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9" name="Google Shape;21579;p35"/>
            <p:cNvSpPr/>
            <p:nvPr/>
          </p:nvSpPr>
          <p:spPr>
            <a:xfrm rot="2700000">
              <a:off x="7591912"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0" name="Google Shape;21580;p35"/>
            <p:cNvSpPr/>
            <p:nvPr/>
          </p:nvSpPr>
          <p:spPr>
            <a:xfrm rot="2700000">
              <a:off x="7591912"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1" name="Google Shape;21581;p35"/>
            <p:cNvSpPr/>
            <p:nvPr/>
          </p:nvSpPr>
          <p:spPr>
            <a:xfrm rot="2700000">
              <a:off x="774202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2" name="Google Shape;21582;p35"/>
            <p:cNvSpPr/>
            <p:nvPr/>
          </p:nvSpPr>
          <p:spPr>
            <a:xfrm rot="2700000">
              <a:off x="7591912"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3" name="Google Shape;21583;p35"/>
            <p:cNvSpPr/>
            <p:nvPr/>
          </p:nvSpPr>
          <p:spPr>
            <a:xfrm rot="2700000">
              <a:off x="81284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4" name="Google Shape;21584;p35"/>
            <p:cNvSpPr/>
            <p:nvPr/>
          </p:nvSpPr>
          <p:spPr>
            <a:xfrm rot="2700000">
              <a:off x="81284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5" name="Google Shape;21585;p35"/>
            <p:cNvSpPr/>
            <p:nvPr/>
          </p:nvSpPr>
          <p:spPr>
            <a:xfrm rot="2700000">
              <a:off x="81284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6" name="Google Shape;21586;p35"/>
            <p:cNvSpPr/>
            <p:nvPr/>
          </p:nvSpPr>
          <p:spPr>
            <a:xfrm rot="2700000">
              <a:off x="81284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7" name="Google Shape;21587;p35"/>
            <p:cNvSpPr/>
            <p:nvPr/>
          </p:nvSpPr>
          <p:spPr>
            <a:xfrm rot="2700000">
              <a:off x="81284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8" name="Google Shape;21588;p35"/>
            <p:cNvSpPr/>
            <p:nvPr/>
          </p:nvSpPr>
          <p:spPr>
            <a:xfrm rot="2700000">
              <a:off x="797828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9" name="Google Shape;21589;p35"/>
            <p:cNvSpPr/>
            <p:nvPr/>
          </p:nvSpPr>
          <p:spPr>
            <a:xfrm rot="2700000">
              <a:off x="797828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0" name="Google Shape;21590;p35"/>
            <p:cNvSpPr/>
            <p:nvPr/>
          </p:nvSpPr>
          <p:spPr>
            <a:xfrm rot="2700000">
              <a:off x="797828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1" name="Google Shape;21591;p35"/>
            <p:cNvSpPr/>
            <p:nvPr/>
          </p:nvSpPr>
          <p:spPr>
            <a:xfrm rot="2700000">
              <a:off x="797828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2" name="Google Shape;21592;p35"/>
            <p:cNvSpPr/>
            <p:nvPr/>
          </p:nvSpPr>
          <p:spPr>
            <a:xfrm rot="2700000">
              <a:off x="836465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3" name="Google Shape;21593;p35"/>
            <p:cNvSpPr/>
            <p:nvPr/>
          </p:nvSpPr>
          <p:spPr>
            <a:xfrm rot="2700000">
              <a:off x="836465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4" name="Google Shape;21594;p35"/>
            <p:cNvSpPr/>
            <p:nvPr/>
          </p:nvSpPr>
          <p:spPr>
            <a:xfrm rot="2700000">
              <a:off x="836465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5" name="Google Shape;21595;p35"/>
            <p:cNvSpPr/>
            <p:nvPr/>
          </p:nvSpPr>
          <p:spPr>
            <a:xfrm rot="2700000">
              <a:off x="836465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6" name="Google Shape;21596;p35"/>
            <p:cNvSpPr/>
            <p:nvPr/>
          </p:nvSpPr>
          <p:spPr>
            <a:xfrm rot="2700000">
              <a:off x="851477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7" name="Google Shape;21597;p35"/>
            <p:cNvSpPr/>
            <p:nvPr/>
          </p:nvSpPr>
          <p:spPr>
            <a:xfrm rot="2700000">
              <a:off x="851477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8" name="Google Shape;21598;p35"/>
            <p:cNvSpPr/>
            <p:nvPr/>
          </p:nvSpPr>
          <p:spPr>
            <a:xfrm rot="2700000">
              <a:off x="851477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9" name="Google Shape;21599;p35"/>
            <p:cNvSpPr/>
            <p:nvPr/>
          </p:nvSpPr>
          <p:spPr>
            <a:xfrm rot="2700000">
              <a:off x="851477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0" name="Google Shape;21600;p35"/>
            <p:cNvSpPr/>
            <p:nvPr/>
          </p:nvSpPr>
          <p:spPr>
            <a:xfrm rot="2700000">
              <a:off x="851477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1" name="Google Shape;21601;p35"/>
            <p:cNvSpPr/>
            <p:nvPr/>
          </p:nvSpPr>
          <p:spPr>
            <a:xfrm rot="2700000">
              <a:off x="87510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2" name="Google Shape;21602;p35"/>
            <p:cNvSpPr/>
            <p:nvPr/>
          </p:nvSpPr>
          <p:spPr>
            <a:xfrm rot="2700000">
              <a:off x="87510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3" name="Google Shape;21603;p35"/>
            <p:cNvSpPr/>
            <p:nvPr/>
          </p:nvSpPr>
          <p:spPr>
            <a:xfrm rot="2700000">
              <a:off x="87510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4" name="Google Shape;21604;p35"/>
            <p:cNvSpPr/>
            <p:nvPr/>
          </p:nvSpPr>
          <p:spPr>
            <a:xfrm rot="2700000">
              <a:off x="87510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5" name="Google Shape;21605;p35"/>
            <p:cNvSpPr/>
            <p:nvPr/>
          </p:nvSpPr>
          <p:spPr>
            <a:xfrm rot="2700000">
              <a:off x="774202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6" name="Google Shape;21606;p35"/>
            <p:cNvSpPr/>
            <p:nvPr/>
          </p:nvSpPr>
          <p:spPr>
            <a:xfrm rot="2700000">
              <a:off x="81284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7" name="Google Shape;21607;p35"/>
            <p:cNvSpPr/>
            <p:nvPr/>
          </p:nvSpPr>
          <p:spPr>
            <a:xfrm rot="2700000">
              <a:off x="851477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8" name="Google Shape;21608;p35"/>
            <p:cNvSpPr/>
            <p:nvPr/>
          </p:nvSpPr>
          <p:spPr>
            <a:xfrm rot="2700000">
              <a:off x="7591912"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9" name="Google Shape;21609;p35"/>
            <p:cNvSpPr/>
            <p:nvPr/>
          </p:nvSpPr>
          <p:spPr>
            <a:xfrm rot="2700000">
              <a:off x="797828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0" name="Google Shape;21610;p35"/>
            <p:cNvSpPr/>
            <p:nvPr/>
          </p:nvSpPr>
          <p:spPr>
            <a:xfrm rot="2700000">
              <a:off x="836465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1" name="Google Shape;21611;p35"/>
            <p:cNvSpPr/>
            <p:nvPr/>
          </p:nvSpPr>
          <p:spPr>
            <a:xfrm rot="2700000">
              <a:off x="87510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2" name="Google Shape;21612;p35"/>
            <p:cNvSpPr/>
            <p:nvPr/>
          </p:nvSpPr>
          <p:spPr>
            <a:xfrm rot="2700000">
              <a:off x="890114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3" name="Google Shape;21613;p35"/>
            <p:cNvSpPr/>
            <p:nvPr/>
          </p:nvSpPr>
          <p:spPr>
            <a:xfrm rot="2700000">
              <a:off x="890114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4" name="Google Shape;21614;p35"/>
            <p:cNvSpPr/>
            <p:nvPr/>
          </p:nvSpPr>
          <p:spPr>
            <a:xfrm rot="2700000">
              <a:off x="890114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5" name="Google Shape;21615;p35"/>
            <p:cNvSpPr/>
            <p:nvPr/>
          </p:nvSpPr>
          <p:spPr>
            <a:xfrm rot="2700000">
              <a:off x="890114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6" name="Google Shape;21616;p35"/>
            <p:cNvSpPr/>
            <p:nvPr/>
          </p:nvSpPr>
          <p:spPr>
            <a:xfrm rot="2700000">
              <a:off x="890114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7" name="Google Shape;21617;p35"/>
            <p:cNvSpPr/>
            <p:nvPr/>
          </p:nvSpPr>
          <p:spPr>
            <a:xfrm rot="2700000">
              <a:off x="890114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8" name="Google Shape;21618;p35"/>
            <p:cNvSpPr/>
            <p:nvPr/>
          </p:nvSpPr>
          <p:spPr>
            <a:xfrm rot="2700000">
              <a:off x="774202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9" name="Google Shape;21619;p35"/>
            <p:cNvSpPr/>
            <p:nvPr/>
          </p:nvSpPr>
          <p:spPr>
            <a:xfrm rot="2700000">
              <a:off x="774202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0" name="Google Shape;21620;p35"/>
            <p:cNvSpPr/>
            <p:nvPr/>
          </p:nvSpPr>
          <p:spPr>
            <a:xfrm rot="2700000">
              <a:off x="7591912"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1" name="Google Shape;21621;p35"/>
            <p:cNvSpPr/>
            <p:nvPr/>
          </p:nvSpPr>
          <p:spPr>
            <a:xfrm rot="2700000">
              <a:off x="81284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2" name="Google Shape;21622;p35"/>
            <p:cNvSpPr/>
            <p:nvPr/>
          </p:nvSpPr>
          <p:spPr>
            <a:xfrm rot="2700000">
              <a:off x="81284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3" name="Google Shape;21623;p35"/>
            <p:cNvSpPr/>
            <p:nvPr/>
          </p:nvSpPr>
          <p:spPr>
            <a:xfrm rot="2700000">
              <a:off x="797828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4" name="Google Shape;21624;p35"/>
            <p:cNvSpPr/>
            <p:nvPr/>
          </p:nvSpPr>
          <p:spPr>
            <a:xfrm rot="2700000">
              <a:off x="836465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5" name="Google Shape;21625;p35"/>
            <p:cNvSpPr/>
            <p:nvPr/>
          </p:nvSpPr>
          <p:spPr>
            <a:xfrm rot="2700000">
              <a:off x="851477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6" name="Google Shape;21626;p35"/>
            <p:cNvSpPr/>
            <p:nvPr/>
          </p:nvSpPr>
          <p:spPr>
            <a:xfrm rot="2700000">
              <a:off x="851477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7" name="Google Shape;21627;p35"/>
            <p:cNvSpPr/>
            <p:nvPr/>
          </p:nvSpPr>
          <p:spPr>
            <a:xfrm rot="2700000">
              <a:off x="87510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8" name="Google Shape;21628;p35"/>
            <p:cNvSpPr/>
            <p:nvPr/>
          </p:nvSpPr>
          <p:spPr>
            <a:xfrm rot="2700000">
              <a:off x="774202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9" name="Google Shape;21629;p35"/>
            <p:cNvSpPr/>
            <p:nvPr/>
          </p:nvSpPr>
          <p:spPr>
            <a:xfrm rot="2700000">
              <a:off x="81284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0" name="Google Shape;21630;p35"/>
            <p:cNvSpPr/>
            <p:nvPr/>
          </p:nvSpPr>
          <p:spPr>
            <a:xfrm rot="2700000">
              <a:off x="851477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1" name="Google Shape;21631;p35"/>
            <p:cNvSpPr/>
            <p:nvPr/>
          </p:nvSpPr>
          <p:spPr>
            <a:xfrm rot="2700000">
              <a:off x="7591912"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2" name="Google Shape;21632;p35"/>
            <p:cNvSpPr/>
            <p:nvPr/>
          </p:nvSpPr>
          <p:spPr>
            <a:xfrm rot="2700000">
              <a:off x="797828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3" name="Google Shape;21633;p35"/>
            <p:cNvSpPr/>
            <p:nvPr/>
          </p:nvSpPr>
          <p:spPr>
            <a:xfrm rot="2700000">
              <a:off x="836465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4" name="Google Shape;21634;p35"/>
            <p:cNvSpPr/>
            <p:nvPr/>
          </p:nvSpPr>
          <p:spPr>
            <a:xfrm rot="2700000">
              <a:off x="87510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5" name="Google Shape;21635;p35"/>
            <p:cNvSpPr/>
            <p:nvPr/>
          </p:nvSpPr>
          <p:spPr>
            <a:xfrm rot="2700000">
              <a:off x="890114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6" name="Google Shape;21636;p35"/>
            <p:cNvSpPr/>
            <p:nvPr/>
          </p:nvSpPr>
          <p:spPr>
            <a:xfrm rot="2700000">
              <a:off x="890114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7" name="Google Shape;21637;p35"/>
            <p:cNvSpPr/>
            <p:nvPr/>
          </p:nvSpPr>
          <p:spPr>
            <a:xfrm rot="2700000">
              <a:off x="890114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8" name="Google Shape;21638;p35"/>
            <p:cNvSpPr/>
            <p:nvPr/>
          </p:nvSpPr>
          <p:spPr>
            <a:xfrm rot="2700000">
              <a:off x="7591912"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9" name="Google Shape;21639;p35"/>
            <p:cNvSpPr/>
            <p:nvPr/>
          </p:nvSpPr>
          <p:spPr>
            <a:xfrm rot="2700000">
              <a:off x="797828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0" name="Google Shape;21640;p35"/>
            <p:cNvSpPr/>
            <p:nvPr/>
          </p:nvSpPr>
          <p:spPr>
            <a:xfrm rot="2700000">
              <a:off x="836465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1" name="Google Shape;21641;p35"/>
            <p:cNvSpPr/>
            <p:nvPr/>
          </p:nvSpPr>
          <p:spPr>
            <a:xfrm rot="2700000">
              <a:off x="87510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2" name="Google Shape;21642;p35"/>
            <p:cNvSpPr/>
            <p:nvPr/>
          </p:nvSpPr>
          <p:spPr>
            <a:xfrm rot="2700000">
              <a:off x="1173727"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3" name="Google Shape;21643;p35"/>
            <p:cNvSpPr/>
            <p:nvPr/>
          </p:nvSpPr>
          <p:spPr>
            <a:xfrm rot="2700000">
              <a:off x="1560104"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4" name="Google Shape;21644;p35"/>
            <p:cNvSpPr/>
            <p:nvPr/>
          </p:nvSpPr>
          <p:spPr>
            <a:xfrm rot="2700000">
              <a:off x="1173727"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5" name="Google Shape;21645;p35"/>
            <p:cNvSpPr/>
            <p:nvPr/>
          </p:nvSpPr>
          <p:spPr>
            <a:xfrm rot="2700000">
              <a:off x="1560104"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6" name="Google Shape;21646;p35"/>
            <p:cNvSpPr/>
            <p:nvPr/>
          </p:nvSpPr>
          <p:spPr>
            <a:xfrm rot="2700000">
              <a:off x="140998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7" name="Google Shape;21647;p35"/>
            <p:cNvSpPr/>
            <p:nvPr/>
          </p:nvSpPr>
          <p:spPr>
            <a:xfrm rot="2700000">
              <a:off x="17963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8" name="Google Shape;21648;p35"/>
            <p:cNvSpPr/>
            <p:nvPr/>
          </p:nvSpPr>
          <p:spPr>
            <a:xfrm rot="2700000">
              <a:off x="1173727"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9" name="Google Shape;21649;p35"/>
            <p:cNvSpPr/>
            <p:nvPr/>
          </p:nvSpPr>
          <p:spPr>
            <a:xfrm rot="2700000">
              <a:off x="1560104"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0" name="Google Shape;21650;p35"/>
            <p:cNvSpPr/>
            <p:nvPr/>
          </p:nvSpPr>
          <p:spPr>
            <a:xfrm rot="2700000">
              <a:off x="1173727"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1" name="Google Shape;21651;p35"/>
            <p:cNvSpPr/>
            <p:nvPr/>
          </p:nvSpPr>
          <p:spPr>
            <a:xfrm rot="2700000">
              <a:off x="1560104"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2" name="Google Shape;21652;p35"/>
            <p:cNvSpPr/>
            <p:nvPr/>
          </p:nvSpPr>
          <p:spPr>
            <a:xfrm rot="2700000">
              <a:off x="140998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3" name="Google Shape;21653;p35"/>
            <p:cNvSpPr/>
            <p:nvPr/>
          </p:nvSpPr>
          <p:spPr>
            <a:xfrm rot="2700000">
              <a:off x="17963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4" name="Google Shape;21654;p35"/>
            <p:cNvSpPr/>
            <p:nvPr/>
          </p:nvSpPr>
          <p:spPr>
            <a:xfrm rot="2700000">
              <a:off x="140998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5" name="Google Shape;21655;p35"/>
            <p:cNvSpPr/>
            <p:nvPr/>
          </p:nvSpPr>
          <p:spPr>
            <a:xfrm rot="2700000">
              <a:off x="17963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6" name="Google Shape;21656;p35"/>
            <p:cNvSpPr/>
            <p:nvPr/>
          </p:nvSpPr>
          <p:spPr>
            <a:xfrm rot="2700000">
              <a:off x="1173727"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7" name="Google Shape;21657;p35"/>
            <p:cNvSpPr/>
            <p:nvPr/>
          </p:nvSpPr>
          <p:spPr>
            <a:xfrm rot="2700000">
              <a:off x="1560104"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8" name="Google Shape;21658;p35"/>
            <p:cNvSpPr/>
            <p:nvPr/>
          </p:nvSpPr>
          <p:spPr>
            <a:xfrm rot="2700000">
              <a:off x="140998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9" name="Google Shape;21659;p35"/>
            <p:cNvSpPr/>
            <p:nvPr/>
          </p:nvSpPr>
          <p:spPr>
            <a:xfrm rot="2700000">
              <a:off x="17963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0" name="Google Shape;21660;p35"/>
            <p:cNvSpPr/>
            <p:nvPr/>
          </p:nvSpPr>
          <p:spPr>
            <a:xfrm rot="2700000">
              <a:off x="1173727"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1" name="Google Shape;21661;p35"/>
            <p:cNvSpPr/>
            <p:nvPr/>
          </p:nvSpPr>
          <p:spPr>
            <a:xfrm rot="2700000">
              <a:off x="1560104"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2" name="Google Shape;21662;p35"/>
            <p:cNvSpPr/>
            <p:nvPr/>
          </p:nvSpPr>
          <p:spPr>
            <a:xfrm rot="2700000">
              <a:off x="140998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3" name="Google Shape;21663;p35"/>
            <p:cNvSpPr/>
            <p:nvPr/>
          </p:nvSpPr>
          <p:spPr>
            <a:xfrm rot="2700000">
              <a:off x="17963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4" name="Google Shape;21664;p35"/>
            <p:cNvSpPr/>
            <p:nvPr/>
          </p:nvSpPr>
          <p:spPr>
            <a:xfrm rot="2700000">
              <a:off x="1173727"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5" name="Google Shape;21665;p35"/>
            <p:cNvSpPr/>
            <p:nvPr/>
          </p:nvSpPr>
          <p:spPr>
            <a:xfrm rot="2700000">
              <a:off x="1560104"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6" name="Google Shape;21666;p35"/>
            <p:cNvSpPr/>
            <p:nvPr/>
          </p:nvSpPr>
          <p:spPr>
            <a:xfrm rot="2700000">
              <a:off x="1173727"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7" name="Google Shape;21667;p35"/>
            <p:cNvSpPr/>
            <p:nvPr/>
          </p:nvSpPr>
          <p:spPr>
            <a:xfrm rot="2700000">
              <a:off x="1560104"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8" name="Google Shape;21668;p35"/>
            <p:cNvSpPr/>
            <p:nvPr/>
          </p:nvSpPr>
          <p:spPr>
            <a:xfrm rot="2700000">
              <a:off x="140998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9" name="Google Shape;21669;p35"/>
            <p:cNvSpPr/>
            <p:nvPr/>
          </p:nvSpPr>
          <p:spPr>
            <a:xfrm rot="2700000">
              <a:off x="17963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0" name="Google Shape;21670;p35"/>
            <p:cNvSpPr/>
            <p:nvPr/>
          </p:nvSpPr>
          <p:spPr>
            <a:xfrm rot="2700000">
              <a:off x="1173727"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1" name="Google Shape;21671;p35"/>
            <p:cNvSpPr/>
            <p:nvPr/>
          </p:nvSpPr>
          <p:spPr>
            <a:xfrm rot="2700000">
              <a:off x="1560104"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2" name="Google Shape;21672;p35"/>
            <p:cNvSpPr/>
            <p:nvPr/>
          </p:nvSpPr>
          <p:spPr>
            <a:xfrm rot="2700000">
              <a:off x="140998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3" name="Google Shape;21673;p35"/>
            <p:cNvSpPr/>
            <p:nvPr/>
          </p:nvSpPr>
          <p:spPr>
            <a:xfrm rot="2700000">
              <a:off x="17963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4" name="Google Shape;21674;p35"/>
            <p:cNvSpPr/>
            <p:nvPr/>
          </p:nvSpPr>
          <p:spPr>
            <a:xfrm rot="2700000">
              <a:off x="140998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5" name="Google Shape;21675;p35"/>
            <p:cNvSpPr/>
            <p:nvPr/>
          </p:nvSpPr>
          <p:spPr>
            <a:xfrm rot="2700000">
              <a:off x="17963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6" name="Google Shape;21676;p35"/>
            <p:cNvSpPr/>
            <p:nvPr/>
          </p:nvSpPr>
          <p:spPr>
            <a:xfrm rot="2700000">
              <a:off x="19464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7" name="Google Shape;21677;p35"/>
            <p:cNvSpPr/>
            <p:nvPr/>
          </p:nvSpPr>
          <p:spPr>
            <a:xfrm rot="2700000">
              <a:off x="23328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8" name="Google Shape;21678;p35"/>
            <p:cNvSpPr/>
            <p:nvPr/>
          </p:nvSpPr>
          <p:spPr>
            <a:xfrm rot="2700000">
              <a:off x="271920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9" name="Google Shape;21679;p35"/>
            <p:cNvSpPr/>
            <p:nvPr/>
          </p:nvSpPr>
          <p:spPr>
            <a:xfrm rot="2700000">
              <a:off x="310557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0" name="Google Shape;21680;p35"/>
            <p:cNvSpPr/>
            <p:nvPr/>
          </p:nvSpPr>
          <p:spPr>
            <a:xfrm rot="2700000">
              <a:off x="349194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1" name="Google Shape;21681;p35"/>
            <p:cNvSpPr/>
            <p:nvPr/>
          </p:nvSpPr>
          <p:spPr>
            <a:xfrm rot="2700000">
              <a:off x="387831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2" name="Google Shape;21682;p35"/>
            <p:cNvSpPr/>
            <p:nvPr/>
          </p:nvSpPr>
          <p:spPr>
            <a:xfrm rot="2700000">
              <a:off x="4264681"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3" name="Google Shape;21683;p35"/>
            <p:cNvSpPr/>
            <p:nvPr/>
          </p:nvSpPr>
          <p:spPr>
            <a:xfrm rot="2700000">
              <a:off x="465105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4" name="Google Shape;21684;p35"/>
            <p:cNvSpPr/>
            <p:nvPr/>
          </p:nvSpPr>
          <p:spPr>
            <a:xfrm rot="2700000">
              <a:off x="218270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5" name="Google Shape;21685;p35"/>
            <p:cNvSpPr/>
            <p:nvPr/>
          </p:nvSpPr>
          <p:spPr>
            <a:xfrm rot="2700000">
              <a:off x="25690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6" name="Google Shape;21686;p35"/>
            <p:cNvSpPr/>
            <p:nvPr/>
          </p:nvSpPr>
          <p:spPr>
            <a:xfrm rot="2700000">
              <a:off x="295545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7" name="Google Shape;21687;p35"/>
            <p:cNvSpPr/>
            <p:nvPr/>
          </p:nvSpPr>
          <p:spPr>
            <a:xfrm rot="2700000">
              <a:off x="334182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8" name="Google Shape;21688;p35"/>
            <p:cNvSpPr/>
            <p:nvPr/>
          </p:nvSpPr>
          <p:spPr>
            <a:xfrm rot="2700000">
              <a:off x="372819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9" name="Google Shape;21689;p35"/>
            <p:cNvSpPr/>
            <p:nvPr/>
          </p:nvSpPr>
          <p:spPr>
            <a:xfrm rot="2700000">
              <a:off x="4114564"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0" name="Google Shape;21690;p35"/>
            <p:cNvSpPr/>
            <p:nvPr/>
          </p:nvSpPr>
          <p:spPr>
            <a:xfrm rot="2700000">
              <a:off x="450093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1" name="Google Shape;21691;p35"/>
            <p:cNvSpPr/>
            <p:nvPr/>
          </p:nvSpPr>
          <p:spPr>
            <a:xfrm rot="2700000">
              <a:off x="503742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2" name="Google Shape;21692;p35"/>
            <p:cNvSpPr/>
            <p:nvPr/>
          </p:nvSpPr>
          <p:spPr>
            <a:xfrm rot="2700000">
              <a:off x="488730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3" name="Google Shape;21693;p35"/>
            <p:cNvSpPr/>
            <p:nvPr/>
          </p:nvSpPr>
          <p:spPr>
            <a:xfrm rot="2700000">
              <a:off x="527367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4" name="Google Shape;21694;p35"/>
            <p:cNvSpPr/>
            <p:nvPr/>
          </p:nvSpPr>
          <p:spPr>
            <a:xfrm rot="2700000">
              <a:off x="542379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5" name="Google Shape;21695;p35"/>
            <p:cNvSpPr/>
            <p:nvPr/>
          </p:nvSpPr>
          <p:spPr>
            <a:xfrm rot="2700000">
              <a:off x="566005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6" name="Google Shape;21696;p35"/>
            <p:cNvSpPr/>
            <p:nvPr/>
          </p:nvSpPr>
          <p:spPr>
            <a:xfrm rot="2700000">
              <a:off x="19464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7" name="Google Shape;21697;p35"/>
            <p:cNvSpPr/>
            <p:nvPr/>
          </p:nvSpPr>
          <p:spPr>
            <a:xfrm rot="2700000">
              <a:off x="23328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8" name="Google Shape;21698;p35"/>
            <p:cNvSpPr/>
            <p:nvPr/>
          </p:nvSpPr>
          <p:spPr>
            <a:xfrm rot="2700000">
              <a:off x="271920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9" name="Google Shape;21699;p35"/>
            <p:cNvSpPr/>
            <p:nvPr/>
          </p:nvSpPr>
          <p:spPr>
            <a:xfrm rot="2700000">
              <a:off x="310557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0" name="Google Shape;21700;p35"/>
            <p:cNvSpPr/>
            <p:nvPr/>
          </p:nvSpPr>
          <p:spPr>
            <a:xfrm rot="2700000">
              <a:off x="349194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1" name="Google Shape;21701;p35"/>
            <p:cNvSpPr/>
            <p:nvPr/>
          </p:nvSpPr>
          <p:spPr>
            <a:xfrm rot="2700000">
              <a:off x="387831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2" name="Google Shape;21702;p35"/>
            <p:cNvSpPr/>
            <p:nvPr/>
          </p:nvSpPr>
          <p:spPr>
            <a:xfrm rot="2700000">
              <a:off x="4264681"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3" name="Google Shape;21703;p35"/>
            <p:cNvSpPr/>
            <p:nvPr/>
          </p:nvSpPr>
          <p:spPr>
            <a:xfrm rot="2700000">
              <a:off x="465105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4" name="Google Shape;21704;p35"/>
            <p:cNvSpPr/>
            <p:nvPr/>
          </p:nvSpPr>
          <p:spPr>
            <a:xfrm rot="2700000">
              <a:off x="503742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5" name="Google Shape;21705;p35"/>
            <p:cNvSpPr/>
            <p:nvPr/>
          </p:nvSpPr>
          <p:spPr>
            <a:xfrm rot="2700000">
              <a:off x="542379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6" name="Google Shape;21706;p35"/>
            <p:cNvSpPr/>
            <p:nvPr/>
          </p:nvSpPr>
          <p:spPr>
            <a:xfrm rot="2700000">
              <a:off x="218270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7" name="Google Shape;21707;p35"/>
            <p:cNvSpPr/>
            <p:nvPr/>
          </p:nvSpPr>
          <p:spPr>
            <a:xfrm rot="2700000">
              <a:off x="25690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8" name="Google Shape;21708;p35"/>
            <p:cNvSpPr/>
            <p:nvPr/>
          </p:nvSpPr>
          <p:spPr>
            <a:xfrm rot="2700000">
              <a:off x="295545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9" name="Google Shape;21709;p35"/>
            <p:cNvSpPr/>
            <p:nvPr/>
          </p:nvSpPr>
          <p:spPr>
            <a:xfrm rot="2700000">
              <a:off x="334182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0" name="Google Shape;21710;p35"/>
            <p:cNvSpPr/>
            <p:nvPr/>
          </p:nvSpPr>
          <p:spPr>
            <a:xfrm rot="2700000">
              <a:off x="372819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1" name="Google Shape;21711;p35"/>
            <p:cNvSpPr/>
            <p:nvPr/>
          </p:nvSpPr>
          <p:spPr>
            <a:xfrm rot="2700000">
              <a:off x="4114564"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2" name="Google Shape;21712;p35"/>
            <p:cNvSpPr/>
            <p:nvPr/>
          </p:nvSpPr>
          <p:spPr>
            <a:xfrm rot="2700000">
              <a:off x="450093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3" name="Google Shape;21713;p35"/>
            <p:cNvSpPr/>
            <p:nvPr/>
          </p:nvSpPr>
          <p:spPr>
            <a:xfrm rot="2700000">
              <a:off x="488730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4" name="Google Shape;21714;p35"/>
            <p:cNvSpPr/>
            <p:nvPr/>
          </p:nvSpPr>
          <p:spPr>
            <a:xfrm rot="2700000">
              <a:off x="527367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5" name="Google Shape;21715;p35"/>
            <p:cNvSpPr/>
            <p:nvPr/>
          </p:nvSpPr>
          <p:spPr>
            <a:xfrm rot="2700000">
              <a:off x="566005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6" name="Google Shape;21716;p35"/>
            <p:cNvSpPr/>
            <p:nvPr/>
          </p:nvSpPr>
          <p:spPr>
            <a:xfrm rot="2700000">
              <a:off x="581016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7" name="Google Shape;21717;p35"/>
            <p:cNvSpPr/>
            <p:nvPr/>
          </p:nvSpPr>
          <p:spPr>
            <a:xfrm rot="2700000">
              <a:off x="581016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8" name="Google Shape;21718;p35"/>
            <p:cNvSpPr/>
            <p:nvPr/>
          </p:nvSpPr>
          <p:spPr>
            <a:xfrm rot="2700000">
              <a:off x="6196530"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9" name="Google Shape;21719;p35"/>
            <p:cNvSpPr/>
            <p:nvPr/>
          </p:nvSpPr>
          <p:spPr>
            <a:xfrm rot="2700000">
              <a:off x="6046413"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0" name="Google Shape;21720;p35"/>
            <p:cNvSpPr/>
            <p:nvPr/>
          </p:nvSpPr>
          <p:spPr>
            <a:xfrm rot="2700000">
              <a:off x="6582903"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1" name="Google Shape;21721;p35"/>
            <p:cNvSpPr/>
            <p:nvPr/>
          </p:nvSpPr>
          <p:spPr>
            <a:xfrm rot="2700000">
              <a:off x="6432786"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2" name="Google Shape;21722;p35"/>
            <p:cNvSpPr/>
            <p:nvPr/>
          </p:nvSpPr>
          <p:spPr>
            <a:xfrm rot="2700000">
              <a:off x="6819158"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3" name="Google Shape;21723;p35"/>
            <p:cNvSpPr/>
            <p:nvPr/>
          </p:nvSpPr>
          <p:spPr>
            <a:xfrm rot="2700000">
              <a:off x="696927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4" name="Google Shape;21724;p35"/>
            <p:cNvSpPr/>
            <p:nvPr/>
          </p:nvSpPr>
          <p:spPr>
            <a:xfrm rot="2700000">
              <a:off x="7205531"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5" name="Google Shape;21725;p35"/>
            <p:cNvSpPr/>
            <p:nvPr/>
          </p:nvSpPr>
          <p:spPr>
            <a:xfrm rot="2700000">
              <a:off x="6196530"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6" name="Google Shape;21726;p35"/>
            <p:cNvSpPr/>
            <p:nvPr/>
          </p:nvSpPr>
          <p:spPr>
            <a:xfrm rot="2700000">
              <a:off x="6582903"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7" name="Google Shape;21727;p35"/>
            <p:cNvSpPr/>
            <p:nvPr/>
          </p:nvSpPr>
          <p:spPr>
            <a:xfrm rot="2700000">
              <a:off x="696927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8" name="Google Shape;21728;p35"/>
            <p:cNvSpPr/>
            <p:nvPr/>
          </p:nvSpPr>
          <p:spPr>
            <a:xfrm rot="2700000">
              <a:off x="6046413"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9" name="Google Shape;21729;p35"/>
            <p:cNvSpPr/>
            <p:nvPr/>
          </p:nvSpPr>
          <p:spPr>
            <a:xfrm rot="2700000">
              <a:off x="6432786"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0" name="Google Shape;21730;p35"/>
            <p:cNvSpPr/>
            <p:nvPr/>
          </p:nvSpPr>
          <p:spPr>
            <a:xfrm rot="2700000">
              <a:off x="6819158"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1" name="Google Shape;21731;p35"/>
            <p:cNvSpPr/>
            <p:nvPr/>
          </p:nvSpPr>
          <p:spPr>
            <a:xfrm rot="2700000">
              <a:off x="7205531"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2" name="Google Shape;21732;p35"/>
            <p:cNvSpPr/>
            <p:nvPr/>
          </p:nvSpPr>
          <p:spPr>
            <a:xfrm rot="2700000">
              <a:off x="7355648"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3" name="Google Shape;21733;p35"/>
            <p:cNvSpPr/>
            <p:nvPr/>
          </p:nvSpPr>
          <p:spPr>
            <a:xfrm rot="2700000">
              <a:off x="7355648"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4" name="Google Shape;21734;p35"/>
            <p:cNvSpPr/>
            <p:nvPr/>
          </p:nvSpPr>
          <p:spPr>
            <a:xfrm rot="2700000">
              <a:off x="774202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5" name="Google Shape;21735;p35"/>
            <p:cNvSpPr/>
            <p:nvPr/>
          </p:nvSpPr>
          <p:spPr>
            <a:xfrm rot="2700000">
              <a:off x="7591912"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6" name="Google Shape;21736;p35"/>
            <p:cNvSpPr/>
            <p:nvPr/>
          </p:nvSpPr>
          <p:spPr>
            <a:xfrm rot="2700000">
              <a:off x="81284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7" name="Google Shape;21737;p35"/>
            <p:cNvSpPr/>
            <p:nvPr/>
          </p:nvSpPr>
          <p:spPr>
            <a:xfrm rot="2700000">
              <a:off x="797828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8" name="Google Shape;21738;p35"/>
            <p:cNvSpPr/>
            <p:nvPr/>
          </p:nvSpPr>
          <p:spPr>
            <a:xfrm rot="2700000">
              <a:off x="836465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9" name="Google Shape;21739;p35"/>
            <p:cNvSpPr/>
            <p:nvPr/>
          </p:nvSpPr>
          <p:spPr>
            <a:xfrm rot="2700000">
              <a:off x="851477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0" name="Google Shape;21740;p35"/>
            <p:cNvSpPr/>
            <p:nvPr/>
          </p:nvSpPr>
          <p:spPr>
            <a:xfrm rot="2700000">
              <a:off x="87510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1" name="Google Shape;21741;p35"/>
            <p:cNvSpPr/>
            <p:nvPr/>
          </p:nvSpPr>
          <p:spPr>
            <a:xfrm rot="2700000">
              <a:off x="774202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2" name="Google Shape;21742;p35"/>
            <p:cNvSpPr/>
            <p:nvPr/>
          </p:nvSpPr>
          <p:spPr>
            <a:xfrm rot="2700000">
              <a:off x="81284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3" name="Google Shape;21743;p35"/>
            <p:cNvSpPr/>
            <p:nvPr/>
          </p:nvSpPr>
          <p:spPr>
            <a:xfrm rot="2700000">
              <a:off x="851477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4" name="Google Shape;21744;p35"/>
            <p:cNvSpPr/>
            <p:nvPr/>
          </p:nvSpPr>
          <p:spPr>
            <a:xfrm rot="2700000">
              <a:off x="7591912"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5" name="Google Shape;21745;p35"/>
            <p:cNvSpPr/>
            <p:nvPr/>
          </p:nvSpPr>
          <p:spPr>
            <a:xfrm rot="2700000">
              <a:off x="797828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6" name="Google Shape;21746;p35"/>
            <p:cNvSpPr/>
            <p:nvPr/>
          </p:nvSpPr>
          <p:spPr>
            <a:xfrm rot="2700000">
              <a:off x="836465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7" name="Google Shape;21747;p35"/>
            <p:cNvSpPr/>
            <p:nvPr/>
          </p:nvSpPr>
          <p:spPr>
            <a:xfrm rot="2700000">
              <a:off x="87510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8" name="Google Shape;21748;p35"/>
            <p:cNvSpPr/>
            <p:nvPr/>
          </p:nvSpPr>
          <p:spPr>
            <a:xfrm rot="2700000">
              <a:off x="890114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9" name="Google Shape;21749;p35"/>
            <p:cNvSpPr/>
            <p:nvPr/>
          </p:nvSpPr>
          <p:spPr>
            <a:xfrm rot="2700000">
              <a:off x="890114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0" name="Google Shape;21750;p35"/>
            <p:cNvSpPr/>
            <p:nvPr/>
          </p:nvSpPr>
          <p:spPr>
            <a:xfrm rot="2700000">
              <a:off x="1173727"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1" name="Google Shape;21751;p35"/>
            <p:cNvSpPr/>
            <p:nvPr/>
          </p:nvSpPr>
          <p:spPr>
            <a:xfrm rot="2700000">
              <a:off x="1560104"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2" name="Google Shape;21752;p35"/>
            <p:cNvSpPr/>
            <p:nvPr/>
          </p:nvSpPr>
          <p:spPr>
            <a:xfrm rot="2700000">
              <a:off x="140998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3" name="Google Shape;21753;p35"/>
            <p:cNvSpPr/>
            <p:nvPr/>
          </p:nvSpPr>
          <p:spPr>
            <a:xfrm rot="2700000">
              <a:off x="17963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4" name="Google Shape;21754;p35"/>
            <p:cNvSpPr/>
            <p:nvPr/>
          </p:nvSpPr>
          <p:spPr>
            <a:xfrm rot="2700000">
              <a:off x="1173727"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5" name="Google Shape;21755;p35"/>
            <p:cNvSpPr/>
            <p:nvPr/>
          </p:nvSpPr>
          <p:spPr>
            <a:xfrm rot="2700000">
              <a:off x="1560104"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6" name="Google Shape;21756;p35"/>
            <p:cNvSpPr/>
            <p:nvPr/>
          </p:nvSpPr>
          <p:spPr>
            <a:xfrm rot="2700000">
              <a:off x="140998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7" name="Google Shape;21757;p35"/>
            <p:cNvSpPr/>
            <p:nvPr/>
          </p:nvSpPr>
          <p:spPr>
            <a:xfrm rot="2700000">
              <a:off x="17963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8" name="Google Shape;21758;p35"/>
            <p:cNvSpPr/>
            <p:nvPr/>
          </p:nvSpPr>
          <p:spPr>
            <a:xfrm rot="2700000">
              <a:off x="19464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9" name="Google Shape;21759;p35"/>
            <p:cNvSpPr/>
            <p:nvPr/>
          </p:nvSpPr>
          <p:spPr>
            <a:xfrm rot="2700000">
              <a:off x="23328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0" name="Google Shape;21760;p35"/>
            <p:cNvSpPr/>
            <p:nvPr/>
          </p:nvSpPr>
          <p:spPr>
            <a:xfrm rot="2700000">
              <a:off x="271920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1" name="Google Shape;21761;p35"/>
            <p:cNvSpPr/>
            <p:nvPr/>
          </p:nvSpPr>
          <p:spPr>
            <a:xfrm rot="2700000">
              <a:off x="310557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2" name="Google Shape;21762;p35"/>
            <p:cNvSpPr/>
            <p:nvPr/>
          </p:nvSpPr>
          <p:spPr>
            <a:xfrm rot="2700000">
              <a:off x="349194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3" name="Google Shape;21763;p35"/>
            <p:cNvSpPr/>
            <p:nvPr/>
          </p:nvSpPr>
          <p:spPr>
            <a:xfrm rot="2700000">
              <a:off x="387831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4" name="Google Shape;21764;p35"/>
            <p:cNvSpPr/>
            <p:nvPr/>
          </p:nvSpPr>
          <p:spPr>
            <a:xfrm rot="2700000">
              <a:off x="4264681"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5" name="Google Shape;21765;p35"/>
            <p:cNvSpPr/>
            <p:nvPr/>
          </p:nvSpPr>
          <p:spPr>
            <a:xfrm rot="2700000">
              <a:off x="465105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6" name="Google Shape;21766;p35"/>
            <p:cNvSpPr/>
            <p:nvPr/>
          </p:nvSpPr>
          <p:spPr>
            <a:xfrm rot="2700000">
              <a:off x="218270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7" name="Google Shape;21767;p35"/>
            <p:cNvSpPr/>
            <p:nvPr/>
          </p:nvSpPr>
          <p:spPr>
            <a:xfrm rot="2700000">
              <a:off x="25690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8" name="Google Shape;21768;p35"/>
            <p:cNvSpPr/>
            <p:nvPr/>
          </p:nvSpPr>
          <p:spPr>
            <a:xfrm rot="2700000">
              <a:off x="295545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9" name="Google Shape;21769;p35"/>
            <p:cNvSpPr/>
            <p:nvPr/>
          </p:nvSpPr>
          <p:spPr>
            <a:xfrm rot="2700000">
              <a:off x="334182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0" name="Google Shape;21770;p35"/>
            <p:cNvSpPr/>
            <p:nvPr/>
          </p:nvSpPr>
          <p:spPr>
            <a:xfrm rot="2700000">
              <a:off x="372819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1" name="Google Shape;21771;p35"/>
            <p:cNvSpPr/>
            <p:nvPr/>
          </p:nvSpPr>
          <p:spPr>
            <a:xfrm rot="2700000">
              <a:off x="4114564"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2" name="Google Shape;21772;p35"/>
            <p:cNvSpPr/>
            <p:nvPr/>
          </p:nvSpPr>
          <p:spPr>
            <a:xfrm rot="2700000">
              <a:off x="450093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3" name="Google Shape;21773;p35"/>
            <p:cNvSpPr/>
            <p:nvPr/>
          </p:nvSpPr>
          <p:spPr>
            <a:xfrm rot="2700000">
              <a:off x="503742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4" name="Google Shape;21774;p35"/>
            <p:cNvSpPr/>
            <p:nvPr/>
          </p:nvSpPr>
          <p:spPr>
            <a:xfrm rot="2700000">
              <a:off x="488730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5" name="Google Shape;21775;p35"/>
            <p:cNvSpPr/>
            <p:nvPr/>
          </p:nvSpPr>
          <p:spPr>
            <a:xfrm rot="2700000">
              <a:off x="527367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6" name="Google Shape;21776;p35"/>
            <p:cNvSpPr/>
            <p:nvPr/>
          </p:nvSpPr>
          <p:spPr>
            <a:xfrm rot="2700000">
              <a:off x="542379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7" name="Google Shape;21777;p35"/>
            <p:cNvSpPr/>
            <p:nvPr/>
          </p:nvSpPr>
          <p:spPr>
            <a:xfrm rot="2700000">
              <a:off x="566005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8" name="Google Shape;21778;p35"/>
            <p:cNvSpPr/>
            <p:nvPr/>
          </p:nvSpPr>
          <p:spPr>
            <a:xfrm rot="2700000">
              <a:off x="19464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9" name="Google Shape;21779;p35"/>
            <p:cNvSpPr/>
            <p:nvPr/>
          </p:nvSpPr>
          <p:spPr>
            <a:xfrm rot="2700000">
              <a:off x="23328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0" name="Google Shape;21780;p35"/>
            <p:cNvSpPr/>
            <p:nvPr/>
          </p:nvSpPr>
          <p:spPr>
            <a:xfrm rot="2700000">
              <a:off x="271920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1" name="Google Shape;21781;p35"/>
            <p:cNvSpPr/>
            <p:nvPr/>
          </p:nvSpPr>
          <p:spPr>
            <a:xfrm rot="2700000">
              <a:off x="310557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2" name="Google Shape;21782;p35"/>
            <p:cNvSpPr/>
            <p:nvPr/>
          </p:nvSpPr>
          <p:spPr>
            <a:xfrm rot="2700000">
              <a:off x="349194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3" name="Google Shape;21783;p35"/>
            <p:cNvSpPr/>
            <p:nvPr/>
          </p:nvSpPr>
          <p:spPr>
            <a:xfrm rot="2700000">
              <a:off x="387831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4" name="Google Shape;21784;p35"/>
            <p:cNvSpPr/>
            <p:nvPr/>
          </p:nvSpPr>
          <p:spPr>
            <a:xfrm rot="2700000">
              <a:off x="4264681"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5" name="Google Shape;21785;p35"/>
            <p:cNvSpPr/>
            <p:nvPr/>
          </p:nvSpPr>
          <p:spPr>
            <a:xfrm rot="2700000">
              <a:off x="465105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6" name="Google Shape;21786;p35"/>
            <p:cNvSpPr/>
            <p:nvPr/>
          </p:nvSpPr>
          <p:spPr>
            <a:xfrm rot="2700000">
              <a:off x="503742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7" name="Google Shape;21787;p35"/>
            <p:cNvSpPr/>
            <p:nvPr/>
          </p:nvSpPr>
          <p:spPr>
            <a:xfrm rot="2700000">
              <a:off x="542379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8" name="Google Shape;21788;p35"/>
            <p:cNvSpPr/>
            <p:nvPr/>
          </p:nvSpPr>
          <p:spPr>
            <a:xfrm rot="2700000">
              <a:off x="218270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9" name="Google Shape;21789;p35"/>
            <p:cNvSpPr/>
            <p:nvPr/>
          </p:nvSpPr>
          <p:spPr>
            <a:xfrm rot="2700000">
              <a:off x="25690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0" name="Google Shape;21790;p35"/>
            <p:cNvSpPr/>
            <p:nvPr/>
          </p:nvSpPr>
          <p:spPr>
            <a:xfrm rot="2700000">
              <a:off x="295545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1" name="Google Shape;21791;p35"/>
            <p:cNvSpPr/>
            <p:nvPr/>
          </p:nvSpPr>
          <p:spPr>
            <a:xfrm rot="2700000">
              <a:off x="334182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2" name="Google Shape;21792;p35"/>
            <p:cNvSpPr/>
            <p:nvPr/>
          </p:nvSpPr>
          <p:spPr>
            <a:xfrm rot="2700000">
              <a:off x="372819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3" name="Google Shape;21793;p35"/>
            <p:cNvSpPr/>
            <p:nvPr/>
          </p:nvSpPr>
          <p:spPr>
            <a:xfrm rot="2700000">
              <a:off x="4114564"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4" name="Google Shape;21794;p35"/>
            <p:cNvSpPr/>
            <p:nvPr/>
          </p:nvSpPr>
          <p:spPr>
            <a:xfrm rot="2700000">
              <a:off x="450093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5" name="Google Shape;21795;p35"/>
            <p:cNvSpPr/>
            <p:nvPr/>
          </p:nvSpPr>
          <p:spPr>
            <a:xfrm rot="2700000">
              <a:off x="488730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6" name="Google Shape;21796;p35"/>
            <p:cNvSpPr/>
            <p:nvPr/>
          </p:nvSpPr>
          <p:spPr>
            <a:xfrm rot="2700000">
              <a:off x="527367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7" name="Google Shape;21797;p35"/>
            <p:cNvSpPr/>
            <p:nvPr/>
          </p:nvSpPr>
          <p:spPr>
            <a:xfrm rot="2700000">
              <a:off x="566005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8" name="Google Shape;21798;p35"/>
            <p:cNvSpPr/>
            <p:nvPr/>
          </p:nvSpPr>
          <p:spPr>
            <a:xfrm rot="2700000">
              <a:off x="581016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9" name="Google Shape;21799;p35"/>
            <p:cNvSpPr/>
            <p:nvPr/>
          </p:nvSpPr>
          <p:spPr>
            <a:xfrm rot="2700000">
              <a:off x="581016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0" name="Google Shape;21800;p35"/>
            <p:cNvSpPr/>
            <p:nvPr/>
          </p:nvSpPr>
          <p:spPr>
            <a:xfrm rot="2700000">
              <a:off x="6196530"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1" name="Google Shape;21801;p35"/>
            <p:cNvSpPr/>
            <p:nvPr/>
          </p:nvSpPr>
          <p:spPr>
            <a:xfrm rot="2700000">
              <a:off x="6046413"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2" name="Google Shape;21802;p35"/>
            <p:cNvSpPr/>
            <p:nvPr/>
          </p:nvSpPr>
          <p:spPr>
            <a:xfrm rot="2700000">
              <a:off x="6582903"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3" name="Google Shape;21803;p35"/>
            <p:cNvSpPr/>
            <p:nvPr/>
          </p:nvSpPr>
          <p:spPr>
            <a:xfrm rot="2700000">
              <a:off x="6432786"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4" name="Google Shape;21804;p35"/>
            <p:cNvSpPr/>
            <p:nvPr/>
          </p:nvSpPr>
          <p:spPr>
            <a:xfrm rot="2700000">
              <a:off x="6819158"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5" name="Google Shape;21805;p35"/>
            <p:cNvSpPr/>
            <p:nvPr/>
          </p:nvSpPr>
          <p:spPr>
            <a:xfrm rot="2700000">
              <a:off x="696927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6" name="Google Shape;21806;p35"/>
            <p:cNvSpPr/>
            <p:nvPr/>
          </p:nvSpPr>
          <p:spPr>
            <a:xfrm rot="2700000">
              <a:off x="7205531"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7" name="Google Shape;21807;p35"/>
            <p:cNvSpPr/>
            <p:nvPr/>
          </p:nvSpPr>
          <p:spPr>
            <a:xfrm rot="2700000">
              <a:off x="6196530"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8" name="Google Shape;21808;p35"/>
            <p:cNvSpPr/>
            <p:nvPr/>
          </p:nvSpPr>
          <p:spPr>
            <a:xfrm rot="2700000">
              <a:off x="6582903"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9" name="Google Shape;21809;p35"/>
            <p:cNvSpPr/>
            <p:nvPr/>
          </p:nvSpPr>
          <p:spPr>
            <a:xfrm rot="2700000">
              <a:off x="696927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0" name="Google Shape;21810;p35"/>
            <p:cNvSpPr/>
            <p:nvPr/>
          </p:nvSpPr>
          <p:spPr>
            <a:xfrm rot="2700000">
              <a:off x="6046413"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1" name="Google Shape;21811;p35"/>
            <p:cNvSpPr/>
            <p:nvPr/>
          </p:nvSpPr>
          <p:spPr>
            <a:xfrm rot="2700000">
              <a:off x="6432786"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2" name="Google Shape;21812;p35"/>
            <p:cNvSpPr/>
            <p:nvPr/>
          </p:nvSpPr>
          <p:spPr>
            <a:xfrm rot="2700000">
              <a:off x="6819158"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3" name="Google Shape;21813;p35"/>
            <p:cNvSpPr/>
            <p:nvPr/>
          </p:nvSpPr>
          <p:spPr>
            <a:xfrm rot="2700000">
              <a:off x="7205531"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4" name="Google Shape;21814;p35"/>
            <p:cNvSpPr/>
            <p:nvPr/>
          </p:nvSpPr>
          <p:spPr>
            <a:xfrm rot="2700000">
              <a:off x="7355648"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5" name="Google Shape;21815;p35"/>
            <p:cNvSpPr/>
            <p:nvPr/>
          </p:nvSpPr>
          <p:spPr>
            <a:xfrm rot="2700000">
              <a:off x="7355648"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6" name="Google Shape;21816;p35"/>
            <p:cNvSpPr/>
            <p:nvPr/>
          </p:nvSpPr>
          <p:spPr>
            <a:xfrm rot="2700000">
              <a:off x="774202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7" name="Google Shape;21817;p35"/>
            <p:cNvSpPr/>
            <p:nvPr/>
          </p:nvSpPr>
          <p:spPr>
            <a:xfrm rot="2700000">
              <a:off x="7591912"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8" name="Google Shape;21818;p35"/>
            <p:cNvSpPr/>
            <p:nvPr/>
          </p:nvSpPr>
          <p:spPr>
            <a:xfrm rot="2700000">
              <a:off x="81284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9" name="Google Shape;21819;p35"/>
            <p:cNvSpPr/>
            <p:nvPr/>
          </p:nvSpPr>
          <p:spPr>
            <a:xfrm rot="2700000">
              <a:off x="797828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0" name="Google Shape;21820;p35"/>
            <p:cNvSpPr/>
            <p:nvPr/>
          </p:nvSpPr>
          <p:spPr>
            <a:xfrm rot="2700000">
              <a:off x="836465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1" name="Google Shape;21821;p35"/>
            <p:cNvSpPr/>
            <p:nvPr/>
          </p:nvSpPr>
          <p:spPr>
            <a:xfrm rot="2700000">
              <a:off x="851477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2" name="Google Shape;21822;p35"/>
            <p:cNvSpPr/>
            <p:nvPr/>
          </p:nvSpPr>
          <p:spPr>
            <a:xfrm rot="2700000">
              <a:off x="87510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3" name="Google Shape;21823;p35"/>
            <p:cNvSpPr/>
            <p:nvPr/>
          </p:nvSpPr>
          <p:spPr>
            <a:xfrm rot="2700000">
              <a:off x="774202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4" name="Google Shape;21824;p35"/>
            <p:cNvSpPr/>
            <p:nvPr/>
          </p:nvSpPr>
          <p:spPr>
            <a:xfrm rot="2700000">
              <a:off x="81284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5" name="Google Shape;21825;p35"/>
            <p:cNvSpPr/>
            <p:nvPr/>
          </p:nvSpPr>
          <p:spPr>
            <a:xfrm rot="2700000">
              <a:off x="851477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6" name="Google Shape;21826;p35"/>
            <p:cNvSpPr/>
            <p:nvPr/>
          </p:nvSpPr>
          <p:spPr>
            <a:xfrm rot="2700000">
              <a:off x="7591912"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7" name="Google Shape;21827;p35"/>
            <p:cNvSpPr/>
            <p:nvPr/>
          </p:nvSpPr>
          <p:spPr>
            <a:xfrm rot="2700000">
              <a:off x="797828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8" name="Google Shape;21828;p35"/>
            <p:cNvSpPr/>
            <p:nvPr/>
          </p:nvSpPr>
          <p:spPr>
            <a:xfrm rot="2700000">
              <a:off x="836465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9" name="Google Shape;21829;p35"/>
            <p:cNvSpPr/>
            <p:nvPr/>
          </p:nvSpPr>
          <p:spPr>
            <a:xfrm rot="2700000">
              <a:off x="87510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0" name="Google Shape;21830;p35"/>
            <p:cNvSpPr/>
            <p:nvPr/>
          </p:nvSpPr>
          <p:spPr>
            <a:xfrm rot="2700000">
              <a:off x="890114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1" name="Google Shape;21831;p35"/>
            <p:cNvSpPr/>
            <p:nvPr/>
          </p:nvSpPr>
          <p:spPr>
            <a:xfrm rot="2700000">
              <a:off x="890114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2" name="Google Shape;21832;p35"/>
            <p:cNvSpPr/>
            <p:nvPr/>
          </p:nvSpPr>
          <p:spPr>
            <a:xfrm rot="2700000">
              <a:off x="1173727"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3" name="Google Shape;21833;p35"/>
            <p:cNvSpPr/>
            <p:nvPr/>
          </p:nvSpPr>
          <p:spPr>
            <a:xfrm rot="2700000">
              <a:off x="1560104"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4" name="Google Shape;21834;p35"/>
            <p:cNvSpPr/>
            <p:nvPr/>
          </p:nvSpPr>
          <p:spPr>
            <a:xfrm rot="2700000">
              <a:off x="140998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5" name="Google Shape;21835;p35"/>
            <p:cNvSpPr/>
            <p:nvPr/>
          </p:nvSpPr>
          <p:spPr>
            <a:xfrm rot="2700000">
              <a:off x="17963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6" name="Google Shape;21836;p35"/>
            <p:cNvSpPr/>
            <p:nvPr/>
          </p:nvSpPr>
          <p:spPr>
            <a:xfrm rot="2700000">
              <a:off x="1173727"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7" name="Google Shape;21837;p35"/>
            <p:cNvSpPr/>
            <p:nvPr/>
          </p:nvSpPr>
          <p:spPr>
            <a:xfrm rot="2700000">
              <a:off x="1560104"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8" name="Google Shape;21838;p35"/>
            <p:cNvSpPr/>
            <p:nvPr/>
          </p:nvSpPr>
          <p:spPr>
            <a:xfrm rot="2700000">
              <a:off x="140998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9" name="Google Shape;21839;p35"/>
            <p:cNvSpPr/>
            <p:nvPr/>
          </p:nvSpPr>
          <p:spPr>
            <a:xfrm rot="2700000">
              <a:off x="17963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0" name="Google Shape;21840;p35"/>
            <p:cNvSpPr/>
            <p:nvPr/>
          </p:nvSpPr>
          <p:spPr>
            <a:xfrm rot="2700000">
              <a:off x="19464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1" name="Google Shape;21841;p35"/>
            <p:cNvSpPr/>
            <p:nvPr/>
          </p:nvSpPr>
          <p:spPr>
            <a:xfrm rot="2700000">
              <a:off x="23328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2" name="Google Shape;21842;p35"/>
            <p:cNvSpPr/>
            <p:nvPr/>
          </p:nvSpPr>
          <p:spPr>
            <a:xfrm rot="2700000">
              <a:off x="271920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3" name="Google Shape;21843;p35"/>
            <p:cNvSpPr/>
            <p:nvPr/>
          </p:nvSpPr>
          <p:spPr>
            <a:xfrm rot="2700000">
              <a:off x="310557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4" name="Google Shape;21844;p35"/>
            <p:cNvSpPr/>
            <p:nvPr/>
          </p:nvSpPr>
          <p:spPr>
            <a:xfrm rot="2700000">
              <a:off x="349194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5" name="Google Shape;21845;p35"/>
            <p:cNvSpPr/>
            <p:nvPr/>
          </p:nvSpPr>
          <p:spPr>
            <a:xfrm rot="2700000">
              <a:off x="387831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6" name="Google Shape;21846;p35"/>
            <p:cNvSpPr/>
            <p:nvPr/>
          </p:nvSpPr>
          <p:spPr>
            <a:xfrm rot="2700000">
              <a:off x="4264681"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7" name="Google Shape;21847;p35"/>
            <p:cNvSpPr/>
            <p:nvPr/>
          </p:nvSpPr>
          <p:spPr>
            <a:xfrm rot="2700000">
              <a:off x="465105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8" name="Google Shape;21848;p35"/>
            <p:cNvSpPr/>
            <p:nvPr/>
          </p:nvSpPr>
          <p:spPr>
            <a:xfrm rot="2700000">
              <a:off x="503742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9" name="Google Shape;21849;p35"/>
            <p:cNvSpPr/>
            <p:nvPr/>
          </p:nvSpPr>
          <p:spPr>
            <a:xfrm rot="2700000">
              <a:off x="542379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0" name="Google Shape;21850;p35"/>
            <p:cNvSpPr/>
            <p:nvPr/>
          </p:nvSpPr>
          <p:spPr>
            <a:xfrm rot="2700000">
              <a:off x="218270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1" name="Google Shape;21851;p35"/>
            <p:cNvSpPr/>
            <p:nvPr/>
          </p:nvSpPr>
          <p:spPr>
            <a:xfrm rot="2700000">
              <a:off x="25690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2" name="Google Shape;21852;p35"/>
            <p:cNvSpPr/>
            <p:nvPr/>
          </p:nvSpPr>
          <p:spPr>
            <a:xfrm rot="2700000">
              <a:off x="295545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3" name="Google Shape;21853;p35"/>
            <p:cNvSpPr/>
            <p:nvPr/>
          </p:nvSpPr>
          <p:spPr>
            <a:xfrm rot="2700000">
              <a:off x="334182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4" name="Google Shape;21854;p35"/>
            <p:cNvSpPr/>
            <p:nvPr/>
          </p:nvSpPr>
          <p:spPr>
            <a:xfrm rot="2700000">
              <a:off x="372819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5" name="Google Shape;21855;p35"/>
            <p:cNvSpPr/>
            <p:nvPr/>
          </p:nvSpPr>
          <p:spPr>
            <a:xfrm rot="2700000">
              <a:off x="4114564"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6" name="Google Shape;21856;p35"/>
            <p:cNvSpPr/>
            <p:nvPr/>
          </p:nvSpPr>
          <p:spPr>
            <a:xfrm rot="2700000">
              <a:off x="450093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7" name="Google Shape;21857;p35"/>
            <p:cNvSpPr/>
            <p:nvPr/>
          </p:nvSpPr>
          <p:spPr>
            <a:xfrm rot="2700000">
              <a:off x="488730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8" name="Google Shape;21858;p35"/>
            <p:cNvSpPr/>
            <p:nvPr/>
          </p:nvSpPr>
          <p:spPr>
            <a:xfrm rot="2700000">
              <a:off x="527367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9" name="Google Shape;21859;p35"/>
            <p:cNvSpPr/>
            <p:nvPr/>
          </p:nvSpPr>
          <p:spPr>
            <a:xfrm rot="2700000">
              <a:off x="566005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0" name="Google Shape;21860;p35"/>
            <p:cNvSpPr/>
            <p:nvPr/>
          </p:nvSpPr>
          <p:spPr>
            <a:xfrm rot="2700000">
              <a:off x="581016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1" name="Google Shape;21861;p35"/>
            <p:cNvSpPr/>
            <p:nvPr/>
          </p:nvSpPr>
          <p:spPr>
            <a:xfrm rot="2700000">
              <a:off x="6196530"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2" name="Google Shape;21862;p35"/>
            <p:cNvSpPr/>
            <p:nvPr/>
          </p:nvSpPr>
          <p:spPr>
            <a:xfrm rot="2700000">
              <a:off x="6582903"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3" name="Google Shape;21863;p35"/>
            <p:cNvSpPr/>
            <p:nvPr/>
          </p:nvSpPr>
          <p:spPr>
            <a:xfrm rot="2700000">
              <a:off x="696927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4" name="Google Shape;21864;p35"/>
            <p:cNvSpPr/>
            <p:nvPr/>
          </p:nvSpPr>
          <p:spPr>
            <a:xfrm rot="2700000">
              <a:off x="6046413"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5" name="Google Shape;21865;p35"/>
            <p:cNvSpPr/>
            <p:nvPr/>
          </p:nvSpPr>
          <p:spPr>
            <a:xfrm rot="2700000">
              <a:off x="6432786"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6" name="Google Shape;21866;p35"/>
            <p:cNvSpPr/>
            <p:nvPr/>
          </p:nvSpPr>
          <p:spPr>
            <a:xfrm rot="2700000">
              <a:off x="6819158"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7" name="Google Shape;21867;p35"/>
            <p:cNvSpPr/>
            <p:nvPr/>
          </p:nvSpPr>
          <p:spPr>
            <a:xfrm rot="2700000">
              <a:off x="7205531"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8" name="Google Shape;21868;p35"/>
            <p:cNvSpPr/>
            <p:nvPr/>
          </p:nvSpPr>
          <p:spPr>
            <a:xfrm rot="2700000">
              <a:off x="7355648"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9" name="Google Shape;21869;p35"/>
            <p:cNvSpPr/>
            <p:nvPr/>
          </p:nvSpPr>
          <p:spPr>
            <a:xfrm rot="2700000">
              <a:off x="774202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0" name="Google Shape;21870;p35"/>
            <p:cNvSpPr/>
            <p:nvPr/>
          </p:nvSpPr>
          <p:spPr>
            <a:xfrm rot="2700000">
              <a:off x="81284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1" name="Google Shape;21871;p35"/>
            <p:cNvSpPr/>
            <p:nvPr/>
          </p:nvSpPr>
          <p:spPr>
            <a:xfrm rot="2700000">
              <a:off x="851477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2" name="Google Shape;21872;p35"/>
            <p:cNvSpPr/>
            <p:nvPr/>
          </p:nvSpPr>
          <p:spPr>
            <a:xfrm rot="2700000">
              <a:off x="7591912"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3" name="Google Shape;21873;p35"/>
            <p:cNvSpPr/>
            <p:nvPr/>
          </p:nvSpPr>
          <p:spPr>
            <a:xfrm rot="2700000">
              <a:off x="797828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4" name="Google Shape;21874;p35"/>
            <p:cNvSpPr/>
            <p:nvPr/>
          </p:nvSpPr>
          <p:spPr>
            <a:xfrm rot="2700000">
              <a:off x="836465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5" name="Google Shape;21875;p35"/>
            <p:cNvSpPr/>
            <p:nvPr/>
          </p:nvSpPr>
          <p:spPr>
            <a:xfrm rot="2700000">
              <a:off x="87510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6" name="Google Shape;21876;p35"/>
            <p:cNvSpPr/>
            <p:nvPr/>
          </p:nvSpPr>
          <p:spPr>
            <a:xfrm rot="2700000">
              <a:off x="890114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7" name="Google Shape;21877;p35"/>
            <p:cNvSpPr/>
            <p:nvPr/>
          </p:nvSpPr>
          <p:spPr>
            <a:xfrm rot="2700000">
              <a:off x="1173727"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8" name="Google Shape;21878;p35"/>
            <p:cNvSpPr/>
            <p:nvPr/>
          </p:nvSpPr>
          <p:spPr>
            <a:xfrm rot="2700000">
              <a:off x="1560104"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9" name="Google Shape;21879;p35"/>
            <p:cNvSpPr/>
            <p:nvPr/>
          </p:nvSpPr>
          <p:spPr>
            <a:xfrm rot="2700000">
              <a:off x="140998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0" name="Google Shape;21880;p35"/>
            <p:cNvSpPr/>
            <p:nvPr/>
          </p:nvSpPr>
          <p:spPr>
            <a:xfrm rot="2700000">
              <a:off x="17963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1" name="Google Shape;21881;p35"/>
            <p:cNvSpPr/>
            <p:nvPr/>
          </p:nvSpPr>
          <p:spPr>
            <a:xfrm rot="2700000">
              <a:off x="787325"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2" name="Google Shape;21882;p35"/>
            <p:cNvSpPr/>
            <p:nvPr/>
          </p:nvSpPr>
          <p:spPr>
            <a:xfrm rot="2700000">
              <a:off x="787325"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3" name="Google Shape;21883;p35"/>
            <p:cNvSpPr/>
            <p:nvPr/>
          </p:nvSpPr>
          <p:spPr>
            <a:xfrm rot="2700000">
              <a:off x="1023577"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4" name="Google Shape;21884;p35"/>
            <p:cNvSpPr/>
            <p:nvPr/>
          </p:nvSpPr>
          <p:spPr>
            <a:xfrm rot="2700000">
              <a:off x="787325"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5" name="Google Shape;21885;p35"/>
            <p:cNvSpPr/>
            <p:nvPr/>
          </p:nvSpPr>
          <p:spPr>
            <a:xfrm rot="2700000">
              <a:off x="787325"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6" name="Google Shape;21886;p35"/>
            <p:cNvSpPr/>
            <p:nvPr/>
          </p:nvSpPr>
          <p:spPr>
            <a:xfrm rot="2700000">
              <a:off x="1023577"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7" name="Google Shape;21887;p35"/>
            <p:cNvSpPr/>
            <p:nvPr/>
          </p:nvSpPr>
          <p:spPr>
            <a:xfrm rot="2700000">
              <a:off x="1023577"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8" name="Google Shape;21888;p35"/>
            <p:cNvSpPr/>
            <p:nvPr/>
          </p:nvSpPr>
          <p:spPr>
            <a:xfrm rot="2700000">
              <a:off x="787325"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9" name="Google Shape;21889;p35"/>
            <p:cNvSpPr/>
            <p:nvPr/>
          </p:nvSpPr>
          <p:spPr>
            <a:xfrm rot="2700000">
              <a:off x="1023577"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0" name="Google Shape;21890;p35"/>
            <p:cNvSpPr/>
            <p:nvPr/>
          </p:nvSpPr>
          <p:spPr>
            <a:xfrm rot="2700000">
              <a:off x="787325"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1" name="Google Shape;21891;p35"/>
            <p:cNvSpPr/>
            <p:nvPr/>
          </p:nvSpPr>
          <p:spPr>
            <a:xfrm rot="2700000">
              <a:off x="1023577"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2" name="Google Shape;21892;p35"/>
            <p:cNvSpPr/>
            <p:nvPr/>
          </p:nvSpPr>
          <p:spPr>
            <a:xfrm rot="2700000">
              <a:off x="787325"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3" name="Google Shape;21893;p35"/>
            <p:cNvSpPr/>
            <p:nvPr/>
          </p:nvSpPr>
          <p:spPr>
            <a:xfrm rot="2700000">
              <a:off x="787325"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4" name="Google Shape;21894;p35"/>
            <p:cNvSpPr/>
            <p:nvPr/>
          </p:nvSpPr>
          <p:spPr>
            <a:xfrm rot="2700000">
              <a:off x="1023577"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5" name="Google Shape;21895;p35"/>
            <p:cNvSpPr/>
            <p:nvPr/>
          </p:nvSpPr>
          <p:spPr>
            <a:xfrm rot="2700000">
              <a:off x="787325"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6" name="Google Shape;21896;p35"/>
            <p:cNvSpPr/>
            <p:nvPr/>
          </p:nvSpPr>
          <p:spPr>
            <a:xfrm rot="2700000">
              <a:off x="1023577"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7" name="Google Shape;21897;p35"/>
            <p:cNvSpPr/>
            <p:nvPr/>
          </p:nvSpPr>
          <p:spPr>
            <a:xfrm rot="2700000">
              <a:off x="1023577"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8" name="Google Shape;21898;p35"/>
            <p:cNvSpPr/>
            <p:nvPr/>
          </p:nvSpPr>
          <p:spPr>
            <a:xfrm rot="2700000">
              <a:off x="14602"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9" name="Google Shape;21899;p35"/>
            <p:cNvSpPr/>
            <p:nvPr/>
          </p:nvSpPr>
          <p:spPr>
            <a:xfrm rot="2700000">
              <a:off x="400979" y="-6140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0" name="Google Shape;21900;p35"/>
            <p:cNvSpPr/>
            <p:nvPr/>
          </p:nvSpPr>
          <p:spPr>
            <a:xfrm rot="2700000">
              <a:off x="14602"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1" name="Google Shape;21901;p35"/>
            <p:cNvSpPr/>
            <p:nvPr/>
          </p:nvSpPr>
          <p:spPr>
            <a:xfrm rot="2700000">
              <a:off x="400979" y="32497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2" name="Google Shape;21902;p35"/>
            <p:cNvSpPr/>
            <p:nvPr/>
          </p:nvSpPr>
          <p:spPr>
            <a:xfrm rot="2700000">
              <a:off x="250855"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3" name="Google Shape;21903;p35"/>
            <p:cNvSpPr/>
            <p:nvPr/>
          </p:nvSpPr>
          <p:spPr>
            <a:xfrm rot="2700000">
              <a:off x="637230" y="17523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4" name="Google Shape;21904;p35"/>
            <p:cNvSpPr/>
            <p:nvPr/>
          </p:nvSpPr>
          <p:spPr>
            <a:xfrm rot="2700000">
              <a:off x="14602"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5" name="Google Shape;21905;p35"/>
            <p:cNvSpPr/>
            <p:nvPr/>
          </p:nvSpPr>
          <p:spPr>
            <a:xfrm rot="2700000">
              <a:off x="400979" y="711347"/>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6" name="Google Shape;21906;p35"/>
            <p:cNvSpPr/>
            <p:nvPr/>
          </p:nvSpPr>
          <p:spPr>
            <a:xfrm rot="2700000">
              <a:off x="14602"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7" name="Google Shape;21907;p35"/>
            <p:cNvSpPr/>
            <p:nvPr/>
          </p:nvSpPr>
          <p:spPr>
            <a:xfrm rot="2700000">
              <a:off x="400979" y="1097722"/>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8" name="Google Shape;21908;p35"/>
            <p:cNvSpPr/>
            <p:nvPr/>
          </p:nvSpPr>
          <p:spPr>
            <a:xfrm rot="2700000">
              <a:off x="250855"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9" name="Google Shape;21909;p35"/>
            <p:cNvSpPr/>
            <p:nvPr/>
          </p:nvSpPr>
          <p:spPr>
            <a:xfrm rot="2700000">
              <a:off x="637230" y="94798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0" name="Google Shape;21910;p35"/>
            <p:cNvSpPr/>
            <p:nvPr/>
          </p:nvSpPr>
          <p:spPr>
            <a:xfrm rot="2700000">
              <a:off x="250855"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1" name="Google Shape;21911;p35"/>
            <p:cNvSpPr/>
            <p:nvPr/>
          </p:nvSpPr>
          <p:spPr>
            <a:xfrm rot="2700000">
              <a:off x="637230" y="561607"/>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2" name="Google Shape;21912;p35"/>
            <p:cNvSpPr/>
            <p:nvPr/>
          </p:nvSpPr>
          <p:spPr>
            <a:xfrm rot="2700000">
              <a:off x="14602"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3" name="Google Shape;21913;p35"/>
            <p:cNvSpPr/>
            <p:nvPr/>
          </p:nvSpPr>
          <p:spPr>
            <a:xfrm rot="2700000">
              <a:off x="400979" y="1484104"/>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4" name="Google Shape;21914;p35"/>
            <p:cNvSpPr/>
            <p:nvPr/>
          </p:nvSpPr>
          <p:spPr>
            <a:xfrm rot="2700000">
              <a:off x="250855"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5" name="Google Shape;21915;p35"/>
            <p:cNvSpPr/>
            <p:nvPr/>
          </p:nvSpPr>
          <p:spPr>
            <a:xfrm rot="2700000">
              <a:off x="637230" y="133435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6" name="Google Shape;21916;p35"/>
            <p:cNvSpPr/>
            <p:nvPr/>
          </p:nvSpPr>
          <p:spPr>
            <a:xfrm rot="2700000">
              <a:off x="14602"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7" name="Google Shape;21917;p35"/>
            <p:cNvSpPr/>
            <p:nvPr/>
          </p:nvSpPr>
          <p:spPr>
            <a:xfrm rot="2700000">
              <a:off x="400979" y="1870479"/>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8" name="Google Shape;21918;p35"/>
            <p:cNvSpPr/>
            <p:nvPr/>
          </p:nvSpPr>
          <p:spPr>
            <a:xfrm rot="2700000">
              <a:off x="250855"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9" name="Google Shape;21919;p35"/>
            <p:cNvSpPr/>
            <p:nvPr/>
          </p:nvSpPr>
          <p:spPr>
            <a:xfrm rot="2700000">
              <a:off x="637230" y="172073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0" name="Google Shape;21920;p35"/>
            <p:cNvSpPr/>
            <p:nvPr/>
          </p:nvSpPr>
          <p:spPr>
            <a:xfrm rot="2700000">
              <a:off x="14602"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1" name="Google Shape;21921;p35"/>
            <p:cNvSpPr/>
            <p:nvPr/>
          </p:nvSpPr>
          <p:spPr>
            <a:xfrm rot="2700000">
              <a:off x="400979" y="225684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2" name="Google Shape;21922;p35"/>
            <p:cNvSpPr/>
            <p:nvPr/>
          </p:nvSpPr>
          <p:spPr>
            <a:xfrm rot="2700000">
              <a:off x="14602"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3" name="Google Shape;21923;p35"/>
            <p:cNvSpPr/>
            <p:nvPr/>
          </p:nvSpPr>
          <p:spPr>
            <a:xfrm rot="2700000">
              <a:off x="400979" y="2643230"/>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4" name="Google Shape;21924;p35"/>
            <p:cNvSpPr/>
            <p:nvPr/>
          </p:nvSpPr>
          <p:spPr>
            <a:xfrm rot="2700000">
              <a:off x="250855"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5" name="Google Shape;21925;p35"/>
            <p:cNvSpPr/>
            <p:nvPr/>
          </p:nvSpPr>
          <p:spPr>
            <a:xfrm rot="2700000">
              <a:off x="637230" y="2493480"/>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6" name="Google Shape;21926;p35"/>
            <p:cNvSpPr/>
            <p:nvPr/>
          </p:nvSpPr>
          <p:spPr>
            <a:xfrm rot="2700000">
              <a:off x="14602"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7" name="Google Shape;21927;p35"/>
            <p:cNvSpPr/>
            <p:nvPr/>
          </p:nvSpPr>
          <p:spPr>
            <a:xfrm rot="2700000">
              <a:off x="400979" y="3029605"/>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8" name="Google Shape;21928;p35"/>
            <p:cNvSpPr/>
            <p:nvPr/>
          </p:nvSpPr>
          <p:spPr>
            <a:xfrm rot="2700000">
              <a:off x="250855"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9" name="Google Shape;21929;p35"/>
            <p:cNvSpPr/>
            <p:nvPr/>
          </p:nvSpPr>
          <p:spPr>
            <a:xfrm rot="2700000">
              <a:off x="637230" y="287985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0" name="Google Shape;21930;p35"/>
            <p:cNvSpPr/>
            <p:nvPr/>
          </p:nvSpPr>
          <p:spPr>
            <a:xfrm rot="2700000">
              <a:off x="250855"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1" name="Google Shape;21931;p35"/>
            <p:cNvSpPr/>
            <p:nvPr/>
          </p:nvSpPr>
          <p:spPr>
            <a:xfrm rot="2700000">
              <a:off x="637230" y="2107105"/>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2" name="Google Shape;21932;p35"/>
            <p:cNvSpPr/>
            <p:nvPr/>
          </p:nvSpPr>
          <p:spPr>
            <a:xfrm rot="2700000">
              <a:off x="787325"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3" name="Google Shape;21933;p35"/>
            <p:cNvSpPr/>
            <p:nvPr/>
          </p:nvSpPr>
          <p:spPr>
            <a:xfrm rot="2700000">
              <a:off x="1023577"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4" name="Google Shape;21934;p35"/>
            <p:cNvSpPr/>
            <p:nvPr/>
          </p:nvSpPr>
          <p:spPr>
            <a:xfrm rot="2700000">
              <a:off x="787325"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5" name="Google Shape;21935;p35"/>
            <p:cNvSpPr/>
            <p:nvPr/>
          </p:nvSpPr>
          <p:spPr>
            <a:xfrm rot="2700000">
              <a:off x="1023577"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6" name="Google Shape;21936;p35"/>
            <p:cNvSpPr/>
            <p:nvPr/>
          </p:nvSpPr>
          <p:spPr>
            <a:xfrm rot="2700000">
              <a:off x="14602"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7" name="Google Shape;21937;p35"/>
            <p:cNvSpPr/>
            <p:nvPr/>
          </p:nvSpPr>
          <p:spPr>
            <a:xfrm rot="2700000">
              <a:off x="400979" y="3415223"/>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8" name="Google Shape;21938;p35"/>
            <p:cNvSpPr/>
            <p:nvPr/>
          </p:nvSpPr>
          <p:spPr>
            <a:xfrm rot="2700000">
              <a:off x="250855"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9" name="Google Shape;21939;p35"/>
            <p:cNvSpPr/>
            <p:nvPr/>
          </p:nvSpPr>
          <p:spPr>
            <a:xfrm rot="2700000">
              <a:off x="637230" y="3265473"/>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0" name="Google Shape;21940;p35"/>
            <p:cNvSpPr/>
            <p:nvPr/>
          </p:nvSpPr>
          <p:spPr>
            <a:xfrm rot="2700000">
              <a:off x="14602"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1" name="Google Shape;21941;p35"/>
            <p:cNvSpPr/>
            <p:nvPr/>
          </p:nvSpPr>
          <p:spPr>
            <a:xfrm rot="2700000">
              <a:off x="400979" y="3801598"/>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2" name="Google Shape;21942;p35"/>
            <p:cNvSpPr/>
            <p:nvPr/>
          </p:nvSpPr>
          <p:spPr>
            <a:xfrm rot="2700000">
              <a:off x="250855"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3" name="Google Shape;21943;p35"/>
            <p:cNvSpPr/>
            <p:nvPr/>
          </p:nvSpPr>
          <p:spPr>
            <a:xfrm rot="2700000">
              <a:off x="637230" y="3651848"/>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4" name="Google Shape;21944;p35"/>
            <p:cNvSpPr/>
            <p:nvPr/>
          </p:nvSpPr>
          <p:spPr>
            <a:xfrm rot="2700000">
              <a:off x="787325"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5" name="Google Shape;21945;p35"/>
            <p:cNvSpPr/>
            <p:nvPr/>
          </p:nvSpPr>
          <p:spPr>
            <a:xfrm rot="2700000">
              <a:off x="1023577"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6" name="Google Shape;21946;p35"/>
            <p:cNvSpPr/>
            <p:nvPr/>
          </p:nvSpPr>
          <p:spPr>
            <a:xfrm rot="2700000">
              <a:off x="787325"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7" name="Google Shape;21947;p35"/>
            <p:cNvSpPr/>
            <p:nvPr/>
          </p:nvSpPr>
          <p:spPr>
            <a:xfrm rot="2700000">
              <a:off x="1023577"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8" name="Google Shape;21948;p35"/>
            <p:cNvSpPr/>
            <p:nvPr/>
          </p:nvSpPr>
          <p:spPr>
            <a:xfrm rot="2700000">
              <a:off x="14602"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9" name="Google Shape;21949;p35"/>
            <p:cNvSpPr/>
            <p:nvPr/>
          </p:nvSpPr>
          <p:spPr>
            <a:xfrm rot="2700000">
              <a:off x="400979" y="4188016"/>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0" name="Google Shape;21950;p35"/>
            <p:cNvSpPr/>
            <p:nvPr/>
          </p:nvSpPr>
          <p:spPr>
            <a:xfrm rot="2700000">
              <a:off x="250855"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1" name="Google Shape;21951;p35"/>
            <p:cNvSpPr/>
            <p:nvPr/>
          </p:nvSpPr>
          <p:spPr>
            <a:xfrm rot="2700000">
              <a:off x="637230" y="4038266"/>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2" name="Google Shape;21952;p35"/>
            <p:cNvSpPr/>
            <p:nvPr/>
          </p:nvSpPr>
          <p:spPr>
            <a:xfrm rot="2700000">
              <a:off x="14602"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3" name="Google Shape;21953;p35"/>
            <p:cNvSpPr/>
            <p:nvPr/>
          </p:nvSpPr>
          <p:spPr>
            <a:xfrm rot="2700000">
              <a:off x="400979" y="45743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4" name="Google Shape;21954;p35"/>
            <p:cNvSpPr/>
            <p:nvPr/>
          </p:nvSpPr>
          <p:spPr>
            <a:xfrm rot="2700000">
              <a:off x="250855"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5" name="Google Shape;21955;p35"/>
            <p:cNvSpPr/>
            <p:nvPr/>
          </p:nvSpPr>
          <p:spPr>
            <a:xfrm rot="2700000">
              <a:off x="637230" y="44246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6" name="Google Shape;21956;p35"/>
            <p:cNvSpPr/>
            <p:nvPr/>
          </p:nvSpPr>
          <p:spPr>
            <a:xfrm rot="2700000">
              <a:off x="787325"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7" name="Google Shape;21957;p35"/>
            <p:cNvSpPr/>
            <p:nvPr/>
          </p:nvSpPr>
          <p:spPr>
            <a:xfrm rot="2700000">
              <a:off x="1023577"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8" name="Google Shape;21958;p35"/>
            <p:cNvSpPr/>
            <p:nvPr/>
          </p:nvSpPr>
          <p:spPr>
            <a:xfrm rot="2700000">
              <a:off x="14602"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9" name="Google Shape;21959;p35"/>
            <p:cNvSpPr/>
            <p:nvPr/>
          </p:nvSpPr>
          <p:spPr>
            <a:xfrm rot="2700000">
              <a:off x="400979" y="4960091"/>
              <a:ext cx="244800" cy="2448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0" name="Google Shape;21960;p35"/>
            <p:cNvSpPr/>
            <p:nvPr/>
          </p:nvSpPr>
          <p:spPr>
            <a:xfrm rot="2700000">
              <a:off x="250855"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1" name="Google Shape;21961;p35"/>
            <p:cNvSpPr/>
            <p:nvPr/>
          </p:nvSpPr>
          <p:spPr>
            <a:xfrm rot="2700000">
              <a:off x="637230" y="4810342"/>
              <a:ext cx="158675" cy="158675"/>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62" name="Google Shape;21962;p35"/>
          <p:cNvSpPr txBox="1">
            <a:spLocks noGrp="1"/>
          </p:cNvSpPr>
          <p:nvPr>
            <p:ph type="title"/>
          </p:nvPr>
        </p:nvSpPr>
        <p:spPr>
          <a:xfrm>
            <a:off x="953467" y="593367"/>
            <a:ext cx="1028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63" name="Google Shape;21963;p35"/>
          <p:cNvGrpSpPr/>
          <p:nvPr/>
        </p:nvGrpSpPr>
        <p:grpSpPr>
          <a:xfrm rot="6119681" flipH="1">
            <a:off x="11237110" y="5648089"/>
            <a:ext cx="1355537" cy="1156823"/>
            <a:chOff x="6844761" y="3813808"/>
            <a:chExt cx="948728" cy="809649"/>
          </a:xfrm>
        </p:grpSpPr>
        <p:sp>
          <p:nvSpPr>
            <p:cNvPr id="21964" name="Google Shape;21964;p35"/>
            <p:cNvSpPr/>
            <p:nvPr/>
          </p:nvSpPr>
          <p:spPr>
            <a:xfrm rot="8706649" flipH="1">
              <a:off x="6967710" y="3858794"/>
              <a:ext cx="324419" cy="531843"/>
            </a:xfrm>
            <a:custGeom>
              <a:avLst/>
              <a:gdLst/>
              <a:ahLst/>
              <a:cxnLst/>
              <a:rect l="l" t="t" r="r" b="b"/>
              <a:pathLst>
                <a:path w="15204" h="24925" fill="none" extrusionOk="0">
                  <a:moveTo>
                    <a:pt x="15204" y="1"/>
                  </a:moveTo>
                  <a:cubicBezTo>
                    <a:pt x="10748" y="5266"/>
                    <a:pt x="10559" y="16635"/>
                    <a:pt x="1" y="24925"/>
                  </a:cubicBezTo>
                </a:path>
              </a:pathLst>
            </a:custGeom>
            <a:solidFill>
              <a:schemeClr val="accent5"/>
            </a:solidFill>
            <a:ln w="16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5" name="Google Shape;21965;p35"/>
            <p:cNvSpPr/>
            <p:nvPr/>
          </p:nvSpPr>
          <p:spPr>
            <a:xfrm rot="8706649" flipH="1">
              <a:off x="7337188" y="4167809"/>
              <a:ext cx="381732" cy="380687"/>
            </a:xfrm>
            <a:custGeom>
              <a:avLst/>
              <a:gdLst/>
              <a:ahLst/>
              <a:cxnLst/>
              <a:rect l="l" t="t" r="r" b="b"/>
              <a:pathLst>
                <a:path w="17890" h="17841" extrusionOk="0">
                  <a:moveTo>
                    <a:pt x="12015" y="1"/>
                  </a:moveTo>
                  <a:cubicBezTo>
                    <a:pt x="4917" y="1"/>
                    <a:pt x="1" y="15418"/>
                    <a:pt x="6392" y="17643"/>
                  </a:cubicBezTo>
                  <a:cubicBezTo>
                    <a:pt x="6779" y="17777"/>
                    <a:pt x="7160" y="17841"/>
                    <a:pt x="7534" y="17841"/>
                  </a:cubicBezTo>
                  <a:cubicBezTo>
                    <a:pt x="13622" y="17841"/>
                    <a:pt x="17889" y="1057"/>
                    <a:pt x="12954" y="91"/>
                  </a:cubicBezTo>
                  <a:cubicBezTo>
                    <a:pt x="12638" y="30"/>
                    <a:pt x="12324" y="1"/>
                    <a:pt x="120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6" name="Google Shape;21966;p35"/>
            <p:cNvSpPr/>
            <p:nvPr/>
          </p:nvSpPr>
          <p:spPr>
            <a:xfrm rot="8706649" flipH="1">
              <a:off x="7534787" y="4318277"/>
              <a:ext cx="167693" cy="212631"/>
            </a:xfrm>
            <a:custGeom>
              <a:avLst/>
              <a:gdLst/>
              <a:ahLst/>
              <a:cxnLst/>
              <a:rect l="l" t="t" r="r" b="b"/>
              <a:pathLst>
                <a:path w="7859" h="9965" fill="none" extrusionOk="0">
                  <a:moveTo>
                    <a:pt x="0" y="9965"/>
                  </a:moveTo>
                  <a:cubicBezTo>
                    <a:pt x="1675" y="3754"/>
                    <a:pt x="6184" y="1"/>
                    <a:pt x="7858" y="2539"/>
                  </a:cubicBezTo>
                </a:path>
              </a:pathLst>
            </a:custGeom>
            <a:noFill/>
            <a:ln w="8775" cap="rnd" cmpd="sng">
              <a:solidFill>
                <a:srgbClr val="F7E4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7" name="Google Shape;21967;p35"/>
            <p:cNvSpPr/>
            <p:nvPr/>
          </p:nvSpPr>
          <p:spPr>
            <a:xfrm rot="8706649" flipH="1">
              <a:off x="7358386" y="4180468"/>
              <a:ext cx="261046" cy="247176"/>
            </a:xfrm>
            <a:custGeom>
              <a:avLst/>
              <a:gdLst/>
              <a:ahLst/>
              <a:cxnLst/>
              <a:rect l="l" t="t" r="r" b="b"/>
              <a:pathLst>
                <a:path w="12234" h="11584" extrusionOk="0">
                  <a:moveTo>
                    <a:pt x="11715" y="1"/>
                  </a:moveTo>
                  <a:cubicBezTo>
                    <a:pt x="8096" y="1"/>
                    <a:pt x="4186" y="6147"/>
                    <a:pt x="4186" y="6147"/>
                  </a:cubicBezTo>
                  <a:cubicBezTo>
                    <a:pt x="4186" y="6147"/>
                    <a:pt x="4754" y="1260"/>
                    <a:pt x="2026" y="17"/>
                  </a:cubicBezTo>
                  <a:lnTo>
                    <a:pt x="2026" y="17"/>
                  </a:lnTo>
                  <a:cubicBezTo>
                    <a:pt x="1" y="4581"/>
                    <a:pt x="1" y="10117"/>
                    <a:pt x="3619" y="11386"/>
                  </a:cubicBezTo>
                  <a:cubicBezTo>
                    <a:pt x="4004" y="11520"/>
                    <a:pt x="4384" y="11583"/>
                    <a:pt x="4757" y="11583"/>
                  </a:cubicBezTo>
                  <a:cubicBezTo>
                    <a:pt x="8520" y="11583"/>
                    <a:pt x="11595" y="5154"/>
                    <a:pt x="12233" y="44"/>
                  </a:cubicBezTo>
                  <a:cubicBezTo>
                    <a:pt x="12062" y="15"/>
                    <a:pt x="11889" y="1"/>
                    <a:pt x="117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68" name="Google Shape;21968;p35"/>
          <p:cNvSpPr/>
          <p:nvPr/>
        </p:nvSpPr>
        <p:spPr>
          <a:xfrm>
            <a:off x="11331258" y="1125862"/>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69" name="Google Shape;21969;p35"/>
          <p:cNvGrpSpPr/>
          <p:nvPr/>
        </p:nvGrpSpPr>
        <p:grpSpPr>
          <a:xfrm>
            <a:off x="11621436" y="1521409"/>
            <a:ext cx="227241" cy="278656"/>
            <a:chOff x="7314226" y="2364570"/>
            <a:chExt cx="170431" cy="208992"/>
          </a:xfrm>
        </p:grpSpPr>
        <p:sp>
          <p:nvSpPr>
            <p:cNvPr id="21970" name="Google Shape;21970;p3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1" name="Google Shape;21971;p3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2" name="Google Shape;21972;p3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3" name="Google Shape;21973;p3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74" name="Google Shape;21974;p35"/>
          <p:cNvSpPr/>
          <p:nvPr/>
        </p:nvSpPr>
        <p:spPr>
          <a:xfrm>
            <a:off x="11704167" y="4061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5" name="Google Shape;21975;p35"/>
          <p:cNvSpPr/>
          <p:nvPr/>
        </p:nvSpPr>
        <p:spPr>
          <a:xfrm>
            <a:off x="11301100" y="28243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6" name="Google Shape;21976;p35"/>
          <p:cNvSpPr/>
          <p:nvPr/>
        </p:nvSpPr>
        <p:spPr>
          <a:xfrm>
            <a:off x="11690400" y="4442316"/>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77" name="Google Shape;21977;p35"/>
          <p:cNvGrpSpPr/>
          <p:nvPr/>
        </p:nvGrpSpPr>
        <p:grpSpPr>
          <a:xfrm>
            <a:off x="11680136" y="3440809"/>
            <a:ext cx="227241" cy="278656"/>
            <a:chOff x="7314226" y="2364570"/>
            <a:chExt cx="170431" cy="208992"/>
          </a:xfrm>
        </p:grpSpPr>
        <p:sp>
          <p:nvSpPr>
            <p:cNvPr id="21978" name="Google Shape;21978;p3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9" name="Google Shape;21979;p3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0" name="Google Shape;21980;p3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1" name="Google Shape;21981;p3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82" name="Google Shape;21982;p35"/>
          <p:cNvGrpSpPr/>
          <p:nvPr/>
        </p:nvGrpSpPr>
        <p:grpSpPr>
          <a:xfrm>
            <a:off x="212774" y="208006"/>
            <a:ext cx="1075425" cy="1089721"/>
            <a:chOff x="159580" y="156004"/>
            <a:chExt cx="806569" cy="817291"/>
          </a:xfrm>
        </p:grpSpPr>
        <p:sp>
          <p:nvSpPr>
            <p:cNvPr id="21983" name="Google Shape;21983;p35"/>
            <p:cNvSpPr/>
            <p:nvPr/>
          </p:nvSpPr>
          <p:spPr>
            <a:xfrm rot="7106339">
              <a:off x="196658" y="323469"/>
              <a:ext cx="668217" cy="482362"/>
            </a:xfrm>
            <a:custGeom>
              <a:avLst/>
              <a:gdLst/>
              <a:ahLst/>
              <a:cxnLst/>
              <a:rect l="l" t="t" r="r" b="b"/>
              <a:pathLst>
                <a:path w="41940" h="30275" extrusionOk="0">
                  <a:moveTo>
                    <a:pt x="28264" y="0"/>
                  </a:moveTo>
                  <a:cubicBezTo>
                    <a:pt x="24327" y="0"/>
                    <a:pt x="18604" y="7735"/>
                    <a:pt x="18604" y="7735"/>
                  </a:cubicBezTo>
                  <a:cubicBezTo>
                    <a:pt x="18604" y="7735"/>
                    <a:pt x="15648" y="499"/>
                    <a:pt x="10467" y="499"/>
                  </a:cubicBezTo>
                  <a:cubicBezTo>
                    <a:pt x="10111" y="499"/>
                    <a:pt x="9745" y="533"/>
                    <a:pt x="9369" y="606"/>
                  </a:cubicBezTo>
                  <a:cubicBezTo>
                    <a:pt x="2726" y="1875"/>
                    <a:pt x="3212" y="9274"/>
                    <a:pt x="7155" y="12892"/>
                  </a:cubicBezTo>
                  <a:cubicBezTo>
                    <a:pt x="7155" y="12892"/>
                    <a:pt x="7070" y="12889"/>
                    <a:pt x="6919" y="12889"/>
                  </a:cubicBezTo>
                  <a:cubicBezTo>
                    <a:pt x="5822" y="12889"/>
                    <a:pt x="1253" y="13077"/>
                    <a:pt x="755" y="16187"/>
                  </a:cubicBezTo>
                  <a:cubicBezTo>
                    <a:pt x="0" y="20738"/>
                    <a:pt x="6766" y="22113"/>
                    <a:pt x="12677" y="22113"/>
                  </a:cubicBezTo>
                  <a:cubicBezTo>
                    <a:pt x="13956" y="22113"/>
                    <a:pt x="15195" y="22049"/>
                    <a:pt x="16309" y="21939"/>
                  </a:cubicBezTo>
                  <a:cubicBezTo>
                    <a:pt x="16309" y="21939"/>
                    <a:pt x="19279" y="30275"/>
                    <a:pt x="25625" y="30275"/>
                  </a:cubicBezTo>
                  <a:cubicBezTo>
                    <a:pt x="26151" y="30275"/>
                    <a:pt x="26700" y="30218"/>
                    <a:pt x="27272" y="30094"/>
                  </a:cubicBezTo>
                  <a:cubicBezTo>
                    <a:pt x="32943" y="28851"/>
                    <a:pt x="32565" y="22371"/>
                    <a:pt x="29540" y="19967"/>
                  </a:cubicBezTo>
                  <a:lnTo>
                    <a:pt x="29540" y="19967"/>
                  </a:lnTo>
                  <a:cubicBezTo>
                    <a:pt x="29541" y="19967"/>
                    <a:pt x="31116" y="20228"/>
                    <a:pt x="33121" y="20228"/>
                  </a:cubicBezTo>
                  <a:cubicBezTo>
                    <a:pt x="36439" y="20228"/>
                    <a:pt x="40934" y="19515"/>
                    <a:pt x="41422" y="15728"/>
                  </a:cubicBezTo>
                  <a:cubicBezTo>
                    <a:pt x="41939" y="11573"/>
                    <a:pt x="36407" y="10916"/>
                    <a:pt x="32857" y="10916"/>
                  </a:cubicBezTo>
                  <a:cubicBezTo>
                    <a:pt x="31216" y="10916"/>
                    <a:pt x="30000" y="11056"/>
                    <a:pt x="30000" y="11056"/>
                  </a:cubicBezTo>
                  <a:cubicBezTo>
                    <a:pt x="34023" y="6466"/>
                    <a:pt x="32889" y="1173"/>
                    <a:pt x="28973" y="93"/>
                  </a:cubicBezTo>
                  <a:cubicBezTo>
                    <a:pt x="28745" y="30"/>
                    <a:pt x="28508" y="0"/>
                    <a:pt x="28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4" name="Google Shape;21984;p35"/>
            <p:cNvSpPr/>
            <p:nvPr/>
          </p:nvSpPr>
          <p:spPr>
            <a:xfrm rot="7106339">
              <a:off x="391140" y="475964"/>
              <a:ext cx="376633" cy="196291"/>
            </a:xfrm>
            <a:custGeom>
              <a:avLst/>
              <a:gdLst/>
              <a:ahLst/>
              <a:cxnLst/>
              <a:rect l="l" t="t" r="r" b="b"/>
              <a:pathLst>
                <a:path w="23639" h="12320" extrusionOk="0">
                  <a:moveTo>
                    <a:pt x="18074" y="0"/>
                  </a:moveTo>
                  <a:cubicBezTo>
                    <a:pt x="15458" y="0"/>
                    <a:pt x="10765" y="6614"/>
                    <a:pt x="10765" y="6614"/>
                  </a:cubicBezTo>
                  <a:cubicBezTo>
                    <a:pt x="10765" y="6614"/>
                    <a:pt x="9254" y="829"/>
                    <a:pt x="6099" y="829"/>
                  </a:cubicBezTo>
                  <a:cubicBezTo>
                    <a:pt x="5880" y="829"/>
                    <a:pt x="5653" y="857"/>
                    <a:pt x="5418" y="917"/>
                  </a:cubicBezTo>
                  <a:cubicBezTo>
                    <a:pt x="2880" y="1538"/>
                    <a:pt x="5283" y="6776"/>
                    <a:pt x="5283" y="6776"/>
                  </a:cubicBezTo>
                  <a:cubicBezTo>
                    <a:pt x="4819" y="6691"/>
                    <a:pt x="4420" y="6652"/>
                    <a:pt x="4080" y="6652"/>
                  </a:cubicBezTo>
                  <a:cubicBezTo>
                    <a:pt x="1" y="6652"/>
                    <a:pt x="4593" y="12320"/>
                    <a:pt x="11003" y="12320"/>
                  </a:cubicBezTo>
                  <a:cubicBezTo>
                    <a:pt x="12012" y="12320"/>
                    <a:pt x="13067" y="12179"/>
                    <a:pt x="14141" y="11853"/>
                  </a:cubicBezTo>
                  <a:cubicBezTo>
                    <a:pt x="14141" y="11853"/>
                    <a:pt x="14221" y="11854"/>
                    <a:pt x="14366" y="11854"/>
                  </a:cubicBezTo>
                  <a:cubicBezTo>
                    <a:pt x="15804" y="11854"/>
                    <a:pt x="23638" y="11743"/>
                    <a:pt x="23565" y="9315"/>
                  </a:cubicBezTo>
                  <a:cubicBezTo>
                    <a:pt x="23523" y="8285"/>
                    <a:pt x="22348" y="7968"/>
                    <a:pt x="20918" y="7968"/>
                  </a:cubicBezTo>
                  <a:cubicBezTo>
                    <a:pt x="18636" y="7968"/>
                    <a:pt x="15707" y="8775"/>
                    <a:pt x="15707" y="8775"/>
                  </a:cubicBezTo>
                  <a:cubicBezTo>
                    <a:pt x="15707" y="8775"/>
                    <a:pt x="21134" y="2078"/>
                    <a:pt x="18866" y="269"/>
                  </a:cubicBezTo>
                  <a:cubicBezTo>
                    <a:pt x="18635" y="83"/>
                    <a:pt x="18367" y="0"/>
                    <a:pt x="18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5" name="Google Shape;21985;p35"/>
            <p:cNvSpPr/>
            <p:nvPr/>
          </p:nvSpPr>
          <p:spPr>
            <a:xfrm rot="7106339">
              <a:off x="522214" y="514225"/>
              <a:ext cx="75314" cy="45185"/>
            </a:xfrm>
            <a:custGeom>
              <a:avLst/>
              <a:gdLst/>
              <a:ahLst/>
              <a:cxnLst/>
              <a:rect l="l" t="t" r="r" b="b"/>
              <a:pathLst>
                <a:path w="4727" h="2836" fill="none" extrusionOk="0">
                  <a:moveTo>
                    <a:pt x="1" y="0"/>
                  </a:moveTo>
                  <a:lnTo>
                    <a:pt x="2593" y="2836"/>
                  </a:lnTo>
                  <a:lnTo>
                    <a:pt x="4726" y="892"/>
                  </a:lnTo>
                </a:path>
              </a:pathLst>
            </a:custGeom>
            <a:noFill/>
            <a:ln w="87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6" name="Google Shape;21986;p35"/>
            <p:cNvSpPr/>
            <p:nvPr/>
          </p:nvSpPr>
          <p:spPr>
            <a:xfrm rot="7106339">
              <a:off x="506162" y="548398"/>
              <a:ext cx="48627" cy="8620"/>
            </a:xfrm>
            <a:custGeom>
              <a:avLst/>
              <a:gdLst/>
              <a:ahLst/>
              <a:cxnLst/>
              <a:rect l="l" t="t" r="r" b="b"/>
              <a:pathLst>
                <a:path w="3052" h="541" fill="none" extrusionOk="0">
                  <a:moveTo>
                    <a:pt x="3052" y="1"/>
                  </a:moveTo>
                  <a:lnTo>
                    <a:pt x="0" y="541"/>
                  </a:lnTo>
                </a:path>
              </a:pathLst>
            </a:custGeom>
            <a:noFill/>
            <a:ln w="87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7" name="Google Shape;21987;p35"/>
            <p:cNvSpPr/>
            <p:nvPr/>
          </p:nvSpPr>
          <p:spPr>
            <a:xfrm rot="7106339">
              <a:off x="825531" y="518742"/>
              <a:ext cx="129517" cy="102399"/>
            </a:xfrm>
            <a:custGeom>
              <a:avLst/>
              <a:gdLst/>
              <a:ahLst/>
              <a:cxnLst/>
              <a:rect l="l" t="t" r="r" b="b"/>
              <a:pathLst>
                <a:path w="8129" h="6427" extrusionOk="0">
                  <a:moveTo>
                    <a:pt x="2627" y="1"/>
                  </a:moveTo>
                  <a:cubicBezTo>
                    <a:pt x="1891" y="1"/>
                    <a:pt x="1257" y="243"/>
                    <a:pt x="865" y="743"/>
                  </a:cubicBezTo>
                  <a:cubicBezTo>
                    <a:pt x="1" y="1877"/>
                    <a:pt x="703" y="3902"/>
                    <a:pt x="2458" y="5280"/>
                  </a:cubicBezTo>
                  <a:cubicBezTo>
                    <a:pt x="3455" y="6035"/>
                    <a:pt x="4562" y="6427"/>
                    <a:pt x="5496" y="6427"/>
                  </a:cubicBezTo>
                  <a:cubicBezTo>
                    <a:pt x="6230" y="6427"/>
                    <a:pt x="6857" y="6184"/>
                    <a:pt x="7237" y="5685"/>
                  </a:cubicBezTo>
                  <a:cubicBezTo>
                    <a:pt x="8129" y="4550"/>
                    <a:pt x="7400" y="2525"/>
                    <a:pt x="5644" y="1148"/>
                  </a:cubicBezTo>
                  <a:cubicBezTo>
                    <a:pt x="4662" y="392"/>
                    <a:pt x="3562" y="1"/>
                    <a:pt x="2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8" name="Google Shape;21988;p35"/>
            <p:cNvSpPr/>
            <p:nvPr/>
          </p:nvSpPr>
          <p:spPr>
            <a:xfrm rot="7106339">
              <a:off x="783333" y="620702"/>
              <a:ext cx="57246" cy="70024"/>
            </a:xfrm>
            <a:custGeom>
              <a:avLst/>
              <a:gdLst/>
              <a:ahLst/>
              <a:cxnLst/>
              <a:rect l="l" t="t" r="r" b="b"/>
              <a:pathLst>
                <a:path w="3593" h="4395" extrusionOk="0">
                  <a:moveTo>
                    <a:pt x="1373" y="1"/>
                  </a:moveTo>
                  <a:cubicBezTo>
                    <a:pt x="1274" y="1"/>
                    <a:pt x="1176" y="16"/>
                    <a:pt x="1081" y="46"/>
                  </a:cubicBezTo>
                  <a:cubicBezTo>
                    <a:pt x="298" y="289"/>
                    <a:pt x="1" y="1477"/>
                    <a:pt x="406" y="2666"/>
                  </a:cubicBezTo>
                  <a:cubicBezTo>
                    <a:pt x="732" y="3691"/>
                    <a:pt x="1481" y="4394"/>
                    <a:pt x="2183" y="4394"/>
                  </a:cubicBezTo>
                  <a:cubicBezTo>
                    <a:pt x="2294" y="4394"/>
                    <a:pt x="2405" y="4377"/>
                    <a:pt x="2512" y="4340"/>
                  </a:cubicBezTo>
                  <a:cubicBezTo>
                    <a:pt x="3268" y="4097"/>
                    <a:pt x="3592" y="2936"/>
                    <a:pt x="3160" y="1747"/>
                  </a:cubicBezTo>
                  <a:cubicBezTo>
                    <a:pt x="2806" y="709"/>
                    <a:pt x="2060" y="1"/>
                    <a:pt x="1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89" name="Google Shape;21989;p35"/>
          <p:cNvSpPr/>
          <p:nvPr/>
        </p:nvSpPr>
        <p:spPr>
          <a:xfrm flipH="1">
            <a:off x="658834" y="1382250"/>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90" name="Google Shape;21990;p35"/>
          <p:cNvSpPr/>
          <p:nvPr/>
        </p:nvSpPr>
        <p:spPr>
          <a:xfrm flipH="1">
            <a:off x="269534" y="3101783"/>
            <a:ext cx="233925" cy="338365"/>
          </a:xfrm>
          <a:custGeom>
            <a:avLst/>
            <a:gdLst/>
            <a:ahLst/>
            <a:cxnLst/>
            <a:rect l="l" t="t" r="r" b="b"/>
            <a:pathLst>
              <a:path w="4932" h="7134" fill="none" extrusionOk="0">
                <a:moveTo>
                  <a:pt x="2483" y="7134"/>
                </a:moveTo>
                <a:lnTo>
                  <a:pt x="1" y="3567"/>
                </a:lnTo>
                <a:lnTo>
                  <a:pt x="2483" y="1"/>
                </a:lnTo>
                <a:lnTo>
                  <a:pt x="4931" y="3567"/>
                </a:ln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1" name="Google Shape;21991;p35"/>
          <p:cNvGrpSpPr/>
          <p:nvPr/>
        </p:nvGrpSpPr>
        <p:grpSpPr>
          <a:xfrm flipH="1">
            <a:off x="286484" y="1998676"/>
            <a:ext cx="227241" cy="278656"/>
            <a:chOff x="7314226" y="2364570"/>
            <a:chExt cx="170431" cy="208992"/>
          </a:xfrm>
        </p:grpSpPr>
        <p:sp>
          <p:nvSpPr>
            <p:cNvPr id="21992" name="Google Shape;21992;p35"/>
            <p:cNvSpPr/>
            <p:nvPr/>
          </p:nvSpPr>
          <p:spPr>
            <a:xfrm>
              <a:off x="7398784" y="2364570"/>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3" name="Google Shape;21993;p35"/>
            <p:cNvSpPr/>
            <p:nvPr/>
          </p:nvSpPr>
          <p:spPr>
            <a:xfrm>
              <a:off x="7398784" y="2500141"/>
              <a:ext cx="36" cy="73422"/>
            </a:xfrm>
            <a:custGeom>
              <a:avLst/>
              <a:gdLst/>
              <a:ahLst/>
              <a:cxnLst/>
              <a:rect l="l" t="t" r="r" b="b"/>
              <a:pathLst>
                <a:path w="1" h="2064" fill="none" extrusionOk="0">
                  <a:moveTo>
                    <a:pt x="1" y="0"/>
                  </a:moveTo>
                  <a:lnTo>
                    <a:pt x="1" y="2063"/>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4" name="Google Shape;21994;p35"/>
            <p:cNvSpPr/>
            <p:nvPr/>
          </p:nvSpPr>
          <p:spPr>
            <a:xfrm>
              <a:off x="7314226" y="2469049"/>
              <a:ext cx="53501" cy="36"/>
            </a:xfrm>
            <a:custGeom>
              <a:avLst/>
              <a:gdLst/>
              <a:ahLst/>
              <a:cxnLst/>
              <a:rect l="l" t="t" r="r" b="b"/>
              <a:pathLst>
                <a:path w="1504" h="1" fill="none" extrusionOk="0">
                  <a:moveTo>
                    <a:pt x="0" y="0"/>
                  </a:moveTo>
                  <a:lnTo>
                    <a:pt x="1504"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5" name="Google Shape;21995;p35"/>
            <p:cNvSpPr/>
            <p:nvPr/>
          </p:nvSpPr>
          <p:spPr>
            <a:xfrm>
              <a:off x="7429875" y="2469049"/>
              <a:ext cx="54782" cy="36"/>
            </a:xfrm>
            <a:custGeom>
              <a:avLst/>
              <a:gdLst/>
              <a:ahLst/>
              <a:cxnLst/>
              <a:rect l="l" t="t" r="r" b="b"/>
              <a:pathLst>
                <a:path w="1540" h="1" fill="none" extrusionOk="0">
                  <a:moveTo>
                    <a:pt x="1" y="0"/>
                  </a:moveTo>
                  <a:lnTo>
                    <a:pt x="1539" y="0"/>
                  </a:lnTo>
                </a:path>
              </a:pathLst>
            </a:custGeom>
            <a:noFill/>
            <a:ln w="11375" cap="rnd" cmpd="sng">
              <a:solidFill>
                <a:srgbClr val="A6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96" name="Google Shape;21996;p35"/>
          <p:cNvSpPr/>
          <p:nvPr/>
        </p:nvSpPr>
        <p:spPr>
          <a:xfrm>
            <a:off x="513725" y="2769495"/>
            <a:ext cx="119476" cy="119476"/>
          </a:xfrm>
          <a:custGeom>
            <a:avLst/>
            <a:gdLst/>
            <a:ahLst/>
            <a:cxnLst/>
            <a:rect l="l" t="t" r="r" b="b"/>
            <a:pathLst>
              <a:path w="2519" h="2519" fill="none" extrusionOk="0">
                <a:moveTo>
                  <a:pt x="2518" y="1085"/>
                </a:moveTo>
                <a:cubicBezTo>
                  <a:pt x="2518" y="2029"/>
                  <a:pt x="1364" y="2518"/>
                  <a:pt x="665" y="1819"/>
                </a:cubicBezTo>
                <a:cubicBezTo>
                  <a:pt x="1" y="1154"/>
                  <a:pt x="490" y="1"/>
                  <a:pt x="1434" y="1"/>
                </a:cubicBezTo>
                <a:cubicBezTo>
                  <a:pt x="2029" y="1"/>
                  <a:pt x="2518" y="490"/>
                  <a:pt x="2518" y="1085"/>
                </a:cubicBezTo>
                <a:close/>
              </a:path>
            </a:pathLst>
          </a:custGeom>
          <a:noFill/>
          <a:ln w="11375" cap="rnd" cmpd="sng">
            <a:solidFill>
              <a:srgbClr val="A6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9884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C566C3-1F14-5096-7A29-99498E17F487}"/>
              </a:ext>
            </a:extLst>
          </p:cNvPr>
          <p:cNvSpPr>
            <a:spLocks noGrp="1"/>
          </p:cNvSpPr>
          <p:nvPr>
            <p:ph type="dt" sz="half" idx="10"/>
          </p:nvPr>
        </p:nvSpPr>
        <p:spPr/>
        <p:txBody>
          <a:bodyPr/>
          <a:lstStyle/>
          <a:p>
            <a:fld id="{967DDC84-101E-4200-BC11-5EC8B9D60496}" type="datetimeFigureOut">
              <a:rPr lang="en-US" smtClean="0"/>
              <a:t>2/17/2024</a:t>
            </a:fld>
            <a:endParaRPr lang="en-US"/>
          </a:p>
        </p:txBody>
      </p:sp>
      <p:sp>
        <p:nvSpPr>
          <p:cNvPr id="3" name="Footer Placeholder 2">
            <a:extLst>
              <a:ext uri="{FF2B5EF4-FFF2-40B4-BE49-F238E27FC236}">
                <a16:creationId xmlns:a16="http://schemas.microsoft.com/office/drawing/2014/main" id="{D9FF740A-4846-EF96-B10C-C5A9582F80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D54D11-953D-112D-8044-FCED3B202180}"/>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380967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D99FA-7C36-FDF4-2881-8908D3A154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48E6AD-8C54-ACF8-DD33-9CAC20D604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E2C8B2-05DB-A0D6-115B-C98DC03054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CD9248-44D3-0D0F-7E84-A0D8027AEAEE}"/>
              </a:ext>
            </a:extLst>
          </p:cNvPr>
          <p:cNvSpPr>
            <a:spLocks noGrp="1"/>
          </p:cNvSpPr>
          <p:nvPr>
            <p:ph type="dt" sz="half" idx="10"/>
          </p:nvPr>
        </p:nvSpPr>
        <p:spPr/>
        <p:txBody>
          <a:bodyPr/>
          <a:lstStyle/>
          <a:p>
            <a:fld id="{967DDC84-101E-4200-BC11-5EC8B9D60496}" type="datetimeFigureOut">
              <a:rPr lang="en-US" smtClean="0"/>
              <a:t>2/17/2024</a:t>
            </a:fld>
            <a:endParaRPr lang="en-US"/>
          </a:p>
        </p:txBody>
      </p:sp>
      <p:sp>
        <p:nvSpPr>
          <p:cNvPr id="6" name="Footer Placeholder 5">
            <a:extLst>
              <a:ext uri="{FF2B5EF4-FFF2-40B4-BE49-F238E27FC236}">
                <a16:creationId xmlns:a16="http://schemas.microsoft.com/office/drawing/2014/main" id="{A09691FF-8DEC-94CD-FB60-A463102E06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DF4390-C45A-B430-0A5F-1471F2B862E5}"/>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66584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C25F5-A277-D3C2-B05D-2DBD39B11B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A1EC4-7C00-C23A-76CD-13E72255FF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EE4CD6-6D0F-0C4E-7DD8-DEB3AFD0F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853460-4D86-6D9A-A770-10FD5C2CCC5C}"/>
              </a:ext>
            </a:extLst>
          </p:cNvPr>
          <p:cNvSpPr>
            <a:spLocks noGrp="1"/>
          </p:cNvSpPr>
          <p:nvPr>
            <p:ph type="dt" sz="half" idx="10"/>
          </p:nvPr>
        </p:nvSpPr>
        <p:spPr/>
        <p:txBody>
          <a:bodyPr/>
          <a:lstStyle/>
          <a:p>
            <a:fld id="{967DDC84-101E-4200-BC11-5EC8B9D60496}" type="datetimeFigureOut">
              <a:rPr lang="en-US" smtClean="0"/>
              <a:t>2/17/2024</a:t>
            </a:fld>
            <a:endParaRPr lang="en-US"/>
          </a:p>
        </p:txBody>
      </p:sp>
      <p:sp>
        <p:nvSpPr>
          <p:cNvPr id="6" name="Footer Placeholder 5">
            <a:extLst>
              <a:ext uri="{FF2B5EF4-FFF2-40B4-BE49-F238E27FC236}">
                <a16:creationId xmlns:a16="http://schemas.microsoft.com/office/drawing/2014/main" id="{3B6C1627-173C-AFE6-5497-D9AEB1C19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AC0B95-4B72-C2F1-1B6B-53A6892F389B}"/>
              </a:ext>
            </a:extLst>
          </p:cNvPr>
          <p:cNvSpPr>
            <a:spLocks noGrp="1"/>
          </p:cNvSpPr>
          <p:nvPr>
            <p:ph type="sldNum" sz="quarter" idx="12"/>
          </p:nvPr>
        </p:nvSpPr>
        <p:spPr/>
        <p:txBody>
          <a:bodyPr/>
          <a:lstStyle/>
          <a:p>
            <a:fld id="{2F142C17-23D2-46B4-B2E5-94FA9191DC7F}" type="slidenum">
              <a:rPr lang="en-US" smtClean="0"/>
              <a:t>‹#›</a:t>
            </a:fld>
            <a:endParaRPr lang="en-US"/>
          </a:p>
        </p:txBody>
      </p:sp>
    </p:spTree>
    <p:extLst>
      <p:ext uri="{BB962C8B-B14F-4D97-AF65-F5344CB8AC3E}">
        <p14:creationId xmlns:p14="http://schemas.microsoft.com/office/powerpoint/2010/main" val="2960874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A5FBAC-28F5-AC9C-C019-22B35691C0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19450F-4F61-B35D-D366-C120C5A226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AA21F-FDE9-7521-750E-C4042B66A6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7DDC84-101E-4200-BC11-5EC8B9D60496}" type="datetimeFigureOut">
              <a:rPr lang="en-US" smtClean="0"/>
              <a:t>2/17/2024</a:t>
            </a:fld>
            <a:endParaRPr lang="en-US"/>
          </a:p>
        </p:txBody>
      </p:sp>
      <p:sp>
        <p:nvSpPr>
          <p:cNvPr id="5" name="Footer Placeholder 4">
            <a:extLst>
              <a:ext uri="{FF2B5EF4-FFF2-40B4-BE49-F238E27FC236}">
                <a16:creationId xmlns:a16="http://schemas.microsoft.com/office/drawing/2014/main" id="{45A276BA-D66A-EDCE-0B55-637EC28AA4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13CAB2-FD63-D8CB-8D8C-52CB6AD178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142C17-23D2-46B4-B2E5-94FA9191DC7F}" type="slidenum">
              <a:rPr lang="en-US" smtClean="0"/>
              <a:t>‹#›</a:t>
            </a:fld>
            <a:endParaRPr lang="en-US"/>
          </a:p>
        </p:txBody>
      </p:sp>
    </p:spTree>
    <p:extLst>
      <p:ext uri="{BB962C8B-B14F-4D97-AF65-F5344CB8AC3E}">
        <p14:creationId xmlns:p14="http://schemas.microsoft.com/office/powerpoint/2010/main" val="3890301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2/17/2024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99997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151238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2/17/2024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145062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RocknRoll One"/>
              <a:buNone/>
              <a:defRPr sz="3000">
                <a:solidFill>
                  <a:schemeClr val="dk2"/>
                </a:solidFill>
                <a:latin typeface="RocknRoll One"/>
                <a:ea typeface="RocknRoll One"/>
                <a:cs typeface="RocknRoll One"/>
                <a:sym typeface="RocknRoll One"/>
              </a:defRPr>
            </a:lvl1pPr>
            <a:lvl2pPr lvl="1"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2pPr>
            <a:lvl3pPr lvl="2"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3pPr>
            <a:lvl4pPr lvl="3"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4pPr>
            <a:lvl5pPr lvl="4"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5pPr>
            <a:lvl6pPr lvl="5"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6pPr>
            <a:lvl7pPr lvl="6"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7pPr>
            <a:lvl8pPr lvl="7"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8pPr>
            <a:lvl9pPr lvl="8"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1pPr>
            <a:lvl2pPr marL="914400" lvl="1"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2pPr>
            <a:lvl3pPr marL="1371600" lvl="2"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3pPr>
            <a:lvl4pPr marL="1828800" lvl="3"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4pPr>
            <a:lvl5pPr marL="2286000" lvl="4"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5pPr>
            <a:lvl6pPr marL="2743200" lvl="5"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6pPr>
            <a:lvl7pPr marL="3200400" lvl="6"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7pPr>
            <a:lvl8pPr marL="3657600" lvl="7" indent="-317500">
              <a:lnSpc>
                <a:spcPct val="100000"/>
              </a:lnSpc>
              <a:spcBef>
                <a:spcPts val="1600"/>
              </a:spcBef>
              <a:spcAft>
                <a:spcPts val="0"/>
              </a:spcAft>
              <a:buClr>
                <a:schemeClr val="lt2"/>
              </a:buClr>
              <a:buSzPts val="1400"/>
              <a:buFont typeface="Inria Sans"/>
              <a:buChar char="○"/>
              <a:defRPr>
                <a:solidFill>
                  <a:schemeClr val="lt2"/>
                </a:solidFill>
                <a:latin typeface="Inria Sans"/>
                <a:ea typeface="Inria Sans"/>
                <a:cs typeface="Inria Sans"/>
                <a:sym typeface="Inria Sans"/>
              </a:defRPr>
            </a:lvl8pPr>
            <a:lvl9pPr marL="4114800" lvl="8" indent="-317500">
              <a:lnSpc>
                <a:spcPct val="100000"/>
              </a:lnSpc>
              <a:spcBef>
                <a:spcPts val="1600"/>
              </a:spcBef>
              <a:spcAft>
                <a:spcPts val="1600"/>
              </a:spcAft>
              <a:buClr>
                <a:schemeClr val="lt2"/>
              </a:buClr>
              <a:buSzPts val="1400"/>
              <a:buFont typeface="Inria Sans"/>
              <a:buChar char="■"/>
              <a:defRPr>
                <a:solidFill>
                  <a:schemeClr val="lt2"/>
                </a:solidFill>
                <a:latin typeface="Inria Sans"/>
                <a:ea typeface="Inria Sans"/>
                <a:cs typeface="Inria Sans"/>
                <a:sym typeface="Inria Sans"/>
              </a:defRPr>
            </a:lvl9pPr>
          </a:lstStyle>
          <a:p>
            <a:endParaRPr/>
          </a:p>
        </p:txBody>
      </p:sp>
    </p:spTree>
    <p:extLst>
      <p:ext uri="{BB962C8B-B14F-4D97-AF65-F5344CB8AC3E}">
        <p14:creationId xmlns:p14="http://schemas.microsoft.com/office/powerpoint/2010/main" val="2469795078"/>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18.emf"/><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40.jpeg"/><Relationship Id="rId1" Type="http://schemas.openxmlformats.org/officeDocument/2006/relationships/slideLayout" Target="../slideLayouts/slideLayout13.xml"/><Relationship Id="rId6" Type="http://schemas.openxmlformats.org/officeDocument/2006/relationships/image" Target="../media/image42.jpeg"/><Relationship Id="rId5" Type="http://schemas.microsoft.com/office/2007/relationships/hdphoto" Target="../media/hdphoto1.wdp"/><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18.emf"/><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18.emf"/><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2.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3.png"/><Relationship Id="rId9"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3.png"/><Relationship Id="rId7" Type="http://schemas.openxmlformats.org/officeDocument/2006/relationships/image" Target="../media/image56.png"/><Relationship Id="rId2" Type="http://schemas.openxmlformats.org/officeDocument/2006/relationships/image" Target="../media/image32.png"/><Relationship Id="rId1" Type="http://schemas.openxmlformats.org/officeDocument/2006/relationships/slideLayout" Target="../slideLayouts/slideLayout43.xml"/><Relationship Id="rId6" Type="http://schemas.openxmlformats.org/officeDocument/2006/relationships/image" Target="../media/image34.png"/><Relationship Id="rId5" Type="http://schemas.openxmlformats.org/officeDocument/2006/relationships/image" Target="../media/image46.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4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diagramLayout" Target="../diagrams/layout1.xml"/><Relationship Id="rId11" Type="http://schemas.openxmlformats.org/officeDocument/2006/relationships/image" Target="../media/image17.jpeg"/><Relationship Id="rId5" Type="http://schemas.openxmlformats.org/officeDocument/2006/relationships/diagramData" Target="../diagrams/data1.xml"/><Relationship Id="rId10" Type="http://schemas.openxmlformats.org/officeDocument/2006/relationships/image" Target="../media/image16.jpeg"/><Relationship Id="rId4" Type="http://schemas.openxmlformats.org/officeDocument/2006/relationships/image" Target="../media/image2.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156580" y="0"/>
            <a:ext cx="12192000" cy="6793462"/>
          </a:xfrm>
          <a:prstGeom prst="rect">
            <a:avLst/>
          </a:prstGeom>
        </p:spPr>
      </p:pic>
      <p:pic>
        <p:nvPicPr>
          <p:cNvPr id="6" name="Picture 5"/>
          <p:cNvPicPr>
            <a:picLocks noChangeAspect="1"/>
          </p:cNvPicPr>
          <p:nvPr/>
        </p:nvPicPr>
        <p:blipFill>
          <a:blip r:embed="rId3"/>
          <a:stretch>
            <a:fillRect/>
          </a:stretch>
        </p:blipFill>
        <p:spPr>
          <a:xfrm>
            <a:off x="848853" y="625642"/>
            <a:ext cx="6148048" cy="5795647"/>
          </a:xfrm>
          <a:prstGeom prst="rect">
            <a:avLst/>
          </a:prstGeom>
        </p:spPr>
      </p:pic>
      <p:sp>
        <p:nvSpPr>
          <p:cNvPr id="7" name="Rectangle 6"/>
          <p:cNvSpPr>
            <a:spLocks noChangeArrowheads="1"/>
          </p:cNvSpPr>
          <p:nvPr/>
        </p:nvSpPr>
        <p:spPr bwMode="auto">
          <a:xfrm rot="21274563">
            <a:off x="1134873" y="1171494"/>
            <a:ext cx="54422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Tiết</a:t>
            </a:r>
            <a:r>
              <a:rPr kumimoji="0" lang="en-US" altLang="en-US" sz="5400" b="1" i="0" u="none" strike="noStrike" kern="1200" cap="none" spc="0" normalizeH="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4,5 </a:t>
            </a: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2:</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Tôn</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trọng</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sự</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đa</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dạng</a:t>
            </a:r>
            <a:endPar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của</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các</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dân</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tộc</a:t>
            </a:r>
            <a:endParaRPr kumimoji="0" lang="en-SG" altLang="en-US" sz="5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7031076" y="559076"/>
            <a:ext cx="5038519" cy="5182805"/>
          </a:xfrm>
          <a:prstGeom prst="rect">
            <a:avLst/>
          </a:prstGeom>
        </p:spPr>
      </p:pic>
      <p:sp>
        <p:nvSpPr>
          <p:cNvPr id="9" name="文本框 6"/>
          <p:cNvSpPr txBox="1"/>
          <p:nvPr/>
        </p:nvSpPr>
        <p:spPr>
          <a:xfrm>
            <a:off x="7594864" y="3107966"/>
            <a:ext cx="39486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 MỞ ĐẦU</a:t>
            </a:r>
            <a:endParaRPr kumimoji="0" lang="zh-CN" altLang="en-US" sz="48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pic>
        <p:nvPicPr>
          <p:cNvPr id="3" name="Picture 2">
            <a:extLst>
              <a:ext uri="{FF2B5EF4-FFF2-40B4-BE49-F238E27FC236}">
                <a16:creationId xmlns:a16="http://schemas.microsoft.com/office/drawing/2014/main" id="{1EB486D6-AB87-D80E-AC58-C7E0C83C3690}"/>
              </a:ext>
            </a:extLst>
          </p:cNvPr>
          <p:cNvPicPr>
            <a:picLocks noChangeAspect="1"/>
          </p:cNvPicPr>
          <p:nvPr/>
        </p:nvPicPr>
        <p:blipFill>
          <a:blip r:embed="rId5"/>
          <a:stretch>
            <a:fillRect/>
          </a:stretch>
        </p:blipFill>
        <p:spPr>
          <a:xfrm>
            <a:off x="6895804" y="4137805"/>
            <a:ext cx="5139616" cy="2720195"/>
          </a:xfrm>
          <a:prstGeom prst="rect">
            <a:avLst/>
          </a:prstGeom>
        </p:spPr>
      </p:pic>
    </p:spTree>
    <p:extLst>
      <p:ext uri="{BB962C8B-B14F-4D97-AF65-F5344CB8AC3E}">
        <p14:creationId xmlns:p14="http://schemas.microsoft.com/office/powerpoint/2010/main" val="3008611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F718F15-83B0-B4C2-3382-11DAD095BDC1}"/>
              </a:ext>
            </a:extLst>
          </p:cNvPr>
          <p:cNvSpPr>
            <a:spLocks noGrp="1"/>
          </p:cNvSpPr>
          <p:nvPr>
            <p:ph type="ftr" sz="quarter" idx="11"/>
          </p:nvPr>
        </p:nvSpPr>
        <p:spPr/>
        <p:txBody>
          <a:bodyPr/>
          <a:lstStyle/>
          <a:p>
            <a:endParaRPr lang="en-US">
              <a:solidFill>
                <a:prstClr val="black">
                  <a:tint val="75000"/>
                </a:prstClr>
              </a:solidFill>
            </a:endParaRPr>
          </a:p>
        </p:txBody>
      </p:sp>
      <p:pic>
        <p:nvPicPr>
          <p:cNvPr id="5" name="Picture 2" descr="https://img.thuthuatphanmem.vn/uploads/2018/11/05/hinh-anh-hoa-anh-dao-nhat-ban-vao-mua-dong-lanh-gia_113555983.jpg">
            <a:extLst>
              <a:ext uri="{FF2B5EF4-FFF2-40B4-BE49-F238E27FC236}">
                <a16:creationId xmlns:a16="http://schemas.microsoft.com/office/drawing/2014/main" id="{285F82C9-A09E-22C6-3505-1F088D53A8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35" y="-48519"/>
            <a:ext cx="3457552" cy="35390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40FB348-B2C7-C815-B57E-0E5750C48F1D}"/>
              </a:ext>
            </a:extLst>
          </p:cNvPr>
          <p:cNvSpPr txBox="1"/>
          <p:nvPr/>
        </p:nvSpPr>
        <p:spPr>
          <a:xfrm>
            <a:off x="7187991" y="1042602"/>
            <a:ext cx="4817543" cy="5632311"/>
          </a:xfrm>
          <a:prstGeom prst="rect">
            <a:avLst/>
          </a:prstGeom>
          <a:solidFill>
            <a:schemeClr val="accent6">
              <a:lumMod val="20000"/>
              <a:lumOff val="80000"/>
            </a:schemeClr>
          </a:solid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NHẬT BẢN</a:t>
            </a:r>
          </a:p>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2400" b="0" i="1"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Thủ</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đô</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Tokyo.</a:t>
            </a: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Người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Nhật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nổi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tiếng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với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tính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kỉ</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luật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chăm</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chỉ</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lao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động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trung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thành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và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thượng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võ</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đúng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giờ</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Võ</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sĩ</a:t>
            </a:r>
            <a:r>
              <a:rPr kumimoji="0" lang="en-US" sz="2400" b="0" i="1" u="none" strike="noStrike" kern="0" cap="none" spc="0" normalizeH="0" baseline="0" noProof="0" dirty="0">
                <a:ln>
                  <a:noFill/>
                </a:ln>
                <a:solidFill>
                  <a:srgbClr val="000000"/>
                </a:solidFill>
                <a:effectLst/>
                <a:uLnTx/>
                <a:uFillTx/>
                <a:latin typeface="Arial"/>
                <a:cs typeface="Arial"/>
                <a:sym typeface="Arial"/>
              </a:rPr>
              <a:t> Sa-mu-rai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chính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biểu</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tượng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của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những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đức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tính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này</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Món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ăn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truyền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thống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của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Nhật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Bản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Su-</a:t>
            </a:r>
            <a:r>
              <a:rPr kumimoji="0" lang="en-US" sz="2400" b="0" i="1" u="none" strike="noStrike" kern="0" cap="none" spc="0" normalizeH="0" baseline="0" noProof="0" dirty="0" err="1">
                <a:ln>
                  <a:noFill/>
                </a:ln>
                <a:solidFill>
                  <a:srgbClr val="000000"/>
                </a:solidFill>
                <a:effectLst/>
                <a:uLnTx/>
                <a:uFillTx/>
                <a:latin typeface="Arial"/>
                <a:cs typeface="Arial"/>
                <a:sym typeface="Arial"/>
              </a:rPr>
              <a:t>si</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Trang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phục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truyền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thống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của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Nhật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Bản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ki-mô-nô</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Lễ</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hội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hoa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anh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đào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một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trong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những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lễ</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hội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truyền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thống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của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Nhật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Bản</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4" descr="https://i.shgcdn.com/e641da96-b927-480e-887a-eabba783e61a/-/format/auto/-/preview/3000x3000/-/quality/lighter/">
            <a:extLst>
              <a:ext uri="{FF2B5EF4-FFF2-40B4-BE49-F238E27FC236}">
                <a16:creationId xmlns:a16="http://schemas.microsoft.com/office/drawing/2014/main" id="{92E72343-EFA7-5BCE-0165-162B0FD084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687" y="2157269"/>
            <a:ext cx="3696304" cy="4700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331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791141-5424-1866-AFC0-824E8F2BA73E}"/>
              </a:ext>
            </a:extLst>
          </p:cNvPr>
          <p:cNvSpPr>
            <a:spLocks noGrp="1"/>
          </p:cNvSpPr>
          <p:nvPr>
            <p:ph type="ftr" sz="quarter" idx="11"/>
          </p:nvPr>
        </p:nvSpPr>
        <p:spPr/>
        <p:txBody>
          <a:bodyPr/>
          <a:lstStyle/>
          <a:p>
            <a:endParaRPr lang="en-US">
              <a:solidFill>
                <a:prstClr val="black">
                  <a:tint val="75000"/>
                </a:prstClr>
              </a:solidFill>
            </a:endParaRPr>
          </a:p>
        </p:txBody>
      </p:sp>
      <p:sp>
        <p:nvSpPr>
          <p:cNvPr id="5" name="TextBox 4">
            <a:extLst>
              <a:ext uri="{FF2B5EF4-FFF2-40B4-BE49-F238E27FC236}">
                <a16:creationId xmlns:a16="http://schemas.microsoft.com/office/drawing/2014/main" id="{23D020DE-CDD7-1CD3-4D5A-14CA183D6192}"/>
              </a:ext>
            </a:extLst>
          </p:cNvPr>
          <p:cNvSpPr txBox="1"/>
          <p:nvPr/>
        </p:nvSpPr>
        <p:spPr>
          <a:xfrm>
            <a:off x="7101888" y="0"/>
            <a:ext cx="5090112" cy="6740307"/>
          </a:xfrm>
          <a:prstGeom prst="rect">
            <a:avLst/>
          </a:prstGeom>
          <a:solidFill>
            <a:schemeClr val="accent6">
              <a:lumMod val="20000"/>
              <a:lumOff val="80000"/>
            </a:schemeClr>
          </a:solidFill>
        </p:spPr>
        <p:txBody>
          <a:bodyPr wrap="square" rtlCol="0">
            <a:spAutoFit/>
          </a:bodyPr>
          <a:lstStyle/>
          <a:p>
            <a:pPr algn="ctr" defTabSz="1219170">
              <a:buClr>
                <a:srgbClr val="000000"/>
              </a:buClr>
            </a:pPr>
            <a:r>
              <a:rPr lang="en-US" sz="2400" b="1" kern="0" dirty="0">
                <a:solidFill>
                  <a:srgbClr val="000000"/>
                </a:solidFill>
                <a:latin typeface="Arial"/>
                <a:cs typeface="Arial"/>
                <a:sym typeface="Arial"/>
              </a:rPr>
              <a:t>PHÁP</a:t>
            </a: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Thủ</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đô</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là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Pari</a:t>
            </a:r>
            <a:r>
              <a:rPr lang="en-US" sz="2400" i="1" kern="0" dirty="0">
                <a:solidFill>
                  <a:srgbClr val="000000"/>
                </a:solidFill>
                <a:latin typeface="Arial"/>
                <a:cs typeface="Arial"/>
                <a:sym typeface="Arial"/>
              </a:rPr>
              <a:t>.</a:t>
            </a: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Tháp</a:t>
            </a:r>
            <a:r>
              <a:rPr lang="en-US" sz="2400" i="1" kern="0" dirty="0">
                <a:solidFill>
                  <a:srgbClr val="000000"/>
                </a:solidFill>
                <a:latin typeface="Arial"/>
                <a:cs typeface="Arial"/>
                <a:sym typeface="Arial"/>
              </a:rPr>
              <a:t> Eiffel </a:t>
            </a:r>
            <a:r>
              <a:rPr lang="en-US" sz="2400" i="1" kern="0" dirty="0" err="1">
                <a:solidFill>
                  <a:srgbClr val="000000"/>
                </a:solidFill>
                <a:latin typeface="Arial"/>
                <a:cs typeface="Arial"/>
                <a:sym typeface="Arial"/>
              </a:rPr>
              <a:t>là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một</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công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trình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kiến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trúc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nổi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tiếng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thế</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giới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và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đồng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thời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cũng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là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niềm</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tự</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hào</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của</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người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r>
              <a:rPr lang="en-US" sz="2400" i="1" kern="0" dirty="0">
                <a:solidFill>
                  <a:srgbClr val="000000"/>
                </a:solidFill>
                <a:latin typeface="Arial"/>
                <a:cs typeface="Arial"/>
                <a:sym typeface="Arial"/>
              </a:rPr>
              <a:t>.</a:t>
            </a:r>
            <a:endParaRPr lang="en-US" sz="2400" kern="0" dirty="0">
              <a:solidFill>
                <a:srgbClr val="000000"/>
              </a:solidFill>
              <a:latin typeface="Arial"/>
              <a:cs typeface="Arial"/>
              <a:sym typeface="Arial"/>
            </a:endParaRP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Đứng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đầu</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trong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danh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sách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ẩm</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thực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của</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đó</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chính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là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bánh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mỳ</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r>
              <a:rPr lang="en-US" sz="2400" i="1" kern="0" dirty="0">
                <a:solidFill>
                  <a:srgbClr val="000000"/>
                </a:solidFill>
                <a:latin typeface="Arial"/>
                <a:cs typeface="Arial"/>
                <a:sym typeface="Arial"/>
              </a:rPr>
              <a:t>.</a:t>
            </a:r>
            <a:endParaRPr lang="en-US" sz="2400" kern="0" dirty="0">
              <a:solidFill>
                <a:srgbClr val="000000"/>
              </a:solidFill>
              <a:latin typeface="Arial"/>
              <a:cs typeface="Arial"/>
              <a:sym typeface="Arial"/>
            </a:endParaRP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Nước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nổi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tiếng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bởi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những</a:t>
            </a:r>
            <a:r>
              <a:rPr lang="en-US" sz="2400" i="1" kern="0" dirty="0">
                <a:solidFill>
                  <a:srgbClr val="000000"/>
                </a:solidFill>
                <a:latin typeface="Arial"/>
                <a:cs typeface="Arial"/>
                <a:sym typeface="Arial"/>
              </a:rPr>
              <a:t> chai </a:t>
            </a:r>
            <a:r>
              <a:rPr lang="en-US" sz="2400" i="1" kern="0" dirty="0" err="1">
                <a:solidFill>
                  <a:srgbClr val="000000"/>
                </a:solidFill>
                <a:latin typeface="Arial"/>
                <a:cs typeface="Arial"/>
                <a:sym typeface="Arial"/>
              </a:rPr>
              <a:t>nước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hoa</a:t>
            </a:r>
            <a:r>
              <a:rPr lang="en-US" sz="2400" i="1" kern="0" dirty="0">
                <a:solidFill>
                  <a:srgbClr val="000000"/>
                </a:solidFill>
                <a:latin typeface="Arial"/>
                <a:cs typeface="Arial"/>
                <a:sym typeface="Arial"/>
              </a:rPr>
              <a:t>.</a:t>
            </a:r>
            <a:endParaRPr lang="en-US" sz="2400" kern="0" dirty="0">
              <a:solidFill>
                <a:srgbClr val="000000"/>
              </a:solidFill>
              <a:latin typeface="Arial"/>
              <a:cs typeface="Arial"/>
              <a:sym typeface="Arial"/>
            </a:endParaRP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Trong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những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thứ</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nổi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tiếng</a:t>
            </a:r>
            <a:r>
              <a:rPr lang="en-US" sz="2400" i="1" kern="0" dirty="0">
                <a:solidFill>
                  <a:srgbClr val="000000"/>
                </a:solidFill>
                <a:latin typeface="Arial"/>
                <a:cs typeface="Arial"/>
                <a:sym typeface="Arial"/>
              </a:rPr>
              <a:t> ở </a:t>
            </a:r>
            <a:r>
              <a:rPr lang="en-US" sz="2400" i="1" kern="0" dirty="0" err="1">
                <a:solidFill>
                  <a:srgbClr val="000000"/>
                </a:solidFill>
                <a:latin typeface="Arial"/>
                <a:cs typeface="Arial"/>
                <a:sym typeface="Arial"/>
              </a:rPr>
              <a:t>Pháp</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thì</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có</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lẽ</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đồ</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hiệu</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là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được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yêu</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thích</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hơn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cả</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bởi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những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tín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đồ</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thời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trang</a:t>
            </a:r>
            <a:r>
              <a:rPr lang="en-US" sz="2400" i="1" kern="0" dirty="0">
                <a:solidFill>
                  <a:srgbClr val="000000"/>
                </a:solidFill>
                <a:latin typeface="Arial"/>
                <a:cs typeface="Arial"/>
                <a:sym typeface="Arial"/>
              </a:rPr>
              <a:t>.</a:t>
            </a:r>
            <a:endParaRPr lang="en-US" sz="2400" kern="0" dirty="0">
              <a:solidFill>
                <a:srgbClr val="000000"/>
              </a:solidFill>
              <a:latin typeface="Arial"/>
              <a:cs typeface="Arial"/>
              <a:sym typeface="Arial"/>
            </a:endParaRP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Gan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ngỗng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béo</a:t>
            </a:r>
            <a:r>
              <a:rPr lang="en-US" sz="2400" i="1" kern="0" dirty="0">
                <a:solidFill>
                  <a:srgbClr val="000000"/>
                </a:solidFill>
                <a:latin typeface="Arial"/>
                <a:cs typeface="Arial"/>
                <a:sym typeface="Arial"/>
              </a:rPr>
              <a:t> – </a:t>
            </a:r>
            <a:r>
              <a:rPr lang="en-US" sz="2400" i="1" kern="0" dirty="0" err="1">
                <a:solidFill>
                  <a:srgbClr val="000000"/>
                </a:solidFill>
                <a:latin typeface="Arial"/>
                <a:cs typeface="Arial"/>
                <a:sym typeface="Arial"/>
              </a:rPr>
              <a:t>Món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ăn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đắt</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giá</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đến</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từ</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nước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endParaRPr lang="en-US" sz="2400" kern="0" dirty="0">
              <a:solidFill>
                <a:srgbClr val="000000"/>
              </a:solidFill>
              <a:latin typeface="Arial"/>
              <a:cs typeface="Arial"/>
              <a:sym typeface="Arial"/>
            </a:endParaRPr>
          </a:p>
          <a:p>
            <a:pPr defTabSz="1219170">
              <a:buClr>
                <a:srgbClr val="000000"/>
              </a:buClr>
            </a:pP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Nhà</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thờ</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Đức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Bà</a:t>
            </a:r>
            <a:r>
              <a:rPr lang="en-US" sz="2400" i="1" kern="0" dirty="0">
                <a:solidFill>
                  <a:srgbClr val="000000"/>
                </a:solidFill>
                <a:latin typeface="Arial"/>
                <a:cs typeface="Arial"/>
                <a:sym typeface="Arial"/>
              </a:rPr>
              <a:t> – </a:t>
            </a:r>
            <a:r>
              <a:rPr lang="en-US" sz="2400" i="1" kern="0" dirty="0" err="1">
                <a:solidFill>
                  <a:srgbClr val="000000"/>
                </a:solidFill>
                <a:latin typeface="Arial"/>
                <a:cs typeface="Arial"/>
                <a:sym typeface="Arial"/>
              </a:rPr>
              <a:t>Thêm</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một</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địa</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điểm</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nổi</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tiếng</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của</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nước</a:t>
            </a:r>
            <a:r>
              <a:rPr lang="en-US" sz="2400" i="1" kern="0" dirty="0">
                <a:solidFill>
                  <a:srgbClr val="000000"/>
                </a:solidFill>
                <a:latin typeface="Arial"/>
                <a:cs typeface="Arial"/>
                <a:sym typeface="Arial"/>
              </a:rPr>
              <a:t> </a:t>
            </a:r>
            <a:r>
              <a:rPr lang="en-US" sz="2400" i="1" kern="0" dirty="0" err="1">
                <a:solidFill>
                  <a:srgbClr val="000000"/>
                </a:solidFill>
                <a:latin typeface="Arial"/>
                <a:cs typeface="Arial"/>
                <a:sym typeface="Arial"/>
              </a:rPr>
              <a:t>Pháp</a:t>
            </a:r>
            <a:endParaRPr lang="en-US" sz="2400" kern="0" dirty="0">
              <a:solidFill>
                <a:srgbClr val="000000"/>
              </a:solidFill>
              <a:latin typeface="Arial"/>
              <a:cs typeface="Arial"/>
              <a:sym typeface="Arial"/>
            </a:endParaRPr>
          </a:p>
        </p:txBody>
      </p:sp>
      <p:pic>
        <p:nvPicPr>
          <p:cNvPr id="6" name="Picture 2" descr="https://todata.vn/view-800/at_kham-pha-nha-tho-duc-ba-paris-noi-tieng-nuoc-phap_cnid-744_33bc4eb8306c989288434ad8184279e4.jpg">
            <a:extLst>
              <a:ext uri="{FF2B5EF4-FFF2-40B4-BE49-F238E27FC236}">
                <a16:creationId xmlns:a16="http://schemas.microsoft.com/office/drawing/2014/main" id="{44EA23BF-A521-59F4-9CC3-04B0B8C03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864" y="3065354"/>
            <a:ext cx="4156059" cy="3792647"/>
          </a:xfrm>
          <a:prstGeom prst="rect">
            <a:avLst/>
          </a:prstGeom>
          <a:solidFill>
            <a:schemeClr val="accent6">
              <a:lumMod val="20000"/>
              <a:lumOff val="80000"/>
            </a:schemeClr>
          </a:solidFill>
        </p:spPr>
      </p:pic>
      <p:pic>
        <p:nvPicPr>
          <p:cNvPr id="7" name="Picture 4" descr="https://owa.bestprice.vn/images/destinations/uploads/thap-eiffel-5424caf08c546.jpg">
            <a:extLst>
              <a:ext uri="{FF2B5EF4-FFF2-40B4-BE49-F238E27FC236}">
                <a16:creationId xmlns:a16="http://schemas.microsoft.com/office/drawing/2014/main" id="{8A53C140-D273-B5A3-5EE1-E5CAB3FE63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683" y="-98666"/>
            <a:ext cx="4200024" cy="3164019"/>
          </a:xfrm>
          <a:prstGeom prst="rect">
            <a:avLst/>
          </a:prstGeom>
          <a:solidFill>
            <a:schemeClr val="accent6">
              <a:lumMod val="20000"/>
              <a:lumOff val="80000"/>
            </a:schemeClr>
          </a:solidFill>
        </p:spPr>
      </p:pic>
    </p:spTree>
    <p:extLst>
      <p:ext uri="{BB962C8B-B14F-4D97-AF65-F5344CB8AC3E}">
        <p14:creationId xmlns:p14="http://schemas.microsoft.com/office/powerpoint/2010/main" val="222175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ED9276B-B49A-BECD-FD8E-479E6440BEF7}"/>
              </a:ext>
            </a:extLst>
          </p:cNvPr>
          <p:cNvSpPr txBox="1"/>
          <p:nvPr/>
        </p:nvSpPr>
        <p:spPr>
          <a:xfrm>
            <a:off x="544110" y="908621"/>
            <a:ext cx="4182618" cy="4892572"/>
          </a:xfrm>
          <a:prstGeom prst="rect">
            <a:avLst/>
          </a:prstGeom>
        </p:spPr>
        <p:txBody>
          <a:bodyPr vert="horz" lIns="91440" tIns="45720" rIns="91440" bIns="45720" rtlCol="0">
            <a:noAutofit/>
          </a:bodyPr>
          <a:lstStyle/>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1"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AI CẬP</a:t>
            </a:r>
          </a:p>
          <a:p>
            <a:pPr marL="0" marR="0" lvl="0" indent="-228600" fontAlgn="base">
              <a:lnSpc>
                <a:spcPct val="90000"/>
              </a:lnSpc>
              <a:spcBef>
                <a:spcPts val="0"/>
              </a:spcBef>
              <a:spcAft>
                <a:spcPts val="600"/>
              </a:spcAft>
              <a:buClr>
                <a:srgbClr val="000000"/>
              </a:buClr>
              <a:buSzTx/>
              <a:buFont typeface="Arial" panose="020B0604020202020204" pitchFamily="34" charset="0"/>
              <a:buChar char="•"/>
              <a:tabLst/>
              <a:defRPr/>
            </a:pP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Đất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nước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Cưỡi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lạc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trên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sa</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mạc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nóng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bỏng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t>
            </a:r>
          </a:p>
          <a:p>
            <a:pPr marL="0" marR="0" lvl="0" indent="-228600" fontAlgn="base">
              <a:lnSpc>
                <a:spcPct val="90000"/>
              </a:lnSpc>
              <a:spcBef>
                <a:spcPts val="0"/>
              </a:spcBef>
              <a:spcAft>
                <a:spcPts val="600"/>
              </a:spcAft>
              <a:buClr>
                <a:srgbClr val="000000"/>
              </a:buClr>
              <a:buSzTx/>
              <a:buFont typeface="Arial" panose="020B0604020202020204" pitchFamily="34" charset="0"/>
              <a:buChar char="•"/>
              <a:tabLst/>
              <a:defRPr/>
            </a:pP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Thủ</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đô</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Cairo.</a:t>
            </a: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Nền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văn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minh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cổ</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đại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hay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nền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văn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minh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sông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Nile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một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trong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những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cái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nôi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của</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văn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minh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nhân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loại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Khoảng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90%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dân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số</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người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Hồi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giáo</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Sunni.</a:t>
            </a: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quốc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gia</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tiến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bộ</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nhất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ở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Trung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Đông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nhất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lĩnh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vực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truyền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thông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a:t>
            </a: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Thuật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ướp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xác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của</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người</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cổ</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xuất</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hiện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từ</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năm</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2700 TCN.</a:t>
            </a:r>
            <a:endParaRPr kumimoji="0" 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endParaRPr>
          </a:p>
          <a:p>
            <a:pPr marL="0" marR="0" lvl="0" indent="-228600" fontAlgn="auto">
              <a:lnSpc>
                <a:spcPct val="90000"/>
              </a:lnSpc>
              <a:spcBef>
                <a:spcPts val="0"/>
              </a:spcBef>
              <a:spcAft>
                <a:spcPts val="600"/>
              </a:spcAft>
              <a:buClr>
                <a:srgbClr val="000000"/>
              </a:buClr>
              <a:buSzTx/>
              <a:buFont typeface="Arial" panose="020B0604020202020204" pitchFamily="34" charset="0"/>
              <a:buChar char="•"/>
              <a:tabLst/>
              <a:defRPr/>
            </a:pPr>
            <a:r>
              <a:rPr kumimoji="0" lang="en-US" b="1"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Đặc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điểm</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của</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kiến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trúc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Ai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Cập</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công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trình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có</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quy</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mô</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lớn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kích</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thước</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đồ</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sộ</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nặng</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nề</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và</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thần</a:t>
            </a:r>
            <a:r>
              <a:rPr kumimoji="0" lang="en-US" b="0" i="1" u="none" strike="noStrike" cap="none" spc="0" normalizeH="0" baseline="0" noProof="0" dirty="0">
                <a:ln>
                  <a:noFill/>
                </a:ln>
                <a:effectLst/>
                <a:uLnTx/>
                <a:uFillTx/>
                <a:latin typeface="Times New Roman" panose="02020603050405020304" pitchFamily="18" charset="0"/>
                <a:cs typeface="Times New Roman" panose="02020603050405020304" pitchFamily="18" charset="0"/>
                <a:sym typeface="Arial"/>
              </a:rPr>
              <a:t> </a:t>
            </a:r>
            <a:r>
              <a:rPr kumimoji="0" lang="en-US" b="0" i="1"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sym typeface="Arial"/>
              </a:rPr>
              <a:t>bí</a:t>
            </a:r>
            <a:r>
              <a:rPr kumimoji="0" lang="en-US" b="0" i="1" u="none" strike="noStrike" cap="none" spc="0" normalizeH="0" baseline="0" noProof="0" dirty="0">
                <a:ln>
                  <a:noFill/>
                </a:ln>
                <a:effectLst/>
                <a:uLnTx/>
                <a:uFillTx/>
                <a:sym typeface="Arial"/>
              </a:rPr>
              <a:t>.</a:t>
            </a:r>
            <a:r>
              <a:rPr kumimoji="0" lang="en-US" b="1" i="1" u="none" strike="noStrike" cap="none" spc="0" normalizeH="0" baseline="0" noProof="0" dirty="0">
                <a:ln>
                  <a:noFill/>
                </a:ln>
                <a:effectLst/>
                <a:uLnTx/>
                <a:uFillTx/>
                <a:sym typeface="Arial"/>
              </a:rPr>
              <a:t> </a:t>
            </a:r>
            <a:endParaRPr kumimoji="0" lang="en-US" b="0" i="0" u="none" strike="noStrike" cap="none" spc="0" normalizeH="0" baseline="0" noProof="0" dirty="0">
              <a:ln>
                <a:noFill/>
              </a:ln>
              <a:effectLst/>
              <a:uLnTx/>
              <a:uFillTx/>
              <a:sym typeface="Arial"/>
            </a:endParaRPr>
          </a:p>
        </p:txBody>
      </p:sp>
      <p:pic>
        <p:nvPicPr>
          <p:cNvPr id="5" name="Picture 4" descr="https://www.thiennhien.net/wp-content/uploads/2013/06/200613_TN_nuoc.jpg">
            <a:extLst>
              <a:ext uri="{FF2B5EF4-FFF2-40B4-BE49-F238E27FC236}">
                <a16:creationId xmlns:a16="http://schemas.microsoft.com/office/drawing/2014/main" id="{D7AD7A93-4A65-F71E-0F15-45BB2DAFC2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348" r="-1" b="11551"/>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https://blogchiase.s3.ap-southeast-1.amazonaws.com/wp-content/uploads/2021/03/25193718/kim-tu-thap-ai-cap-1.jpg">
            <a:extLst>
              <a:ext uri="{FF2B5EF4-FFF2-40B4-BE49-F238E27FC236}">
                <a16:creationId xmlns:a16="http://schemas.microsoft.com/office/drawing/2014/main" id="{55625A7D-3CDA-FD48-770B-ECA895787A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41" b="23009"/>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57791141-5424-1866-AFC0-824E8F2BA73E}"/>
              </a:ext>
            </a:extLst>
          </p:cNvPr>
          <p:cNvSpPr>
            <a:spLocks noGrp="1"/>
          </p:cNvSpPr>
          <p:nvPr>
            <p:ph type="ftr" sz="quarter" idx="11"/>
          </p:nvPr>
        </p:nvSpPr>
        <p:spPr>
          <a:xfrm>
            <a:off x="6516985" y="6356350"/>
            <a:ext cx="4114800" cy="365125"/>
          </a:xfrm>
        </p:spPr>
        <p:txBody>
          <a:bodyPr vert="horz" lIns="91440" tIns="45720" rIns="91440" bIns="45720" rtlCol="0" anchor="ctr">
            <a:normAutofit/>
          </a:bodyPr>
          <a:lstStyle/>
          <a:p>
            <a:pPr marR="0" lvl="0" indent="0" algn="l" fontAlgn="auto">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362462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791141-5424-1866-AFC0-824E8F2BA7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C973A61-DBD4-5AEB-2965-B0785C744BD0}"/>
              </a:ext>
            </a:extLst>
          </p:cNvPr>
          <p:cNvSpPr txBox="1"/>
          <p:nvPr/>
        </p:nvSpPr>
        <p:spPr>
          <a:xfrm>
            <a:off x="7101888" y="1"/>
            <a:ext cx="5090112" cy="6576287"/>
          </a:xfrm>
          <a:prstGeom prst="rect">
            <a:avLst/>
          </a:prstGeom>
          <a:solidFill>
            <a:schemeClr val="accent6">
              <a:lumMod val="20000"/>
              <a:lumOff val="80000"/>
            </a:schemeClr>
          </a:solid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BRAZIL</a:t>
            </a:r>
          </a:p>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2400" b="0" i="1"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+Brazil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quốc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gia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nói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tiếng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Bồ</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Đào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duy</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nhất</a:t>
            </a:r>
            <a:r>
              <a:rPr kumimoji="0" lang="en-US" sz="2400" b="0" i="1" u="none" strike="noStrike" kern="0" cap="none" spc="0" normalizeH="0" baseline="0" noProof="0" dirty="0">
                <a:ln>
                  <a:noFill/>
                </a:ln>
                <a:solidFill>
                  <a:srgbClr val="000000"/>
                </a:solidFill>
                <a:effectLst/>
                <a:uLnTx/>
                <a:uFillTx/>
                <a:latin typeface="Arial"/>
                <a:cs typeface="Arial"/>
                <a:sym typeface="Arial"/>
              </a:rPr>
              <a:t> ở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châu</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Mỹ</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400" b="0" i="0"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Tiếng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Anh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không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được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sử</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dụng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rộng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rãi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Nói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tới</a:t>
            </a:r>
            <a:r>
              <a:rPr kumimoji="0" lang="en-US" sz="2400" b="0" i="1" u="none" strike="noStrike" kern="0" cap="none" spc="0" normalizeH="0" baseline="0" noProof="0" dirty="0">
                <a:ln>
                  <a:noFill/>
                </a:ln>
                <a:solidFill>
                  <a:srgbClr val="000000"/>
                </a:solidFill>
                <a:effectLst/>
                <a:uLnTx/>
                <a:uFillTx/>
                <a:latin typeface="Arial"/>
                <a:cs typeface="Arial"/>
                <a:sym typeface="Arial"/>
              </a:rPr>
              <a:t> Brazil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nhắc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tới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hai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lễ</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hội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lớn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nhất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thế</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giới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gồm</a:t>
            </a:r>
            <a:r>
              <a:rPr kumimoji="0" lang="en-US" sz="2400" b="0" i="1" u="none" strike="noStrike" kern="0" cap="none" spc="0" normalizeH="0" baseline="0" noProof="0" dirty="0">
                <a:ln>
                  <a:noFill/>
                </a:ln>
                <a:solidFill>
                  <a:srgbClr val="000000"/>
                </a:solidFill>
                <a:effectLst/>
                <a:uLnTx/>
                <a:uFillTx/>
                <a:latin typeface="Arial"/>
                <a:cs typeface="Arial"/>
                <a:sym typeface="Arial"/>
              </a:rPr>
              <a:t> Carnival </a:t>
            </a:r>
            <a:r>
              <a:rPr kumimoji="0" lang="en-US" sz="2400" b="0" i="1" u="none" strike="noStrike" kern="0" cap="none" spc="0" normalizeH="0" baseline="0" noProof="0" dirty="0" err="1">
                <a:ln>
                  <a:noFill/>
                </a:ln>
                <a:solidFill>
                  <a:srgbClr val="000000"/>
                </a:solidFill>
                <a:effectLst/>
                <a:uLnTx/>
                <a:uFillTx/>
                <a:latin typeface="Arial"/>
                <a:cs typeface="Arial"/>
                <a:sym typeface="Arial"/>
              </a:rPr>
              <a:t>và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lễ</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Reveillon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chào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đón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Năm</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mới</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Người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Braᴢil</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ai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cũng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biết</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nhảу</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ѕamba</a:t>
            </a:r>
            <a:r>
              <a:rPr kumimoji="0" lang="en-US" sz="2400" b="0" i="1" u="none" strike="noStrike" kern="0" cap="none" spc="0" normalizeH="0" baseline="0" noProof="0" dirty="0">
                <a:ln>
                  <a:noFill/>
                </a:ln>
                <a:solidFill>
                  <a:srgbClr val="000000"/>
                </a:solidFill>
                <a:effectLst/>
                <a:uLnTx/>
                <a:uFillTx/>
                <a:latin typeface="Arial"/>
                <a:cs typeface="Arial"/>
                <a:sym typeface="Arial"/>
              </a:rPr>
              <a:t> ᴠà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nghe</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nhạc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ѕamba</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Người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Braᴢil</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đều</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theo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đạo</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thiên</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chúa</a:t>
            </a:r>
            <a:r>
              <a:rPr kumimoji="0" lang="en-US" sz="2400" b="0" i="1" u="none" strike="noStrike" kern="0" cap="none" spc="0" normalizeH="0" baseline="0" noProof="0" dirty="0">
                <a:ln>
                  <a:noFill/>
                </a:ln>
                <a:solidFill>
                  <a:srgbClr val="000000"/>
                </a:solidFill>
                <a:effectLst/>
                <a:uLnTx/>
                <a:uFillTx/>
                <a:latin typeface="Arial"/>
                <a:cs typeface="Arial"/>
                <a:sym typeface="Arial"/>
              </a:rPr>
              <a:t>.</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Thủ</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đô</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của</a:t>
            </a:r>
            <a:r>
              <a:rPr kumimoji="0" lang="en-US" sz="2400" b="0" i="1" u="none" strike="noStrike" kern="0" cap="none" spc="0" normalizeH="0" baseline="0" noProof="0" dirty="0">
                <a:ln>
                  <a:noFill/>
                </a:ln>
                <a:solidFill>
                  <a:srgbClr val="000000"/>
                </a:solidFill>
                <a:effectLst/>
                <a:uLnTx/>
                <a:uFillTx/>
                <a:latin typeface="Arial"/>
                <a:cs typeface="Arial"/>
                <a:sym typeface="Arial"/>
              </a:rPr>
              <a:t> Brazil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thành</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phố</a:t>
            </a:r>
            <a:r>
              <a:rPr kumimoji="0" lang="en-US" sz="2400" b="0" i="1" u="none" strike="noStrike" kern="0" cap="none" spc="0" normalizeH="0" baseline="0" noProof="0" dirty="0">
                <a:ln>
                  <a:noFill/>
                </a:ln>
                <a:solidFill>
                  <a:srgbClr val="000000"/>
                </a:solidFill>
                <a:effectLst/>
                <a:uLnTx/>
                <a:uFillTx/>
                <a:latin typeface="Arial"/>
                <a:cs typeface="Arial"/>
                <a:sym typeface="Arial"/>
              </a:rPr>
              <a:t> Brasilia</a:t>
            </a:r>
            <a:endParaRPr kumimoji="0" lang="en-US" sz="2400"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Caipirinha</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là</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thức</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uống</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nổi</a:t>
            </a:r>
            <a:r>
              <a:rPr kumimoji="0" lang="en-US" sz="2400" b="0" i="1" u="none" strike="noStrike" kern="0" cap="none" spc="0" normalizeH="0" baseline="0" noProof="0" dirty="0">
                <a:ln>
                  <a:noFill/>
                </a:ln>
                <a:solidFill>
                  <a:srgbClr val="000000"/>
                </a:solidFill>
                <a:effectLst/>
                <a:uLnTx/>
                <a:uFillTx/>
                <a:latin typeface="Arial"/>
                <a:cs typeface="Arial"/>
                <a:sym typeface="Arial"/>
              </a:rPr>
              <a:t> </a:t>
            </a:r>
            <a:r>
              <a:rPr kumimoji="0" lang="en-US" sz="2400" b="0" i="1" u="none" strike="noStrike" kern="0" cap="none" spc="0" normalizeH="0" baseline="0" noProof="0" dirty="0" err="1">
                <a:ln>
                  <a:noFill/>
                </a:ln>
                <a:solidFill>
                  <a:srgbClr val="000000"/>
                </a:solidFill>
                <a:effectLst/>
                <a:uLnTx/>
                <a:uFillTx/>
                <a:latin typeface="Arial"/>
                <a:cs typeface="Arial"/>
                <a:sym typeface="Arial"/>
              </a:rPr>
              <a:t>tiếng</a:t>
            </a:r>
            <a:r>
              <a:rPr kumimoji="0" lang="en-US" sz="2400" b="0" i="1" u="none" strike="noStrike" kern="0" cap="none" spc="0" normalizeH="0" baseline="0" noProof="0" dirty="0">
                <a:ln>
                  <a:noFill/>
                </a:ln>
                <a:solidFill>
                  <a:srgbClr val="000000"/>
                </a:solidFill>
                <a:effectLst/>
                <a:uLnTx/>
                <a:uFillTx/>
                <a:latin typeface="Arial"/>
                <a:cs typeface="Arial"/>
                <a:sym typeface="Arial"/>
              </a:rPr>
              <a:t> ở Brazil</a:t>
            </a:r>
            <a:r>
              <a:rPr kumimoji="0" lang="en-US" sz="1867" b="0" i="1" u="none" strike="noStrike" kern="0" cap="none" spc="0" normalizeH="0" baseline="0" noProof="0" dirty="0">
                <a:ln>
                  <a:noFill/>
                </a:ln>
                <a:solidFill>
                  <a:srgbClr val="000000"/>
                </a:solidFill>
                <a:effectLst/>
                <a:uLnTx/>
                <a:uFillTx/>
                <a:latin typeface="Arial"/>
                <a:cs typeface="Arial"/>
                <a:sym typeface="Arial"/>
              </a:rPr>
              <a:t>.</a:t>
            </a:r>
          </a:p>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000000"/>
              </a:solidFill>
              <a:effectLst/>
              <a:uLnTx/>
              <a:uFillTx/>
              <a:latin typeface="Arial"/>
              <a:cs typeface="Arial"/>
              <a:sym typeface="Arial"/>
            </a:endParaRP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US" sz="1867" b="0" i="1" u="none" strike="noStrike" kern="0" cap="none" spc="0" normalizeH="0" baseline="0" noProof="0" dirty="0">
                <a:ln>
                  <a:noFill/>
                </a:ln>
                <a:solidFill>
                  <a:srgbClr val="000000"/>
                </a:solidFill>
                <a:effectLst/>
                <a:uLnTx/>
                <a:uFillTx/>
                <a:latin typeface="Arial"/>
                <a:cs typeface="Arial"/>
                <a:sym typeface="Arial"/>
              </a:rPr>
              <a:t>…</a:t>
            </a:r>
            <a:endParaRPr kumimoji="0" lang="en-US" sz="1867"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descr="https://idsb.tmgrup.com.tr/ly/uploads/images/2020/09/25/60674.jpg">
            <a:extLst>
              <a:ext uri="{FF2B5EF4-FFF2-40B4-BE49-F238E27FC236}">
                <a16:creationId xmlns:a16="http://schemas.microsoft.com/office/drawing/2014/main" id="{B84F9044-E0E3-04DF-0B2A-3AF34A9921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7047"/>
            <a:ext cx="4946159" cy="3407904"/>
          </a:xfrm>
          <a:prstGeom prst="rect">
            <a:avLst/>
          </a:prstGeom>
          <a:solidFill>
            <a:schemeClr val="accent6">
              <a:lumMod val="20000"/>
              <a:lumOff val="80000"/>
            </a:schemeClr>
          </a:solidFill>
        </p:spPr>
      </p:pic>
      <p:pic>
        <p:nvPicPr>
          <p:cNvPr id="5" name="Picture 4" descr="https://pacificairline.net/includes/uploads/2020/08/L%E1%BB%85-h%E1%BB%99i-Carnival2-e1598435898173.jpg">
            <a:extLst>
              <a:ext uri="{FF2B5EF4-FFF2-40B4-BE49-F238E27FC236}">
                <a16:creationId xmlns:a16="http://schemas.microsoft.com/office/drawing/2014/main" id="{EAF77821-399E-3297-0CC6-55D4354FE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0718" y="3424951"/>
            <a:ext cx="5020236" cy="3346133"/>
          </a:xfrm>
          <a:prstGeom prst="rect">
            <a:avLst/>
          </a:prstGeom>
          <a:solidFill>
            <a:schemeClr val="accent6">
              <a:lumMod val="20000"/>
              <a:lumOff val="80000"/>
            </a:schemeClr>
          </a:solidFill>
        </p:spPr>
      </p:pic>
    </p:spTree>
    <p:extLst>
      <p:ext uri="{BB962C8B-B14F-4D97-AF65-F5344CB8AC3E}">
        <p14:creationId xmlns:p14="http://schemas.microsoft.com/office/powerpoint/2010/main" val="2923652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D4BBFF59-910D-4B44-FA3B-EAFBB23CC21E}"/>
              </a:ext>
            </a:extLst>
          </p:cNvPr>
          <p:cNvGraphicFramePr>
            <a:graphicFrameLocks noGrp="1"/>
          </p:cNvGraphicFramePr>
          <p:nvPr>
            <p:extLst>
              <p:ext uri="{D42A27DB-BD31-4B8C-83A1-F6EECF244321}">
                <p14:modId xmlns:p14="http://schemas.microsoft.com/office/powerpoint/2010/main" val="1539274452"/>
              </p:ext>
            </p:extLst>
          </p:nvPr>
        </p:nvGraphicFramePr>
        <p:xfrm>
          <a:off x="509666" y="106703"/>
          <a:ext cx="10792918" cy="6424347"/>
        </p:xfrm>
        <a:graphic>
          <a:graphicData uri="http://schemas.openxmlformats.org/drawingml/2006/table">
            <a:tbl>
              <a:tblPr firstRow="1" firstCol="1" bandRow="1"/>
              <a:tblGrid>
                <a:gridCol w="2395253">
                  <a:extLst>
                    <a:ext uri="{9D8B030D-6E8A-4147-A177-3AD203B41FA5}">
                      <a16:colId xmlns:a16="http://schemas.microsoft.com/office/drawing/2014/main" val="3268276764"/>
                    </a:ext>
                  </a:extLst>
                </a:gridCol>
                <a:gridCol w="2252492">
                  <a:extLst>
                    <a:ext uri="{9D8B030D-6E8A-4147-A177-3AD203B41FA5}">
                      <a16:colId xmlns:a16="http://schemas.microsoft.com/office/drawing/2014/main" val="4134956602"/>
                    </a:ext>
                  </a:extLst>
                </a:gridCol>
                <a:gridCol w="3297306">
                  <a:extLst>
                    <a:ext uri="{9D8B030D-6E8A-4147-A177-3AD203B41FA5}">
                      <a16:colId xmlns:a16="http://schemas.microsoft.com/office/drawing/2014/main" val="625645178"/>
                    </a:ext>
                  </a:extLst>
                </a:gridCol>
                <a:gridCol w="2847867">
                  <a:extLst>
                    <a:ext uri="{9D8B030D-6E8A-4147-A177-3AD203B41FA5}">
                      <a16:colId xmlns:a16="http://schemas.microsoft.com/office/drawing/2014/main" val="2009251225"/>
                    </a:ext>
                  </a:extLst>
                </a:gridCol>
              </a:tblGrid>
              <a:tr h="1219078">
                <a:tc>
                  <a:txBody>
                    <a:bodyPr/>
                    <a:lstStyle/>
                    <a:p>
                      <a:pPr>
                        <a:lnSpc>
                          <a:spcPct val="107000"/>
                        </a:lnSpc>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Nhật Bản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marL="398780" indent="-398780">
                        <a:lnSpc>
                          <a:spcPct val="107000"/>
                        </a:lnSpc>
                        <a:spcAft>
                          <a:spcPts val="800"/>
                        </a:spcAft>
                      </a:pPr>
                      <a:r>
                        <a:rPr lang="en-US" sz="18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Ni-giê-ri-a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val="1398102751"/>
                  </a:ext>
                </a:extLst>
              </a:tr>
              <a:tr h="1248370">
                <a:tc>
                  <a:txBody>
                    <a:bodyPr/>
                    <a:lstStyle/>
                    <a:p>
                      <a:pPr>
                        <a:lnSpc>
                          <a:spcPct val="107000"/>
                        </a:lnSpc>
                        <a:spcAft>
                          <a:spcPts val="800"/>
                        </a:spcAft>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Ẩm</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su-si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trộn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giấm</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rau</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Món ăn truyền thống là cháo ka-sa và bánh mì đen.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Món ăn truyền thống là cơm giô-lốp nấu từ gạo, cà chua, hành và ớt.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val="834662079"/>
                  </a:ext>
                </a:extLst>
              </a:tr>
              <a:tr h="1248370">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 phục</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dịp</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 phục truyền thống đa dạng nhưng đều có một điểm chung là màu sắc rực rỡ, lộng lẫy.</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 trang phục truyền thống với điểm chung là màu sắc sặc sỡ, mặc kèm nhiều phụ kiện và trang sức.</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val="1418008818"/>
                  </a:ext>
                </a:extLst>
              </a:tr>
              <a:tr h="468131">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 hội đặc sắc</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 hội hoa anh đào.</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tiễn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Lễ hội khoai lang.</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val="789050733"/>
                  </a:ext>
                </a:extLst>
              </a:tr>
              <a:tr h="273073">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 màu da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 vàng</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 số da đen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val="1570283292"/>
                  </a:ext>
                </a:extLst>
              </a:tr>
              <a:tr h="1053311">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 tính cách con người</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0"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Nổi tiếng với tính kỉ luật, chăm chỉ lao động, trung thành và thượng võ.</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hước</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36761" marT="36761" marB="36761">
                    <a:lnL>
                      <a:noFill/>
                    </a:lnL>
                    <a:lnR>
                      <a:noFill/>
                    </a:lnR>
                    <a:lnT>
                      <a:noFill/>
                    </a:lnT>
                    <a:lnB>
                      <a:noFill/>
                    </a:lnB>
                    <a:solidFill>
                      <a:srgbClr val="FFFFFF"/>
                    </a:solidFill>
                  </a:tcPr>
                </a:tc>
                <a:tc>
                  <a:txBody>
                    <a:bodyPr/>
                    <a:lstStyle/>
                    <a:p>
                      <a:pPr>
                        <a:lnSpc>
                          <a:spcPct val="107000"/>
                        </a:lnSpc>
                        <a:spcAft>
                          <a:spcPts val="800"/>
                        </a:spcAft>
                      </a:pP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cạnh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mẽ</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vươn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mẽ</a:t>
                      </a:r>
                      <a:r>
                        <a:rPr lang="en-US"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36761" marR="0" marT="36761" marB="36761">
                    <a:lnL>
                      <a:noFill/>
                    </a:lnL>
                    <a:lnR>
                      <a:noFill/>
                    </a:lnR>
                    <a:lnT>
                      <a:noFill/>
                    </a:lnT>
                    <a:lnB>
                      <a:noFill/>
                    </a:lnB>
                    <a:solidFill>
                      <a:srgbClr val="FFFFFF"/>
                    </a:solidFill>
                  </a:tcPr>
                </a:tc>
                <a:extLst>
                  <a:ext uri="{0D108BD9-81ED-4DB2-BD59-A6C34878D82A}">
                    <a16:rowId xmlns:a16="http://schemas.microsoft.com/office/drawing/2014/main" val="3703410304"/>
                  </a:ext>
                </a:extLst>
              </a:tr>
            </a:tbl>
          </a:graphicData>
        </a:graphic>
      </p:graphicFrame>
    </p:spTree>
    <p:extLst>
      <p:ext uri="{BB962C8B-B14F-4D97-AF65-F5344CB8AC3E}">
        <p14:creationId xmlns:p14="http://schemas.microsoft.com/office/powerpoint/2010/main" val="3657258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C2DF2B-8E0D-47A0-BA81-ED78E4C2077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704537" y="-599608"/>
            <a:ext cx="11642472" cy="7734925"/>
          </a:xfrm>
          <a:prstGeom prst="rect">
            <a:avLst/>
          </a:prstGeom>
        </p:spPr>
      </p:pic>
      <p:grpSp>
        <p:nvGrpSpPr>
          <p:cNvPr id="12" name="Group 11"/>
          <p:cNvGrpSpPr/>
          <p:nvPr/>
        </p:nvGrpSpPr>
        <p:grpSpPr>
          <a:xfrm>
            <a:off x="8220876" y="686231"/>
            <a:ext cx="4166485" cy="6035244"/>
            <a:chOff x="8286614" y="0"/>
            <a:chExt cx="4166485" cy="6765160"/>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50FF14AE-E8C8-6947-4E18-F82001E1ECDC}"/>
              </a:ext>
            </a:extLst>
          </p:cNvPr>
          <p:cNvSpPr txBox="1"/>
          <p:nvPr/>
        </p:nvSpPr>
        <p:spPr>
          <a:xfrm>
            <a:off x="890185" y="833632"/>
            <a:ext cx="9095016" cy="5749779"/>
          </a:xfrm>
          <a:prstGeom prst="rect">
            <a:avLst/>
          </a:prstGeom>
          <a:noFill/>
        </p:spPr>
        <p:txBody>
          <a:bodyPr wrap="square">
            <a:spAutoFit/>
          </a:bodyPr>
          <a:lstStyle/>
          <a:p>
            <a:pPr algn="just">
              <a:lnSpc>
                <a:spcPct val="107000"/>
              </a:lnSpc>
              <a:spcAft>
                <a:spcPts val="800"/>
              </a:spcAft>
            </a:pPr>
            <a:r>
              <a:rPr lang="vi-VN" sz="3200" dirty="0">
                <a:solidFill>
                  <a:srgbClr val="FF0000"/>
                </a:solidFill>
                <a:effectLst/>
                <a:latin typeface="+mj-lt"/>
                <a:ea typeface="Times New Roman" panose="02020603050405020304" pitchFamily="18" charset="0"/>
                <a:cs typeface="Times New Roman" panose="02020603050405020304" pitchFamily="18" charset="0"/>
              </a:rPr>
              <a:t>Mỗi dân tộc đều có những nét riêng về tính cách, truyền thống, phong tục, tập quán, ngôn ngữ….Đó là những vốn quý của nhân loại cần được tôn trọng, kế thừa và phát triển</a:t>
            </a:r>
            <a:endParaRPr lang="en-US" sz="3200" dirty="0">
              <a:solidFill>
                <a:srgbClr val="FF0000"/>
              </a:solidFill>
              <a:effectLst/>
              <a:latin typeface="+mj-lt"/>
              <a:ea typeface="Calibri" panose="020F0502020204030204" pitchFamily="34" charset="0"/>
              <a:cs typeface="Times New Roman" panose="02020603050405020304" pitchFamily="18" charset="0"/>
            </a:endParaRPr>
          </a:p>
          <a:p>
            <a:r>
              <a:rPr lang="vi-VN" sz="3200" dirty="0">
                <a:solidFill>
                  <a:srgbClr val="FF0000"/>
                </a:solidFill>
                <a:effectLst/>
                <a:latin typeface="+mj-lt"/>
                <a:ea typeface="Times New Roman" panose="02020603050405020304" pitchFamily="18" charset="0"/>
              </a:rPr>
              <a:t>Tôn trong sự đa dạng của các dân tộc và các nền văn hoá trên thế giới là tôn trong tính cách, truyền thống phong tục tập quán,... của các dân tộc, luôn tích cực tìm hiểu và tiếp thu những giá trị tốt đẹp của các dân tộc, đồng thời thể hiện lòng tự hào chính đáng về dân tộc mình; phê phán những hành vi k</a:t>
            </a:r>
            <a:r>
              <a:rPr lang="en-US" sz="3200" dirty="0">
                <a:solidFill>
                  <a:srgbClr val="FF0000"/>
                </a:solidFill>
                <a:latin typeface="+mj-lt"/>
                <a:ea typeface="Times New Roman" panose="02020603050405020304" pitchFamily="18" charset="0"/>
              </a:rPr>
              <a:t>ì</a:t>
            </a:r>
            <a:r>
              <a:rPr lang="vi-VN" sz="3200" dirty="0">
                <a:solidFill>
                  <a:srgbClr val="FF0000"/>
                </a:solidFill>
                <a:effectLst/>
                <a:latin typeface="+mj-lt"/>
                <a:ea typeface="Times New Roman" panose="02020603050405020304" pitchFamily="18" charset="0"/>
              </a:rPr>
              <a:t> th</a:t>
            </a:r>
            <a:r>
              <a:rPr lang="en-US" sz="3200" dirty="0">
                <a:solidFill>
                  <a:srgbClr val="FF0000"/>
                </a:solidFill>
                <a:latin typeface="+mj-lt"/>
                <a:ea typeface="Times New Roman" panose="02020603050405020304" pitchFamily="18" charset="0"/>
              </a:rPr>
              <a:t>ị</a:t>
            </a:r>
            <a:r>
              <a:rPr lang="vi-VN" sz="3200" dirty="0">
                <a:solidFill>
                  <a:srgbClr val="FF0000"/>
                </a:solidFill>
                <a:effectLst/>
                <a:latin typeface="+mj-lt"/>
                <a:ea typeface="Times New Roman" panose="02020603050405020304" pitchFamily="18" charset="0"/>
              </a:rPr>
              <a:t>, phân biệt chủng tộc và văn hóa</a:t>
            </a:r>
            <a:endParaRPr lang="en-US" sz="3200" dirty="0">
              <a:solidFill>
                <a:srgbClr val="FF0000"/>
              </a:solidFill>
              <a:latin typeface="+mj-lt"/>
            </a:endParaRPr>
          </a:p>
        </p:txBody>
      </p:sp>
    </p:spTree>
    <p:extLst>
      <p:ext uri="{BB962C8B-B14F-4D97-AF65-F5344CB8AC3E}">
        <p14:creationId xmlns:p14="http://schemas.microsoft.com/office/powerpoint/2010/main" val="418650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6F44A5-92A8-48E6-8F29-7E57BC15F2AC}"/>
              </a:ext>
            </a:extLst>
          </p:cNvPr>
          <p:cNvPicPr>
            <a:picLocks noChangeAspect="1"/>
          </p:cNvPicPr>
          <p:nvPr/>
        </p:nvPicPr>
        <p:blipFill>
          <a:blip r:embed="rId2"/>
          <a:stretch>
            <a:fillRect/>
          </a:stretch>
        </p:blipFill>
        <p:spPr>
          <a:xfrm>
            <a:off x="0" y="64538"/>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194872" y="298729"/>
            <a:ext cx="12756629" cy="3337180"/>
          </a:xfrm>
          <a:prstGeom prst="rect">
            <a:avLst/>
          </a:prstGeom>
        </p:spPr>
      </p:pic>
      <p:grpSp>
        <p:nvGrpSpPr>
          <p:cNvPr id="3" name="Group 2"/>
          <p:cNvGrpSpPr/>
          <p:nvPr/>
        </p:nvGrpSpPr>
        <p:grpSpPr>
          <a:xfrm>
            <a:off x="220155" y="198217"/>
            <a:ext cx="4348456" cy="6707996"/>
            <a:chOff x="385137" y="57164"/>
            <a:chExt cx="4348456" cy="6707996"/>
          </a:xfrm>
        </p:grpSpPr>
        <p:grpSp>
          <p:nvGrpSpPr>
            <p:cNvPr id="2"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818EB94-E09C-1497-A906-192FA487D668}"/>
              </a:ext>
            </a:extLst>
          </p:cNvPr>
          <p:cNvSpPr txBox="1"/>
          <p:nvPr/>
        </p:nvSpPr>
        <p:spPr>
          <a:xfrm>
            <a:off x="1536654" y="1150207"/>
            <a:ext cx="10337600" cy="1451359"/>
          </a:xfrm>
          <a:prstGeom prst="rect">
            <a:avLst/>
          </a:prstGeom>
          <a:noFill/>
        </p:spPr>
        <p:txBody>
          <a:bodyPr wrap="square">
            <a:spAutoFit/>
          </a:bodyPr>
          <a:lstStyle/>
          <a:p>
            <a:pPr algn="just">
              <a:lnSpc>
                <a:spcPct val="115000"/>
              </a:lnSpc>
              <a:spcAft>
                <a:spcPts val="1000"/>
              </a:spcAft>
            </a:pPr>
            <a:r>
              <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Ý nghĩa của việc tôn trọng sự đa dạng của các dân tộc và các nền văn hóa trên thế giới</a:t>
            </a:r>
            <a:endParaRPr lang="en-US" sz="3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73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6A479C4-3BD8-DBFB-4B05-BCA77EC7DB30}"/>
              </a:ext>
            </a:extLst>
          </p:cNvPr>
          <p:cNvSpPr>
            <a:spLocks noGrp="1"/>
          </p:cNvSpPr>
          <p:nvPr>
            <p:ph type="ftr" sz="quarter" idx="11"/>
          </p:nvPr>
        </p:nvSpPr>
        <p:spPr/>
        <p:txBody>
          <a:bodyPr/>
          <a:lstStyle/>
          <a:p>
            <a:endParaRPr lang="en-US">
              <a:solidFill>
                <a:prstClr val="black">
                  <a:tint val="75000"/>
                </a:prstClr>
              </a:solidFill>
            </a:endParaRPr>
          </a:p>
        </p:txBody>
      </p:sp>
      <p:sp>
        <p:nvSpPr>
          <p:cNvPr id="5" name="Rectangle 12">
            <a:extLst>
              <a:ext uri="{FF2B5EF4-FFF2-40B4-BE49-F238E27FC236}">
                <a16:creationId xmlns:a16="http://schemas.microsoft.com/office/drawing/2014/main" id="{0F0EC4C6-5F55-C676-7AD3-DEA4C9DC3CF1}"/>
              </a:ext>
            </a:extLst>
          </p:cNvPr>
          <p:cNvSpPr>
            <a:spLocks noChangeArrowheads="1"/>
          </p:cNvSpPr>
          <p:nvPr/>
        </p:nvSpPr>
        <p:spPr bwMode="auto">
          <a:xfrm>
            <a:off x="230188" y="173624"/>
            <a:ext cx="11601450" cy="5262979"/>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Low" fontAlgn="base">
              <a:spcBef>
                <a:spcPct val="0"/>
              </a:spcBef>
              <a:spcAft>
                <a:spcPct val="0"/>
              </a:spcAft>
            </a:pPr>
            <a:r>
              <a:rPr lang="vi-VN" altLang="en-US" sz="2400" dirty="0">
                <a:solidFill>
                  <a:prstClr val="black"/>
                </a:solidFill>
                <a:latin typeface="+mj-lt"/>
                <a:cs typeface="Arial" panose="020B0604020202020204" pitchFamily="34" charset="0"/>
              </a:rPr>
              <a:t>Nen-xơn Man-đe-la (1918 – 2013) là người đã dành cả cuộc đời đưa đất nước Nam Phi thoát khỏi chế độ phân biệt chủng tộc A-pac thai để trở thành nước dân chủ đa chủng tộc. Thời niên thiếu, ông thường được nghe chuyện về các anh hùng của nhân dân châu Phi chống lại sự xâm lược của người da trắng. Đây chính là động lực thôi thúc ông đấu tranh cho sự nghiệp giải phóng người da màu. Sau khi tốt nghiệp đại học, ông đã tham gia Đại hội Dân tộc Phi (ANC) để đấu tranh cho quyền lợi người da đen ở Nam Phi. Ông phải ở trong tù 27 năm vi hoạt động chống chế độ phân biệt chủng tộc. Cuối cùng. ông cũng được trả tự do và trở thành Tổng thống trong một cuộc bầu cử tự do đầu tiên của người da màu Nam Phi. Dưới sự lãnh đạo của ông. Nam Phi đã từng bước phá bỏ thành trì của nạn phân biệt chủng tộc. Bằng sức mạnh của lòng vị tha và tinh thần hoà giải, ông đã hàn gần hỗ sâu mâu thuẫn sắc tộc, mà ra kỉ nguyên mới cho Nam Phi sau nhiều năm xung đột Đánh giá cao những cống hiến của ông. Đại Hội đồng Liên hợp quốc đã lấy ngày sinh của ông (18 – 7) làm Ngày Quốc tế Man-đê là nhằm tạo hợp tinh đoàn kết của cộng đồng thế giới trong việc gìn giữ các giá trị của tự do và công l</a:t>
            </a:r>
            <a:r>
              <a:rPr lang="en-US" altLang="en-US" sz="2400" dirty="0">
                <a:solidFill>
                  <a:prstClr val="black"/>
                </a:solidFill>
                <a:latin typeface="+mj-lt"/>
                <a:cs typeface="Arial" panose="020B0604020202020204" pitchFamily="34" charset="0"/>
              </a:rPr>
              <a:t>í.</a:t>
            </a:r>
            <a:endParaRPr lang="vi-VN" altLang="en-US" sz="2400" dirty="0">
              <a:solidFill>
                <a:prstClr val="black"/>
              </a:solidFill>
              <a:latin typeface="+mj-lt"/>
              <a:cs typeface="Arial" panose="020B0604020202020204" pitchFamily="34" charset="0"/>
            </a:endParaRPr>
          </a:p>
        </p:txBody>
      </p:sp>
    </p:spTree>
    <p:extLst>
      <p:ext uri="{BB962C8B-B14F-4D97-AF65-F5344CB8AC3E}">
        <p14:creationId xmlns:p14="http://schemas.microsoft.com/office/powerpoint/2010/main" val="310354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E3DAA-E396-4FAE-B7AB-11C4DEC10C14}"/>
              </a:ext>
            </a:extLst>
          </p:cNvPr>
          <p:cNvPicPr>
            <a:picLocks noChangeAspect="1"/>
          </p:cNvPicPr>
          <p:nvPr/>
        </p:nvPicPr>
        <p:blipFill>
          <a:blip r:embed="rId3"/>
          <a:stretch>
            <a:fillRect/>
          </a:stretch>
        </p:blipFill>
        <p:spPr>
          <a:xfrm>
            <a:off x="-189342" y="1"/>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444" y="2792937"/>
            <a:ext cx="1774413" cy="3955199"/>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6380" y="-134299"/>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3157" y="-20429"/>
            <a:ext cx="5443575"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4138028" y="198538"/>
            <a:ext cx="4345937"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endParaRPr>
          </a:p>
        </p:txBody>
      </p:sp>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356243" y="1937289"/>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cs typeface="Times New Roman" panose="02020603050405020304" pitchFamily="18" charset="0"/>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504642" y="2906289"/>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Ý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kiến</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chung</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nhóm</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chủ</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đề</a:t>
            </a:r>
            <a:endPar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44807" y="1105108"/>
            <a:ext cx="4375638" cy="4082892"/>
            <a:chOff x="7704888" y="1384847"/>
            <a:chExt cx="4375638"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cs typeface="Times New Roman" panose="02020603050405020304" pitchFamily="18" charset="0"/>
                </a:rPr>
                <a:t>Viết</a:t>
              </a:r>
              <a:r>
                <a:rPr kumimoji="0" lang="en-US" altLang="en-US" sz="1800" b="0" i="0" u="none" strike="noStrike" kern="0" cap="none" spc="0" normalizeH="0" baseline="0" noProof="0">
                  <a:ln>
                    <a:noFill/>
                  </a:ln>
                  <a:solidFill>
                    <a:srgbClr val="DDDDDD"/>
                  </a:solidFill>
                  <a:effectLst/>
                  <a:uLnTx/>
                  <a:uFillTx/>
                  <a:cs typeface="Times New Roman" panose="02020603050405020304" pitchFamily="18" charset="0"/>
                </a:rPr>
                <a:t> </a:t>
              </a:r>
              <a:r>
                <a:rPr kumimoji="0" lang="en-US" altLang="en-US" sz="1800" b="0" i="0" u="none" strike="noStrike" kern="0" cap="none" spc="0" normalizeH="0" baseline="0" noProof="0">
                  <a:ln>
                    <a:noFill/>
                  </a:ln>
                  <a:solidFill>
                    <a:srgbClr val="0C441B"/>
                  </a:solidFill>
                  <a:effectLst/>
                  <a:uLnTx/>
                  <a:uFillTx/>
                  <a:cs typeface="Times New Roman" panose="02020603050405020304" pitchFamily="18" charset="0"/>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Times New Roman" panose="02020603050405020304" pitchFamily="18" charset="0"/>
                <a:cs typeface="Times New Roman" panose="02020603050405020304" pitchFamily="18" charset="0"/>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Times New Roman" panose="02020603050405020304" pitchFamily="18" charset="0"/>
                <a:cs typeface="Times New Roman" panose="02020603050405020304" pitchFamily="18" charset="0"/>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Times New Roman" panose="02020603050405020304" pitchFamily="18" charset="0"/>
                <a:cs typeface="Times New Roman" panose="02020603050405020304" pitchFamily="18" charset="0"/>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Times New Roman" panose="02020603050405020304" pitchFamily="18" charset="0"/>
                <a:cs typeface="Times New Roman" panose="02020603050405020304" pitchFamily="18" charset="0"/>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cs typeface="Times New Roman" panose="02020603050405020304" pitchFamily="18" charset="0"/>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cs typeface="Times New Roman" panose="02020603050405020304" pitchFamily="18" charset="0"/>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cs typeface="Times New Roman" panose="02020603050405020304" pitchFamily="18" charset="0"/>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cs typeface="Times New Roman" panose="02020603050405020304" pitchFamily="18" charset="0"/>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Viết</a:t>
              </a:r>
              <a:r>
                <a:rPr kumimoji="0" lang="en-US" altLang="en-US" sz="1800" b="0" i="0" u="none" strike="noStrike" kern="0" cap="none" spc="0" normalizeH="0" baseline="0" noProof="0" dirty="0">
                  <a:ln>
                    <a:noFill/>
                  </a:ln>
                  <a:solidFill>
                    <a:srgbClr val="DDDDDD"/>
                  </a:solidFill>
                  <a:effectLst/>
                  <a:uLnTx/>
                  <a:uFillTx/>
                  <a:cs typeface="Times New Roman" panose="02020603050405020304" pitchFamily="18" charset="0"/>
                </a:rPr>
                <a:t> </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ý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kiến</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cá</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nhân</a:t>
              </a:r>
              <a:endPar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Viết</a:t>
              </a:r>
              <a:r>
                <a:rPr kumimoji="0" lang="en-US" altLang="en-US" sz="1800" b="0" i="0" u="none" strike="noStrike" kern="0" cap="none" spc="0" normalizeH="0" baseline="0" noProof="0" dirty="0">
                  <a:ln>
                    <a:noFill/>
                  </a:ln>
                  <a:solidFill>
                    <a:srgbClr val="DDDDDD"/>
                  </a:solidFill>
                  <a:effectLst/>
                  <a:uLnTx/>
                  <a:uFillTx/>
                  <a:cs typeface="Times New Roman" panose="02020603050405020304" pitchFamily="18" charset="0"/>
                </a:rPr>
                <a:t> </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ý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kiến</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cá</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nhân</a:t>
              </a:r>
              <a:endPar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Viết</a:t>
              </a:r>
              <a:r>
                <a:rPr kumimoji="0" lang="en-US" altLang="en-US" sz="1800" b="0" i="0" u="none" strike="noStrike" kern="0" cap="none" spc="0" normalizeH="0" baseline="0" noProof="0" dirty="0">
                  <a:ln>
                    <a:noFill/>
                  </a:ln>
                  <a:solidFill>
                    <a:srgbClr val="DDDDDD"/>
                  </a:solidFill>
                  <a:effectLst/>
                  <a:uLnTx/>
                  <a:uFillTx/>
                  <a:cs typeface="Times New Roman" panose="02020603050405020304" pitchFamily="18" charset="0"/>
                </a:rPr>
                <a:t> </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ý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kiến</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cá</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nhân</a:t>
              </a:r>
              <a:endPar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37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cs typeface="Times New Roman" panose="02020603050405020304" pitchFamily="18" charset="0"/>
                </a:rPr>
                <a:t>Kĩ</a:t>
              </a:r>
              <a:r>
                <a:rPr kumimoji="0" lang="en-US" altLang="en-US" sz="3600" b="0"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en-US" sz="3600" b="0" i="0" u="none" strike="noStrike" kern="0" cap="none" spc="0" normalizeH="0" baseline="0" noProof="0" dirty="0" err="1">
                  <a:ln>
                    <a:noFill/>
                  </a:ln>
                  <a:solidFill>
                    <a:srgbClr val="FF0000"/>
                  </a:solidFill>
                  <a:effectLst/>
                  <a:uLnTx/>
                  <a:uFillTx/>
                  <a:cs typeface="Times New Roman" panose="02020603050405020304" pitchFamily="18" charset="0"/>
                </a:rPr>
                <a:t>thuật</a:t>
              </a:r>
              <a:r>
                <a:rPr kumimoji="0" lang="en-US" altLang="en-US" sz="3600" b="0"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nl-NL" altLang="en-US" sz="3600" b="1" i="0" u="none" strike="noStrike" kern="0" cap="none" spc="0" normalizeH="0" baseline="0" noProof="0" dirty="0">
                  <a:ln>
                    <a:noFill/>
                  </a:ln>
                  <a:solidFill>
                    <a:srgbClr val="FF0000"/>
                  </a:solidFill>
                  <a:effectLst/>
                  <a:uLnTx/>
                  <a:uFillTx/>
                  <a:cs typeface="Times New Roman" panose="02020603050405020304" pitchFamily="18" charset="0"/>
                </a:rPr>
                <a:t>“Khăn trải bàn”</a:t>
              </a:r>
              <a:r>
                <a:rPr kumimoji="0" lang="nl-NL" altLang="en-US" sz="3600" b="0" i="0" u="none" strike="noStrike" kern="0" cap="none" spc="0" normalizeH="0" baseline="0" noProof="0" dirty="0">
                  <a:ln>
                    <a:noFill/>
                  </a:ln>
                  <a:solidFill>
                    <a:srgbClr val="FF0000"/>
                  </a:solidFill>
                  <a:effectLst/>
                  <a:uLnTx/>
                  <a:uFillTx/>
                  <a:cs typeface="Times New Roman" panose="02020603050405020304" pitchFamily="18" charset="0"/>
                </a:rPr>
                <a:t> </a:t>
              </a:r>
              <a:endParaRPr kumimoji="0" lang="en-US" altLang="en-US" sz="3600" b="0" i="0" u="none" strike="noStrike" kern="0" cap="none" spc="0" normalizeH="0" baseline="0" noProof="0" dirty="0">
                <a:ln>
                  <a:noFill/>
                </a:ln>
                <a:solidFill>
                  <a:srgbClr val="FF0000"/>
                </a:solidFill>
                <a:effectLst/>
                <a:uLnTx/>
                <a:uFillTx/>
                <a:cs typeface="Times New Roman" panose="02020603050405020304" pitchFamily="18" charset="0"/>
              </a:endParaRPr>
            </a:p>
          </p:txBody>
        </p:sp>
      </p:grpSp>
      <p:sp>
        <p:nvSpPr>
          <p:cNvPr id="3" name="Text Box 11">
            <a:extLst>
              <a:ext uri="{FF2B5EF4-FFF2-40B4-BE49-F238E27FC236}">
                <a16:creationId xmlns:a16="http://schemas.microsoft.com/office/drawing/2014/main" id="{EF7F6E17-7B2A-A6AF-3FFA-E6D7191D5F1F}"/>
              </a:ext>
            </a:extLst>
          </p:cNvPr>
          <p:cNvSpPr txBox="1">
            <a:spLocks noChangeArrowheads="1"/>
          </p:cNvSpPr>
          <p:nvPr/>
        </p:nvSpPr>
        <p:spPr bwMode="auto">
          <a:xfrm>
            <a:off x="-189342" y="79139"/>
            <a:ext cx="3959895" cy="1569660"/>
          </a:xfrm>
          <a:prstGeom prst="rect">
            <a:avLst/>
          </a:prstGeom>
          <a:solidFill>
            <a:srgbClr val="ED7D31">
              <a:lumMod val="20000"/>
              <a:lumOff val="80000"/>
            </a:srgbClr>
          </a:solidFill>
          <a:ln w="57150">
            <a:solidFill>
              <a:srgbClr val="4472C4"/>
            </a:solidFill>
          </a:ln>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GÓC CHIA SẺ</a:t>
            </a:r>
            <a:endParaRPr kumimoji="0" lang="ru-RU" sz="48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966D4BDE-39E2-3EF7-2255-26DD4B3A970C}"/>
              </a:ext>
            </a:extLst>
          </p:cNvPr>
          <p:cNvPicPr>
            <a:picLocks noChangeAspect="1"/>
          </p:cNvPicPr>
          <p:nvPr/>
        </p:nvPicPr>
        <p:blipFill>
          <a:blip r:embed="rId7"/>
          <a:stretch>
            <a:fillRect/>
          </a:stretch>
        </p:blipFill>
        <p:spPr>
          <a:xfrm>
            <a:off x="4388444" y="1211921"/>
            <a:ext cx="7803556" cy="5505165"/>
          </a:xfrm>
          <a:prstGeom prst="rect">
            <a:avLst/>
          </a:prstGeom>
        </p:spPr>
      </p:pic>
    </p:spTree>
    <p:extLst>
      <p:ext uri="{BB962C8B-B14F-4D97-AF65-F5344CB8AC3E}">
        <p14:creationId xmlns:p14="http://schemas.microsoft.com/office/powerpoint/2010/main" val="3007976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2F8932-E090-3DDC-87C2-D44885345B3C}"/>
              </a:ext>
            </a:extLst>
          </p:cNvPr>
          <p:cNvSpPr txBox="1"/>
          <p:nvPr/>
        </p:nvSpPr>
        <p:spPr>
          <a:xfrm>
            <a:off x="156147" y="2120176"/>
            <a:ext cx="3576403" cy="458696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 Nen - xơn Man - đê - la đã làm gì để chống lại chế độ phân biệt chủng tộc? Những việc làm đó có ý nghĩa như thế nào đối với dân tộc Nam Phi?</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52181C8-153F-F413-3112-E1145BFDA7A6}"/>
              </a:ext>
            </a:extLst>
          </p:cNvPr>
          <p:cNvSpPr txBox="1"/>
          <p:nvPr/>
        </p:nvSpPr>
        <p:spPr>
          <a:xfrm>
            <a:off x="4214695" y="2155263"/>
            <a:ext cx="4377129" cy="345434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Em hiểu ý nghĩa của việc tôn trọng sự đa dạng của các dân tộc và các nền văn hóa trên thế giới như thế nào qua thông tin trên?</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4EF75D8-7AFB-D4AB-F290-859403F72A7A}"/>
              </a:ext>
            </a:extLst>
          </p:cNvPr>
          <p:cNvSpPr txBox="1"/>
          <p:nvPr/>
        </p:nvSpPr>
        <p:spPr>
          <a:xfrm>
            <a:off x="9073969" y="2195985"/>
            <a:ext cx="2755620" cy="403187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32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 Hãy nêu thêm ví dụ về một hoạt động tôn trạng sự đa dạng của các nền văn hóa và ý nghĩa của hoạt động đó.</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649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F5A2EE1-AA86-479F-A0F6-4B200ACB2B74}"/>
              </a:ext>
            </a:extLst>
          </p:cNvPr>
          <p:cNvPicPr>
            <a:picLocks noChangeAspect="1"/>
          </p:cNvPicPr>
          <p:nvPr/>
        </p:nvPicPr>
        <p:blipFill rotWithShape="1">
          <a:blip r:embed="rId2"/>
          <a:srcRect l="871" r="1" b="1"/>
          <a:stretch/>
        </p:blipFill>
        <p:spPr>
          <a:xfrm>
            <a:off x="20" y="1282"/>
            <a:ext cx="12191980" cy="6856718"/>
          </a:xfrm>
          <a:prstGeom prst="rect">
            <a:avLst/>
          </a:prstGeom>
        </p:spPr>
      </p:pic>
      <p:pic>
        <p:nvPicPr>
          <p:cNvPr id="4" name="图片 1">
            <a:extLst>
              <a:ext uri="{FF2B5EF4-FFF2-40B4-BE49-F238E27FC236}">
                <a16:creationId xmlns:a16="http://schemas.microsoft.com/office/drawing/2014/main" id="{E684F970-923A-4D54-900E-8A6D225EE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15" y="0"/>
            <a:ext cx="10695708" cy="6858000"/>
          </a:xfrm>
          <a:prstGeom prst="rect">
            <a:avLst/>
          </a:prstGeom>
        </p:spPr>
      </p:pic>
      <p:sp>
        <p:nvSpPr>
          <p:cNvPr id="5" name="文本框 4">
            <a:extLst>
              <a:ext uri="{FF2B5EF4-FFF2-40B4-BE49-F238E27FC236}">
                <a16:creationId xmlns:a16="http://schemas.microsoft.com/office/drawing/2014/main" id="{7D90C57D-D673-4D60-BCD5-CB64D8AC7D81}"/>
              </a:ext>
            </a:extLst>
          </p:cNvPr>
          <p:cNvSpPr txBox="1"/>
          <p:nvPr/>
        </p:nvSpPr>
        <p:spPr>
          <a:xfrm>
            <a:off x="1379543" y="2624759"/>
            <a:ext cx="8341047" cy="1107996"/>
          </a:xfrm>
          <a:prstGeom prst="rect">
            <a:avLst/>
          </a:prstGeom>
          <a:solidFill>
            <a:schemeClr val="accent2"/>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Trò</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chơi</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Ai </a:t>
            </a: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nhanh</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ai </a:t>
            </a:r>
            <a:r>
              <a:rPr kumimoji="1" lang="en-US" altLang="zh-CN" sz="6600" b="1" i="0" u="none" strike="noStrike" kern="1200" cap="none" spc="0" normalizeH="0" baseline="0" noProof="0" dirty="0" err="1">
                <a:ln>
                  <a:noFill/>
                </a:ln>
                <a:solidFill>
                  <a:srgbClr val="644825"/>
                </a:solidFill>
                <a:effectLst/>
                <a:uLnTx/>
                <a:uFillTx/>
                <a:latin typeface="#9Slide05 Brannboll Ny" panose="02000000000000000000" pitchFamily="2" charset="0"/>
                <a:ea typeface="inpin heiti" charset="-122"/>
                <a:cs typeface="inpin heiti" charset="-122"/>
              </a:rPr>
              <a:t>giỏi</a:t>
            </a:r>
            <a:r>
              <a:rPr kumimoji="1" lang="en-US" altLang="zh-CN"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rPr>
              <a:t> </a:t>
            </a:r>
            <a:endParaRPr kumimoji="1" lang="zh-CN" altLang="en-US" sz="6600" b="1" i="0" u="none" strike="noStrike" kern="1200" cap="none" spc="0" normalizeH="0" baseline="0" noProof="0" dirty="0">
              <a:ln>
                <a:noFill/>
              </a:ln>
              <a:solidFill>
                <a:srgbClr val="644825"/>
              </a:solidFill>
              <a:effectLst/>
              <a:uLnTx/>
              <a:uFillTx/>
              <a:latin typeface="#9Slide05 Brannboll Ny" panose="02000000000000000000" pitchFamily="2" charset="0"/>
              <a:ea typeface="inpin heiti" charset="-122"/>
              <a:cs typeface="inpin heiti" charset="-122"/>
            </a:endParaRPr>
          </a:p>
        </p:txBody>
      </p:sp>
      <p:pic>
        <p:nvPicPr>
          <p:cNvPr id="6" name="图片 11">
            <a:extLst>
              <a:ext uri="{FF2B5EF4-FFF2-40B4-BE49-F238E27FC236}">
                <a16:creationId xmlns:a16="http://schemas.microsoft.com/office/drawing/2014/main" id="{22158275-793E-4BE1-A862-10544D902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99638">
            <a:off x="508640" y="-318863"/>
            <a:ext cx="1875686" cy="3157731"/>
          </a:xfrm>
          <a:prstGeom prst="rect">
            <a:avLst/>
          </a:prstGeom>
        </p:spPr>
      </p:pic>
      <p:pic>
        <p:nvPicPr>
          <p:cNvPr id="9" name="Picture 8">
            <a:extLst>
              <a:ext uri="{FF2B5EF4-FFF2-40B4-BE49-F238E27FC236}">
                <a16:creationId xmlns:a16="http://schemas.microsoft.com/office/drawing/2014/main" id="{611F461A-49C0-450F-8E8C-B4EAA22EF334}"/>
              </a:ext>
            </a:extLst>
          </p:cNvPr>
          <p:cNvPicPr>
            <a:picLocks noChangeAspect="1"/>
          </p:cNvPicPr>
          <p:nvPr/>
        </p:nvPicPr>
        <p:blipFill>
          <a:blip r:embed="rId5"/>
          <a:stretch>
            <a:fillRect/>
          </a:stretch>
        </p:blipFill>
        <p:spPr>
          <a:xfrm>
            <a:off x="8612225" y="-1153638"/>
            <a:ext cx="4144378" cy="5206435"/>
          </a:xfrm>
          <a:prstGeom prst="rect">
            <a:avLst/>
          </a:prstGeom>
        </p:spPr>
      </p:pic>
      <p:sp>
        <p:nvSpPr>
          <p:cNvPr id="10" name="TextBox 9">
            <a:extLst>
              <a:ext uri="{FF2B5EF4-FFF2-40B4-BE49-F238E27FC236}">
                <a16:creationId xmlns:a16="http://schemas.microsoft.com/office/drawing/2014/main" id="{D2E2FDD5-C234-294E-D70C-B5E24675E0FE}"/>
              </a:ext>
            </a:extLst>
          </p:cNvPr>
          <p:cNvSpPr txBox="1"/>
          <p:nvPr/>
        </p:nvSpPr>
        <p:spPr>
          <a:xfrm>
            <a:off x="1379543" y="4136938"/>
            <a:ext cx="10582607" cy="2106731"/>
          </a:xfrm>
          <a:prstGeom prst="rect">
            <a:avLst/>
          </a:prstGeom>
          <a:solidFill>
            <a:schemeClr val="accent6">
              <a:lumMod val="20000"/>
              <a:lumOff val="80000"/>
            </a:schemeClr>
          </a:solidFill>
        </p:spPr>
        <p:txBody>
          <a:bodyPr wrap="square">
            <a:spAutoFit/>
          </a:bodyPr>
          <a:lstStyle/>
          <a:p>
            <a:pPr>
              <a:lnSpc>
                <a:spcPct val="107000"/>
              </a:lnSpc>
              <a:spcAft>
                <a:spcPts val="800"/>
              </a:spcAft>
            </a:pP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Luật</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chơi</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HS chia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sẻ</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phong</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tục</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tập</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quán</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dân</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tộc</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trên</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thế</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giới</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trả</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lời</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hỏi</a:t>
            </a:r>
            <a:r>
              <a:rPr lang="en-US" sz="2800"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a:t>
            </a:r>
            <a:endParaRPr lang="en-US" sz="2800" dirty="0">
              <a:effectLst/>
              <a:latin typeface="#9Slide05 SVNBlenda Script" panose="02000804000000020003"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Nét</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đặc</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sắc</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của</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phong</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tục</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tập</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quán</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đó</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là</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gì</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a:t>
            </a:r>
            <a:endParaRPr lang="en-US" sz="2800" dirty="0">
              <a:effectLst/>
              <a:latin typeface="#9Slide05 SVNBlenda Script" panose="02000804000000020003" pitchFamily="2" charset="0"/>
              <a:ea typeface="Calibri" panose="020F0502020204030204" pitchFamily="34" charset="0"/>
              <a:cs typeface="Times New Roman" panose="02020603050405020304" pitchFamily="18" charset="0"/>
            </a:endParaRPr>
          </a:p>
          <a:p>
            <a:pPr>
              <a:lnSpc>
                <a:spcPct val="107000"/>
              </a:lnSpc>
              <a:spcAft>
                <a:spcPts val="800"/>
              </a:spcAft>
            </a:pP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Phong</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tục</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tập</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quán</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đó</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có</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ý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nghĩa</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gì</a:t>
            </a:r>
            <a:r>
              <a:rPr lang="en-US" sz="2800" i="1" dirty="0">
                <a:solidFill>
                  <a:srgbClr val="000000"/>
                </a:solidFill>
                <a:effectLst/>
                <a:latin typeface="#9Slide05 SVNBlenda Script" panose="02000804000000020003" pitchFamily="2" charset="0"/>
                <a:ea typeface="Times New Roman" panose="02020603050405020304" pitchFamily="18" charset="0"/>
                <a:cs typeface="Times New Roman" panose="02020603050405020304" pitchFamily="18" charset="0"/>
              </a:rPr>
              <a:t>?</a:t>
            </a:r>
            <a:endParaRPr lang="en-US" sz="2800" dirty="0">
              <a:effectLst/>
              <a:latin typeface="#9Slide05 SVNBlenda Script" panose="02000804000000020003"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08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2F8932-E090-3DDC-87C2-D44885345B3C}"/>
              </a:ext>
            </a:extLst>
          </p:cNvPr>
          <p:cNvSpPr txBox="1"/>
          <p:nvPr/>
        </p:nvSpPr>
        <p:spPr>
          <a:xfrm>
            <a:off x="156147" y="1164989"/>
            <a:ext cx="3576403" cy="550727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15000"/>
              </a:lnSpc>
              <a:spcAft>
                <a:spcPts val="1000"/>
              </a:spcAft>
            </a:pPr>
            <a:r>
              <a:rPr lang="vi-VN" sz="2000" dirty="0">
                <a:solidFill>
                  <a:srgbClr val="000000"/>
                </a:solidFill>
                <a:effectLst/>
                <a:latin typeface="+mj-lt"/>
                <a:ea typeface="Times New Roman" panose="02020603050405020304" pitchFamily="18" charset="0"/>
                <a:cs typeface="Times New Roman" panose="02020603050405020304" pitchFamily="18" charset="0"/>
              </a:rPr>
              <a:t>. Nen - xơn Man - đê - la đã tham gia Đại hội Dân tộc Phi để đấu tranh cho quyền lợi người da đen để chống lại chế độ phân biệt chủng tộc</a:t>
            </a:r>
            <a:endParaRPr lang="en-US" sz="2000" dirty="0">
              <a:effectLst/>
              <a:latin typeface="+mj-lt"/>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000000"/>
                </a:solidFill>
                <a:effectLst/>
                <a:latin typeface="+mj-lt"/>
                <a:ea typeface="Times New Roman" panose="02020603050405020304" pitchFamily="18" charset="0"/>
                <a:cs typeface="Times New Roman" panose="02020603050405020304" pitchFamily="18" charset="0"/>
              </a:rPr>
              <a:t>Những việc làm đó có ý nghĩa với dân tộc Nam Phi: Đây là bước ngoặt lớn đánh dấu sự chuyển mình và kìm kẹp của chế độ phân biệt chủng tộc ở Nam Phi. Đồng thời giải phóng dân tộc Nam Phi đề cao tình yêu và sự đoàn kết, khẳng định vẻ đẹp đa dạng, phong phú của dân tộc Nam Phi.</a:t>
            </a:r>
            <a:endParaRPr lang="en-US" sz="2000" dirty="0">
              <a:effectLst/>
              <a:latin typeface="+mj-lt"/>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52181C8-153F-F413-3112-E1145BFDA7A6}"/>
              </a:ext>
            </a:extLst>
          </p:cNvPr>
          <p:cNvSpPr txBox="1"/>
          <p:nvPr/>
        </p:nvSpPr>
        <p:spPr>
          <a:xfrm>
            <a:off x="3907435" y="1101092"/>
            <a:ext cx="4097313" cy="571521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15000"/>
              </a:lnSpc>
              <a:spcAft>
                <a:spcPts val="100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hiểu ý nghĩa của việc tôn trọng sự đa dạng của các dân tộc và các nền văn hóa trên thế giới:</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 tôn trọng sự đa dạng của các dân tộc và các nền văn hóa trên thế giới là chúng ta đang tôn trọng những nét đẹp riêng, truyền thống, phong tục của mỗi dân tộc. Đồng thời chúng ta có thể tìm hiểu, tiếp thu những giá trị tinh hoa văn hóa của dân tộc khác trên thế giới.</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4EF75D8-7AFB-D4AB-F290-859403F72A7A}"/>
              </a:ext>
            </a:extLst>
          </p:cNvPr>
          <p:cNvSpPr txBox="1"/>
          <p:nvPr/>
        </p:nvSpPr>
        <p:spPr>
          <a:xfrm>
            <a:off x="8193629" y="1164989"/>
            <a:ext cx="3802138" cy="564257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2">
            <a:schemeClr val="accent2"/>
          </a:fillRef>
          <a:effectRef idx="1">
            <a:schemeClr val="accent2"/>
          </a:effectRef>
          <a:fontRef idx="minor">
            <a:schemeClr val="dk1"/>
          </a:fontRef>
        </p:style>
        <p:txBody>
          <a:bodyPr wrap="square">
            <a:spAutoFit/>
          </a:bodyPr>
          <a:lstStyle/>
          <a:p>
            <a:pPr>
              <a:spcAft>
                <a:spcPts val="1000"/>
              </a:spcAft>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Ví dụ về một hoạt động tôn trạng sự đa dạng của các nền văn hóa và ý nghĩa của hoạt động đó:</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100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đi uống trà đạo thì chúng ta nên làm theo quy tắc của người Nhật Bản như quỳ ngối uống trà, sử dụng nguyên liệu chính gốc của họ</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100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nghĩa là ta tôn trọng vẻ đẹp của ẩm thực và phong cách thưởng thức của họ từ đó chúng ta tìm hiểu về cách uống trà từ họ.</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623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E137D9D-9344-4CBB-8AA6-D3E3E46E7B1B}"/>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Cloud Callout 3"/>
          <p:cNvSpPr/>
          <p:nvPr/>
        </p:nvSpPr>
        <p:spPr>
          <a:xfrm>
            <a:off x="4172455" y="1914459"/>
            <a:ext cx="4242202" cy="1621035"/>
          </a:xfrm>
          <a:prstGeom prst="cloudCallout">
            <a:avLst/>
          </a:prstGeom>
          <a:solidFill>
            <a:srgbClr val="9BBB59">
              <a:lumMod val="20000"/>
              <a:lumOff val="80000"/>
            </a:srgbClr>
          </a:solidFill>
          <a:ln w="25400" cap="flat" cmpd="sng" algn="ctr">
            <a:noFill/>
            <a:prstDash val="solid"/>
          </a:ln>
          <a:effectLst/>
        </p:spPr>
        <p:txBody>
          <a:bodyPr anchor="ctr"/>
          <a:lstStyle/>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Mỗi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đội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cử</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5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bạn</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xuất</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sắc</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nhất</a:t>
            </a:r>
            <a:endParaRPr kumimoji="0" lang="zh-CN" altLang="en-US" sz="2400" b="1" i="0" u="none" strike="noStrike" kern="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微软雅黑" panose="020B0503020204020204" pitchFamily="34" charset="-122"/>
            </a:endParaRPr>
          </a:p>
        </p:txBody>
      </p:sp>
      <p:grpSp>
        <p:nvGrpSpPr>
          <p:cNvPr id="14" name="Group 13"/>
          <p:cNvGrpSpPr/>
          <p:nvPr/>
        </p:nvGrpSpPr>
        <p:grpSpPr>
          <a:xfrm>
            <a:off x="7795681" y="679239"/>
            <a:ext cx="4209127" cy="3389011"/>
            <a:chOff x="7795681" y="679239"/>
            <a:chExt cx="4209127" cy="3389011"/>
          </a:xfrm>
        </p:grpSpPr>
        <p:sp>
          <p:nvSpPr>
            <p:cNvPr id="8" name="Cloud Callout 7"/>
            <p:cNvSpPr/>
            <p:nvPr/>
          </p:nvSpPr>
          <p:spPr>
            <a:xfrm rot="21416254">
              <a:off x="7795681" y="679239"/>
              <a:ext cx="4209127" cy="3389011"/>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9" name="Rectangle 8"/>
            <p:cNvSpPr/>
            <p:nvPr/>
          </p:nvSpPr>
          <p:spPr>
            <a:xfrm>
              <a:off x="8146387" y="2119319"/>
              <a:ext cx="3663128" cy="1507272"/>
            </a:xfrm>
            <a:prstGeom prst="rect">
              <a:avLst/>
            </a:prstGeom>
          </p:spPr>
          <p:txBody>
            <a:bodyPr wrap="square">
              <a:spAutoFit/>
            </a:bodyPr>
            <a:lstStyle/>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Đạ</a:t>
              </a:r>
              <a:r>
                <a:rPr kumimoji="0" lang="it-IT"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i di</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ện</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hai</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đội</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l</a:t>
              </a:r>
              <a:r>
                <a:rPr kumimoji="0" lang="fr-FR"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ê</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n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bả</a:t>
              </a:r>
              <a:r>
                <a:rPr kumimoji="0" lang="nl-NL"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ng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viết</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những</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hành</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vi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trong</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5’</a:t>
              </a:r>
            </a:p>
          </p:txBody>
        </p:sp>
      </p:grpSp>
      <p:grpSp>
        <p:nvGrpSpPr>
          <p:cNvPr id="15" name="Group 14"/>
          <p:cNvGrpSpPr/>
          <p:nvPr/>
        </p:nvGrpSpPr>
        <p:grpSpPr>
          <a:xfrm>
            <a:off x="4419519" y="3848071"/>
            <a:ext cx="3755043" cy="2082180"/>
            <a:chOff x="5448674" y="4171363"/>
            <a:chExt cx="3284371" cy="2082180"/>
          </a:xfrm>
        </p:grpSpPr>
        <p:sp>
          <p:nvSpPr>
            <p:cNvPr id="6" name="Cloud Callout 5"/>
            <p:cNvSpPr/>
            <p:nvPr/>
          </p:nvSpPr>
          <p:spPr>
            <a:xfrm rot="304414">
              <a:off x="5448674" y="4171363"/>
              <a:ext cx="3245574" cy="2082180"/>
            </a:xfrm>
            <a:prstGeom prst="cloudCallout">
              <a:avLst/>
            </a:prstGeom>
            <a:solidFill>
              <a:srgbClr val="F79646">
                <a:lumMod val="20000"/>
                <a:lumOff val="80000"/>
              </a:srgbClr>
            </a:solidFill>
            <a:ln w="25400" cap="flat" cmpd="sng" algn="ctr">
              <a:no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Rectangle 9"/>
            <p:cNvSpPr/>
            <p:nvPr/>
          </p:nvSpPr>
          <p:spPr>
            <a:xfrm>
              <a:off x="5708261" y="4654135"/>
              <a:ext cx="3024784" cy="12607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Đội</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n</a:t>
              </a:r>
              <a:r>
                <a:rPr kumimoji="0" lang="fr-FR"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à</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o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viết</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đượ</a:t>
              </a:r>
              <a:r>
                <a:rPr kumimoji="0" lang="pt-PT"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c nhi</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ều</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hành</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vi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sẽ</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chiến</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thắng</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và</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được</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10 </a:t>
              </a:r>
              <a:r>
                <a:rPr kumimoji="0" lang="en-US" sz="2531" b="1" i="0" u="none" strike="noStrike" kern="120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điểm</a:t>
              </a:r>
              <a:r>
                <a:rPr kumimoji="0" lang="en-US" sz="2531" b="1" i="0" u="none" strike="noStrike" kern="120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endParaRPr kumimoji="0" lang="en-SG" sz="2531"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grpSp>
      <p:pic>
        <p:nvPicPr>
          <p:cNvPr id="11" name="图片 1"/>
          <p:cNvPicPr>
            <a:picLocks noChangeAspect="1"/>
          </p:cNvPicPr>
          <p:nvPr/>
        </p:nvPicPr>
        <p:blipFill>
          <a:blip r:embed="rId3">
            <a:extLst>
              <a:ext uri="{28A0092B-C50C-407E-A947-70E740481C1C}">
                <a14:useLocalDpi xmlns:a14="http://schemas.microsoft.com/office/drawing/2010/main" val="0"/>
              </a:ext>
            </a:extLst>
          </a:blip>
          <a:srcRect l="8347" r="32761"/>
          <a:stretch>
            <a:fillRect/>
          </a:stretch>
        </p:blipFill>
        <p:spPr bwMode="auto">
          <a:xfrm>
            <a:off x="3228451" y="5136639"/>
            <a:ext cx="1517073" cy="173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2609314" y="515843"/>
            <a:ext cx="7934179" cy="769441"/>
          </a:xfrm>
          <a:prstGeom prst="rect">
            <a:avLst/>
          </a:prstGeom>
          <a:solidFill>
            <a:schemeClr val="accent2">
              <a:lumMod val="20000"/>
              <a:lumOff val="80000"/>
            </a:schemeClr>
          </a:solidFill>
          <a:ln w="9525">
            <a:solidFill>
              <a:srgbClr val="000000"/>
            </a:solid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4472C4">
                    <a:lumMod val="75000"/>
                  </a:srgbClr>
                </a:solidFill>
                <a:effectLst/>
                <a:uLnTx/>
                <a:uFillTx/>
                <a:latin typeface="#9Slide05 Fourth" panose="00000500000000000000" pitchFamily="2" charset="0"/>
                <a:ea typeface="Helvetica Neue"/>
                <a:cs typeface="Helvetica Neue"/>
              </a:rPr>
              <a:t>TRÒ CHƠI : </a:t>
            </a:r>
            <a:r>
              <a:rPr kumimoji="0" lang="en-US" altLang="en-US" sz="4400" b="1" i="0" u="none" strike="noStrike" kern="1200" cap="none" spc="0" normalizeH="0" baseline="0" noProof="0" dirty="0">
                <a:ln>
                  <a:noFill/>
                </a:ln>
                <a:solidFill>
                  <a:srgbClr val="4472C4">
                    <a:lumMod val="75000"/>
                  </a:srgbClr>
                </a:solidFill>
                <a:effectLst/>
                <a:uLnTx/>
                <a:uFillTx/>
                <a:latin typeface="#9Slide05 Fourth" panose="00000500000000000000" pitchFamily="2" charset="0"/>
                <a:ea typeface="Helvetica Neue"/>
                <a:cs typeface="Helvetica Neue"/>
              </a:rPr>
              <a:t>“TIẾP SỨC ĐỒNG ĐỘI ”</a:t>
            </a:r>
            <a:endParaRPr kumimoji="0" lang="en-SG" altLang="en-US" sz="4400" b="1" i="0" u="none" strike="noStrike" kern="1200" cap="none" spc="0" normalizeH="0" baseline="0" noProof="0" dirty="0">
              <a:ln>
                <a:noFill/>
              </a:ln>
              <a:solidFill>
                <a:srgbClr val="4472C4">
                  <a:lumMod val="75000"/>
                </a:srgbClr>
              </a:solidFill>
              <a:effectLst/>
              <a:uLnTx/>
              <a:uFillTx/>
              <a:latin typeface="#9Slide05 Fourth" panose="00000500000000000000" pitchFamily="2" charset="0"/>
              <a:ea typeface="微软雅黑" panose="020B0503020204020204" pitchFamily="34" charset="-122"/>
              <a:cs typeface="+mn-cs"/>
            </a:endParaRPr>
          </a:p>
        </p:txBody>
      </p:sp>
      <p:grpSp>
        <p:nvGrpSpPr>
          <p:cNvPr id="13" name="Group 12"/>
          <p:cNvGrpSpPr/>
          <p:nvPr/>
        </p:nvGrpSpPr>
        <p:grpSpPr>
          <a:xfrm>
            <a:off x="-75149" y="1314182"/>
            <a:ext cx="4531101" cy="4240087"/>
            <a:chOff x="-52506" y="1314182"/>
            <a:chExt cx="6576127" cy="4240087"/>
          </a:xfrm>
        </p:grpSpPr>
        <p:sp>
          <p:nvSpPr>
            <p:cNvPr id="7" name="Cloud Callout 6"/>
            <p:cNvSpPr/>
            <p:nvPr/>
          </p:nvSpPr>
          <p:spPr>
            <a:xfrm rot="21285758" flipH="1">
              <a:off x="-52506" y="1314182"/>
              <a:ext cx="6576127" cy="4240087"/>
            </a:xfrm>
            <a:prstGeom prst="cloudCallout">
              <a:avLst/>
            </a:prstGeom>
            <a:solidFill>
              <a:srgbClr val="4BACC6">
                <a:lumMod val="20000"/>
                <a:lumOff val="80000"/>
              </a:srgbClr>
            </a:solidFill>
            <a:ln w="25400" cap="flat" cmpd="sng" algn="ctr">
              <a:noFill/>
              <a:prstDash val="solid"/>
            </a:ln>
            <a:effectLst/>
          </p:spPr>
          <p:txBody>
            <a:bodyPr anchor="ctr"/>
            <a:lstStyle/>
            <a:p>
              <a:pPr marL="0" marR="0" lvl="0" indent="0" algn="l" defTabSz="914400" rtl="0" eaLnBrk="0" fontAlgn="base" latinLnBrk="0" hangingPunct="0">
                <a:lnSpc>
                  <a:spcPct val="125000"/>
                </a:lnSpc>
                <a:spcBef>
                  <a:spcPct val="0"/>
                </a:spcBef>
                <a:spcAft>
                  <a:spcPct val="0"/>
                </a:spcAft>
                <a:buClrTx/>
                <a:buSzTx/>
                <a:buFontTx/>
                <a:buNone/>
                <a:tabLst/>
                <a:defRPr/>
              </a:pPr>
              <a:endParaRPr kumimoji="0" lang="zh-CN" altLang="en-US" sz="2400" b="1" i="0" u="none" strike="noStrike" kern="0" cap="none" spc="0" normalizeH="0" baseline="0" noProof="0" dirty="0">
                <a:ln>
                  <a:noFill/>
                </a:ln>
                <a:solidFill>
                  <a:srgbClr val="FF0000"/>
                </a:solidFill>
                <a:effectLst/>
                <a:uLnTx/>
                <a:uFillTx/>
                <a:latin typeface="#9Slide05 SVNTradeMark" panose="02000000000000000000" pitchFamily="2" charset="0"/>
                <a:ea typeface="微软雅黑"/>
                <a:cs typeface="+mn-cs"/>
                <a:sym typeface="微软雅黑" panose="020B0503020204020204" pitchFamily="34" charset="-122"/>
              </a:endParaRPr>
            </a:p>
          </p:txBody>
        </p:sp>
        <p:sp>
          <p:nvSpPr>
            <p:cNvPr id="2" name="Rectangle 1"/>
            <p:cNvSpPr/>
            <p:nvPr/>
          </p:nvSpPr>
          <p:spPr>
            <a:xfrm>
              <a:off x="16174" y="1897192"/>
              <a:ext cx="6474850" cy="3468578"/>
            </a:xfrm>
            <a:prstGeom prst="rect">
              <a:avLst/>
            </a:prstGeom>
          </p:spPr>
          <p:txBody>
            <a:bodyPr wrap="square">
              <a:spAutoFit/>
            </a:bodyPr>
            <a:lstStyle/>
            <a:p>
              <a:pPr marL="0" marR="0" lvl="0" indent="0" algn="l" defTabSz="914400" rtl="0" eaLnBrk="0" fontAlgn="base" latinLnBrk="0" hangingPunct="0">
                <a:lnSpc>
                  <a:spcPct val="125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Chia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lớp</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ra</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thành</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hai</a:t>
              </a:r>
              <a:r>
                <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 </a:t>
              </a:r>
              <a:r>
                <a:rPr kumimoji="0" lang="en-US" sz="2800" b="1" i="0" u="none" strike="noStrike" kern="0" cap="none" spc="0" normalizeH="0" baseline="0" noProof="0" dirty="0" err="1">
                  <a:ln>
                    <a:noFill/>
                  </a:ln>
                  <a:solidFill>
                    <a:srgbClr val="FF0000"/>
                  </a:solidFill>
                  <a:effectLst/>
                  <a:uLnTx/>
                  <a:uFillTx/>
                  <a:latin typeface="Times New Roman" panose="02020603050405020304" pitchFamily="18" charset="0"/>
                  <a:ea typeface="Arial Unicode MS"/>
                  <a:cs typeface="Times New Roman" panose="02020603050405020304" pitchFamily="18" charset="0"/>
                </a:rPr>
                <a:t>đội</a:t>
              </a:r>
              <a:endParaRPr kumimoji="0" lang="en-US" sz="2800" b="1" i="0" u="none" strike="noStrike" kern="0" cap="none" spc="0" normalizeH="0" baseline="0" noProof="0" dirty="0">
                <a:ln>
                  <a:noFill/>
                </a:ln>
                <a:solidFill>
                  <a:srgbClr val="FF0000"/>
                </a:solidFill>
                <a:effectLst/>
                <a:uLnTx/>
                <a:uFillTx/>
                <a:latin typeface="Times New Roman" panose="02020603050405020304" pitchFamily="18" charset="0"/>
                <a:ea typeface="Arial Unicode MS"/>
                <a:cs typeface="Times New Roman" panose="02020603050405020304" pitchFamily="18" charset="0"/>
              </a:endParaRPr>
            </a:p>
            <a:p>
              <a:pPr algn="just">
                <a:lnSpc>
                  <a:spcPct val="107000"/>
                </a:lnSpc>
                <a:spcAft>
                  <a:spcPts val="800"/>
                </a:spcAft>
              </a:pPr>
              <a:r>
                <a:rPr lang="vi-VN"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vi-VN"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Đội</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grpSp>
      <p:pic>
        <p:nvPicPr>
          <p:cNvPr id="16" name="Picture 15"/>
          <p:cNvPicPr>
            <a:picLocks noChangeAspect="1"/>
          </p:cNvPicPr>
          <p:nvPr/>
        </p:nvPicPr>
        <p:blipFill>
          <a:blip r:embed="rId4"/>
          <a:stretch>
            <a:fillRect/>
          </a:stretch>
        </p:blipFill>
        <p:spPr>
          <a:xfrm>
            <a:off x="0" y="-50055"/>
            <a:ext cx="2609314" cy="1387864"/>
          </a:xfrm>
          <a:prstGeom prst="rect">
            <a:avLst/>
          </a:prstGeom>
        </p:spPr>
      </p:pic>
    </p:spTree>
    <p:extLst>
      <p:ext uri="{BB962C8B-B14F-4D97-AF65-F5344CB8AC3E}">
        <p14:creationId xmlns:p14="http://schemas.microsoft.com/office/powerpoint/2010/main" val="251416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ircle(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1064301" y="-739667"/>
            <a:ext cx="13256302" cy="7879075"/>
          </a:xfrm>
          <a:prstGeom prst="rect">
            <a:avLst/>
          </a:prstGeom>
        </p:spPr>
      </p:pic>
      <p:grpSp>
        <p:nvGrpSpPr>
          <p:cNvPr id="12" name="Group 11"/>
          <p:cNvGrpSpPr/>
          <p:nvPr/>
        </p:nvGrpSpPr>
        <p:grpSpPr>
          <a:xfrm>
            <a:off x="9923489" y="686231"/>
            <a:ext cx="2662067" cy="6035244"/>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A1BD5F80-5DC3-7D0F-90FE-266D01E4D728}"/>
              </a:ext>
            </a:extLst>
          </p:cNvPr>
          <p:cNvSpPr txBox="1"/>
          <p:nvPr/>
        </p:nvSpPr>
        <p:spPr>
          <a:xfrm>
            <a:off x="1189119" y="1346738"/>
            <a:ext cx="9104556" cy="4555089"/>
          </a:xfrm>
          <a:prstGeom prst="rect">
            <a:avLst/>
          </a:prstGeom>
          <a:noFill/>
          <a:ln>
            <a:noFill/>
          </a:ln>
        </p:spPr>
        <p:txBody>
          <a:bodyPr wrap="square" lIns="121917" tIns="60958" rIns="121917" bIns="60958" rtlCol="0">
            <a:spAutoFit/>
          </a:bodyPr>
          <a:lstStyle/>
          <a:p>
            <a:pPr lvl="0">
              <a:defRPr/>
            </a:pPr>
            <a:r>
              <a:rPr lang="vi-VN" sz="3600" dirty="0">
                <a:solidFill>
                  <a:srgbClr val="3333CC"/>
                </a:solidFill>
                <a:latin typeface="+mj-lt"/>
              </a:rPr>
              <a:t>Tôn trong sự đa dạng của các dân tộc và các nền văn hoá trên thế giới tạo cơ hội để chúng ta có thêm hiểu biết tiếp thu những tinh hoa văn hoá của các dân tộc khác, làm phong phú thêm những giá trị của dân tộc mình, củng cố niềm tin, sự đồng cảm, hòa hợp và tăng cường tình hữu nghị, hòa bình, hợp tác giữa các quốc gia trên thế giới</a:t>
            </a:r>
            <a:endParaRPr kumimoji="0" lang="en-US" sz="3600" b="0" i="0" u="none" strike="noStrike" kern="1200" cap="none" spc="0" normalizeH="0" noProof="0" dirty="0">
              <a:ln>
                <a:noFill/>
              </a:ln>
              <a:solidFill>
                <a:srgbClr val="3333CC"/>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167053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6F44A5-92A8-48E6-8F29-7E57BC15F2A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cs typeface="Times New Roman" panose="02020603050405020304" pitchFamily="18" charset="0"/>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329783" y="596211"/>
            <a:ext cx="12521784" cy="2663423"/>
          </a:xfrm>
          <a:prstGeom prst="rect">
            <a:avLst/>
          </a:prstGeom>
        </p:spPr>
      </p:pic>
      <p:grpSp>
        <p:nvGrpSpPr>
          <p:cNvPr id="3" name="Group 2"/>
          <p:cNvGrpSpPr/>
          <p:nvPr/>
        </p:nvGrpSpPr>
        <p:grpSpPr>
          <a:xfrm>
            <a:off x="551417" y="249608"/>
            <a:ext cx="4348456" cy="6707996"/>
            <a:chOff x="385137" y="57164"/>
            <a:chExt cx="4348456" cy="6707996"/>
          </a:xfrm>
        </p:grpSpPr>
        <p:grpSp>
          <p:nvGrpSpPr>
            <p:cNvPr id="2"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9C641E2-A611-B63A-E0AC-80F120BDA4C5}"/>
              </a:ext>
            </a:extLst>
          </p:cNvPr>
          <p:cNvPicPr>
            <a:picLocks noChangeAspect="1"/>
          </p:cNvPicPr>
          <p:nvPr/>
        </p:nvPicPr>
        <p:blipFill>
          <a:blip r:embed="rId8"/>
          <a:stretch>
            <a:fillRect/>
          </a:stretch>
        </p:blipFill>
        <p:spPr>
          <a:xfrm>
            <a:off x="1655634" y="1182814"/>
            <a:ext cx="9858086" cy="1560711"/>
          </a:xfrm>
          <a:prstGeom prst="rect">
            <a:avLst/>
          </a:prstGeom>
        </p:spPr>
      </p:pic>
    </p:spTree>
    <p:extLst>
      <p:ext uri="{BB962C8B-B14F-4D97-AF65-F5344CB8AC3E}">
        <p14:creationId xmlns:p14="http://schemas.microsoft.com/office/powerpoint/2010/main" val="40413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CA3E0B0-B7C6-290C-CBE6-9D15A1277170}"/>
              </a:ext>
            </a:extLst>
          </p:cNvPr>
          <p:cNvSpPr>
            <a:spLocks noGrp="1"/>
          </p:cNvSpPr>
          <p:nvPr>
            <p:ph type="ftr" sz="quarter" idx="11"/>
          </p:nvPr>
        </p:nvSpPr>
        <p:spPr/>
        <p:txBody>
          <a:bodyPr/>
          <a:lstStyle/>
          <a:p>
            <a:endParaRPr lang="en-US">
              <a:solidFill>
                <a:prstClr val="black">
                  <a:tint val="75000"/>
                </a:prstClr>
              </a:solidFill>
            </a:endParaRPr>
          </a:p>
        </p:txBody>
      </p:sp>
      <p:sp>
        <p:nvSpPr>
          <p:cNvPr id="5" name="Rectangle 58">
            <a:extLst>
              <a:ext uri="{FF2B5EF4-FFF2-40B4-BE49-F238E27FC236}">
                <a16:creationId xmlns:a16="http://schemas.microsoft.com/office/drawing/2014/main" id="{384C7DB1-E25A-87AB-DA51-E370A8A10AF9}"/>
              </a:ext>
            </a:extLst>
          </p:cNvPr>
          <p:cNvSpPr>
            <a:spLocks noChangeArrowheads="1"/>
          </p:cNvSpPr>
          <p:nvPr/>
        </p:nvSpPr>
        <p:spPr bwMode="auto">
          <a:xfrm>
            <a:off x="117683" y="-64264"/>
            <a:ext cx="11576050" cy="6986528"/>
          </a:xfrm>
          <a:prstGeom prst="rect">
            <a:avLst/>
          </a:prstGeom>
          <a:noFill/>
          <a:ln w="9525">
            <a:solidFill>
              <a:srgbClr val="0000FF"/>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vi-VN" altLang="en-US" sz="2800" dirty="0">
                <a:solidFill>
                  <a:prstClr val="black"/>
                </a:solidFill>
                <a:latin typeface="+mj-lt"/>
                <a:cs typeface="Arial" panose="020B0604020202020204" pitchFamily="34" charset="0"/>
              </a:rPr>
              <a:t>Công ước quốc tế về xóa bỏ mọi hình thức phân biệt chủng tộc (CER là một văn kiện cam kết các quốc gia thành viên khi bỏ phân biệt chủng tộc và thúc đẩy sự hiểu biết giữa tất cả các chủng tộc. Công ước thoả thuận Các quốc gia thành viên cam kết </a:t>
            </a:r>
          </a:p>
          <a:p>
            <a:pPr fontAlgn="base">
              <a:spcBef>
                <a:spcPct val="0"/>
              </a:spcBef>
              <a:spcAft>
                <a:spcPct val="0"/>
              </a:spcAft>
            </a:pPr>
            <a:r>
              <a:rPr lang="vi-VN" altLang="en-US" sz="2800" dirty="0">
                <a:solidFill>
                  <a:prstClr val="black"/>
                </a:solidFill>
                <a:latin typeface="+mj-lt"/>
                <a:cs typeface="Arial" panose="020B0604020202020204" pitchFamily="34" charset="0"/>
              </a:rPr>
              <a:t>- Không tham dự vào hoặc tiến hành các hành động phân biệt chủng tộc không bảo trợ, bảo vệ hoặc giúp đỡ hành động phân biệt chủng tộc </a:t>
            </a:r>
          </a:p>
          <a:p>
            <a:pPr fontAlgn="base">
              <a:spcBef>
                <a:spcPct val="0"/>
              </a:spcBef>
              <a:spcAft>
                <a:spcPct val="0"/>
              </a:spcAft>
            </a:pPr>
            <a:r>
              <a:rPr lang="vi-VN" altLang="en-US" sz="2800" dirty="0">
                <a:solidFill>
                  <a:prstClr val="black"/>
                </a:solidFill>
                <a:latin typeface="+mj-lt"/>
                <a:cs typeface="Arial" panose="020B0604020202020204" pitchFamily="34" charset="0"/>
              </a:rPr>
              <a:t>- Rà soát lại các chính sách sửa đổi huỷ bỏ hoặc vô hiệu hóa bất cứ đạo luật hay quy định nào có thể tạo ra hoặc tạo điều kiện cho sự phân biệt chủng tộc </a:t>
            </a:r>
          </a:p>
          <a:p>
            <a:pPr fontAlgn="base">
              <a:spcBef>
                <a:spcPct val="0"/>
              </a:spcBef>
              <a:spcAft>
                <a:spcPct val="0"/>
              </a:spcAft>
              <a:buFontTx/>
              <a:buChar char="-"/>
            </a:pPr>
            <a:r>
              <a:rPr lang="vi-VN" altLang="en-US" sz="2800" dirty="0">
                <a:solidFill>
                  <a:prstClr val="black"/>
                </a:solidFill>
                <a:latin typeface="+mj-lt"/>
                <a:cs typeface="Arial" panose="020B0604020202020204" pitchFamily="34" charset="0"/>
              </a:rPr>
              <a:t>Ngăn cản và xóa bỏ hành động phân biệt chủng tộc bằng mọi biện phát thich hợp </a:t>
            </a:r>
          </a:p>
          <a:p>
            <a:pPr fontAlgn="base">
              <a:spcBef>
                <a:spcPct val="0"/>
              </a:spcBef>
              <a:spcAft>
                <a:spcPct val="0"/>
              </a:spcAft>
              <a:buFontTx/>
              <a:buChar char="-"/>
            </a:pPr>
            <a:r>
              <a:rPr lang="vi-VN" altLang="en-US" sz="2800" dirty="0">
                <a:solidFill>
                  <a:prstClr val="black"/>
                </a:solidFill>
                <a:latin typeface="+mj-lt"/>
                <a:cs typeface="Arial" panose="020B0604020202020204" pitchFamily="34" charset="0"/>
              </a:rPr>
              <a:t>Khuyến khích các tổ chức và phong trào liên kết đa chủng tộc nhằm xóa bỏ sự ngăn cách giữa các chủng tộc </a:t>
            </a:r>
          </a:p>
          <a:p>
            <a:pPr fontAlgn="base">
              <a:spcBef>
                <a:spcPct val="0"/>
              </a:spcBef>
              <a:spcAft>
                <a:spcPct val="0"/>
              </a:spcAft>
              <a:buFontTx/>
              <a:buChar char="-"/>
            </a:pPr>
            <a:r>
              <a:rPr lang="vi-VN" altLang="en-US" sz="2800" dirty="0">
                <a:solidFill>
                  <a:prstClr val="black"/>
                </a:solidFill>
                <a:latin typeface="+mj-lt"/>
                <a:cs typeface="Arial" panose="020B0604020202020204" pitchFamily="34" charset="0"/>
              </a:rPr>
              <a:t> Có những biện pháp đặc biệt và cụ thể trên các lĩnh vực để đảm bảo sự phát triển thích đáng và bảo vệ một số nhóm chủng tộc hoặc cá nhân thuộc các chủng tộc đó nhằm giúp họ được hưởng đầy đủ và bình rằng các quyền con người và tự do cơ bản </a:t>
            </a:r>
          </a:p>
        </p:txBody>
      </p:sp>
    </p:spTree>
    <p:extLst>
      <p:ext uri="{BB962C8B-B14F-4D97-AF65-F5344CB8AC3E}">
        <p14:creationId xmlns:p14="http://schemas.microsoft.com/office/powerpoint/2010/main" val="188533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AF297-AE12-44E4-9E9E-90F0EFE7F694}"/>
              </a:ext>
            </a:extLst>
          </p:cNvPr>
          <p:cNvPicPr>
            <a:picLocks noChangeAspect="1"/>
          </p:cNvPicPr>
          <p:nvPr/>
        </p:nvPicPr>
        <p:blipFill>
          <a:blip r:embed="rId2"/>
          <a:stretch>
            <a:fillRect/>
          </a:stretch>
        </p:blipFill>
        <p:spPr>
          <a:xfrm>
            <a:off x="0" y="30480"/>
            <a:ext cx="12192000" cy="6797040"/>
          </a:xfrm>
          <a:prstGeom prst="rect">
            <a:avLst/>
          </a:prstGeom>
        </p:spPr>
      </p:pic>
      <p:sp>
        <p:nvSpPr>
          <p:cNvPr id="6" name="Rectangle: Rounded Corners 1">
            <a:extLst>
              <a:ext uri="{FF2B5EF4-FFF2-40B4-BE49-F238E27FC236}">
                <a16:creationId xmlns:a16="http://schemas.microsoft.com/office/drawing/2014/main" id="{49368C2B-08BB-4567-BA27-2402FAA3C31F}"/>
              </a:ext>
            </a:extLst>
          </p:cNvPr>
          <p:cNvSpPr/>
          <p:nvPr/>
        </p:nvSpPr>
        <p:spPr>
          <a:xfrm>
            <a:off x="241900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173717" y="2186247"/>
            <a:ext cx="4045873"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vi-VN" sz="2400" i="1"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a. Nêu ý nghĩa của Công ước Quốc tế về xóa bỏ mọi hình thức phân biệt chủng tộc.</a:t>
            </a:r>
            <a:endParaRPr lang="en-US" dirty="0">
              <a:solidFill>
                <a:srgbClr val="3333CC"/>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8337477" y="2036917"/>
            <a:ext cx="3680806" cy="194138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000"/>
              </a:spcAft>
            </a:pPr>
            <a:r>
              <a:rPr lang="vi-VN" sz="2400" i="1"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c. Hãy kể một số việc cần làm thể hiện thái độ tôn trọng sự đa dạng của các dân tộc, các nền văn hóa.</a:t>
            </a:r>
            <a:endParaRPr lang="en-US" dirty="0">
              <a:solidFill>
                <a:srgbClr val="3333CC"/>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715586" y="4629728"/>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749989" y="4821083"/>
            <a:ext cx="3332480" cy="181863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634838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052974" y="402520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Rectangle: Rounded Corners 13">
            <a:extLst>
              <a:ext uri="{FF2B5EF4-FFF2-40B4-BE49-F238E27FC236}">
                <a16:creationId xmlns:a16="http://schemas.microsoft.com/office/drawing/2014/main" id="{B82CE674-D7FC-49D9-AF84-6CF2F5AC507D}"/>
              </a:ext>
            </a:extLst>
          </p:cNvPr>
          <p:cNvSpPr/>
          <p:nvPr/>
        </p:nvSpPr>
        <p:spPr>
          <a:xfrm>
            <a:off x="4429903" y="2057437"/>
            <a:ext cx="3822412" cy="194138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5000"/>
              </a:lnSpc>
              <a:spcAft>
                <a:spcPts val="1000"/>
              </a:spcAft>
            </a:pPr>
            <a:r>
              <a:rPr lang="vi-VN" sz="2400" i="1" dirty="0">
                <a:solidFill>
                  <a:srgbClr val="3333CC"/>
                </a:solidFill>
                <a:latin typeface="Times New Roman" panose="02020603050405020304" pitchFamily="18" charset="0"/>
                <a:ea typeface="Times New Roman" panose="02020603050405020304" pitchFamily="18" charset="0"/>
                <a:cs typeface="Times New Roman" panose="02020603050405020304" pitchFamily="18" charset="0"/>
              </a:rPr>
              <a:t>b. Bạn Hà và các bạn trong trường hợp 2 đã làm gì để thể hiện thái độ tôn trọng sự đa dạng dân tộc và văn hóa?</a:t>
            </a:r>
            <a:endParaRPr lang="en-US" dirty="0">
              <a:solidFill>
                <a:srgbClr val="3333CC"/>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9" name="Rectangle: Rounded Corners 23">
            <a:extLst>
              <a:ext uri="{FF2B5EF4-FFF2-40B4-BE49-F238E27FC236}">
                <a16:creationId xmlns:a16="http://schemas.microsoft.com/office/drawing/2014/main" id="{C8AB731C-B5A9-4087-9248-FB90CEB654D6}"/>
              </a:ext>
            </a:extLst>
          </p:cNvPr>
          <p:cNvSpPr/>
          <p:nvPr/>
        </p:nvSpPr>
        <p:spPr>
          <a:xfrm>
            <a:off x="4748311" y="4669376"/>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cxnSp>
        <p:nvCxnSpPr>
          <p:cNvPr id="21" name="Straight Arrow Connector 20">
            <a:extLst>
              <a:ext uri="{FF2B5EF4-FFF2-40B4-BE49-F238E27FC236}">
                <a16:creationId xmlns:a16="http://schemas.microsoft.com/office/drawing/2014/main" id="{EC42D1DB-6186-445C-9000-B473B780E42B}"/>
              </a:ext>
            </a:extLst>
          </p:cNvPr>
          <p:cNvCxnSpPr>
            <a:cxnSpLocks/>
          </p:cNvCxnSpPr>
          <p:nvPr/>
        </p:nvCxnSpPr>
        <p:spPr>
          <a:xfrm>
            <a:off x="6225321" y="1495368"/>
            <a:ext cx="726788" cy="68988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down)">
                                      <p:cBhvr>
                                        <p:cTn id="46" dur="500"/>
                                        <p:tgtEl>
                                          <p:spTgt spid="1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Vertical)">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3" grpId="0" animBg="1"/>
      <p:bldP spid="15"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20241781"/>
              </p:ext>
            </p:extLst>
          </p:nvPr>
        </p:nvGraphicFramePr>
        <p:xfrm>
          <a:off x="228600" y="2202177"/>
          <a:ext cx="11734800" cy="4751359"/>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thực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hiện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cá</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nhân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“Think</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Suy</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nghĩ</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độc</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lập</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về</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vi-VN" sz="3200" dirty="0">
                          <a:solidFill>
                            <a:srgbClr val="000000"/>
                          </a:solidFill>
                          <a:effectLst/>
                          <a:latin typeface="Times New Roman" panose="02020603050405020304" pitchFamily="18" charset="0"/>
                          <a:ea typeface="DengXian"/>
                          <a:cs typeface="Times New Roman" panose="02020603050405020304" pitchFamily="18" charset="0"/>
                        </a:rPr>
                        <a:t>bài tập 1 và hoàn thành phiếu bài tập số 1</a:t>
                      </a:r>
                      <a:r>
                        <a:rPr lang="en-US" sz="3200" baseline="0" dirty="0">
                          <a:solidFill>
                            <a:srgbClr val="000000"/>
                          </a:solidFill>
                          <a:effectLst/>
                          <a:latin typeface="Times New Roman" panose="02020603050405020304" pitchFamily="18" charset="0"/>
                          <a:ea typeface="DengXian"/>
                          <a:cs typeface="Times New Roman" panose="02020603050405020304" pitchFamily="18" charset="0"/>
                        </a:rPr>
                        <a:t>:</a:t>
                      </a:r>
                      <a:endParaRPr lang="en-US" sz="32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thực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hiện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cặp</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đôi</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“Pair”: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Trao</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đổi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với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bạn</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suy</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nghĩ</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của</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mình</a:t>
                      </a:r>
                      <a:r>
                        <a:rPr lang="en-US" sz="3200" dirty="0">
                          <a:solidFill>
                            <a:srgbClr val="000000"/>
                          </a:solidFill>
                          <a:effectLst/>
                          <a:latin typeface="Times New Roman" panose="02020603050405020304" pitchFamily="18" charset="0"/>
                          <a:ea typeface="DengXian"/>
                          <a:cs typeface="Times New Roman" panose="02020603050405020304" pitchFamily="18" charset="0"/>
                        </a:rPr>
                        <a:t>.</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Học</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sinh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trình</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baseline="0" dirty="0" err="1">
                          <a:solidFill>
                            <a:srgbClr val="FF0000"/>
                          </a:solidFill>
                          <a:effectLst/>
                          <a:latin typeface="Times New Roman" panose="02020603050405020304" pitchFamily="18" charset="0"/>
                          <a:ea typeface="DengXian"/>
                          <a:cs typeface="Times New Roman" panose="02020603050405020304" pitchFamily="18" charset="0"/>
                        </a:rPr>
                        <a:t>bày</a:t>
                      </a:r>
                      <a:r>
                        <a:rPr lang="en-US" sz="3200" b="1" baseline="0"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cá</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nhân</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trước</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lớp</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hoạt</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a:t>
                      </a:r>
                      <a:r>
                        <a:rPr lang="en-US" sz="3200" b="1" dirty="0" err="1">
                          <a:solidFill>
                            <a:srgbClr val="FF0000"/>
                          </a:solidFill>
                          <a:effectLst/>
                          <a:latin typeface="Times New Roman" panose="02020603050405020304" pitchFamily="18" charset="0"/>
                          <a:ea typeface="DengXian"/>
                          <a:cs typeface="Times New Roman" panose="02020603050405020304" pitchFamily="18" charset="0"/>
                        </a:rPr>
                        <a:t>động</a:t>
                      </a:r>
                      <a:r>
                        <a:rPr lang="en-US" sz="3200" b="1" dirty="0">
                          <a:solidFill>
                            <a:srgbClr val="FF0000"/>
                          </a:solidFill>
                          <a:effectLst/>
                          <a:latin typeface="Times New Roman" panose="02020603050405020304" pitchFamily="18" charset="0"/>
                          <a:ea typeface="DengXian"/>
                          <a:cs typeface="Times New Roman" panose="02020603050405020304" pitchFamily="18" charset="0"/>
                        </a:rPr>
                        <a:t> “Share”: </a:t>
                      </a:r>
                      <a:r>
                        <a:rPr lang="en-US" sz="3200" dirty="0">
                          <a:solidFill>
                            <a:srgbClr val="000000"/>
                          </a:solidFill>
                          <a:effectLst/>
                          <a:latin typeface="Times New Roman" panose="02020603050405020304" pitchFamily="18" charset="0"/>
                          <a:ea typeface="DengXian"/>
                          <a:cs typeface="Times New Roman" panose="02020603050405020304" pitchFamily="18" charset="0"/>
                        </a:rPr>
                        <a:t>Chia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sẻ</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những</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điều</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vừa</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trao</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đổi</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về</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vi-VN" sz="3200" dirty="0">
                          <a:solidFill>
                            <a:srgbClr val="000000"/>
                          </a:solidFill>
                          <a:effectLst/>
                          <a:latin typeface="Times New Roman" panose="02020603050405020304" pitchFamily="18" charset="0"/>
                          <a:ea typeface="DengXian"/>
                          <a:cs typeface="Times New Roman" panose="02020603050405020304" pitchFamily="18" charset="0"/>
                        </a:rPr>
                        <a:t>bài tập 1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trước</a:t>
                      </a: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r>
                        <a:rPr lang="en-US" sz="3200" dirty="0" err="1">
                          <a:solidFill>
                            <a:srgbClr val="000000"/>
                          </a:solidFill>
                          <a:effectLst/>
                          <a:latin typeface="Times New Roman" panose="02020603050405020304" pitchFamily="18" charset="0"/>
                          <a:ea typeface="DengXian"/>
                          <a:cs typeface="Times New Roman" panose="02020603050405020304" pitchFamily="18" charset="0"/>
                        </a:rPr>
                        <a:t>lớp</a:t>
                      </a:r>
                      <a:r>
                        <a:rPr lang="en-US" sz="3200" dirty="0">
                          <a:solidFill>
                            <a:srgbClr val="000000"/>
                          </a:solidFill>
                          <a:effectLst/>
                          <a:latin typeface="Times New Roman" panose="02020603050405020304" pitchFamily="18" charset="0"/>
                          <a:ea typeface="DengXian"/>
                          <a:cs typeface="Times New Roman" panose="02020603050405020304" pitchFamily="18" charset="0"/>
                        </a:rPr>
                        <a:t>.</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3200" dirty="0">
                          <a:solidFill>
                            <a:srgbClr val="000000"/>
                          </a:solidFill>
                          <a:effectLst/>
                          <a:latin typeface="Times New Roman" panose="02020603050405020304" pitchFamily="18" charset="0"/>
                          <a:ea typeface="DengXian"/>
                          <a:cs typeface="Times New Roman" panose="02020603050405020304" pitchFamily="18" charset="0"/>
                        </a:rPr>
                        <a:t> </a:t>
                      </a:r>
                      <a:endPar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35388" b="29105"/>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6">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443BA95-8540-45D8-BD8D-C331960A9503}"/>
              </a:ext>
            </a:extLst>
          </p:cNvPr>
          <p:cNvSpPr txBox="1"/>
          <p:nvPr/>
        </p:nvSpPr>
        <p:spPr>
          <a:xfrm>
            <a:off x="3886381" y="1408736"/>
            <a:ext cx="727791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DengXian"/>
                <a:cs typeface="+mn-cs"/>
              </a:rPr>
              <a:t>Nhiệm vụ: Hoàn thành phiếu bài tập số 1</a:t>
            </a:r>
            <a:r>
              <a:rPr kumimoji="0" lang="en-US" sz="3200" b="0" i="0" u="none" strike="noStrike" kern="1200" cap="none" spc="0" normalizeH="0" baseline="0" noProof="0" dirty="0">
                <a:ln>
                  <a:noFill/>
                </a:ln>
                <a:solidFill>
                  <a:srgbClr val="000000"/>
                </a:solidFill>
                <a:effectLst/>
                <a:uLnTx/>
                <a:uFillTx/>
                <a:latin typeface="+mj-lt"/>
                <a:ea typeface="DengXian"/>
                <a:cs typeface="+mn-cs"/>
              </a:rPr>
              <a:t>:</a:t>
            </a:r>
            <a:endParaRPr kumimoji="0" lang="en-US" sz="1800" b="0" i="0" u="none" strike="noStrike" kern="1200" cap="none" spc="0" normalizeH="0" baseline="0" noProof="0" dirty="0">
              <a:ln>
                <a:noFill/>
              </a:ln>
              <a:solidFill>
                <a:prstClr val="black"/>
              </a:solidFill>
              <a:effectLst/>
              <a:uLnTx/>
              <a:uFillTx/>
              <a:latin typeface="+mj-lt"/>
              <a:cs typeface="+mn-cs"/>
            </a:endParaRPr>
          </a:p>
        </p:txBody>
      </p:sp>
    </p:spTree>
    <p:extLst>
      <p:ext uri="{BB962C8B-B14F-4D97-AF65-F5344CB8AC3E}">
        <p14:creationId xmlns:p14="http://schemas.microsoft.com/office/powerpoint/2010/main" val="122702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449AA5D-DBE9-80E4-0206-6535C44CCF9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Rounded Corners 1">
            <a:extLst>
              <a:ext uri="{FF2B5EF4-FFF2-40B4-BE49-F238E27FC236}">
                <a16:creationId xmlns:a16="http://schemas.microsoft.com/office/drawing/2014/main" id="{6001D228-CD30-42EA-82F0-AA2722772087}"/>
              </a:ext>
            </a:extLst>
          </p:cNvPr>
          <p:cNvSpPr/>
          <p:nvPr/>
        </p:nvSpPr>
        <p:spPr>
          <a:xfrm>
            <a:off x="2185815" y="136525"/>
            <a:ext cx="6888480" cy="108119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ĐÔI)</a:t>
            </a:r>
          </a:p>
        </p:txBody>
      </p:sp>
      <p:sp>
        <p:nvSpPr>
          <p:cNvPr id="10" name="TextBox 9">
            <a:extLst>
              <a:ext uri="{FF2B5EF4-FFF2-40B4-BE49-F238E27FC236}">
                <a16:creationId xmlns:a16="http://schemas.microsoft.com/office/drawing/2014/main" id="{CCB28E6A-3FE4-5630-E958-691DA62142E5}"/>
              </a:ext>
            </a:extLst>
          </p:cNvPr>
          <p:cNvSpPr txBox="1"/>
          <p:nvPr/>
        </p:nvSpPr>
        <p:spPr>
          <a:xfrm>
            <a:off x="121170" y="1324023"/>
            <a:ext cx="11949660" cy="5214889"/>
          </a:xfrm>
          <a:prstGeom prst="rect">
            <a:avLst/>
          </a:prstGeom>
          <a:noFill/>
        </p:spPr>
        <p:txBody>
          <a:bodyPr wrap="square">
            <a:spAutoFit/>
          </a:bodyPr>
          <a:lstStyle/>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a. Ý nghĩa của Công ước Quốc tế về xóa bỏ mọi hình thức phân biệt chủng tộc:</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Tôn trọng sự đa dạng của các dân tộc và các nền văn hóa trên thế giới là tôn trọng tính cách, truyền thống, phong tục tập quán.... của các dân tộc khác trên thế giới. Đồng thời mỗi dân tộc đều có mỗi sự đa dạng đặc sắc riêng vì vậy công ước vừa thể hiện sự công bằng mà còn tôn trọng vẻ đẹp văn hóa truyền thống của dân tộc.</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b. Bạn Hà và các bạn trong trường hợp 2  đã thể hiện thái độ tôn trọng sự đa dạng dân tộc và văn hóa:</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Cùng nhau giới thiệu, chia sẻ những phong tục tập quán, văn hóa độc đáo của dân tộc mình và các dân tộc khác trên thế giới.</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Chia sẻ những sưu tầm ảnh, tư liệu phong phú để giới thiệu với bạn bè nước ngoài về nét đẹp truyền thống dân tộc, văn hóa Việt Nam.</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c. Một số việc cần làm thể hiện thái đọ tôn trọng sự đa dạng của các dân tộc, các nền văn hóa.</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Chia sẻ và lắng nghe những truyền thống văn hóa  của các dân tộc khác trên thế giới</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vi-VN" sz="2000" i="1" dirty="0">
                <a:solidFill>
                  <a:srgbClr val="3333CC"/>
                </a:solidFill>
                <a:effectLst/>
                <a:latin typeface="Times New Roman" panose="02020603050405020304" pitchFamily="18" charset="0"/>
                <a:ea typeface="Times New Roman" panose="02020603050405020304" pitchFamily="18" charset="0"/>
                <a:cs typeface="Times New Roman" panose="02020603050405020304" pitchFamily="18" charset="0"/>
              </a:rPr>
              <a:t>Tuân thủ quy tắc khi tham gia các lễ hội, ẩm thực của các dân tộc trên thế giới.</a:t>
            </a:r>
            <a:endParaRPr lang="en-US" sz="2000" dirty="0">
              <a:solidFill>
                <a:srgbClr val="3333CC"/>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179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1064301" y="-739667"/>
            <a:ext cx="13256302" cy="7879075"/>
          </a:xfrm>
          <a:prstGeom prst="rect">
            <a:avLst/>
          </a:prstGeom>
        </p:spPr>
      </p:pic>
      <p:grpSp>
        <p:nvGrpSpPr>
          <p:cNvPr id="12" name="Group 11"/>
          <p:cNvGrpSpPr/>
          <p:nvPr/>
        </p:nvGrpSpPr>
        <p:grpSpPr>
          <a:xfrm>
            <a:off x="9923489" y="686231"/>
            <a:ext cx="2662067" cy="6035244"/>
            <a:chOff x="8286614" y="0"/>
            <a:chExt cx="4166485" cy="6765160"/>
          </a:xfrm>
        </p:grpSpPr>
        <p:pic>
          <p:nvPicPr>
            <p:cNvPr id="6"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9384566" y="3309038"/>
              <a:ext cx="1934005" cy="2289520"/>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l="77867" t="20385" r="6933" b="5896"/>
            <a:stretch/>
          </p:blipFill>
          <p:spPr>
            <a:xfrm>
              <a:off x="10599915" y="0"/>
              <a:ext cx="1853184" cy="6584741"/>
            </a:xfrm>
            <a:prstGeom prst="rect">
              <a:avLst/>
            </a:prstGeom>
          </p:spPr>
        </p:pic>
        <p:pic>
          <p:nvPicPr>
            <p:cNvPr id="11" name="Picture 2" descr="http://photos.myjoyonline.com/photos/news/201311/6579331693860_20014378402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6614"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3" name="TextBox 2">
            <a:extLst>
              <a:ext uri="{FF2B5EF4-FFF2-40B4-BE49-F238E27FC236}">
                <a16:creationId xmlns:a16="http://schemas.microsoft.com/office/drawing/2014/main" id="{A1BD5F80-5DC3-7D0F-90FE-266D01E4D728}"/>
              </a:ext>
            </a:extLst>
          </p:cNvPr>
          <p:cNvSpPr txBox="1"/>
          <p:nvPr/>
        </p:nvSpPr>
        <p:spPr>
          <a:xfrm>
            <a:off x="1189119" y="1346738"/>
            <a:ext cx="9104556" cy="4555089"/>
          </a:xfrm>
          <a:prstGeom prst="rect">
            <a:avLst/>
          </a:prstGeom>
          <a:noFill/>
          <a:ln>
            <a:noFill/>
          </a:ln>
        </p:spPr>
        <p:txBody>
          <a:bodyPr wrap="square" lIns="121917" tIns="60958" rIns="121917" bIns="6095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3333CC"/>
                </a:solidFill>
                <a:effectLst/>
                <a:uLnTx/>
                <a:uFillTx/>
                <a:latin typeface="+mj-lt"/>
                <a:ea typeface="+mn-ea"/>
              </a:rPr>
              <a:t>Tôn trong sự đa dạng của các dân tộc và các nền văn hoá trên thế giới tạo cơ hội để chúng ta có thêm hiểu biết tiếp thu những tinh hoa văn hoá của các dân tộc khác, làm phong phú thêm những giá trị của dân tộc mình, củng cố niềm tin, sự đồng cảm, hòa hợp và tăng cường tình hữu nghị, hòa bình, hợp tác giữa các quốc gia trên thế giới</a:t>
            </a:r>
            <a:endParaRPr kumimoji="0" lang="en-US" sz="3600" b="0" i="0" u="none" strike="noStrike" kern="1200" cap="none" spc="0" normalizeH="0" baseline="0" noProof="0" dirty="0">
              <a:ln>
                <a:noFill/>
              </a:ln>
              <a:solidFill>
                <a:srgbClr val="3333CC"/>
              </a:solidFill>
              <a:effectLst/>
              <a:uLnTx/>
              <a:uFillTx/>
              <a:latin typeface="+mj-lt"/>
              <a:ea typeface="+mn-ea"/>
              <a:cs typeface="Times New Roman" panose="02020603050405020304" pitchFamily="18" charset="0"/>
            </a:endParaRPr>
          </a:p>
        </p:txBody>
      </p:sp>
    </p:spTree>
    <p:extLst>
      <p:ext uri="{BB962C8B-B14F-4D97-AF65-F5344CB8AC3E}">
        <p14:creationId xmlns:p14="http://schemas.microsoft.com/office/powerpoint/2010/main" val="208686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156580" y="0"/>
            <a:ext cx="12192000" cy="6793462"/>
          </a:xfrm>
          <a:prstGeom prst="rect">
            <a:avLst/>
          </a:prstGeom>
        </p:spPr>
      </p:pic>
      <p:pic>
        <p:nvPicPr>
          <p:cNvPr id="6" name="Picture 5"/>
          <p:cNvPicPr>
            <a:picLocks noChangeAspect="1"/>
          </p:cNvPicPr>
          <p:nvPr/>
        </p:nvPicPr>
        <p:blipFill>
          <a:blip r:embed="rId3"/>
          <a:stretch>
            <a:fillRect/>
          </a:stretch>
        </p:blipFill>
        <p:spPr>
          <a:xfrm>
            <a:off x="848853" y="625642"/>
            <a:ext cx="6148048" cy="5795647"/>
          </a:xfrm>
          <a:prstGeom prst="rect">
            <a:avLst/>
          </a:prstGeom>
        </p:spPr>
      </p:pic>
      <p:sp>
        <p:nvSpPr>
          <p:cNvPr id="7" name="Rectangle 6"/>
          <p:cNvSpPr>
            <a:spLocks noChangeArrowheads="1"/>
          </p:cNvSpPr>
          <p:nvPr/>
        </p:nvSpPr>
        <p:spPr bwMode="auto">
          <a:xfrm rot="21274563">
            <a:off x="1134873" y="1171494"/>
            <a:ext cx="54422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2:</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Tôn</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trọng</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sự</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đa</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dạng</a:t>
            </a:r>
            <a:endPar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của</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các</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dân</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tộc</a:t>
            </a:r>
            <a:endParaRPr kumimoji="0" lang="en-SG" altLang="en-US" sz="5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6726433" y="559076"/>
            <a:ext cx="5644171" cy="5182805"/>
          </a:xfrm>
          <a:prstGeom prst="rect">
            <a:avLst/>
          </a:prstGeom>
        </p:spPr>
      </p:pic>
      <p:sp>
        <p:nvSpPr>
          <p:cNvPr id="9" name="文本框 6"/>
          <p:cNvSpPr txBox="1"/>
          <p:nvPr/>
        </p:nvSpPr>
        <p:spPr>
          <a:xfrm>
            <a:off x="7594864" y="3107966"/>
            <a:ext cx="39486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III. LUYỆN TẬP</a:t>
            </a:r>
            <a:endParaRPr kumimoji="0" lang="zh-CN" altLang="en-US" sz="36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3" name="Picture 2">
            <a:extLst>
              <a:ext uri="{FF2B5EF4-FFF2-40B4-BE49-F238E27FC236}">
                <a16:creationId xmlns:a16="http://schemas.microsoft.com/office/drawing/2014/main" id="{1EB486D6-AB87-D80E-AC58-C7E0C83C3690}"/>
              </a:ext>
            </a:extLst>
          </p:cNvPr>
          <p:cNvPicPr>
            <a:picLocks noChangeAspect="1"/>
          </p:cNvPicPr>
          <p:nvPr/>
        </p:nvPicPr>
        <p:blipFill>
          <a:blip r:embed="rId5"/>
          <a:stretch>
            <a:fillRect/>
          </a:stretch>
        </p:blipFill>
        <p:spPr>
          <a:xfrm>
            <a:off x="6895804" y="4137805"/>
            <a:ext cx="5139616" cy="2720195"/>
          </a:xfrm>
          <a:prstGeom prst="rect">
            <a:avLst/>
          </a:prstGeom>
        </p:spPr>
      </p:pic>
    </p:spTree>
    <p:extLst>
      <p:ext uri="{BB962C8B-B14F-4D97-AF65-F5344CB8AC3E}">
        <p14:creationId xmlns:p14="http://schemas.microsoft.com/office/powerpoint/2010/main" val="1562607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D500454-8772-6773-57B7-981A5678C470}"/>
              </a:ext>
            </a:extLst>
          </p:cNvPr>
          <p:cNvPicPr>
            <a:picLocks noChangeAspect="1"/>
          </p:cNvPicPr>
          <p:nvPr/>
        </p:nvPicPr>
        <p:blipFill>
          <a:blip r:embed="rId2"/>
          <a:stretch>
            <a:fillRect/>
          </a:stretch>
        </p:blipFill>
        <p:spPr>
          <a:xfrm>
            <a:off x="0" y="311749"/>
            <a:ext cx="12192000" cy="2688371"/>
          </a:xfrm>
          <a:prstGeom prst="rect">
            <a:avLst/>
          </a:prstGeom>
        </p:spPr>
      </p:pic>
      <p:pic>
        <p:nvPicPr>
          <p:cNvPr id="7" name="Picture 6">
            <a:extLst>
              <a:ext uri="{FF2B5EF4-FFF2-40B4-BE49-F238E27FC236}">
                <a16:creationId xmlns:a16="http://schemas.microsoft.com/office/drawing/2014/main" id="{C9076D85-EDA1-1FA6-5EB2-9FFF1CFF9544}"/>
              </a:ext>
            </a:extLst>
          </p:cNvPr>
          <p:cNvPicPr>
            <a:picLocks noChangeAspect="1"/>
          </p:cNvPicPr>
          <p:nvPr/>
        </p:nvPicPr>
        <p:blipFill>
          <a:blip r:embed="rId3"/>
          <a:stretch>
            <a:fillRect/>
          </a:stretch>
        </p:blipFill>
        <p:spPr>
          <a:xfrm>
            <a:off x="4114800" y="2878111"/>
            <a:ext cx="2735705" cy="3957447"/>
          </a:xfrm>
          <a:prstGeom prst="rect">
            <a:avLst/>
          </a:prstGeom>
        </p:spPr>
      </p:pic>
      <p:pic>
        <p:nvPicPr>
          <p:cNvPr id="8" name="Picture 7">
            <a:extLst>
              <a:ext uri="{FF2B5EF4-FFF2-40B4-BE49-F238E27FC236}">
                <a16:creationId xmlns:a16="http://schemas.microsoft.com/office/drawing/2014/main" id="{DA233422-EF6F-BE52-8960-BB3E95098962}"/>
              </a:ext>
            </a:extLst>
          </p:cNvPr>
          <p:cNvPicPr>
            <a:picLocks noChangeAspect="1"/>
          </p:cNvPicPr>
          <p:nvPr/>
        </p:nvPicPr>
        <p:blipFill>
          <a:blip r:embed="rId4"/>
          <a:stretch>
            <a:fillRect/>
          </a:stretch>
        </p:blipFill>
        <p:spPr>
          <a:xfrm>
            <a:off x="6973646" y="2878111"/>
            <a:ext cx="2545108" cy="3979889"/>
          </a:xfrm>
          <a:prstGeom prst="rect">
            <a:avLst/>
          </a:prstGeom>
        </p:spPr>
      </p:pic>
      <p:pic>
        <p:nvPicPr>
          <p:cNvPr id="10" name="Picture 9">
            <a:extLst>
              <a:ext uri="{FF2B5EF4-FFF2-40B4-BE49-F238E27FC236}">
                <a16:creationId xmlns:a16="http://schemas.microsoft.com/office/drawing/2014/main" id="{817491AC-67D8-47EA-1F92-A2F1428B6531}"/>
              </a:ext>
            </a:extLst>
          </p:cNvPr>
          <p:cNvPicPr>
            <a:picLocks noChangeAspect="1"/>
          </p:cNvPicPr>
          <p:nvPr/>
        </p:nvPicPr>
        <p:blipFill>
          <a:blip r:embed="rId5"/>
          <a:stretch>
            <a:fillRect/>
          </a:stretch>
        </p:blipFill>
        <p:spPr>
          <a:xfrm>
            <a:off x="9518754" y="2878110"/>
            <a:ext cx="2394818" cy="4107305"/>
          </a:xfrm>
          <a:prstGeom prst="rect">
            <a:avLst/>
          </a:prstGeom>
        </p:spPr>
      </p:pic>
    </p:spTree>
    <p:extLst>
      <p:ext uri="{BB962C8B-B14F-4D97-AF65-F5344CB8AC3E}">
        <p14:creationId xmlns:p14="http://schemas.microsoft.com/office/powerpoint/2010/main" val="624636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E88E89E-FE04-B502-A72D-17E65A401134}"/>
              </a:ext>
            </a:extLst>
          </p:cNvPr>
          <p:cNvSpPr>
            <a:spLocks noGrp="1"/>
          </p:cNvSpPr>
          <p:nvPr>
            <p:ph type="ftr" sz="quarter" idx="11"/>
          </p:nvPr>
        </p:nvSpPr>
        <p:spPr/>
        <p:txBody>
          <a:bodyPr/>
          <a:lstStyle/>
          <a:p>
            <a:endParaRPr lang="en-US">
              <a:solidFill>
                <a:prstClr val="black">
                  <a:tint val="75000"/>
                </a:prstClr>
              </a:solidFill>
            </a:endParaRPr>
          </a:p>
        </p:txBody>
      </p:sp>
      <p:pic>
        <p:nvPicPr>
          <p:cNvPr id="5" name="Picture 4">
            <a:extLst>
              <a:ext uri="{FF2B5EF4-FFF2-40B4-BE49-F238E27FC236}">
                <a16:creationId xmlns:a16="http://schemas.microsoft.com/office/drawing/2014/main" id="{BFFFA592-2476-5FC1-1D9F-713A7C60B4D3}"/>
              </a:ext>
            </a:extLst>
          </p:cNvPr>
          <p:cNvPicPr>
            <a:picLocks noChangeAspect="1"/>
          </p:cNvPicPr>
          <p:nvPr/>
        </p:nvPicPr>
        <p:blipFill>
          <a:blip r:embed="rId2"/>
          <a:stretch>
            <a:fillRect/>
          </a:stretch>
        </p:blipFill>
        <p:spPr>
          <a:xfrm>
            <a:off x="119757" y="136525"/>
            <a:ext cx="10693311" cy="859611"/>
          </a:xfrm>
          <a:prstGeom prst="rect">
            <a:avLst/>
          </a:prstGeom>
        </p:spPr>
      </p:pic>
      <p:graphicFrame>
        <p:nvGraphicFramePr>
          <p:cNvPr id="6" name="Table 6">
            <a:extLst>
              <a:ext uri="{FF2B5EF4-FFF2-40B4-BE49-F238E27FC236}">
                <a16:creationId xmlns:a16="http://schemas.microsoft.com/office/drawing/2014/main" id="{C9AFC035-34FC-9211-3D8D-3181350C394C}"/>
              </a:ext>
            </a:extLst>
          </p:cNvPr>
          <p:cNvGraphicFramePr>
            <a:graphicFrameLocks noGrp="1"/>
          </p:cNvGraphicFramePr>
          <p:nvPr>
            <p:extLst>
              <p:ext uri="{D42A27DB-BD31-4B8C-83A1-F6EECF244321}">
                <p14:modId xmlns:p14="http://schemas.microsoft.com/office/powerpoint/2010/main" val="2850678965"/>
              </p:ext>
            </p:extLst>
          </p:nvPr>
        </p:nvGraphicFramePr>
        <p:xfrm>
          <a:off x="359763" y="905891"/>
          <a:ext cx="11392525" cy="5815584"/>
        </p:xfrm>
        <a:graphic>
          <a:graphicData uri="http://schemas.openxmlformats.org/drawingml/2006/table">
            <a:tbl>
              <a:tblPr firstRow="1" bandRow="1">
                <a:tableStyleId>{5C22544A-7EE6-4342-B048-85BDC9FD1C3A}</a:tableStyleId>
              </a:tblPr>
              <a:tblGrid>
                <a:gridCol w="5660550">
                  <a:extLst>
                    <a:ext uri="{9D8B030D-6E8A-4147-A177-3AD203B41FA5}">
                      <a16:colId xmlns:a16="http://schemas.microsoft.com/office/drawing/2014/main" val="2019967116"/>
                    </a:ext>
                  </a:extLst>
                </a:gridCol>
                <a:gridCol w="5731975">
                  <a:extLst>
                    <a:ext uri="{9D8B030D-6E8A-4147-A177-3AD203B41FA5}">
                      <a16:colId xmlns:a16="http://schemas.microsoft.com/office/drawing/2014/main" val="3323142275"/>
                    </a:ext>
                  </a:extLst>
                </a:gridCol>
              </a:tblGrid>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a. Bạn T cho rằng, chỉ nên tôn trọng, học hỏi những dân tộc giàu có.</a:t>
                      </a:r>
                    </a:p>
                  </a:txBody>
                  <a:tcPr anchor="ctr" horzOverflow="overflow">
                    <a:solidFill>
                      <a:schemeClr val="accent6">
                        <a:lumMod val="20000"/>
                        <a:lumOff val="80000"/>
                      </a:schemeClr>
                    </a:solidFill>
                  </a:tcPr>
                </a:tc>
                <a:tc>
                  <a:txBody>
                    <a:bodyPr/>
                    <a:lstStyle/>
                    <a:p>
                      <a:endParaRPr lang="en-US" dirty="0"/>
                    </a:p>
                  </a:txBody>
                  <a:tcPr>
                    <a:solidFill>
                      <a:schemeClr val="accent6">
                        <a:lumMod val="20000"/>
                        <a:lumOff val="80000"/>
                      </a:schemeClr>
                    </a:solidFill>
                  </a:tcPr>
                </a:tc>
                <a:extLst>
                  <a:ext uri="{0D108BD9-81ED-4DB2-BD59-A6C34878D82A}">
                    <a16:rowId xmlns:a16="http://schemas.microsoft.com/office/drawing/2014/main" val="241759479"/>
                  </a:ext>
                </a:extLst>
              </a:tr>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b. Chị Q cho rằng, mọi dân tộc đều có cái hay, cái đjep để học hỏi</a:t>
                      </a:r>
                    </a:p>
                  </a:txBody>
                  <a:tcPr anchor="ctr" horzOverflow="overflow">
                    <a:solidFill>
                      <a:schemeClr val="accent2">
                        <a:lumMod val="20000"/>
                        <a:lumOff val="80000"/>
                      </a:schemeClr>
                    </a:solidFill>
                  </a:tcPr>
                </a:tc>
                <a:tc>
                  <a:txBody>
                    <a:bodyPr/>
                    <a:lstStyle/>
                    <a:p>
                      <a:endParaRPr lang="en-US" dirty="0"/>
                    </a:p>
                  </a:txBody>
                  <a:tcPr>
                    <a:solidFill>
                      <a:schemeClr val="accent2">
                        <a:lumMod val="20000"/>
                        <a:lumOff val="80000"/>
                      </a:schemeClr>
                    </a:solidFill>
                  </a:tcPr>
                </a:tc>
                <a:extLst>
                  <a:ext uri="{0D108BD9-81ED-4DB2-BD59-A6C34878D82A}">
                    <a16:rowId xmlns:a16="http://schemas.microsoft.com/office/drawing/2014/main" val="104845774"/>
                  </a:ext>
                </a:extLst>
              </a:tr>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c. Anh K cho rằng, mọi sản phẩm của các dân tộc, các nền văn hóa đều tốt, đều đáng được tiếp thu và học tập.</a:t>
                      </a:r>
                    </a:p>
                  </a:txBody>
                  <a:tcPr anchor="ctr" horzOverflow="overflow">
                    <a:solidFill>
                      <a:schemeClr val="accent4">
                        <a:lumMod val="20000"/>
                        <a:lumOff val="80000"/>
                      </a:schemeClr>
                    </a:solidFill>
                  </a:tcPr>
                </a:tc>
                <a:tc>
                  <a:txBody>
                    <a:bodyPr/>
                    <a:lstStyle/>
                    <a:p>
                      <a:endParaRPr lang="en-US" dirty="0"/>
                    </a:p>
                  </a:txBody>
                  <a:tcPr>
                    <a:solidFill>
                      <a:schemeClr val="accent4">
                        <a:lumMod val="20000"/>
                        <a:lumOff val="80000"/>
                      </a:schemeClr>
                    </a:solidFill>
                  </a:tcPr>
                </a:tc>
                <a:extLst>
                  <a:ext uri="{0D108BD9-81ED-4DB2-BD59-A6C34878D82A}">
                    <a16:rowId xmlns:a16="http://schemas.microsoft.com/office/drawing/2014/main" val="474014677"/>
                  </a:ext>
                </a:extLst>
              </a:tr>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d. Theo bạn B, cần tiếp thu có chọn lọc những sản phẩm nào phù hợp với điều kiện, hoàn cảnh dân tộc, văn hóa của đất nước mình.</a:t>
                      </a:r>
                    </a:p>
                  </a:txBody>
                  <a:tcPr anchor="ctr" horzOverflow="overflow">
                    <a:solidFill>
                      <a:schemeClr val="accent6">
                        <a:lumMod val="40000"/>
                        <a:lumOff val="60000"/>
                      </a:schemeClr>
                    </a:solidFill>
                  </a:tcPr>
                </a:tc>
                <a:tc>
                  <a:txBody>
                    <a:bodyPr/>
                    <a:lstStyle/>
                    <a:p>
                      <a:endParaRPr lang="en-US" dirty="0"/>
                    </a:p>
                  </a:txBody>
                  <a:tcPr>
                    <a:solidFill>
                      <a:schemeClr val="accent6">
                        <a:lumMod val="40000"/>
                        <a:lumOff val="60000"/>
                      </a:schemeClr>
                    </a:solidFill>
                  </a:tcPr>
                </a:tc>
                <a:extLst>
                  <a:ext uri="{0D108BD9-81ED-4DB2-BD59-A6C34878D82A}">
                    <a16:rowId xmlns:a16="http://schemas.microsoft.com/office/drawing/2014/main" val="1076729907"/>
                  </a:ext>
                </a:extLst>
              </a:tr>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e. Với niềm đam mê du lịch, chụp ảnh và tìm hiểi văn hóa các dân tộc, chị N......</a:t>
                      </a:r>
                    </a:p>
                  </a:txBody>
                  <a:tcPr anchor="ctr" horzOverflow="overflow">
                    <a:solidFill>
                      <a:schemeClr val="accent4">
                        <a:lumMod val="40000"/>
                        <a:lumOff val="60000"/>
                      </a:schemeClr>
                    </a:solidFill>
                  </a:tcPr>
                </a:tc>
                <a:tc>
                  <a:txBody>
                    <a:bodyPr/>
                    <a:lstStyle/>
                    <a:p>
                      <a:endParaRPr lang="en-US" dirty="0"/>
                    </a:p>
                  </a:txBody>
                  <a:tcPr>
                    <a:solidFill>
                      <a:schemeClr val="accent4">
                        <a:lumMod val="40000"/>
                        <a:lumOff val="60000"/>
                      </a:schemeClr>
                    </a:solidFill>
                  </a:tcPr>
                </a:tc>
                <a:extLst>
                  <a:ext uri="{0D108BD9-81ED-4DB2-BD59-A6C34878D82A}">
                    <a16:rowId xmlns:a16="http://schemas.microsoft.com/office/drawing/2014/main" val="2877166712"/>
                  </a:ext>
                </a:extLst>
              </a:tr>
              <a:tr h="370840">
                <a:tc>
                  <a:txBody>
                    <a:bodyPr/>
                    <a:lstStyle>
                      <a:lvl1pPr>
                        <a:lnSpc>
                          <a:spcPct val="90000"/>
                        </a:lnSpc>
                        <a:spcBef>
                          <a:spcPts val="1000"/>
                        </a:spcBef>
                        <a:buFont typeface="Arial" panose="020B0604020202020204" pitchFamily="34" charset="0"/>
                        <a:defRPr sz="2400">
                          <a:solidFill>
                            <a:schemeClr val="tx1"/>
                          </a:solidFill>
                          <a:latin typeface="Arial" panose="020B0604020202020204" pitchFamily="34" charset="0"/>
                        </a:defRPr>
                      </a:lvl1pPr>
                      <a:lvl2pPr>
                        <a:lnSpc>
                          <a:spcPct val="90000"/>
                        </a:lnSpc>
                        <a:spcBef>
                          <a:spcPts val="500"/>
                        </a:spcBef>
                        <a:buFont typeface="Arial" panose="020B0604020202020204" pitchFamily="34" charset="0"/>
                        <a:defRPr sz="2000">
                          <a:solidFill>
                            <a:schemeClr val="tx1"/>
                          </a:solidFill>
                          <a:latin typeface="Arial" panose="020B0604020202020204" pitchFamily="34" charset="0"/>
                        </a:defRPr>
                      </a:lvl2pPr>
                      <a:lvl3pPr>
                        <a:lnSpc>
                          <a:spcPct val="90000"/>
                        </a:lnSpc>
                        <a:spcBef>
                          <a:spcPts val="500"/>
                        </a:spcBef>
                        <a:buFont typeface="Arial" panose="020B0604020202020204" pitchFamily="34" charset="0"/>
                        <a:defRPr>
                          <a:solidFill>
                            <a:schemeClr val="tx1"/>
                          </a:solidFill>
                          <a:latin typeface="Arial" panose="020B0604020202020204" pitchFamily="34" charset="0"/>
                        </a:defRPr>
                      </a:lvl3pPr>
                      <a:lvl4pPr>
                        <a:lnSpc>
                          <a:spcPct val="90000"/>
                        </a:lnSpc>
                        <a:spcBef>
                          <a:spcPts val="500"/>
                        </a:spcBef>
                        <a:buFont typeface="Arial" panose="020B0604020202020204" pitchFamily="34" charset="0"/>
                        <a:defRPr sz="1600">
                          <a:solidFill>
                            <a:schemeClr val="tx1"/>
                          </a:solidFill>
                          <a:latin typeface="Arial" panose="020B0604020202020204" pitchFamily="34" charset="0"/>
                        </a:defRPr>
                      </a:lvl4pPr>
                      <a:lvl5pPr>
                        <a:lnSpc>
                          <a:spcPct val="90000"/>
                        </a:lnSpc>
                        <a:spcBef>
                          <a:spcPts val="500"/>
                        </a:spcBef>
                        <a:buFont typeface="Arial" panose="020B0604020202020204" pitchFamily="34" charset="0"/>
                        <a:defRPr sz="1600">
                          <a:solidFill>
                            <a:schemeClr val="tx1"/>
                          </a:solidFill>
                          <a:latin typeface="Arial" panose="020B060402020202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2400" b="0" i="0" u="none" strike="noStrike" cap="none" normalizeH="0" baseline="0" dirty="0">
                          <a:ln>
                            <a:noFill/>
                          </a:ln>
                          <a:solidFill>
                            <a:srgbClr val="333333"/>
                          </a:solidFill>
                          <a:effectLst/>
                          <a:latin typeface="+mj-lt"/>
                          <a:cs typeface="Arial" panose="020B0604020202020204" pitchFamily="34" charset="0"/>
                        </a:rPr>
                        <a:t>g. Bố mẹ H không xem các chương trình nghệ thuật nước ngoài mà chỉ cem các chương trình nghệ thuật Việt Nam...</a:t>
                      </a:r>
                    </a:p>
                  </a:txBody>
                  <a:tcPr anchor="ctr" horzOverflow="overflow"/>
                </a:tc>
                <a:tc>
                  <a:txBody>
                    <a:bodyPr/>
                    <a:lstStyle/>
                    <a:p>
                      <a:endParaRPr lang="en-US" dirty="0"/>
                    </a:p>
                  </a:txBody>
                  <a:tcPr/>
                </a:tc>
                <a:extLst>
                  <a:ext uri="{0D108BD9-81ED-4DB2-BD59-A6C34878D82A}">
                    <a16:rowId xmlns:a16="http://schemas.microsoft.com/office/drawing/2014/main" val="29625758"/>
                  </a:ext>
                </a:extLst>
              </a:tr>
            </a:tbl>
          </a:graphicData>
        </a:graphic>
      </p:graphicFrame>
    </p:spTree>
    <p:extLst>
      <p:ext uri="{BB962C8B-B14F-4D97-AF65-F5344CB8AC3E}">
        <p14:creationId xmlns:p14="http://schemas.microsoft.com/office/powerpoint/2010/main" val="2779609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2D6C051-512B-41B0-B548-2F20624B54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8">
            <a:extLst>
              <a:ext uri="{FF2B5EF4-FFF2-40B4-BE49-F238E27FC236}">
                <a16:creationId xmlns:a16="http://schemas.microsoft.com/office/drawing/2014/main" id="{3B886643-BE90-44D0-A5EC-881698C3F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7010" y="2010369"/>
            <a:ext cx="2074990" cy="2937435"/>
          </a:xfrm>
          <a:prstGeom prst="rect">
            <a:avLst/>
          </a:prstGeom>
        </p:spPr>
      </p:pic>
      <p:pic>
        <p:nvPicPr>
          <p:cNvPr id="10" name="图片 10">
            <a:extLst>
              <a:ext uri="{FF2B5EF4-FFF2-40B4-BE49-F238E27FC236}">
                <a16:creationId xmlns:a16="http://schemas.microsoft.com/office/drawing/2014/main" id="{2B6C16A2-3D0A-41BE-A132-42FD363DD5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8528" y="4426596"/>
            <a:ext cx="2633472" cy="521208"/>
          </a:xfrm>
          <a:prstGeom prst="rect">
            <a:avLst/>
          </a:prstGeom>
        </p:spPr>
      </p:pic>
      <p:sp>
        <p:nvSpPr>
          <p:cNvPr id="17" name="TextBox 16">
            <a:extLst>
              <a:ext uri="{FF2B5EF4-FFF2-40B4-BE49-F238E27FC236}">
                <a16:creationId xmlns:a16="http://schemas.microsoft.com/office/drawing/2014/main" id="{F05FE60B-CEBA-4014-BD22-378D66BA4F28}"/>
              </a:ext>
            </a:extLst>
          </p:cNvPr>
          <p:cNvSpPr txBox="1"/>
          <p:nvPr/>
        </p:nvSpPr>
        <p:spPr>
          <a:xfrm>
            <a:off x="-28259" y="17048"/>
            <a:ext cx="10536364" cy="584775"/>
          </a:xfrm>
          <a:prstGeom prst="rect">
            <a:avLst/>
          </a:prstGeom>
          <a:solidFill>
            <a:schemeClr val="accent4">
              <a:lumMod val="20000"/>
              <a:lumOff val="8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241300" algn="l"/>
              </a:tabLst>
              <a:defRPr/>
            </a:pP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Em</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đồng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ý hay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không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đồng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nào</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dưới</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đây</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Vì</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sao</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Arial" panose="020B0604020202020204" pitchFamily="34" charset="0"/>
            </a:endParaRPr>
          </a:p>
        </p:txBody>
      </p:sp>
      <p:graphicFrame>
        <p:nvGraphicFramePr>
          <p:cNvPr id="2" name="Group 176">
            <a:extLst>
              <a:ext uri="{FF2B5EF4-FFF2-40B4-BE49-F238E27FC236}">
                <a16:creationId xmlns:a16="http://schemas.microsoft.com/office/drawing/2014/main" id="{5F39C15B-5DAA-13E3-F71C-B36225CD9090}"/>
              </a:ext>
            </a:extLst>
          </p:cNvPr>
          <p:cNvGraphicFramePr>
            <a:graphicFrameLocks noGrp="1"/>
          </p:cNvGraphicFramePr>
          <p:nvPr>
            <p:extLst>
              <p:ext uri="{D42A27DB-BD31-4B8C-83A1-F6EECF244321}">
                <p14:modId xmlns:p14="http://schemas.microsoft.com/office/powerpoint/2010/main" val="4119816379"/>
              </p:ext>
            </p:extLst>
          </p:nvPr>
        </p:nvGraphicFramePr>
        <p:xfrm>
          <a:off x="123696" y="1093660"/>
          <a:ext cx="11531600" cy="5445252"/>
        </p:xfrm>
        <a:graphic>
          <a:graphicData uri="http://schemas.openxmlformats.org/drawingml/2006/table">
            <a:tbl>
              <a:tblPr/>
              <a:tblGrid>
                <a:gridCol w="4664075">
                  <a:extLst>
                    <a:ext uri="{9D8B030D-6E8A-4147-A177-3AD203B41FA5}">
                      <a16:colId xmlns:a16="http://schemas.microsoft.com/office/drawing/2014/main" val="3455321856"/>
                    </a:ext>
                  </a:extLst>
                </a:gridCol>
                <a:gridCol w="6867525">
                  <a:extLst>
                    <a:ext uri="{9D8B030D-6E8A-4147-A177-3AD203B41FA5}">
                      <a16:colId xmlns:a16="http://schemas.microsoft.com/office/drawing/2014/main" val="1871214174"/>
                    </a:ext>
                  </a:extLst>
                </a:gridCol>
              </a:tblGrid>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333333"/>
                          </a:solidFill>
                          <a:effectLst/>
                          <a:latin typeface="Arial "/>
                          <a:cs typeface="Arial" panose="020B0604020202020204" pitchFamily="34" charset="0"/>
                        </a:rPr>
                        <a:t>a. Bạn T cho rằng, chỉ nên tôn trọng, học hỏi những dân tộc gi</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u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a:ln>
                            <a:noFill/>
                          </a:ln>
                          <a:solidFill>
                            <a:srgbClr val="333333"/>
                          </a:solidFill>
                          <a:effectLst/>
                          <a:latin typeface="Arial "/>
                          <a:cs typeface="Arial" panose="020B0604020202020204" pitchFamily="34"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Không đồng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dân tộc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o cũng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những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hay,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đẹp đ</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ng để ch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ú</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ng ta tôn trọng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học hỏi.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903443640"/>
                  </a:ext>
                </a:extLst>
              </a:tr>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333333"/>
                          </a:solidFill>
                          <a:effectLst/>
                          <a:latin typeface="Arial "/>
                          <a:cs typeface="Arial" panose="020B0604020202020204" pitchFamily="34" charset="0"/>
                        </a:rPr>
                        <a:t>b. Chị Q cho rằng, mọi dân tộc đều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a:ln>
                            <a:noFill/>
                          </a:ln>
                          <a:solidFill>
                            <a:srgbClr val="333333"/>
                          </a:solidFill>
                          <a:effectLst/>
                          <a:latin typeface="Arial "/>
                          <a:cs typeface="Arial" panose="020B0604020202020204" pitchFamily="34" charset="0"/>
                        </a:rPr>
                        <a:t>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a:ln>
                            <a:noFill/>
                          </a:ln>
                          <a:solidFill>
                            <a:srgbClr val="333333"/>
                          </a:solidFill>
                          <a:effectLst/>
                          <a:latin typeface="Arial "/>
                          <a:cs typeface="Arial" panose="020B0604020202020204" pitchFamily="34" charset="0"/>
                        </a:rPr>
                        <a:t>i hay,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a:ln>
                            <a:noFill/>
                          </a:ln>
                          <a:solidFill>
                            <a:srgbClr val="333333"/>
                          </a:solidFill>
                          <a:effectLst/>
                          <a:latin typeface="Arial "/>
                          <a:cs typeface="Arial" panose="020B0604020202020204" pitchFamily="34" charset="0"/>
                        </a:rPr>
                        <a:t>i đjep để học hỏi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justLow"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Đồng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mỗi dân tộc đều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những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đặc trưng riêng về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truyền thống,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những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đẹp để ch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ú</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ng ta tôn trọng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học hỏi.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3114335264"/>
                  </a:ext>
                </a:extLst>
              </a:tr>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dirty="0">
                          <a:ln>
                            <a:noFill/>
                          </a:ln>
                          <a:solidFill>
                            <a:srgbClr val="333333"/>
                          </a:solidFill>
                          <a:effectLst/>
                          <a:latin typeface="Arial "/>
                          <a:cs typeface="Arial" panose="020B0604020202020204" pitchFamily="34" charset="0"/>
                        </a:rPr>
                        <a:t>c. Anh K cho rằng, mọi sản phẩm của c</a:t>
                      </a:r>
                      <a:r>
                        <a:rPr kumimoji="0" lang="vi-VN" altLang="en-US" sz="17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dirty="0">
                          <a:ln>
                            <a:noFill/>
                          </a:ln>
                          <a:solidFill>
                            <a:srgbClr val="333333"/>
                          </a:solidFill>
                          <a:effectLst/>
                          <a:latin typeface="Arial "/>
                          <a:cs typeface="Arial" panose="020B0604020202020204" pitchFamily="34" charset="0"/>
                        </a:rPr>
                        <a:t>c dân tộc, c</a:t>
                      </a:r>
                      <a:r>
                        <a:rPr kumimoji="0" lang="vi-VN" altLang="en-US" sz="17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dirty="0">
                          <a:ln>
                            <a:noFill/>
                          </a:ln>
                          <a:solidFill>
                            <a:srgbClr val="333333"/>
                          </a:solidFill>
                          <a:effectLst/>
                          <a:latin typeface="Arial "/>
                          <a:cs typeface="Arial" panose="020B0604020202020204" pitchFamily="34" charset="0"/>
                        </a:rPr>
                        <a:t>c nền văn h</a:t>
                      </a:r>
                      <a:r>
                        <a:rPr kumimoji="0" lang="vi-VN" altLang="en-US" sz="17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dirty="0">
                          <a:ln>
                            <a:noFill/>
                          </a:ln>
                          <a:solidFill>
                            <a:srgbClr val="333333"/>
                          </a:solidFill>
                          <a:effectLst/>
                          <a:latin typeface="Arial "/>
                          <a:cs typeface="Arial" panose="020B0604020202020204" pitchFamily="34" charset="0"/>
                        </a:rPr>
                        <a:t>a đều tốt, đều đ</a:t>
                      </a:r>
                      <a:r>
                        <a:rPr kumimoji="0" lang="vi-VN" altLang="en-US" sz="17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dirty="0">
                          <a:ln>
                            <a:noFill/>
                          </a:ln>
                          <a:solidFill>
                            <a:srgbClr val="333333"/>
                          </a:solidFill>
                          <a:effectLst/>
                          <a:latin typeface="Arial "/>
                          <a:cs typeface="Arial" panose="020B0604020202020204" pitchFamily="34" charset="0"/>
                        </a:rPr>
                        <a:t>ng được tiếp thu v</a:t>
                      </a:r>
                      <a:r>
                        <a:rPr kumimoji="0" lang="vi-VN" altLang="en-US" sz="17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dirty="0">
                          <a:ln>
                            <a:noFill/>
                          </a:ln>
                          <a:solidFill>
                            <a:srgbClr val="333333"/>
                          </a:solidFill>
                          <a:effectLst/>
                          <a:latin typeface="Arial "/>
                          <a:cs typeface="Arial" panose="020B0604020202020204" pitchFamily="34" charset="0"/>
                        </a:rPr>
                        <a:t> học tập.</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justLow"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Không đồng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ở mỗi dân tộc, mỗi nền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bên cạnh những điều tốt đẹp, vẫn còn tồn tại một số hạn chế hoặc những phong tục, tập qu</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 không ph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ù</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hợp. Do đ</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trong qu</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tr</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giao lưu, học hỏi, ch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ú</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ng ta cần tiếp thu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chọn lọc những gi</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trị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tiến bộ của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c dân tộc trên thế giới.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4278064210"/>
                  </a:ext>
                </a:extLst>
              </a:tr>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333333"/>
                          </a:solidFill>
                          <a:effectLst/>
                          <a:latin typeface="Arial "/>
                          <a:cs typeface="Arial" panose="020B0604020202020204" pitchFamily="34" charset="0"/>
                        </a:rPr>
                        <a:t>d. Theo bạn B, cần tiếp thu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a:ln>
                            <a:noFill/>
                          </a:ln>
                          <a:solidFill>
                            <a:srgbClr val="333333"/>
                          </a:solidFill>
                          <a:effectLst/>
                          <a:latin typeface="Arial "/>
                          <a:cs typeface="Arial" panose="020B0604020202020204" pitchFamily="34" charset="0"/>
                        </a:rPr>
                        <a:t> chọn lọc những sản phẩm n</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o ph</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ù</a:t>
                      </a:r>
                      <a:r>
                        <a:rPr kumimoji="0" lang="vi-VN" altLang="en-US" sz="1700" b="0" i="0" u="none" strike="noStrike" cap="none" normalizeH="0" baseline="0">
                          <a:ln>
                            <a:noFill/>
                          </a:ln>
                          <a:solidFill>
                            <a:srgbClr val="333333"/>
                          </a:solidFill>
                          <a:effectLst/>
                          <a:latin typeface="Arial "/>
                          <a:cs typeface="Arial" panose="020B0604020202020204" pitchFamily="34" charset="0"/>
                        </a:rPr>
                        <a:t> hợp với điều kiện, ho</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n cảnh dân tộc, văn h</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a:ln>
                            <a:noFill/>
                          </a:ln>
                          <a:solidFill>
                            <a:srgbClr val="333333"/>
                          </a:solidFill>
                          <a:effectLst/>
                          <a:latin typeface="Arial "/>
                          <a:cs typeface="Arial" panose="020B0604020202020204" pitchFamily="34" charset="0"/>
                        </a:rPr>
                        <a:t>a của đất nước m</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ì</a:t>
                      </a:r>
                      <a:r>
                        <a:rPr kumimoji="0" lang="vi-VN" altLang="en-US" sz="1700" b="0" i="0" u="none" strike="noStrike" cap="none" normalizeH="0" baseline="0">
                          <a:ln>
                            <a:noFill/>
                          </a:ln>
                          <a:solidFill>
                            <a:srgbClr val="333333"/>
                          </a:solidFill>
                          <a:effectLst/>
                          <a:latin typeface="Arial "/>
                          <a:cs typeface="Arial" panose="020B0604020202020204" pitchFamily="34" charset="0"/>
                        </a:rPr>
                        <a:t>nh.</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justLow"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Đồng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mỗi dân tộc, mỗi nền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đều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những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đặc trưng riêng biệt. Những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y được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th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ph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t triển dựa trên những điều kiện, ho</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 cảnh đặc th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ù</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của dân tộc/ quốc gia đ</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vậy, trong qu</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tr</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giao lưu, học hỏi, ch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ú</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ng ta cần tiếp thu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chọn lọc những gi</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trị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tiến bộ, ph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ù</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hợp với điều kiện, ho</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 cảnh dân tộc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của đất nước m</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không nên tiếp thu to</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 bộ một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ch m</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y m</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c, sao ch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é</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p nguyên bản,</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a:t>
                      </a:r>
                      <a:endPar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extLst>
                  <a:ext uri="{0D108BD9-81ED-4DB2-BD59-A6C34878D82A}">
                    <a16:rowId xmlns:a16="http://schemas.microsoft.com/office/drawing/2014/main" val="2257790302"/>
                  </a:ext>
                </a:extLst>
              </a:tr>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333333"/>
                          </a:solidFill>
                          <a:effectLst/>
                          <a:latin typeface="Arial "/>
                          <a:cs typeface="Arial" panose="020B0604020202020204" pitchFamily="34" charset="0"/>
                        </a:rPr>
                        <a:t>e. Với niềm đam mê du lịch, chụp ảnh v</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 t</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ì</a:t>
                      </a:r>
                      <a:r>
                        <a:rPr kumimoji="0" lang="vi-VN" altLang="en-US" sz="1700" b="0" i="0" u="none" strike="noStrike" cap="none" normalizeH="0" baseline="0">
                          <a:ln>
                            <a:noFill/>
                          </a:ln>
                          <a:solidFill>
                            <a:srgbClr val="333333"/>
                          </a:solidFill>
                          <a:effectLst/>
                          <a:latin typeface="Arial "/>
                          <a:cs typeface="Arial" panose="020B0604020202020204" pitchFamily="34" charset="0"/>
                        </a:rPr>
                        <a:t>m hiểi văn h</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ó</a:t>
                      </a:r>
                      <a:r>
                        <a:rPr kumimoji="0" lang="vi-VN" altLang="en-US" sz="1700" b="0" i="0" u="none" strike="noStrike" cap="none" normalizeH="0" baseline="0">
                          <a:ln>
                            <a:noFill/>
                          </a:ln>
                          <a:solidFill>
                            <a:srgbClr val="333333"/>
                          </a:solidFill>
                          <a:effectLst/>
                          <a:latin typeface="Arial "/>
                          <a:cs typeface="Arial" panose="020B0604020202020204" pitchFamily="34" charset="0"/>
                        </a:rPr>
                        <a:t>a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a:ln>
                            <a:noFill/>
                          </a:ln>
                          <a:solidFill>
                            <a:srgbClr val="333333"/>
                          </a:solidFill>
                          <a:effectLst/>
                          <a:latin typeface="Arial "/>
                          <a:cs typeface="Arial" panose="020B0604020202020204" pitchFamily="34" charset="0"/>
                        </a:rPr>
                        <a:t>c dân tộc, chị N......</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justLow"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Đồng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động của chị N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c</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c bạn đã thể hiện t</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nh yêu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sự tôn trọng về đa dạng dân tộc v</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 văn h</a:t>
                      </a:r>
                      <a:r>
                        <a:rPr kumimoji="0" lang="vi-VN" altLang="en-US" sz="1700" b="0" i="0" u="none" strike="noStrike" cap="none" normalizeH="0" baseline="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a:ln>
                            <a:noFill/>
                          </a:ln>
                          <a:solidFill>
                            <a:srgbClr val="000000"/>
                          </a:solidFill>
                          <a:effectLst/>
                          <a:latin typeface="Arial "/>
                          <a:ea typeface="Batang" panose="02030600000101010101" pitchFamily="18" charset="-127"/>
                          <a:cs typeface="Open Sans" panose="020B0606030504020204" pitchFamily="34" charset="0"/>
                        </a:rPr>
                        <a:t>a của Việt Nam.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2429949314"/>
                  </a:ext>
                </a:extLst>
              </a:tr>
              <a:tr h="304800">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a:ln>
                            <a:noFill/>
                          </a:ln>
                          <a:solidFill>
                            <a:srgbClr val="333333"/>
                          </a:solidFill>
                          <a:effectLst/>
                          <a:latin typeface="Arial "/>
                          <a:cs typeface="Arial" panose="020B0604020202020204" pitchFamily="34" charset="0"/>
                        </a:rPr>
                        <a:t>g. Bố mẹ H không xem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a:ln>
                            <a:noFill/>
                          </a:ln>
                          <a:solidFill>
                            <a:srgbClr val="333333"/>
                          </a:solidFill>
                          <a:effectLst/>
                          <a:latin typeface="Arial "/>
                          <a:cs typeface="Arial" panose="020B0604020202020204" pitchFamily="34" charset="0"/>
                        </a:rPr>
                        <a:t>c chương tr</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ì</a:t>
                      </a:r>
                      <a:r>
                        <a:rPr kumimoji="0" lang="vi-VN" altLang="en-US" sz="1700" b="0" i="0" u="none" strike="noStrike" cap="none" normalizeH="0" baseline="0">
                          <a:ln>
                            <a:noFill/>
                          </a:ln>
                          <a:solidFill>
                            <a:srgbClr val="333333"/>
                          </a:solidFill>
                          <a:effectLst/>
                          <a:latin typeface="Arial "/>
                          <a:cs typeface="Arial" panose="020B0604020202020204" pitchFamily="34" charset="0"/>
                        </a:rPr>
                        <a:t>nh nghệ thuật nước ngo</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i m</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à</a:t>
                      </a:r>
                      <a:r>
                        <a:rPr kumimoji="0" lang="vi-VN" altLang="en-US" sz="1700" b="0" i="0" u="none" strike="noStrike" cap="none" normalizeH="0" baseline="0">
                          <a:ln>
                            <a:noFill/>
                          </a:ln>
                          <a:solidFill>
                            <a:srgbClr val="333333"/>
                          </a:solidFill>
                          <a:effectLst/>
                          <a:latin typeface="Arial "/>
                          <a:cs typeface="Arial" panose="020B0604020202020204" pitchFamily="34" charset="0"/>
                        </a:rPr>
                        <a:t> chỉ cem c</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á</a:t>
                      </a:r>
                      <a:r>
                        <a:rPr kumimoji="0" lang="vi-VN" altLang="en-US" sz="1700" b="0" i="0" u="none" strike="noStrike" cap="none" normalizeH="0" baseline="0">
                          <a:ln>
                            <a:noFill/>
                          </a:ln>
                          <a:solidFill>
                            <a:srgbClr val="333333"/>
                          </a:solidFill>
                          <a:effectLst/>
                          <a:latin typeface="Arial "/>
                          <a:cs typeface="Arial" panose="020B0604020202020204" pitchFamily="34" charset="0"/>
                        </a:rPr>
                        <a:t>c chương tr</a:t>
                      </a:r>
                      <a:r>
                        <a:rPr kumimoji="0" lang="vi-VN" altLang="en-US" sz="1700" b="0" i="0" u="none" strike="noStrike" cap="none" normalizeH="0" baseline="0">
                          <a:ln>
                            <a:noFill/>
                          </a:ln>
                          <a:solidFill>
                            <a:srgbClr val="333333"/>
                          </a:solidFill>
                          <a:effectLst/>
                          <a:latin typeface="Arial" panose="020B0604020202020204" pitchFamily="34" charset="0"/>
                          <a:cs typeface="Arial" panose="020B0604020202020204" pitchFamily="34" charset="0"/>
                        </a:rPr>
                        <a:t>ì</a:t>
                      </a:r>
                      <a:r>
                        <a:rPr kumimoji="0" lang="vi-VN" altLang="en-US" sz="1700" b="0" i="0" u="none" strike="noStrike" cap="none" normalizeH="0" baseline="0">
                          <a:ln>
                            <a:noFill/>
                          </a:ln>
                          <a:solidFill>
                            <a:srgbClr val="333333"/>
                          </a:solidFill>
                          <a:effectLst/>
                          <a:latin typeface="Arial "/>
                          <a:cs typeface="Arial" panose="020B0604020202020204" pitchFamily="34" charset="0"/>
                        </a:rPr>
                        <a:t>nh nghệ thuật Việt Nam...</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marL="0" algn="l" defTabSz="914400" rtl="0" eaLnBrk="1" latinLnBrk="0" hangingPunct="1">
                        <a:lnSpc>
                          <a:spcPct val="90000"/>
                        </a:lnSpc>
                        <a:spcBef>
                          <a:spcPts val="1000"/>
                        </a:spcBef>
                        <a:buFont typeface="Arial" panose="020B0604020202020204" pitchFamily="34" charset="0"/>
                        <a:defRPr sz="2400" kern="1200">
                          <a:solidFill>
                            <a:schemeClr val="tx1"/>
                          </a:solidFill>
                          <a:latin typeface="Arial" panose="020B0604020202020204" pitchFamily="34" charset="0"/>
                        </a:defRPr>
                      </a:lvl1pPr>
                      <a:lvl2pPr marL="457200" algn="l" defTabSz="914400" rtl="0" eaLnBrk="1" latinLnBrk="0" hangingPunct="1">
                        <a:lnSpc>
                          <a:spcPct val="90000"/>
                        </a:lnSpc>
                        <a:spcBef>
                          <a:spcPts val="500"/>
                        </a:spcBef>
                        <a:buFont typeface="Arial" panose="020B0604020202020204" pitchFamily="34" charset="0"/>
                        <a:defRPr sz="2000" kern="1200">
                          <a:solidFill>
                            <a:schemeClr val="tx1"/>
                          </a:solidFill>
                          <a:latin typeface="Arial" panose="020B0604020202020204" pitchFamily="34" charset="0"/>
                        </a:defRPr>
                      </a:lvl2pPr>
                      <a:lvl3pPr marL="914400" algn="l" defTabSz="914400" rtl="0" eaLnBrk="1" latinLnBrk="0" hangingPunct="1">
                        <a:lnSpc>
                          <a:spcPct val="90000"/>
                        </a:lnSpc>
                        <a:spcBef>
                          <a:spcPts val="500"/>
                        </a:spcBef>
                        <a:buFont typeface="Arial" panose="020B0604020202020204" pitchFamily="34" charset="0"/>
                        <a:defRPr sz="1800" kern="1200">
                          <a:solidFill>
                            <a:schemeClr val="tx1"/>
                          </a:solidFill>
                          <a:latin typeface="Arial" panose="020B0604020202020204" pitchFamily="34" charset="0"/>
                        </a:defRPr>
                      </a:lvl3pPr>
                      <a:lvl4pPr marL="13716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4pPr>
                      <a:lvl5pPr marL="1828800" algn="l" defTabSz="914400" rtl="0" eaLnBrk="1" latinLnBrk="0" hangingPunct="1">
                        <a:lnSpc>
                          <a:spcPct val="90000"/>
                        </a:lnSpc>
                        <a:spcBef>
                          <a:spcPts val="500"/>
                        </a:spcBef>
                        <a:buFont typeface="Arial" panose="020B0604020202020204" pitchFamily="34" charset="0"/>
                        <a:defRPr sz="1600" kern="1200">
                          <a:solidFill>
                            <a:schemeClr val="tx1"/>
                          </a:solidFill>
                          <a:latin typeface="Arial" panose="020B0604020202020204" pitchFamily="34" charset="0"/>
                        </a:defRPr>
                      </a:lvl5pPr>
                      <a:lvl6pPr marL="22860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6pPr>
                      <a:lvl7pPr marL="27432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7pPr>
                      <a:lvl8pPr marL="32004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8pPr>
                      <a:lvl9pPr marL="3657600" algn="l" defTabSz="914400" rtl="0" eaLnBrk="1" fontAlgn="base" latinLnBrk="0" hangingPunct="1">
                        <a:lnSpc>
                          <a:spcPct val="90000"/>
                        </a:lnSpc>
                        <a:spcBef>
                          <a:spcPts val="500"/>
                        </a:spcBef>
                        <a:spcAft>
                          <a:spcPct val="0"/>
                        </a:spcAft>
                        <a:buFont typeface="Arial" panose="020B0604020202020204" pitchFamily="34" charset="0"/>
                        <a:defRPr sz="1600" kern="1200">
                          <a:solidFill>
                            <a:schemeClr val="tx1"/>
                          </a:solidFill>
                          <a:latin typeface="Arial" panose="020B0604020202020204" pitchFamily="34" charset="0"/>
                        </a:defRPr>
                      </a:lvl9pPr>
                    </a:lstStyle>
                    <a:p>
                      <a:pPr marL="0" marR="0" lvl="0" indent="0" algn="justLow" defTabSz="914400" rtl="0" eaLnBrk="1" fontAlgn="base" latinLnBrk="0" hangingPunct="1">
                        <a:lnSpc>
                          <a:spcPct val="90000"/>
                        </a:lnSpc>
                        <a:spcBef>
                          <a:spcPts val="1000"/>
                        </a:spcBef>
                        <a:spcAft>
                          <a:spcPct val="0"/>
                        </a:spcAft>
                        <a:buClrTx/>
                        <a:buSzTx/>
                        <a:buFont typeface="Arial" panose="020B0604020202020204" pitchFamily="34" charset="0"/>
                        <a:buNone/>
                        <a:tabLst/>
                      </a:pP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Không đồng t</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nh. V</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 việc xem c</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c chương tr</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ì</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nh văn h</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a nghệ thuật nước ngo</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i cũng l</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 một h</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nh vi thể hiện sự tôn trọng đa dạng dân tộc v</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à</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 c</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á</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c nền văn h</a:t>
                      </a:r>
                      <a:r>
                        <a:rPr kumimoji="0" lang="vi-VN" altLang="en-US" sz="1700" b="0" i="0" u="none" strike="noStrike" cap="none" normalizeH="0" baseline="0" dirty="0">
                          <a:ln>
                            <a:noFill/>
                          </a:ln>
                          <a:solidFill>
                            <a:srgbClr val="000000"/>
                          </a:solidFill>
                          <a:effectLst/>
                          <a:latin typeface="Arial" panose="020B0604020202020204" pitchFamily="34" charset="0"/>
                          <a:ea typeface="Batang" panose="02030600000101010101" pitchFamily="18" charset="-127"/>
                          <a:cs typeface="Open Sans" panose="020B0606030504020204" pitchFamily="34" charset="0"/>
                        </a:rPr>
                        <a:t>ó</a:t>
                      </a:r>
                      <a:r>
                        <a:rPr kumimoji="0" lang="vi-VN" altLang="en-US" sz="1700" b="0" i="0" u="none" strike="noStrike" cap="none" normalizeH="0" baseline="0" dirty="0">
                          <a:ln>
                            <a:noFill/>
                          </a:ln>
                          <a:solidFill>
                            <a:srgbClr val="000000"/>
                          </a:solidFill>
                          <a:effectLst/>
                          <a:latin typeface="Arial "/>
                          <a:ea typeface="Batang" panose="02030600000101010101" pitchFamily="18" charset="-127"/>
                          <a:cs typeface="Open Sans" panose="020B0606030504020204" pitchFamily="34" charset="0"/>
                        </a:rPr>
                        <a:t>a trên thế giới.</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886737303"/>
                  </a:ext>
                </a:extLst>
              </a:tr>
            </a:tbl>
          </a:graphicData>
        </a:graphic>
      </p:graphicFrame>
    </p:spTree>
    <p:extLst>
      <p:ext uri="{BB962C8B-B14F-4D97-AF65-F5344CB8AC3E}">
        <p14:creationId xmlns:p14="http://schemas.microsoft.com/office/powerpoint/2010/main" val="1332644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B34322-441A-4398-9039-01AB8830C2BE}"/>
              </a:ext>
            </a:extLst>
          </p:cNvPr>
          <p:cNvPicPr>
            <a:picLocks noChangeAspect="1"/>
          </p:cNvPicPr>
          <p:nvPr/>
        </p:nvPicPr>
        <p:blipFill>
          <a:blip r:embed="rId2"/>
          <a:stretch>
            <a:fillRect/>
          </a:stretch>
        </p:blipFill>
        <p:spPr>
          <a:xfrm>
            <a:off x="0" y="0"/>
            <a:ext cx="12192000" cy="6857999"/>
          </a:xfrm>
          <a:prstGeom prst="rect">
            <a:avLst/>
          </a:prstGeom>
        </p:spPr>
      </p:pic>
      <p:sp>
        <p:nvSpPr>
          <p:cNvPr id="4" name="Footer Placeholder 3">
            <a:extLst>
              <a:ext uri="{FF2B5EF4-FFF2-40B4-BE49-F238E27FC236}">
                <a16:creationId xmlns:a16="http://schemas.microsoft.com/office/drawing/2014/main" id="{E2D6C051-512B-41B0-B548-2F20624B54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8">
            <a:extLst>
              <a:ext uri="{FF2B5EF4-FFF2-40B4-BE49-F238E27FC236}">
                <a16:creationId xmlns:a16="http://schemas.microsoft.com/office/drawing/2014/main" id="{3B886643-BE90-44D0-A5EC-881698C3F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3312" y="4569919"/>
            <a:ext cx="1791826" cy="2536577"/>
          </a:xfrm>
          <a:prstGeom prst="rect">
            <a:avLst/>
          </a:prstGeom>
        </p:spPr>
      </p:pic>
      <p:sp>
        <p:nvSpPr>
          <p:cNvPr id="17" name="TextBox 16">
            <a:extLst>
              <a:ext uri="{FF2B5EF4-FFF2-40B4-BE49-F238E27FC236}">
                <a16:creationId xmlns:a16="http://schemas.microsoft.com/office/drawing/2014/main" id="{F05FE60B-CEBA-4014-BD22-378D66BA4F28}"/>
              </a:ext>
            </a:extLst>
          </p:cNvPr>
          <p:cNvSpPr txBox="1"/>
          <p:nvPr/>
        </p:nvSpPr>
        <p:spPr>
          <a:xfrm>
            <a:off x="-28259" y="17048"/>
            <a:ext cx="11105990" cy="584775"/>
          </a:xfrm>
          <a:prstGeom prst="rect">
            <a:avLst/>
          </a:prstGeom>
          <a:solidFill>
            <a:schemeClr val="accent4">
              <a:lumMod val="20000"/>
              <a:lumOff val="8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241300" algn="l"/>
              </a:tabLst>
              <a:defRPr/>
            </a:pP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Em</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đồng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ý hay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không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đồng</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nào</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dưới</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đây</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Vì</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sao</a:t>
            </a:r>
            <a:r>
              <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Times New Roman" panose="020206030504050203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9Slide05 Brannboll Ny" panose="02000000000000000000" pitchFamily="2"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A83E905-4292-F062-A018-9686616371CF}"/>
              </a:ext>
            </a:extLst>
          </p:cNvPr>
          <p:cNvPicPr>
            <a:picLocks noChangeAspect="1"/>
          </p:cNvPicPr>
          <p:nvPr/>
        </p:nvPicPr>
        <p:blipFill>
          <a:blip r:embed="rId4"/>
          <a:stretch>
            <a:fillRect/>
          </a:stretch>
        </p:blipFill>
        <p:spPr>
          <a:xfrm>
            <a:off x="-104179" y="480462"/>
            <a:ext cx="11583404" cy="6498899"/>
          </a:xfrm>
          <a:prstGeom prst="rect">
            <a:avLst/>
          </a:prstGeom>
        </p:spPr>
      </p:pic>
    </p:spTree>
    <p:extLst>
      <p:ext uri="{BB962C8B-B14F-4D97-AF65-F5344CB8AC3E}">
        <p14:creationId xmlns:p14="http://schemas.microsoft.com/office/powerpoint/2010/main" val="2502490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E3DAA-E396-4FAE-B7AB-11C4DEC10C14}"/>
              </a:ext>
            </a:extLst>
          </p:cNvPr>
          <p:cNvPicPr>
            <a:picLocks noChangeAspect="1"/>
          </p:cNvPicPr>
          <p:nvPr/>
        </p:nvPicPr>
        <p:blipFill>
          <a:blip r:embed="rId3"/>
          <a:stretch>
            <a:fillRect/>
          </a:stretch>
        </p:blipFill>
        <p:spPr>
          <a:xfrm>
            <a:off x="-255102" y="1"/>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2788169" y="154860"/>
            <a:ext cx="5869355"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234149" y="1105107"/>
            <a:ext cx="4375638" cy="4082892"/>
            <a:chOff x="7704888" y="1384847"/>
            <a:chExt cx="4375638"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375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sp>
        <p:nvSpPr>
          <p:cNvPr id="9" name="TextBox 8">
            <a:extLst>
              <a:ext uri="{FF2B5EF4-FFF2-40B4-BE49-F238E27FC236}">
                <a16:creationId xmlns:a16="http://schemas.microsoft.com/office/drawing/2014/main" id="{62902D9D-3F7B-5483-6C1C-24759EB983E8}"/>
              </a:ext>
            </a:extLst>
          </p:cNvPr>
          <p:cNvSpPr txBox="1"/>
          <p:nvPr/>
        </p:nvSpPr>
        <p:spPr>
          <a:xfrm>
            <a:off x="4949951" y="1705604"/>
            <a:ext cx="5580599" cy="4658711"/>
          </a:xfrm>
          <a:prstGeom prst="rect">
            <a:avLst/>
          </a:prstGeom>
          <a:noFill/>
        </p:spPr>
        <p:txBody>
          <a:bodyPr wrap="square">
            <a:spAutoFit/>
          </a:bodyPr>
          <a:lstStyle/>
          <a:p>
            <a:pPr algn="just">
              <a:lnSpc>
                <a:spcPct val="115000"/>
              </a:lnSpc>
              <a:spcAft>
                <a:spcPts val="1000"/>
              </a:spcAft>
            </a:pP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Em</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sẽ</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xử</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lí</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như</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thế</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nào</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nếu</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là</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nhân</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vật</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trong</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tình</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huống</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 </a:t>
            </a:r>
            <a:r>
              <a:rPr lang="en-US" sz="2800" b="1" dirty="0" err="1">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sau</a:t>
            </a:r>
            <a:r>
              <a:rPr lang="en-US" sz="2800" b="1"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rPr>
              <a:t>?</a:t>
            </a:r>
            <a:endParaRPr lang="en-US" sz="2800" dirty="0">
              <a:solidFill>
                <a:srgbClr val="3333CC"/>
              </a:solidFill>
              <a:effectLst/>
              <a:latin typeface="#9Slide05 Brannboll Ny" panose="02000000000000000000" pitchFamily="2" charset="0"/>
              <a:ea typeface="Times New Roman" panose="02020603050405020304" pitchFamily="18" charset="0"/>
              <a:cs typeface="Times New Roman" panose="02020603050405020304" pitchFamily="18" charset="0"/>
            </a:endParaRPr>
          </a:p>
          <a:p>
            <a:pPr algn="just"/>
            <a:r>
              <a:rPr lang="vi-VN" sz="2800" b="0" i="0" dirty="0">
                <a:solidFill>
                  <a:srgbClr val="3333CC"/>
                </a:solidFill>
                <a:effectLst/>
                <a:latin typeface="#9Slide05 Brannboll Ny" panose="02000000000000000000" pitchFamily="2" charset="0"/>
              </a:rPr>
              <a:t>a) Anh S mang trong mình dòng máu Việt Nam và Mỹ gốc Phi nên bị một số bạn trong lớp trêu chọc về màu da.</a:t>
            </a:r>
          </a:p>
          <a:p>
            <a:pPr algn="just"/>
            <a:r>
              <a:rPr lang="vi-VN" sz="2800" b="0" i="0" dirty="0">
                <a:solidFill>
                  <a:srgbClr val="3333CC"/>
                </a:solidFill>
                <a:effectLst/>
                <a:latin typeface="#9Slide05 Brannboll Ny" panose="02000000000000000000" pitchFamily="2" charset="0"/>
              </a:rPr>
              <a:t>b) Bạn M rất thích đọc sách về các dân tộc, các nền văn hóa trên thế giới nhưng bố mẹ lại yêu cầu phải dành thời gian để học các môn học chính khoá trong nhà trường.</a:t>
            </a:r>
          </a:p>
        </p:txBody>
      </p:sp>
    </p:spTree>
    <p:extLst>
      <p:ext uri="{BB962C8B-B14F-4D97-AF65-F5344CB8AC3E}">
        <p14:creationId xmlns:p14="http://schemas.microsoft.com/office/powerpoint/2010/main" val="3962464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7E3DAA-E396-4FAE-B7AB-11C4DEC10C14}"/>
              </a:ext>
            </a:extLst>
          </p:cNvPr>
          <p:cNvPicPr>
            <a:picLocks noChangeAspect="1"/>
          </p:cNvPicPr>
          <p:nvPr/>
        </p:nvPicPr>
        <p:blipFill>
          <a:blip r:embed="rId3"/>
          <a:stretch>
            <a:fillRect/>
          </a:stretch>
        </p:blipFill>
        <p:spPr>
          <a:xfrm>
            <a:off x="-255102" y="-42050"/>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102" y="2792936"/>
            <a:ext cx="1774413" cy="3955199"/>
          </a:xfrm>
          <a:prstGeom prst="rect">
            <a:avLst/>
          </a:prstGeom>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5722" y="-134300"/>
            <a:ext cx="1694696" cy="1346220"/>
          </a:xfrm>
          <a:prstGeom prst="rect">
            <a:avLst/>
          </a:prstGeom>
        </p:spPr>
      </p:pic>
      <p:pic>
        <p:nvPicPr>
          <p:cNvPr id="6" name="图片 66">
            <a:extLst>
              <a:ext uri="{FF2B5EF4-FFF2-40B4-BE49-F238E27FC236}">
                <a16:creationId xmlns:a16="http://schemas.microsoft.com/office/drawing/2014/main" id="{E0106C5C-2049-42A2-8771-7304C6CFFC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5275" y="-20430"/>
            <a:ext cx="7990800"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F8A9EDE8-E157-499D-A393-DEEED3A6142A}"/>
              </a:ext>
            </a:extLst>
          </p:cNvPr>
          <p:cNvSpPr txBox="1">
            <a:spLocks noChangeArrowheads="1"/>
          </p:cNvSpPr>
          <p:nvPr/>
        </p:nvSpPr>
        <p:spPr bwMode="auto">
          <a:xfrm>
            <a:off x="2788169" y="154860"/>
            <a:ext cx="586935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endParaRPr>
          </a:p>
        </p:txBody>
      </p:sp>
      <p:sp>
        <p:nvSpPr>
          <p:cNvPr id="71" name="Rectangle 3">
            <a:extLst>
              <a:ext uri="{FF2B5EF4-FFF2-40B4-BE49-F238E27FC236}">
                <a16:creationId xmlns:a16="http://schemas.microsoft.com/office/drawing/2014/main" id="{E5323453-9503-4AF1-B7FF-C1363B605A58}"/>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cs typeface="Times New Roman" panose="02020603050405020304" pitchFamily="18" charset="0"/>
            </a:endParaRPr>
          </a:p>
        </p:txBody>
      </p:sp>
      <p:sp>
        <p:nvSpPr>
          <p:cNvPr id="72" name="Rectangle 4">
            <a:extLst>
              <a:ext uri="{FF2B5EF4-FFF2-40B4-BE49-F238E27FC236}">
                <a16:creationId xmlns:a16="http://schemas.microsoft.com/office/drawing/2014/main" id="{EF80E8EB-E9B5-47E3-AC56-3E42E0E60D4C}"/>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Ý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kiến</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chung</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cả</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nhóm</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chủ</a:t>
            </a:r>
            <a:r>
              <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18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đề</a:t>
            </a:r>
            <a:endParaRPr kumimoji="0" lang="en-US" sz="18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nvGrpSpPr>
          <p:cNvPr id="73" name="Group 72">
            <a:extLst>
              <a:ext uri="{FF2B5EF4-FFF2-40B4-BE49-F238E27FC236}">
                <a16:creationId xmlns:a16="http://schemas.microsoft.com/office/drawing/2014/main" id="{718663EA-35DE-4FF5-9CBD-FF8DD629FB8C}"/>
              </a:ext>
            </a:extLst>
          </p:cNvPr>
          <p:cNvGrpSpPr/>
          <p:nvPr/>
        </p:nvGrpSpPr>
        <p:grpSpPr>
          <a:xfrm>
            <a:off x="234149" y="1105107"/>
            <a:ext cx="4375638" cy="4082892"/>
            <a:chOff x="7704888" y="1384847"/>
            <a:chExt cx="4375638" cy="4082892"/>
          </a:xfrm>
        </p:grpSpPr>
        <p:sp>
          <p:nvSpPr>
            <p:cNvPr id="74" name="Text Box 5">
              <a:extLst>
                <a:ext uri="{FF2B5EF4-FFF2-40B4-BE49-F238E27FC236}">
                  <a16:creationId xmlns:a16="http://schemas.microsoft.com/office/drawing/2014/main"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cs typeface="Times New Roman" panose="02020603050405020304" pitchFamily="18" charset="0"/>
                </a:rPr>
                <a:t>Viết</a:t>
              </a:r>
              <a:r>
                <a:rPr kumimoji="0" lang="en-US" altLang="en-US" sz="1800" b="0" i="0" u="none" strike="noStrike" kern="0" cap="none" spc="0" normalizeH="0" baseline="0" noProof="0">
                  <a:ln>
                    <a:noFill/>
                  </a:ln>
                  <a:solidFill>
                    <a:srgbClr val="DDDDDD"/>
                  </a:solidFill>
                  <a:effectLst/>
                  <a:uLnTx/>
                  <a:uFillTx/>
                  <a:cs typeface="Times New Roman" panose="02020603050405020304" pitchFamily="18" charset="0"/>
                </a:rPr>
                <a:t> </a:t>
              </a:r>
              <a:r>
                <a:rPr kumimoji="0" lang="en-US" altLang="en-US" sz="1800" b="0" i="0" u="none" strike="noStrike" kern="0" cap="none" spc="0" normalizeH="0" baseline="0" noProof="0">
                  <a:ln>
                    <a:noFill/>
                  </a:ln>
                  <a:solidFill>
                    <a:srgbClr val="0C441B"/>
                  </a:solidFill>
                  <a:effectLst/>
                  <a:uLnTx/>
                  <a:uFillTx/>
                  <a:cs typeface="Times New Roman" panose="02020603050405020304" pitchFamily="18" charset="0"/>
                </a:rPr>
                <a:t>ý kiến cá nhân</a:t>
              </a:r>
            </a:p>
          </p:txBody>
        </p:sp>
        <p:sp>
          <p:nvSpPr>
            <p:cNvPr id="75" name="Line 6">
              <a:extLst>
                <a:ext uri="{FF2B5EF4-FFF2-40B4-BE49-F238E27FC236}">
                  <a16:creationId xmlns:a16="http://schemas.microsoft.com/office/drawing/2014/main"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Times New Roman" panose="02020603050405020304" pitchFamily="18" charset="0"/>
                <a:cs typeface="Times New Roman" panose="02020603050405020304" pitchFamily="18" charset="0"/>
              </a:endParaRPr>
            </a:p>
          </p:txBody>
        </p:sp>
        <p:sp>
          <p:nvSpPr>
            <p:cNvPr id="76" name="Line 7">
              <a:extLst>
                <a:ext uri="{FF2B5EF4-FFF2-40B4-BE49-F238E27FC236}">
                  <a16:creationId xmlns:a16="http://schemas.microsoft.com/office/drawing/2014/main"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Times New Roman" panose="02020603050405020304" pitchFamily="18" charset="0"/>
                <a:cs typeface="Times New Roman" panose="02020603050405020304" pitchFamily="18" charset="0"/>
              </a:endParaRPr>
            </a:p>
          </p:txBody>
        </p:sp>
        <p:sp>
          <p:nvSpPr>
            <p:cNvPr id="77" name="Line 8">
              <a:extLst>
                <a:ext uri="{FF2B5EF4-FFF2-40B4-BE49-F238E27FC236}">
                  <a16:creationId xmlns:a16="http://schemas.microsoft.com/office/drawing/2014/main"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Times New Roman" panose="02020603050405020304" pitchFamily="18" charset="0"/>
                <a:cs typeface="Times New Roman" panose="02020603050405020304" pitchFamily="18" charset="0"/>
              </a:endParaRPr>
            </a:p>
          </p:txBody>
        </p:sp>
        <p:sp>
          <p:nvSpPr>
            <p:cNvPr id="78" name="Line 9">
              <a:extLst>
                <a:ext uri="{FF2B5EF4-FFF2-40B4-BE49-F238E27FC236}">
                  <a16:creationId xmlns:a16="http://schemas.microsoft.com/office/drawing/2014/main"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Times New Roman" panose="02020603050405020304" pitchFamily="18" charset="0"/>
                <a:cs typeface="Times New Roman" panose="02020603050405020304" pitchFamily="18" charset="0"/>
              </a:endParaRPr>
            </a:p>
          </p:txBody>
        </p:sp>
        <p:sp>
          <p:nvSpPr>
            <p:cNvPr id="79" name="Oval 10">
              <a:extLst>
                <a:ext uri="{FF2B5EF4-FFF2-40B4-BE49-F238E27FC236}">
                  <a16:creationId xmlns:a16="http://schemas.microsoft.com/office/drawing/2014/main"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cs typeface="Times New Roman" panose="02020603050405020304" pitchFamily="18" charset="0"/>
                </a:rPr>
                <a:t>1</a:t>
              </a:r>
            </a:p>
          </p:txBody>
        </p:sp>
        <p:sp>
          <p:nvSpPr>
            <p:cNvPr id="80" name="Oval 11">
              <a:extLst>
                <a:ext uri="{FF2B5EF4-FFF2-40B4-BE49-F238E27FC236}">
                  <a16:creationId xmlns:a16="http://schemas.microsoft.com/office/drawing/2014/main"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cs typeface="Times New Roman" panose="02020603050405020304" pitchFamily="18" charset="0"/>
                </a:rPr>
                <a:t>3</a:t>
              </a:r>
            </a:p>
          </p:txBody>
        </p:sp>
        <p:sp>
          <p:nvSpPr>
            <p:cNvPr id="81" name="Oval 12">
              <a:extLst>
                <a:ext uri="{FF2B5EF4-FFF2-40B4-BE49-F238E27FC236}">
                  <a16:creationId xmlns:a16="http://schemas.microsoft.com/office/drawing/2014/main"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cs typeface="Times New Roman" panose="02020603050405020304" pitchFamily="18" charset="0"/>
                </a:rPr>
                <a:t>4</a:t>
              </a:r>
            </a:p>
          </p:txBody>
        </p:sp>
        <p:sp>
          <p:nvSpPr>
            <p:cNvPr id="82" name="Oval 13">
              <a:extLst>
                <a:ext uri="{FF2B5EF4-FFF2-40B4-BE49-F238E27FC236}">
                  <a16:creationId xmlns:a16="http://schemas.microsoft.com/office/drawing/2014/main"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cs typeface="Times New Roman" panose="02020603050405020304" pitchFamily="18" charset="0"/>
                </a:rPr>
                <a:t>2</a:t>
              </a:r>
            </a:p>
          </p:txBody>
        </p:sp>
        <p:sp>
          <p:nvSpPr>
            <p:cNvPr id="83" name="Text Box 14">
              <a:extLst>
                <a:ext uri="{FF2B5EF4-FFF2-40B4-BE49-F238E27FC236}">
                  <a16:creationId xmlns:a16="http://schemas.microsoft.com/office/drawing/2014/main"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Viết</a:t>
              </a:r>
              <a:r>
                <a:rPr kumimoji="0" lang="en-US" altLang="en-US" sz="1800" b="0" i="0" u="none" strike="noStrike" kern="0" cap="none" spc="0" normalizeH="0" baseline="0" noProof="0" dirty="0">
                  <a:ln>
                    <a:noFill/>
                  </a:ln>
                  <a:solidFill>
                    <a:srgbClr val="DDDDDD"/>
                  </a:solidFill>
                  <a:effectLst/>
                  <a:uLnTx/>
                  <a:uFillTx/>
                  <a:cs typeface="Times New Roman" panose="02020603050405020304" pitchFamily="18" charset="0"/>
                </a:rPr>
                <a:t> </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ý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kiến</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cá</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nhân</a:t>
              </a:r>
              <a:endPar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endParaRPr>
            </a:p>
          </p:txBody>
        </p:sp>
        <p:sp>
          <p:nvSpPr>
            <p:cNvPr id="84" name="Text Box 15">
              <a:extLst>
                <a:ext uri="{FF2B5EF4-FFF2-40B4-BE49-F238E27FC236}">
                  <a16:creationId xmlns:a16="http://schemas.microsoft.com/office/drawing/2014/main"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Viết</a:t>
              </a:r>
              <a:r>
                <a:rPr kumimoji="0" lang="en-US" altLang="en-US" sz="1800" b="0" i="0" u="none" strike="noStrike" kern="0" cap="none" spc="0" normalizeH="0" baseline="0" noProof="0" dirty="0">
                  <a:ln>
                    <a:noFill/>
                  </a:ln>
                  <a:solidFill>
                    <a:srgbClr val="DDDDDD"/>
                  </a:solidFill>
                  <a:effectLst/>
                  <a:uLnTx/>
                  <a:uFillTx/>
                  <a:cs typeface="Times New Roman" panose="02020603050405020304" pitchFamily="18" charset="0"/>
                </a:rPr>
                <a:t> </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ý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kiến</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cá</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nhân</a:t>
              </a:r>
              <a:endPar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endParaRPr>
            </a:p>
          </p:txBody>
        </p:sp>
        <p:sp>
          <p:nvSpPr>
            <p:cNvPr id="85" name="Text Box 16">
              <a:extLst>
                <a:ext uri="{FF2B5EF4-FFF2-40B4-BE49-F238E27FC236}">
                  <a16:creationId xmlns:a16="http://schemas.microsoft.com/office/drawing/2014/main"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Viết</a:t>
              </a:r>
              <a:r>
                <a:rPr kumimoji="0" lang="en-US" altLang="en-US" sz="1800" b="0" i="0" u="none" strike="noStrike" kern="0" cap="none" spc="0" normalizeH="0" baseline="0" noProof="0" dirty="0">
                  <a:ln>
                    <a:noFill/>
                  </a:ln>
                  <a:solidFill>
                    <a:srgbClr val="DDDDDD"/>
                  </a:solidFill>
                  <a:effectLst/>
                  <a:uLnTx/>
                  <a:uFillTx/>
                  <a:cs typeface="Times New Roman" panose="02020603050405020304" pitchFamily="18" charset="0"/>
                </a:rPr>
                <a:t> </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ý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kiến</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cá</a:t>
              </a:r>
              <a:r>
                <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rPr>
                <a:t> </a:t>
              </a:r>
              <a:r>
                <a:rPr kumimoji="0" lang="en-US" altLang="en-US" sz="1800" b="0" i="0" u="none" strike="noStrike" kern="0" cap="none" spc="0" normalizeH="0" baseline="0" noProof="0" dirty="0" err="1">
                  <a:ln>
                    <a:noFill/>
                  </a:ln>
                  <a:solidFill>
                    <a:srgbClr val="0C441B"/>
                  </a:solidFill>
                  <a:effectLst/>
                  <a:uLnTx/>
                  <a:uFillTx/>
                  <a:cs typeface="Times New Roman" panose="02020603050405020304" pitchFamily="18" charset="0"/>
                </a:rPr>
                <a:t>nhân</a:t>
              </a:r>
              <a:endParaRPr kumimoji="0" lang="en-US" altLang="en-US" sz="1800" b="0" i="0" u="none" strike="noStrike" kern="0" cap="none" spc="0" normalizeH="0" baseline="0" noProof="0" dirty="0">
                <a:ln>
                  <a:noFill/>
                </a:ln>
                <a:solidFill>
                  <a:srgbClr val="0C441B"/>
                </a:solidFill>
                <a:effectLst/>
                <a:uLnTx/>
                <a:uFillTx/>
                <a:cs typeface="Times New Roman" panose="02020603050405020304" pitchFamily="18" charset="0"/>
              </a:endParaRPr>
            </a:p>
          </p:txBody>
        </p:sp>
        <p:sp>
          <p:nvSpPr>
            <p:cNvPr id="86" name="Rectangle 17">
              <a:extLst>
                <a:ext uri="{FF2B5EF4-FFF2-40B4-BE49-F238E27FC236}">
                  <a16:creationId xmlns:a16="http://schemas.microsoft.com/office/drawing/2014/main" id="{E0314C92-D417-4AB4-B835-1193AED47D74}"/>
                </a:ext>
              </a:extLst>
            </p:cNvPr>
            <p:cNvSpPr>
              <a:spLocks noChangeArrowheads="1"/>
            </p:cNvSpPr>
            <p:nvPr/>
          </p:nvSpPr>
          <p:spPr bwMode="auto">
            <a:xfrm>
              <a:off x="7704888" y="1384847"/>
              <a:ext cx="43756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dirty="0" err="1">
                  <a:ln>
                    <a:noFill/>
                  </a:ln>
                  <a:solidFill>
                    <a:srgbClr val="FF0000"/>
                  </a:solidFill>
                  <a:effectLst/>
                  <a:uLnTx/>
                  <a:uFillTx/>
                  <a:cs typeface="Times New Roman" panose="02020603050405020304" pitchFamily="18" charset="0"/>
                </a:rPr>
                <a:t>Kĩ</a:t>
              </a:r>
              <a:r>
                <a:rPr kumimoji="0" lang="en-US" altLang="en-US" sz="2800" b="0"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en-US" altLang="en-US" sz="2800" b="0" i="0" u="none" strike="noStrike" kern="0" cap="none" spc="0" normalizeH="0" baseline="0" noProof="0" dirty="0" err="1">
                  <a:ln>
                    <a:noFill/>
                  </a:ln>
                  <a:solidFill>
                    <a:srgbClr val="FF0000"/>
                  </a:solidFill>
                  <a:effectLst/>
                  <a:uLnTx/>
                  <a:uFillTx/>
                  <a:cs typeface="Times New Roman" panose="02020603050405020304" pitchFamily="18" charset="0"/>
                </a:rPr>
                <a:t>thuật</a:t>
              </a:r>
              <a:r>
                <a:rPr kumimoji="0" lang="en-US" altLang="en-US" sz="2800" b="0" i="0" u="none" strike="noStrike" kern="0" cap="none" spc="0" normalizeH="0" baseline="0" noProof="0" dirty="0">
                  <a:ln>
                    <a:noFill/>
                  </a:ln>
                  <a:solidFill>
                    <a:srgbClr val="FF0000"/>
                  </a:solidFill>
                  <a:effectLst/>
                  <a:uLnTx/>
                  <a:uFillTx/>
                  <a:cs typeface="Times New Roman" panose="02020603050405020304" pitchFamily="18" charset="0"/>
                </a:rPr>
                <a:t> </a:t>
              </a:r>
              <a:r>
                <a:rPr kumimoji="0" lang="nl-NL" altLang="en-US" sz="2800" b="1" i="0" u="none" strike="noStrike" kern="0" cap="none" spc="0" normalizeH="0" baseline="0" noProof="0" dirty="0">
                  <a:ln>
                    <a:noFill/>
                  </a:ln>
                  <a:solidFill>
                    <a:srgbClr val="FF0000"/>
                  </a:solidFill>
                  <a:effectLst/>
                  <a:uLnTx/>
                  <a:uFillTx/>
                  <a:cs typeface="Times New Roman" panose="02020603050405020304" pitchFamily="18" charset="0"/>
                </a:rPr>
                <a:t>“Khăn trải bàn”</a:t>
              </a:r>
              <a:r>
                <a:rPr kumimoji="0" lang="nl-NL" altLang="en-US" sz="2800" b="0" i="0" u="none" strike="noStrike" kern="0" cap="none" spc="0" normalizeH="0" baseline="0" noProof="0" dirty="0">
                  <a:ln>
                    <a:noFill/>
                  </a:ln>
                  <a:solidFill>
                    <a:srgbClr val="FF0000"/>
                  </a:solidFill>
                  <a:effectLst/>
                  <a:uLnTx/>
                  <a:uFillTx/>
                  <a:cs typeface="Times New Roman" panose="02020603050405020304" pitchFamily="18" charset="0"/>
                </a:rPr>
                <a:t> </a:t>
              </a:r>
              <a:endParaRPr kumimoji="0" lang="en-US" altLang="en-US" sz="2800" b="0" i="0" u="none" strike="noStrike" kern="0" cap="none" spc="0" normalizeH="0" baseline="0" noProof="0" dirty="0">
                <a:ln>
                  <a:noFill/>
                </a:ln>
                <a:solidFill>
                  <a:srgbClr val="FF0000"/>
                </a:solidFill>
                <a:effectLst/>
                <a:uLnTx/>
                <a:uFillTx/>
                <a:cs typeface="Times New Roman" panose="02020603050405020304" pitchFamily="18" charset="0"/>
              </a:endParaRPr>
            </a:p>
          </p:txBody>
        </p:sp>
      </p:grpSp>
      <p:sp>
        <p:nvSpPr>
          <p:cNvPr id="9" name="TextBox 8">
            <a:extLst>
              <a:ext uri="{FF2B5EF4-FFF2-40B4-BE49-F238E27FC236}">
                <a16:creationId xmlns:a16="http://schemas.microsoft.com/office/drawing/2014/main" id="{133712DD-AD98-1E37-2D10-582A72338706}"/>
              </a:ext>
            </a:extLst>
          </p:cNvPr>
          <p:cNvSpPr txBox="1"/>
          <p:nvPr/>
        </p:nvSpPr>
        <p:spPr>
          <a:xfrm>
            <a:off x="4879973" y="841631"/>
            <a:ext cx="6947266" cy="6063198"/>
          </a:xfrm>
          <a:prstGeom prst="rect">
            <a:avLst/>
          </a:prstGeom>
          <a:noFill/>
        </p:spPr>
        <p:txBody>
          <a:bodyPr wrap="square">
            <a:spAutoFit/>
          </a:bodyPr>
          <a:lstStyle/>
          <a:p>
            <a:pPr algn="just"/>
            <a:r>
              <a:rPr lang="vi-VN" sz="2800" b="1" i="0" dirty="0">
                <a:solidFill>
                  <a:srgbClr val="3333CC"/>
                </a:solidFill>
                <a:effectLst/>
                <a:latin typeface="Times New Roman" panose="02020603050405020304" pitchFamily="18" charset="0"/>
                <a:cs typeface="Times New Roman" panose="02020603050405020304" pitchFamily="18" charset="0"/>
              </a:rPr>
              <a:t>-</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riêng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da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dứt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dứt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hỗ</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vốn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Hứa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khóa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6978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4E6524-B52D-4001-B722-21F88C5E9630}"/>
              </a:ext>
            </a:extLst>
          </p:cNvPr>
          <p:cNvPicPr>
            <a:picLocks noChangeAspect="1"/>
          </p:cNvPicPr>
          <p:nvPr/>
        </p:nvPicPr>
        <p:blipFill>
          <a:blip r:embed="rId3"/>
          <a:stretch>
            <a:fillRect/>
          </a:stretch>
        </p:blipFill>
        <p:spPr>
          <a:xfrm>
            <a:off x="312622" y="93929"/>
            <a:ext cx="12192000" cy="6857999"/>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193" y="1893421"/>
            <a:ext cx="3188719" cy="537930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353" y="1131654"/>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451448" y="3002112"/>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id="{AC112249-1651-4AFF-A7AF-44D11541B4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8962" y="5279737"/>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2176EC08-F0EF-41C2-9A1D-B35CE7A7DE3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2648017" y="5393945"/>
            <a:ext cx="2687293" cy="1548203"/>
          </a:xfrm>
          <a:prstGeom prst="rect">
            <a:avLst/>
          </a:prstGeom>
        </p:spPr>
      </p:pic>
      <p:grpSp>
        <p:nvGrpSpPr>
          <p:cNvPr id="14" name="组合 135">
            <a:extLst>
              <a:ext uri="{FF2B5EF4-FFF2-40B4-BE49-F238E27FC236}">
                <a16:creationId xmlns:a16="http://schemas.microsoft.com/office/drawing/2014/main" id="{82BB745A-ECC9-43EF-846A-F4E291A48393}"/>
              </a:ext>
            </a:extLst>
          </p:cNvPr>
          <p:cNvGrpSpPr/>
          <p:nvPr/>
        </p:nvGrpSpPr>
        <p:grpSpPr>
          <a:xfrm>
            <a:off x="839449" y="0"/>
            <a:ext cx="10681175" cy="7359445"/>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6" name="Rectangle: Rounded Corners 1">
            <a:extLst>
              <a:ext uri="{FF2B5EF4-FFF2-40B4-BE49-F238E27FC236}">
                <a16:creationId xmlns:a16="http://schemas.microsoft.com/office/drawing/2014/main" id="{B7F8E7F3-718B-4362-BB52-15DFDC3F0352}"/>
              </a:ext>
            </a:extLst>
          </p:cNvPr>
          <p:cNvSpPr/>
          <p:nvPr/>
        </p:nvSpPr>
        <p:spPr>
          <a:xfrm>
            <a:off x="675620" y="120300"/>
            <a:ext cx="5626131" cy="729748"/>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TRÒ CHƠI: ĐÓNG VAI</a:t>
            </a:r>
            <a:endParaRPr kumimoji="0" lang="en-US" sz="3200" b="1" i="0" u="none" strike="noStrike" kern="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pic>
        <p:nvPicPr>
          <p:cNvPr id="4" name="Picture 3">
            <a:extLst>
              <a:ext uri="{FF2B5EF4-FFF2-40B4-BE49-F238E27FC236}">
                <a16:creationId xmlns:a16="http://schemas.microsoft.com/office/drawing/2014/main" id="{159B8F63-3057-FDD9-59A1-904B52F82846}"/>
              </a:ext>
            </a:extLst>
          </p:cNvPr>
          <p:cNvPicPr>
            <a:picLocks noChangeAspect="1"/>
          </p:cNvPicPr>
          <p:nvPr/>
        </p:nvPicPr>
        <p:blipFill>
          <a:blip r:embed="rId9"/>
          <a:stretch>
            <a:fillRect/>
          </a:stretch>
        </p:blipFill>
        <p:spPr>
          <a:xfrm>
            <a:off x="1877202" y="1456773"/>
            <a:ext cx="8437595" cy="3944454"/>
          </a:xfrm>
          <a:prstGeom prst="rect">
            <a:avLst/>
          </a:prstGeom>
        </p:spPr>
      </p:pic>
    </p:spTree>
    <p:extLst>
      <p:ext uri="{BB962C8B-B14F-4D97-AF65-F5344CB8AC3E}">
        <p14:creationId xmlns:p14="http://schemas.microsoft.com/office/powerpoint/2010/main" val="2983980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250" fill="hold"/>
                                        <p:tgtEl>
                                          <p:spTgt spid="3"/>
                                        </p:tgtEl>
                                        <p:attrNameLst>
                                          <p:attrName>ppt_x</p:attrName>
                                        </p:attrNameLst>
                                      </p:cBhvr>
                                      <p:tavLst>
                                        <p:tav tm="0">
                                          <p:val>
                                            <p:strVal val="1+#ppt_w/2"/>
                                          </p:val>
                                        </p:tav>
                                        <p:tav tm="100000">
                                          <p:val>
                                            <p:strVal val="#ppt_x"/>
                                          </p:val>
                                        </p:tav>
                                      </p:tavLst>
                                    </p:anim>
                                    <p:anim calcmode="lin" valueType="num">
                                      <p:cBhvr additive="base">
                                        <p:cTn id="14" dur="1250" fill="hold"/>
                                        <p:tgtEl>
                                          <p:spTgt spid="3"/>
                                        </p:tgtEl>
                                        <p:attrNameLst>
                                          <p:attrName>ppt_y</p:attrName>
                                        </p:attrNameLst>
                                      </p:cBhvr>
                                      <p:tavLst>
                                        <p:tav tm="0">
                                          <p:val>
                                            <p:strVal val="#ppt_y"/>
                                          </p:val>
                                        </p:tav>
                                        <p:tav tm="100000">
                                          <p:val>
                                            <p:strVal val="#ppt_y"/>
                                          </p:val>
                                        </p:tav>
                                      </p:tavLst>
                                    </p:anim>
                                  </p:childTnLst>
                                </p:cTn>
                              </p:par>
                            </p:childTnLst>
                          </p:cTn>
                        </p:par>
                        <p:par>
                          <p:cTn id="15" fill="hold">
                            <p:stCondLst>
                              <p:cond delay="2250"/>
                            </p:stCondLst>
                            <p:childTnLst>
                              <p:par>
                                <p:cTn id="16" presetID="37"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900" decel="100000" fill="hold"/>
                                        <p:tgtEl>
                                          <p:spTgt spid="11"/>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AA5BA-1406-49A7-88B5-A37157C686B5}"/>
              </a:ext>
            </a:extLst>
          </p:cNvPr>
          <p:cNvPicPr>
            <a:picLocks noChangeAspect="1"/>
          </p:cNvPicPr>
          <p:nvPr/>
        </p:nvPicPr>
        <p:blipFill>
          <a:blip r:embed="rId2"/>
          <a:stretch>
            <a:fillRect/>
          </a:stretch>
        </p:blipFill>
        <p:spPr>
          <a:xfrm>
            <a:off x="0" y="0"/>
            <a:ext cx="12192000" cy="6857999"/>
          </a:xfrm>
          <a:prstGeom prst="rect">
            <a:avLst/>
          </a:prstGeom>
        </p:spPr>
      </p:pic>
      <p:grpSp>
        <p:nvGrpSpPr>
          <p:cNvPr id="5" name="Group 4"/>
          <p:cNvGrpSpPr/>
          <p:nvPr/>
        </p:nvGrpSpPr>
        <p:grpSpPr>
          <a:xfrm>
            <a:off x="-35734" y="509248"/>
            <a:ext cx="8182303" cy="5714857"/>
            <a:chOff x="114868" y="-346472"/>
            <a:chExt cx="7805125" cy="7426902"/>
          </a:xfrm>
        </p:grpSpPr>
        <p:pic>
          <p:nvPicPr>
            <p:cNvPr id="6" name="Google Shape;154;p8"/>
            <p:cNvPicPr preferRelativeResize="0"/>
            <p:nvPr/>
          </p:nvPicPr>
          <p:blipFill rotWithShape="1">
            <a:blip r:embed="rId3">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4" cstate="print">
              <a:alphaModFix/>
            </a:blip>
            <a:srcRect/>
            <a:stretch/>
          </p:blipFill>
          <p:spPr>
            <a:xfrm>
              <a:off x="3068240" y="4750073"/>
              <a:ext cx="2072846" cy="2330357"/>
            </a:xfrm>
            <a:prstGeom prst="rect">
              <a:avLst/>
            </a:prstGeom>
            <a:noFill/>
            <a:ln>
              <a:noFill/>
            </a:ln>
          </p:spPr>
        </p:pic>
      </p:grpSp>
      <p:pic>
        <p:nvPicPr>
          <p:cNvPr id="9" name="Shape 95"/>
          <p:cNvPicPr/>
          <p:nvPr/>
        </p:nvPicPr>
        <p:blipFill>
          <a:blip r:embed="rId5"/>
          <a:stretch/>
        </p:blipFill>
        <p:spPr>
          <a:xfrm>
            <a:off x="7727206" y="1582104"/>
            <a:ext cx="4556234" cy="4766648"/>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1702079" y="55738"/>
            <a:ext cx="8303244" cy="1078304"/>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165100" algn="just" defTabSz="914400" rtl="0" eaLnBrk="1" fontAlgn="auto" latinLnBrk="0" hangingPunct="1">
              <a:spcBef>
                <a:spcPts val="0"/>
              </a:spcBef>
              <a:spcAft>
                <a:spcPts val="20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Hoạt</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động</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a:t>
            </a:r>
            <a:r>
              <a:rPr kumimoji="0" lang="vi-VN" sz="3200" b="1" i="0" u="none" strike="noStrike" kern="1200" cap="none" spc="0" normalizeH="0" baseline="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Thực hiện hành động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tôn</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trọng</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sự</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đa</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dạng</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của</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các</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dân</a:t>
            </a:r>
            <a:r>
              <a:rPr kumimoji="0" lang="en-US" sz="3200" b="1" i="0" u="none" strike="noStrike" kern="1200" cap="none" spc="0" normalizeH="0" noProof="0" dirty="0">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 </a:t>
            </a:r>
            <a:r>
              <a:rPr kumimoji="0" lang="en-US" sz="3200" b="1" i="0" u="none" strike="noStrike" kern="1200" cap="none" spc="0" normalizeH="0" noProof="0" dirty="0" err="1">
                <a:ln>
                  <a:noFill/>
                </a:ln>
                <a:solidFill>
                  <a:srgbClr val="FF0000"/>
                </a:solidFill>
                <a:effectLst/>
                <a:uLnTx/>
                <a:uFillTx/>
                <a:latin typeface="#9Slide05 Brannboll Ny" panose="02000000000000000000" pitchFamily="2" charset="0"/>
                <a:ea typeface="Arial" panose="020B0604020202020204" pitchFamily="34" charset="0"/>
                <a:cs typeface="Times New Roman" pitchFamily="18" charset="0"/>
              </a:rPr>
              <a:t>tộc</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pic>
        <p:nvPicPr>
          <p:cNvPr id="3" name="Picture 2">
            <a:extLst>
              <a:ext uri="{FF2B5EF4-FFF2-40B4-BE49-F238E27FC236}">
                <a16:creationId xmlns:a16="http://schemas.microsoft.com/office/drawing/2014/main" id="{6A3251DA-E935-8CC2-4CC4-F828B8B33C9A}"/>
              </a:ext>
            </a:extLst>
          </p:cNvPr>
          <p:cNvPicPr>
            <a:picLocks noChangeAspect="1"/>
          </p:cNvPicPr>
          <p:nvPr/>
        </p:nvPicPr>
        <p:blipFill>
          <a:blip r:embed="rId6"/>
          <a:stretch>
            <a:fillRect/>
          </a:stretch>
        </p:blipFill>
        <p:spPr>
          <a:xfrm>
            <a:off x="167511" y="1978952"/>
            <a:ext cx="7559695" cy="2225233"/>
          </a:xfrm>
          <a:prstGeom prst="rect">
            <a:avLst/>
          </a:prstGeom>
        </p:spPr>
      </p:pic>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156580" y="0"/>
            <a:ext cx="12192000" cy="6793462"/>
          </a:xfrm>
          <a:prstGeom prst="rect">
            <a:avLst/>
          </a:prstGeom>
        </p:spPr>
      </p:pic>
      <p:pic>
        <p:nvPicPr>
          <p:cNvPr id="6" name="Picture 5"/>
          <p:cNvPicPr>
            <a:picLocks noChangeAspect="1"/>
          </p:cNvPicPr>
          <p:nvPr/>
        </p:nvPicPr>
        <p:blipFill>
          <a:blip r:embed="rId3"/>
          <a:stretch>
            <a:fillRect/>
          </a:stretch>
        </p:blipFill>
        <p:spPr>
          <a:xfrm>
            <a:off x="848853" y="625642"/>
            <a:ext cx="6148048" cy="5795647"/>
          </a:xfrm>
          <a:prstGeom prst="rect">
            <a:avLst/>
          </a:prstGeom>
        </p:spPr>
      </p:pic>
      <p:sp>
        <p:nvSpPr>
          <p:cNvPr id="7" name="Rectangle 6"/>
          <p:cNvSpPr>
            <a:spLocks noChangeArrowheads="1"/>
          </p:cNvSpPr>
          <p:nvPr/>
        </p:nvSpPr>
        <p:spPr bwMode="auto">
          <a:xfrm rot="21274563">
            <a:off x="1134873" y="1171494"/>
            <a:ext cx="54422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2:</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Tôn</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trọng</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sự</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đa</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dạng</a:t>
            </a:r>
            <a:endPar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của</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các</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dân</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tộc</a:t>
            </a:r>
            <a:endParaRPr kumimoji="0" lang="en-SG" altLang="en-US" sz="5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6726433" y="559076"/>
            <a:ext cx="5644171" cy="5182805"/>
          </a:xfrm>
          <a:prstGeom prst="rect">
            <a:avLst/>
          </a:prstGeom>
        </p:spPr>
      </p:pic>
      <p:sp>
        <p:nvSpPr>
          <p:cNvPr id="9" name="文本框 6"/>
          <p:cNvSpPr txBox="1"/>
          <p:nvPr/>
        </p:nvSpPr>
        <p:spPr>
          <a:xfrm>
            <a:off x="7594864" y="3107966"/>
            <a:ext cx="39486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IV. VẬN DỤNG</a:t>
            </a:r>
            <a:endParaRPr kumimoji="0" lang="zh-CN" altLang="en-US"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3" name="Picture 2">
            <a:extLst>
              <a:ext uri="{FF2B5EF4-FFF2-40B4-BE49-F238E27FC236}">
                <a16:creationId xmlns:a16="http://schemas.microsoft.com/office/drawing/2014/main" id="{1EB486D6-AB87-D80E-AC58-C7E0C83C3690}"/>
              </a:ext>
            </a:extLst>
          </p:cNvPr>
          <p:cNvPicPr>
            <a:picLocks noChangeAspect="1"/>
          </p:cNvPicPr>
          <p:nvPr/>
        </p:nvPicPr>
        <p:blipFill>
          <a:blip r:embed="rId5"/>
          <a:stretch>
            <a:fillRect/>
          </a:stretch>
        </p:blipFill>
        <p:spPr>
          <a:xfrm>
            <a:off x="6895804" y="4137805"/>
            <a:ext cx="5139616" cy="2720195"/>
          </a:xfrm>
          <a:prstGeom prst="rect">
            <a:avLst/>
          </a:prstGeom>
        </p:spPr>
      </p:pic>
    </p:spTree>
    <p:extLst>
      <p:ext uri="{BB962C8B-B14F-4D97-AF65-F5344CB8AC3E}">
        <p14:creationId xmlns:p14="http://schemas.microsoft.com/office/powerpoint/2010/main" val="2100872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id="{A3069461-560C-4783-87E4-ABE516ADE0FF}"/>
              </a:ext>
            </a:extLst>
          </p:cNvPr>
          <p:cNvPicPr>
            <a:picLocks noChangeAspect="1"/>
          </p:cNvPicPr>
          <p:nvPr/>
        </p:nvPicPr>
        <p:blipFill>
          <a:blip r:embed="rId2"/>
          <a:stretch>
            <a:fillRect/>
          </a:stretch>
        </p:blipFill>
        <p:spPr>
          <a:xfrm>
            <a:off x="4989" y="-38162"/>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91" y="3544624"/>
            <a:ext cx="3188719" cy="3540319"/>
          </a:xfrm>
          <a:prstGeom prst="rect">
            <a:avLst/>
          </a:prstGeom>
        </p:spPr>
      </p:pic>
      <p:pic>
        <p:nvPicPr>
          <p:cNvPr id="3" name="图片 11">
            <a:extLst>
              <a:ext uri="{FF2B5EF4-FFF2-40B4-BE49-F238E27FC236}">
                <a16:creationId xmlns:a16="http://schemas.microsoft.com/office/drawing/2014/main"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4536" y="5359529"/>
            <a:ext cx="2869752" cy="1711901"/>
          </a:xfrm>
          <a:prstGeom prst="rect">
            <a:avLst/>
          </a:prstGeom>
        </p:spPr>
      </p:pic>
      <p:pic>
        <p:nvPicPr>
          <p:cNvPr id="4" name="Picture 2">
            <a:extLst>
              <a:ext uri="{FF2B5EF4-FFF2-40B4-BE49-F238E27FC236}">
                <a16:creationId xmlns:a16="http://schemas.microsoft.com/office/drawing/2014/main" id="{C57CB3B7-A31F-4C67-B588-B30ACA6FE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94" y="213431"/>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4590" y="264255"/>
            <a:ext cx="1694696" cy="2161906"/>
          </a:xfrm>
          <a:prstGeom prst="rect">
            <a:avLst/>
          </a:prstGeom>
        </p:spPr>
      </p:pic>
      <p:grpSp>
        <p:nvGrpSpPr>
          <p:cNvPr id="7" name="组合 135">
            <a:extLst>
              <a:ext uri="{FF2B5EF4-FFF2-40B4-BE49-F238E27FC236}">
                <a16:creationId xmlns:a16="http://schemas.microsoft.com/office/drawing/2014/main" id="{D58AED1F-ABF0-45D8-9A7E-839BE7D8990D}"/>
              </a:ext>
            </a:extLst>
          </p:cNvPr>
          <p:cNvGrpSpPr/>
          <p:nvPr/>
        </p:nvGrpSpPr>
        <p:grpSpPr>
          <a:xfrm>
            <a:off x="822377" y="1025437"/>
            <a:ext cx="5347597" cy="3844335"/>
            <a:chOff x="3246438" y="1068388"/>
            <a:chExt cx="5711825" cy="4678363"/>
          </a:xfrm>
          <a:solidFill>
            <a:schemeClr val="tx1"/>
          </a:solidFill>
        </p:grpSpPr>
        <p:sp>
          <p:nvSpPr>
            <p:cNvPr id="9" name="Freeform 5">
              <a:extLst>
                <a:ext uri="{FF2B5EF4-FFF2-40B4-BE49-F238E27FC236}">
                  <a16:creationId xmlns:a16="http://schemas.microsoft.com/office/drawing/2014/main"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 name="Freeform 6">
              <a:extLst>
                <a:ext uri="{FF2B5EF4-FFF2-40B4-BE49-F238E27FC236}">
                  <a16:creationId xmlns:a16="http://schemas.microsoft.com/office/drawing/2014/main"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 name="Freeform 7">
              <a:extLst>
                <a:ext uri="{FF2B5EF4-FFF2-40B4-BE49-F238E27FC236}">
                  <a16:creationId xmlns:a16="http://schemas.microsoft.com/office/drawing/2014/main"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 name="Freeform 8">
              <a:extLst>
                <a:ext uri="{FF2B5EF4-FFF2-40B4-BE49-F238E27FC236}">
                  <a16:creationId xmlns:a16="http://schemas.microsoft.com/office/drawing/2014/main"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 name="Freeform 9">
              <a:extLst>
                <a:ext uri="{FF2B5EF4-FFF2-40B4-BE49-F238E27FC236}">
                  <a16:creationId xmlns:a16="http://schemas.microsoft.com/office/drawing/2014/main"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 name="Freeform 10">
              <a:extLst>
                <a:ext uri="{FF2B5EF4-FFF2-40B4-BE49-F238E27FC236}">
                  <a16:creationId xmlns:a16="http://schemas.microsoft.com/office/drawing/2014/main"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 name="Freeform 11">
              <a:extLst>
                <a:ext uri="{FF2B5EF4-FFF2-40B4-BE49-F238E27FC236}">
                  <a16:creationId xmlns:a16="http://schemas.microsoft.com/office/drawing/2014/main"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nvGrpSpPr>
            <p:cNvPr id="16" name="组合 143">
              <a:extLst>
                <a:ext uri="{FF2B5EF4-FFF2-40B4-BE49-F238E27FC236}">
                  <a16:creationId xmlns:a16="http://schemas.microsoft.com/office/drawing/2014/main"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 name="Freeform 13">
                <a:extLst>
                  <a:ext uri="{FF2B5EF4-FFF2-40B4-BE49-F238E27FC236}">
                    <a16:creationId xmlns:a16="http://schemas.microsoft.com/office/drawing/2014/main"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9" name="Freeform 14">
                <a:extLst>
                  <a:ext uri="{FF2B5EF4-FFF2-40B4-BE49-F238E27FC236}">
                    <a16:creationId xmlns:a16="http://schemas.microsoft.com/office/drawing/2014/main"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0" name="Freeform 15">
                <a:extLst>
                  <a:ext uri="{FF2B5EF4-FFF2-40B4-BE49-F238E27FC236}">
                    <a16:creationId xmlns:a16="http://schemas.microsoft.com/office/drawing/2014/main"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1" name="Freeform 16">
                <a:extLst>
                  <a:ext uri="{FF2B5EF4-FFF2-40B4-BE49-F238E27FC236}">
                    <a16:creationId xmlns:a16="http://schemas.microsoft.com/office/drawing/2014/main"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2" name="Freeform 17">
                <a:extLst>
                  <a:ext uri="{FF2B5EF4-FFF2-40B4-BE49-F238E27FC236}">
                    <a16:creationId xmlns:a16="http://schemas.microsoft.com/office/drawing/2014/main"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3" name="Freeform 18">
                <a:extLst>
                  <a:ext uri="{FF2B5EF4-FFF2-40B4-BE49-F238E27FC236}">
                    <a16:creationId xmlns:a16="http://schemas.microsoft.com/office/drawing/2014/main"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4" name="Freeform 19">
                <a:extLst>
                  <a:ext uri="{FF2B5EF4-FFF2-40B4-BE49-F238E27FC236}">
                    <a16:creationId xmlns:a16="http://schemas.microsoft.com/office/drawing/2014/main"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5" name="Freeform 20">
                <a:extLst>
                  <a:ext uri="{FF2B5EF4-FFF2-40B4-BE49-F238E27FC236}">
                    <a16:creationId xmlns:a16="http://schemas.microsoft.com/office/drawing/2014/main"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6" name="Freeform 21">
                <a:extLst>
                  <a:ext uri="{FF2B5EF4-FFF2-40B4-BE49-F238E27FC236}">
                    <a16:creationId xmlns:a16="http://schemas.microsoft.com/office/drawing/2014/main"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7" name="Freeform 22">
                <a:extLst>
                  <a:ext uri="{FF2B5EF4-FFF2-40B4-BE49-F238E27FC236}">
                    <a16:creationId xmlns:a16="http://schemas.microsoft.com/office/drawing/2014/main"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8" name="Freeform 23">
                <a:extLst>
                  <a:ext uri="{FF2B5EF4-FFF2-40B4-BE49-F238E27FC236}">
                    <a16:creationId xmlns:a16="http://schemas.microsoft.com/office/drawing/2014/main"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29" name="Freeform 24">
                <a:extLst>
                  <a:ext uri="{FF2B5EF4-FFF2-40B4-BE49-F238E27FC236}">
                    <a16:creationId xmlns:a16="http://schemas.microsoft.com/office/drawing/2014/main"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0" name="Freeform 25">
                <a:extLst>
                  <a:ext uri="{FF2B5EF4-FFF2-40B4-BE49-F238E27FC236}">
                    <a16:creationId xmlns:a16="http://schemas.microsoft.com/office/drawing/2014/main"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1" name="Freeform 26">
                <a:extLst>
                  <a:ext uri="{FF2B5EF4-FFF2-40B4-BE49-F238E27FC236}">
                    <a16:creationId xmlns:a16="http://schemas.microsoft.com/office/drawing/2014/main"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2" name="Freeform 27">
                <a:extLst>
                  <a:ext uri="{FF2B5EF4-FFF2-40B4-BE49-F238E27FC236}">
                    <a16:creationId xmlns:a16="http://schemas.microsoft.com/office/drawing/2014/main"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3" name="Freeform 28">
                <a:extLst>
                  <a:ext uri="{FF2B5EF4-FFF2-40B4-BE49-F238E27FC236}">
                    <a16:creationId xmlns:a16="http://schemas.microsoft.com/office/drawing/2014/main"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4" name="Freeform 29">
                <a:extLst>
                  <a:ext uri="{FF2B5EF4-FFF2-40B4-BE49-F238E27FC236}">
                    <a16:creationId xmlns:a16="http://schemas.microsoft.com/office/drawing/2014/main"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5" name="Freeform 30">
                <a:extLst>
                  <a:ext uri="{FF2B5EF4-FFF2-40B4-BE49-F238E27FC236}">
                    <a16:creationId xmlns:a16="http://schemas.microsoft.com/office/drawing/2014/main"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6" name="Freeform 31">
                <a:extLst>
                  <a:ext uri="{FF2B5EF4-FFF2-40B4-BE49-F238E27FC236}">
                    <a16:creationId xmlns:a16="http://schemas.microsoft.com/office/drawing/2014/main"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7" name="Freeform 32">
                <a:extLst>
                  <a:ext uri="{FF2B5EF4-FFF2-40B4-BE49-F238E27FC236}">
                    <a16:creationId xmlns:a16="http://schemas.microsoft.com/office/drawing/2014/main"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8" name="Freeform 33">
                <a:extLst>
                  <a:ext uri="{FF2B5EF4-FFF2-40B4-BE49-F238E27FC236}">
                    <a16:creationId xmlns:a16="http://schemas.microsoft.com/office/drawing/2014/main"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39" name="Freeform 34">
                <a:extLst>
                  <a:ext uri="{FF2B5EF4-FFF2-40B4-BE49-F238E27FC236}">
                    <a16:creationId xmlns:a16="http://schemas.microsoft.com/office/drawing/2014/main"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0" name="Freeform 35">
                <a:extLst>
                  <a:ext uri="{FF2B5EF4-FFF2-40B4-BE49-F238E27FC236}">
                    <a16:creationId xmlns:a16="http://schemas.microsoft.com/office/drawing/2014/main"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1" name="Freeform 36">
                <a:extLst>
                  <a:ext uri="{FF2B5EF4-FFF2-40B4-BE49-F238E27FC236}">
                    <a16:creationId xmlns:a16="http://schemas.microsoft.com/office/drawing/2014/main"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2" name="Freeform 37">
                <a:extLst>
                  <a:ext uri="{FF2B5EF4-FFF2-40B4-BE49-F238E27FC236}">
                    <a16:creationId xmlns:a16="http://schemas.microsoft.com/office/drawing/2014/main"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3" name="Freeform 38">
                <a:extLst>
                  <a:ext uri="{FF2B5EF4-FFF2-40B4-BE49-F238E27FC236}">
                    <a16:creationId xmlns:a16="http://schemas.microsoft.com/office/drawing/2014/main"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4" name="Freeform 39">
                <a:extLst>
                  <a:ext uri="{FF2B5EF4-FFF2-40B4-BE49-F238E27FC236}">
                    <a16:creationId xmlns:a16="http://schemas.microsoft.com/office/drawing/2014/main"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5" name="Freeform 40">
                <a:extLst>
                  <a:ext uri="{FF2B5EF4-FFF2-40B4-BE49-F238E27FC236}">
                    <a16:creationId xmlns:a16="http://schemas.microsoft.com/office/drawing/2014/main"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6" name="Freeform 41">
                <a:extLst>
                  <a:ext uri="{FF2B5EF4-FFF2-40B4-BE49-F238E27FC236}">
                    <a16:creationId xmlns:a16="http://schemas.microsoft.com/office/drawing/2014/main"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7" name="Freeform 42">
                <a:extLst>
                  <a:ext uri="{FF2B5EF4-FFF2-40B4-BE49-F238E27FC236}">
                    <a16:creationId xmlns:a16="http://schemas.microsoft.com/office/drawing/2014/main"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8" name="Freeform 43">
                <a:extLst>
                  <a:ext uri="{FF2B5EF4-FFF2-40B4-BE49-F238E27FC236}">
                    <a16:creationId xmlns:a16="http://schemas.microsoft.com/office/drawing/2014/main"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49" name="Freeform 44">
                <a:extLst>
                  <a:ext uri="{FF2B5EF4-FFF2-40B4-BE49-F238E27FC236}">
                    <a16:creationId xmlns:a16="http://schemas.microsoft.com/office/drawing/2014/main"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0" name="Freeform 45">
                <a:extLst>
                  <a:ext uri="{FF2B5EF4-FFF2-40B4-BE49-F238E27FC236}">
                    <a16:creationId xmlns:a16="http://schemas.microsoft.com/office/drawing/2014/main"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1" name="Freeform 46">
                <a:extLst>
                  <a:ext uri="{FF2B5EF4-FFF2-40B4-BE49-F238E27FC236}">
                    <a16:creationId xmlns:a16="http://schemas.microsoft.com/office/drawing/2014/main"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2" name="Freeform 47">
                <a:extLst>
                  <a:ext uri="{FF2B5EF4-FFF2-40B4-BE49-F238E27FC236}">
                    <a16:creationId xmlns:a16="http://schemas.microsoft.com/office/drawing/2014/main"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3" name="Freeform 48">
                <a:extLst>
                  <a:ext uri="{FF2B5EF4-FFF2-40B4-BE49-F238E27FC236}">
                    <a16:creationId xmlns:a16="http://schemas.microsoft.com/office/drawing/2014/main"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4" name="Freeform 49">
                <a:extLst>
                  <a:ext uri="{FF2B5EF4-FFF2-40B4-BE49-F238E27FC236}">
                    <a16:creationId xmlns:a16="http://schemas.microsoft.com/office/drawing/2014/main"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5" name="Freeform 50">
                <a:extLst>
                  <a:ext uri="{FF2B5EF4-FFF2-40B4-BE49-F238E27FC236}">
                    <a16:creationId xmlns:a16="http://schemas.microsoft.com/office/drawing/2014/main"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6" name="Freeform 51">
                <a:extLst>
                  <a:ext uri="{FF2B5EF4-FFF2-40B4-BE49-F238E27FC236}">
                    <a16:creationId xmlns:a16="http://schemas.microsoft.com/office/drawing/2014/main"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7" name="Freeform 52">
                <a:extLst>
                  <a:ext uri="{FF2B5EF4-FFF2-40B4-BE49-F238E27FC236}">
                    <a16:creationId xmlns:a16="http://schemas.microsoft.com/office/drawing/2014/main"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8" name="Freeform 53">
                <a:extLst>
                  <a:ext uri="{FF2B5EF4-FFF2-40B4-BE49-F238E27FC236}">
                    <a16:creationId xmlns:a16="http://schemas.microsoft.com/office/drawing/2014/main"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59" name="Freeform 54">
                <a:extLst>
                  <a:ext uri="{FF2B5EF4-FFF2-40B4-BE49-F238E27FC236}">
                    <a16:creationId xmlns:a16="http://schemas.microsoft.com/office/drawing/2014/main"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0" name="Freeform 55">
                <a:extLst>
                  <a:ext uri="{FF2B5EF4-FFF2-40B4-BE49-F238E27FC236}">
                    <a16:creationId xmlns:a16="http://schemas.microsoft.com/office/drawing/2014/main"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1" name="Freeform 56">
                <a:extLst>
                  <a:ext uri="{FF2B5EF4-FFF2-40B4-BE49-F238E27FC236}">
                    <a16:creationId xmlns:a16="http://schemas.microsoft.com/office/drawing/2014/main"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2" name="Freeform 57">
                <a:extLst>
                  <a:ext uri="{FF2B5EF4-FFF2-40B4-BE49-F238E27FC236}">
                    <a16:creationId xmlns:a16="http://schemas.microsoft.com/office/drawing/2014/main"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3" name="Freeform 58">
                <a:extLst>
                  <a:ext uri="{FF2B5EF4-FFF2-40B4-BE49-F238E27FC236}">
                    <a16:creationId xmlns:a16="http://schemas.microsoft.com/office/drawing/2014/main"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4" name="Freeform 59">
                <a:extLst>
                  <a:ext uri="{FF2B5EF4-FFF2-40B4-BE49-F238E27FC236}">
                    <a16:creationId xmlns:a16="http://schemas.microsoft.com/office/drawing/2014/main"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5" name="Freeform 60">
                <a:extLst>
                  <a:ext uri="{FF2B5EF4-FFF2-40B4-BE49-F238E27FC236}">
                    <a16:creationId xmlns:a16="http://schemas.microsoft.com/office/drawing/2014/main"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6" name="Freeform 61">
                <a:extLst>
                  <a:ext uri="{FF2B5EF4-FFF2-40B4-BE49-F238E27FC236}">
                    <a16:creationId xmlns:a16="http://schemas.microsoft.com/office/drawing/2014/main"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7" name="Freeform 62">
                <a:extLst>
                  <a:ext uri="{FF2B5EF4-FFF2-40B4-BE49-F238E27FC236}">
                    <a16:creationId xmlns:a16="http://schemas.microsoft.com/office/drawing/2014/main"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8" name="Freeform 63">
                <a:extLst>
                  <a:ext uri="{FF2B5EF4-FFF2-40B4-BE49-F238E27FC236}">
                    <a16:creationId xmlns:a16="http://schemas.microsoft.com/office/drawing/2014/main"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69" name="Freeform 64">
                <a:extLst>
                  <a:ext uri="{FF2B5EF4-FFF2-40B4-BE49-F238E27FC236}">
                    <a16:creationId xmlns:a16="http://schemas.microsoft.com/office/drawing/2014/main"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0" name="Freeform 65">
                <a:extLst>
                  <a:ext uri="{FF2B5EF4-FFF2-40B4-BE49-F238E27FC236}">
                    <a16:creationId xmlns:a16="http://schemas.microsoft.com/office/drawing/2014/main"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1" name="Freeform 66">
                <a:extLst>
                  <a:ext uri="{FF2B5EF4-FFF2-40B4-BE49-F238E27FC236}">
                    <a16:creationId xmlns:a16="http://schemas.microsoft.com/office/drawing/2014/main"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2" name="Freeform 67">
                <a:extLst>
                  <a:ext uri="{FF2B5EF4-FFF2-40B4-BE49-F238E27FC236}">
                    <a16:creationId xmlns:a16="http://schemas.microsoft.com/office/drawing/2014/main"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3" name="Freeform 68">
                <a:extLst>
                  <a:ext uri="{FF2B5EF4-FFF2-40B4-BE49-F238E27FC236}">
                    <a16:creationId xmlns:a16="http://schemas.microsoft.com/office/drawing/2014/main"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4" name="Freeform 69">
                <a:extLst>
                  <a:ext uri="{FF2B5EF4-FFF2-40B4-BE49-F238E27FC236}">
                    <a16:creationId xmlns:a16="http://schemas.microsoft.com/office/drawing/2014/main"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5" name="Freeform 70">
                <a:extLst>
                  <a:ext uri="{FF2B5EF4-FFF2-40B4-BE49-F238E27FC236}">
                    <a16:creationId xmlns:a16="http://schemas.microsoft.com/office/drawing/2014/main"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6" name="Freeform 71">
                <a:extLst>
                  <a:ext uri="{FF2B5EF4-FFF2-40B4-BE49-F238E27FC236}">
                    <a16:creationId xmlns:a16="http://schemas.microsoft.com/office/drawing/2014/main"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7" name="Freeform 72">
                <a:extLst>
                  <a:ext uri="{FF2B5EF4-FFF2-40B4-BE49-F238E27FC236}">
                    <a16:creationId xmlns:a16="http://schemas.microsoft.com/office/drawing/2014/main"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8" name="Freeform 73">
                <a:extLst>
                  <a:ext uri="{FF2B5EF4-FFF2-40B4-BE49-F238E27FC236}">
                    <a16:creationId xmlns:a16="http://schemas.microsoft.com/office/drawing/2014/main"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79" name="Freeform 74">
                <a:extLst>
                  <a:ext uri="{FF2B5EF4-FFF2-40B4-BE49-F238E27FC236}">
                    <a16:creationId xmlns:a16="http://schemas.microsoft.com/office/drawing/2014/main"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0" name="Freeform 75">
                <a:extLst>
                  <a:ext uri="{FF2B5EF4-FFF2-40B4-BE49-F238E27FC236}">
                    <a16:creationId xmlns:a16="http://schemas.microsoft.com/office/drawing/2014/main"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1" name="Freeform 76">
                <a:extLst>
                  <a:ext uri="{FF2B5EF4-FFF2-40B4-BE49-F238E27FC236}">
                    <a16:creationId xmlns:a16="http://schemas.microsoft.com/office/drawing/2014/main"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2" name="Freeform 77">
                <a:extLst>
                  <a:ext uri="{FF2B5EF4-FFF2-40B4-BE49-F238E27FC236}">
                    <a16:creationId xmlns:a16="http://schemas.microsoft.com/office/drawing/2014/main"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3" name="Freeform 78">
                <a:extLst>
                  <a:ext uri="{FF2B5EF4-FFF2-40B4-BE49-F238E27FC236}">
                    <a16:creationId xmlns:a16="http://schemas.microsoft.com/office/drawing/2014/main"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4" name="Freeform 79">
                <a:extLst>
                  <a:ext uri="{FF2B5EF4-FFF2-40B4-BE49-F238E27FC236}">
                    <a16:creationId xmlns:a16="http://schemas.microsoft.com/office/drawing/2014/main"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5" name="Freeform 80">
                <a:extLst>
                  <a:ext uri="{FF2B5EF4-FFF2-40B4-BE49-F238E27FC236}">
                    <a16:creationId xmlns:a16="http://schemas.microsoft.com/office/drawing/2014/main"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6" name="Freeform 81">
                <a:extLst>
                  <a:ext uri="{FF2B5EF4-FFF2-40B4-BE49-F238E27FC236}">
                    <a16:creationId xmlns:a16="http://schemas.microsoft.com/office/drawing/2014/main"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7" name="Freeform 82">
                <a:extLst>
                  <a:ext uri="{FF2B5EF4-FFF2-40B4-BE49-F238E27FC236}">
                    <a16:creationId xmlns:a16="http://schemas.microsoft.com/office/drawing/2014/main"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8" name="Freeform 83">
                <a:extLst>
                  <a:ext uri="{FF2B5EF4-FFF2-40B4-BE49-F238E27FC236}">
                    <a16:creationId xmlns:a16="http://schemas.microsoft.com/office/drawing/2014/main"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89" name="Freeform 84">
                <a:extLst>
                  <a:ext uri="{FF2B5EF4-FFF2-40B4-BE49-F238E27FC236}">
                    <a16:creationId xmlns:a16="http://schemas.microsoft.com/office/drawing/2014/main"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0" name="Freeform 85">
                <a:extLst>
                  <a:ext uri="{FF2B5EF4-FFF2-40B4-BE49-F238E27FC236}">
                    <a16:creationId xmlns:a16="http://schemas.microsoft.com/office/drawing/2014/main"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1" name="Freeform 86">
                <a:extLst>
                  <a:ext uri="{FF2B5EF4-FFF2-40B4-BE49-F238E27FC236}">
                    <a16:creationId xmlns:a16="http://schemas.microsoft.com/office/drawing/2014/main"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2" name="Freeform 87">
                <a:extLst>
                  <a:ext uri="{FF2B5EF4-FFF2-40B4-BE49-F238E27FC236}">
                    <a16:creationId xmlns:a16="http://schemas.microsoft.com/office/drawing/2014/main"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3" name="Freeform 88">
                <a:extLst>
                  <a:ext uri="{FF2B5EF4-FFF2-40B4-BE49-F238E27FC236}">
                    <a16:creationId xmlns:a16="http://schemas.microsoft.com/office/drawing/2014/main"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4" name="Freeform 89">
                <a:extLst>
                  <a:ext uri="{FF2B5EF4-FFF2-40B4-BE49-F238E27FC236}">
                    <a16:creationId xmlns:a16="http://schemas.microsoft.com/office/drawing/2014/main"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5" name="Freeform 90">
                <a:extLst>
                  <a:ext uri="{FF2B5EF4-FFF2-40B4-BE49-F238E27FC236}">
                    <a16:creationId xmlns:a16="http://schemas.microsoft.com/office/drawing/2014/main"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6" name="Freeform 91">
                <a:extLst>
                  <a:ext uri="{FF2B5EF4-FFF2-40B4-BE49-F238E27FC236}">
                    <a16:creationId xmlns:a16="http://schemas.microsoft.com/office/drawing/2014/main"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97" name="Freeform 92">
                <a:extLst>
                  <a:ext uri="{FF2B5EF4-FFF2-40B4-BE49-F238E27FC236}">
                    <a16:creationId xmlns:a16="http://schemas.microsoft.com/office/drawing/2014/main"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grpSp>
      <p:grpSp>
        <p:nvGrpSpPr>
          <p:cNvPr id="99" name="组合 225">
            <a:extLst>
              <a:ext uri="{FF2B5EF4-FFF2-40B4-BE49-F238E27FC236}">
                <a16:creationId xmlns:a16="http://schemas.microsoft.com/office/drawing/2014/main" id="{3E1C6EDD-57C8-41B1-91C8-7F0CD50A933A}"/>
              </a:ext>
            </a:extLst>
          </p:cNvPr>
          <p:cNvGrpSpPr/>
          <p:nvPr/>
        </p:nvGrpSpPr>
        <p:grpSpPr>
          <a:xfrm flipH="1">
            <a:off x="5947635" y="1599997"/>
            <a:ext cx="6570616" cy="5415707"/>
            <a:chOff x="3246438" y="1068388"/>
            <a:chExt cx="5711825" cy="4678363"/>
          </a:xfrm>
          <a:solidFill>
            <a:schemeClr val="tx1"/>
          </a:solidFill>
        </p:grpSpPr>
        <p:sp>
          <p:nvSpPr>
            <p:cNvPr id="101" name="Freeform 5">
              <a:extLst>
                <a:ext uri="{FF2B5EF4-FFF2-40B4-BE49-F238E27FC236}">
                  <a16:creationId xmlns:a16="http://schemas.microsoft.com/office/drawing/2014/main"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2" name="Freeform 6">
              <a:extLst>
                <a:ext uri="{FF2B5EF4-FFF2-40B4-BE49-F238E27FC236}">
                  <a16:creationId xmlns:a16="http://schemas.microsoft.com/office/drawing/2014/main"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3" name="Freeform 7">
              <a:extLst>
                <a:ext uri="{FF2B5EF4-FFF2-40B4-BE49-F238E27FC236}">
                  <a16:creationId xmlns:a16="http://schemas.microsoft.com/office/drawing/2014/main"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4" name="Freeform 8">
              <a:extLst>
                <a:ext uri="{FF2B5EF4-FFF2-40B4-BE49-F238E27FC236}">
                  <a16:creationId xmlns:a16="http://schemas.microsoft.com/office/drawing/2014/main"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5" name="Freeform 9">
              <a:extLst>
                <a:ext uri="{FF2B5EF4-FFF2-40B4-BE49-F238E27FC236}">
                  <a16:creationId xmlns:a16="http://schemas.microsoft.com/office/drawing/2014/main"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6" name="Freeform 10">
              <a:extLst>
                <a:ext uri="{FF2B5EF4-FFF2-40B4-BE49-F238E27FC236}">
                  <a16:creationId xmlns:a16="http://schemas.microsoft.com/office/drawing/2014/main"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07" name="Freeform 11">
              <a:extLst>
                <a:ext uri="{FF2B5EF4-FFF2-40B4-BE49-F238E27FC236}">
                  <a16:creationId xmlns:a16="http://schemas.microsoft.com/office/drawing/2014/main"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nvGrpSpPr>
            <p:cNvPr id="108" name="组合 233">
              <a:extLst>
                <a:ext uri="{FF2B5EF4-FFF2-40B4-BE49-F238E27FC236}">
                  <a16:creationId xmlns:a16="http://schemas.microsoft.com/office/drawing/2014/main"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0" name="Freeform 13">
                <a:extLst>
                  <a:ext uri="{FF2B5EF4-FFF2-40B4-BE49-F238E27FC236}">
                    <a16:creationId xmlns:a16="http://schemas.microsoft.com/office/drawing/2014/main"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1" name="Freeform 14">
                <a:extLst>
                  <a:ext uri="{FF2B5EF4-FFF2-40B4-BE49-F238E27FC236}">
                    <a16:creationId xmlns:a16="http://schemas.microsoft.com/office/drawing/2014/main"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2" name="Freeform 15">
                <a:extLst>
                  <a:ext uri="{FF2B5EF4-FFF2-40B4-BE49-F238E27FC236}">
                    <a16:creationId xmlns:a16="http://schemas.microsoft.com/office/drawing/2014/main"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3" name="Freeform 16">
                <a:extLst>
                  <a:ext uri="{FF2B5EF4-FFF2-40B4-BE49-F238E27FC236}">
                    <a16:creationId xmlns:a16="http://schemas.microsoft.com/office/drawing/2014/main"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4" name="Freeform 17">
                <a:extLst>
                  <a:ext uri="{FF2B5EF4-FFF2-40B4-BE49-F238E27FC236}">
                    <a16:creationId xmlns:a16="http://schemas.microsoft.com/office/drawing/2014/main"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5" name="Freeform 18">
                <a:extLst>
                  <a:ext uri="{FF2B5EF4-FFF2-40B4-BE49-F238E27FC236}">
                    <a16:creationId xmlns:a16="http://schemas.microsoft.com/office/drawing/2014/main"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6" name="Freeform 19">
                <a:extLst>
                  <a:ext uri="{FF2B5EF4-FFF2-40B4-BE49-F238E27FC236}">
                    <a16:creationId xmlns:a16="http://schemas.microsoft.com/office/drawing/2014/main"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7" name="Freeform 20">
                <a:extLst>
                  <a:ext uri="{FF2B5EF4-FFF2-40B4-BE49-F238E27FC236}">
                    <a16:creationId xmlns:a16="http://schemas.microsoft.com/office/drawing/2014/main"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8" name="Freeform 21">
                <a:extLst>
                  <a:ext uri="{FF2B5EF4-FFF2-40B4-BE49-F238E27FC236}">
                    <a16:creationId xmlns:a16="http://schemas.microsoft.com/office/drawing/2014/main"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19" name="Freeform 22">
                <a:extLst>
                  <a:ext uri="{FF2B5EF4-FFF2-40B4-BE49-F238E27FC236}">
                    <a16:creationId xmlns:a16="http://schemas.microsoft.com/office/drawing/2014/main"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0" name="Freeform 23">
                <a:extLst>
                  <a:ext uri="{FF2B5EF4-FFF2-40B4-BE49-F238E27FC236}">
                    <a16:creationId xmlns:a16="http://schemas.microsoft.com/office/drawing/2014/main"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1" name="Freeform 24">
                <a:extLst>
                  <a:ext uri="{FF2B5EF4-FFF2-40B4-BE49-F238E27FC236}">
                    <a16:creationId xmlns:a16="http://schemas.microsoft.com/office/drawing/2014/main"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2" name="Freeform 25">
                <a:extLst>
                  <a:ext uri="{FF2B5EF4-FFF2-40B4-BE49-F238E27FC236}">
                    <a16:creationId xmlns:a16="http://schemas.microsoft.com/office/drawing/2014/main"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3" name="Freeform 26">
                <a:extLst>
                  <a:ext uri="{FF2B5EF4-FFF2-40B4-BE49-F238E27FC236}">
                    <a16:creationId xmlns:a16="http://schemas.microsoft.com/office/drawing/2014/main"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4" name="Freeform 27">
                <a:extLst>
                  <a:ext uri="{FF2B5EF4-FFF2-40B4-BE49-F238E27FC236}">
                    <a16:creationId xmlns:a16="http://schemas.microsoft.com/office/drawing/2014/main"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5" name="Freeform 28">
                <a:extLst>
                  <a:ext uri="{FF2B5EF4-FFF2-40B4-BE49-F238E27FC236}">
                    <a16:creationId xmlns:a16="http://schemas.microsoft.com/office/drawing/2014/main"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6" name="Freeform 29">
                <a:extLst>
                  <a:ext uri="{FF2B5EF4-FFF2-40B4-BE49-F238E27FC236}">
                    <a16:creationId xmlns:a16="http://schemas.microsoft.com/office/drawing/2014/main"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7" name="Freeform 30">
                <a:extLst>
                  <a:ext uri="{FF2B5EF4-FFF2-40B4-BE49-F238E27FC236}">
                    <a16:creationId xmlns:a16="http://schemas.microsoft.com/office/drawing/2014/main"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8" name="Freeform 31">
                <a:extLst>
                  <a:ext uri="{FF2B5EF4-FFF2-40B4-BE49-F238E27FC236}">
                    <a16:creationId xmlns:a16="http://schemas.microsoft.com/office/drawing/2014/main"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29" name="Freeform 32">
                <a:extLst>
                  <a:ext uri="{FF2B5EF4-FFF2-40B4-BE49-F238E27FC236}">
                    <a16:creationId xmlns:a16="http://schemas.microsoft.com/office/drawing/2014/main"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0" name="Freeform 33">
                <a:extLst>
                  <a:ext uri="{FF2B5EF4-FFF2-40B4-BE49-F238E27FC236}">
                    <a16:creationId xmlns:a16="http://schemas.microsoft.com/office/drawing/2014/main"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1" name="Freeform 34">
                <a:extLst>
                  <a:ext uri="{FF2B5EF4-FFF2-40B4-BE49-F238E27FC236}">
                    <a16:creationId xmlns:a16="http://schemas.microsoft.com/office/drawing/2014/main"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2" name="Freeform 35">
                <a:extLst>
                  <a:ext uri="{FF2B5EF4-FFF2-40B4-BE49-F238E27FC236}">
                    <a16:creationId xmlns:a16="http://schemas.microsoft.com/office/drawing/2014/main"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3" name="Freeform 36">
                <a:extLst>
                  <a:ext uri="{FF2B5EF4-FFF2-40B4-BE49-F238E27FC236}">
                    <a16:creationId xmlns:a16="http://schemas.microsoft.com/office/drawing/2014/main"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4" name="Freeform 37">
                <a:extLst>
                  <a:ext uri="{FF2B5EF4-FFF2-40B4-BE49-F238E27FC236}">
                    <a16:creationId xmlns:a16="http://schemas.microsoft.com/office/drawing/2014/main"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5" name="Freeform 38">
                <a:extLst>
                  <a:ext uri="{FF2B5EF4-FFF2-40B4-BE49-F238E27FC236}">
                    <a16:creationId xmlns:a16="http://schemas.microsoft.com/office/drawing/2014/main"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6" name="Freeform 39">
                <a:extLst>
                  <a:ext uri="{FF2B5EF4-FFF2-40B4-BE49-F238E27FC236}">
                    <a16:creationId xmlns:a16="http://schemas.microsoft.com/office/drawing/2014/main"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7" name="Freeform 40">
                <a:extLst>
                  <a:ext uri="{FF2B5EF4-FFF2-40B4-BE49-F238E27FC236}">
                    <a16:creationId xmlns:a16="http://schemas.microsoft.com/office/drawing/2014/main"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8" name="Freeform 41">
                <a:extLst>
                  <a:ext uri="{FF2B5EF4-FFF2-40B4-BE49-F238E27FC236}">
                    <a16:creationId xmlns:a16="http://schemas.microsoft.com/office/drawing/2014/main"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39" name="Freeform 42">
                <a:extLst>
                  <a:ext uri="{FF2B5EF4-FFF2-40B4-BE49-F238E27FC236}">
                    <a16:creationId xmlns:a16="http://schemas.microsoft.com/office/drawing/2014/main"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0" name="Freeform 43">
                <a:extLst>
                  <a:ext uri="{FF2B5EF4-FFF2-40B4-BE49-F238E27FC236}">
                    <a16:creationId xmlns:a16="http://schemas.microsoft.com/office/drawing/2014/main"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1" name="Freeform 44">
                <a:extLst>
                  <a:ext uri="{FF2B5EF4-FFF2-40B4-BE49-F238E27FC236}">
                    <a16:creationId xmlns:a16="http://schemas.microsoft.com/office/drawing/2014/main"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2" name="Freeform 45">
                <a:extLst>
                  <a:ext uri="{FF2B5EF4-FFF2-40B4-BE49-F238E27FC236}">
                    <a16:creationId xmlns:a16="http://schemas.microsoft.com/office/drawing/2014/main"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3" name="Freeform 46">
                <a:extLst>
                  <a:ext uri="{FF2B5EF4-FFF2-40B4-BE49-F238E27FC236}">
                    <a16:creationId xmlns:a16="http://schemas.microsoft.com/office/drawing/2014/main"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4" name="Freeform 47">
                <a:extLst>
                  <a:ext uri="{FF2B5EF4-FFF2-40B4-BE49-F238E27FC236}">
                    <a16:creationId xmlns:a16="http://schemas.microsoft.com/office/drawing/2014/main"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5" name="Freeform 48">
                <a:extLst>
                  <a:ext uri="{FF2B5EF4-FFF2-40B4-BE49-F238E27FC236}">
                    <a16:creationId xmlns:a16="http://schemas.microsoft.com/office/drawing/2014/main"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6" name="Freeform 49">
                <a:extLst>
                  <a:ext uri="{FF2B5EF4-FFF2-40B4-BE49-F238E27FC236}">
                    <a16:creationId xmlns:a16="http://schemas.microsoft.com/office/drawing/2014/main"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7" name="Freeform 50">
                <a:extLst>
                  <a:ext uri="{FF2B5EF4-FFF2-40B4-BE49-F238E27FC236}">
                    <a16:creationId xmlns:a16="http://schemas.microsoft.com/office/drawing/2014/main"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8" name="Freeform 51">
                <a:extLst>
                  <a:ext uri="{FF2B5EF4-FFF2-40B4-BE49-F238E27FC236}">
                    <a16:creationId xmlns:a16="http://schemas.microsoft.com/office/drawing/2014/main"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49" name="Freeform 52">
                <a:extLst>
                  <a:ext uri="{FF2B5EF4-FFF2-40B4-BE49-F238E27FC236}">
                    <a16:creationId xmlns:a16="http://schemas.microsoft.com/office/drawing/2014/main"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0" name="Freeform 53">
                <a:extLst>
                  <a:ext uri="{FF2B5EF4-FFF2-40B4-BE49-F238E27FC236}">
                    <a16:creationId xmlns:a16="http://schemas.microsoft.com/office/drawing/2014/main"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1" name="Freeform 54">
                <a:extLst>
                  <a:ext uri="{FF2B5EF4-FFF2-40B4-BE49-F238E27FC236}">
                    <a16:creationId xmlns:a16="http://schemas.microsoft.com/office/drawing/2014/main"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2" name="Freeform 55">
                <a:extLst>
                  <a:ext uri="{FF2B5EF4-FFF2-40B4-BE49-F238E27FC236}">
                    <a16:creationId xmlns:a16="http://schemas.microsoft.com/office/drawing/2014/main"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3" name="Freeform 56">
                <a:extLst>
                  <a:ext uri="{FF2B5EF4-FFF2-40B4-BE49-F238E27FC236}">
                    <a16:creationId xmlns:a16="http://schemas.microsoft.com/office/drawing/2014/main"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4" name="Freeform 57">
                <a:extLst>
                  <a:ext uri="{FF2B5EF4-FFF2-40B4-BE49-F238E27FC236}">
                    <a16:creationId xmlns:a16="http://schemas.microsoft.com/office/drawing/2014/main"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5" name="Freeform 58">
                <a:extLst>
                  <a:ext uri="{FF2B5EF4-FFF2-40B4-BE49-F238E27FC236}">
                    <a16:creationId xmlns:a16="http://schemas.microsoft.com/office/drawing/2014/main"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6" name="Freeform 59">
                <a:extLst>
                  <a:ext uri="{FF2B5EF4-FFF2-40B4-BE49-F238E27FC236}">
                    <a16:creationId xmlns:a16="http://schemas.microsoft.com/office/drawing/2014/main"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7" name="Freeform 60">
                <a:extLst>
                  <a:ext uri="{FF2B5EF4-FFF2-40B4-BE49-F238E27FC236}">
                    <a16:creationId xmlns:a16="http://schemas.microsoft.com/office/drawing/2014/main"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8" name="Freeform 61">
                <a:extLst>
                  <a:ext uri="{FF2B5EF4-FFF2-40B4-BE49-F238E27FC236}">
                    <a16:creationId xmlns:a16="http://schemas.microsoft.com/office/drawing/2014/main"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59" name="Freeform 62">
                <a:extLst>
                  <a:ext uri="{FF2B5EF4-FFF2-40B4-BE49-F238E27FC236}">
                    <a16:creationId xmlns:a16="http://schemas.microsoft.com/office/drawing/2014/main"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0" name="Freeform 63">
                <a:extLst>
                  <a:ext uri="{FF2B5EF4-FFF2-40B4-BE49-F238E27FC236}">
                    <a16:creationId xmlns:a16="http://schemas.microsoft.com/office/drawing/2014/main"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1" name="Freeform 64">
                <a:extLst>
                  <a:ext uri="{FF2B5EF4-FFF2-40B4-BE49-F238E27FC236}">
                    <a16:creationId xmlns:a16="http://schemas.microsoft.com/office/drawing/2014/main"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2" name="Freeform 65">
                <a:extLst>
                  <a:ext uri="{FF2B5EF4-FFF2-40B4-BE49-F238E27FC236}">
                    <a16:creationId xmlns:a16="http://schemas.microsoft.com/office/drawing/2014/main"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3" name="Freeform 66">
                <a:extLst>
                  <a:ext uri="{FF2B5EF4-FFF2-40B4-BE49-F238E27FC236}">
                    <a16:creationId xmlns:a16="http://schemas.microsoft.com/office/drawing/2014/main"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4" name="Freeform 67">
                <a:extLst>
                  <a:ext uri="{FF2B5EF4-FFF2-40B4-BE49-F238E27FC236}">
                    <a16:creationId xmlns:a16="http://schemas.microsoft.com/office/drawing/2014/main"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5" name="Freeform 68">
                <a:extLst>
                  <a:ext uri="{FF2B5EF4-FFF2-40B4-BE49-F238E27FC236}">
                    <a16:creationId xmlns:a16="http://schemas.microsoft.com/office/drawing/2014/main"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6" name="Freeform 69">
                <a:extLst>
                  <a:ext uri="{FF2B5EF4-FFF2-40B4-BE49-F238E27FC236}">
                    <a16:creationId xmlns:a16="http://schemas.microsoft.com/office/drawing/2014/main"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7" name="Freeform 70">
                <a:extLst>
                  <a:ext uri="{FF2B5EF4-FFF2-40B4-BE49-F238E27FC236}">
                    <a16:creationId xmlns:a16="http://schemas.microsoft.com/office/drawing/2014/main"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8" name="Freeform 71">
                <a:extLst>
                  <a:ext uri="{FF2B5EF4-FFF2-40B4-BE49-F238E27FC236}">
                    <a16:creationId xmlns:a16="http://schemas.microsoft.com/office/drawing/2014/main"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69" name="Freeform 72">
                <a:extLst>
                  <a:ext uri="{FF2B5EF4-FFF2-40B4-BE49-F238E27FC236}">
                    <a16:creationId xmlns:a16="http://schemas.microsoft.com/office/drawing/2014/main"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0" name="Freeform 73">
                <a:extLst>
                  <a:ext uri="{FF2B5EF4-FFF2-40B4-BE49-F238E27FC236}">
                    <a16:creationId xmlns:a16="http://schemas.microsoft.com/office/drawing/2014/main"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1" name="Freeform 74">
                <a:extLst>
                  <a:ext uri="{FF2B5EF4-FFF2-40B4-BE49-F238E27FC236}">
                    <a16:creationId xmlns:a16="http://schemas.microsoft.com/office/drawing/2014/main"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2" name="Freeform 75">
                <a:extLst>
                  <a:ext uri="{FF2B5EF4-FFF2-40B4-BE49-F238E27FC236}">
                    <a16:creationId xmlns:a16="http://schemas.microsoft.com/office/drawing/2014/main"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3" name="Freeform 76">
                <a:extLst>
                  <a:ext uri="{FF2B5EF4-FFF2-40B4-BE49-F238E27FC236}">
                    <a16:creationId xmlns:a16="http://schemas.microsoft.com/office/drawing/2014/main"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4" name="Freeform 77">
                <a:extLst>
                  <a:ext uri="{FF2B5EF4-FFF2-40B4-BE49-F238E27FC236}">
                    <a16:creationId xmlns:a16="http://schemas.microsoft.com/office/drawing/2014/main"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5" name="Freeform 78">
                <a:extLst>
                  <a:ext uri="{FF2B5EF4-FFF2-40B4-BE49-F238E27FC236}">
                    <a16:creationId xmlns:a16="http://schemas.microsoft.com/office/drawing/2014/main"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6" name="Freeform 79">
                <a:extLst>
                  <a:ext uri="{FF2B5EF4-FFF2-40B4-BE49-F238E27FC236}">
                    <a16:creationId xmlns:a16="http://schemas.microsoft.com/office/drawing/2014/main"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7" name="Freeform 80">
                <a:extLst>
                  <a:ext uri="{FF2B5EF4-FFF2-40B4-BE49-F238E27FC236}">
                    <a16:creationId xmlns:a16="http://schemas.microsoft.com/office/drawing/2014/main"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8" name="Freeform 81">
                <a:extLst>
                  <a:ext uri="{FF2B5EF4-FFF2-40B4-BE49-F238E27FC236}">
                    <a16:creationId xmlns:a16="http://schemas.microsoft.com/office/drawing/2014/main"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79" name="Freeform 82">
                <a:extLst>
                  <a:ext uri="{FF2B5EF4-FFF2-40B4-BE49-F238E27FC236}">
                    <a16:creationId xmlns:a16="http://schemas.microsoft.com/office/drawing/2014/main"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0" name="Freeform 83">
                <a:extLst>
                  <a:ext uri="{FF2B5EF4-FFF2-40B4-BE49-F238E27FC236}">
                    <a16:creationId xmlns:a16="http://schemas.microsoft.com/office/drawing/2014/main"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1" name="Freeform 84">
                <a:extLst>
                  <a:ext uri="{FF2B5EF4-FFF2-40B4-BE49-F238E27FC236}">
                    <a16:creationId xmlns:a16="http://schemas.microsoft.com/office/drawing/2014/main"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2" name="Freeform 85">
                <a:extLst>
                  <a:ext uri="{FF2B5EF4-FFF2-40B4-BE49-F238E27FC236}">
                    <a16:creationId xmlns:a16="http://schemas.microsoft.com/office/drawing/2014/main"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3" name="Freeform 86">
                <a:extLst>
                  <a:ext uri="{FF2B5EF4-FFF2-40B4-BE49-F238E27FC236}">
                    <a16:creationId xmlns:a16="http://schemas.microsoft.com/office/drawing/2014/main"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4" name="Freeform 87">
                <a:extLst>
                  <a:ext uri="{FF2B5EF4-FFF2-40B4-BE49-F238E27FC236}">
                    <a16:creationId xmlns:a16="http://schemas.microsoft.com/office/drawing/2014/main"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5" name="Freeform 88">
                <a:extLst>
                  <a:ext uri="{FF2B5EF4-FFF2-40B4-BE49-F238E27FC236}">
                    <a16:creationId xmlns:a16="http://schemas.microsoft.com/office/drawing/2014/main"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6" name="Freeform 89">
                <a:extLst>
                  <a:ext uri="{FF2B5EF4-FFF2-40B4-BE49-F238E27FC236}">
                    <a16:creationId xmlns:a16="http://schemas.microsoft.com/office/drawing/2014/main"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7" name="Freeform 90">
                <a:extLst>
                  <a:ext uri="{FF2B5EF4-FFF2-40B4-BE49-F238E27FC236}">
                    <a16:creationId xmlns:a16="http://schemas.microsoft.com/office/drawing/2014/main"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8" name="Freeform 91">
                <a:extLst>
                  <a:ext uri="{FF2B5EF4-FFF2-40B4-BE49-F238E27FC236}">
                    <a16:creationId xmlns:a16="http://schemas.microsoft.com/office/drawing/2014/main"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sp>
            <p:nvSpPr>
              <p:cNvPr id="189" name="Freeform 92">
                <a:extLst>
                  <a:ext uri="{FF2B5EF4-FFF2-40B4-BE49-F238E27FC236}">
                    <a16:creationId xmlns:a16="http://schemas.microsoft.com/office/drawing/2014/main"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u="none" strike="noStrike" kern="1200" cap="none" spc="0" normalizeH="0" baseline="0" noProof="0">
                  <a:ln>
                    <a:noFill/>
                  </a:ln>
                  <a:solidFill>
                    <a:prstClr val="black"/>
                  </a:solidFill>
                  <a:effectLst/>
                  <a:uLnTx/>
                  <a:uFillTx/>
                  <a:latin typeface="#9Slide05 Brannboll Ny" panose="02000000000000000000" pitchFamily="2" charset="0"/>
                  <a:ea typeface="方正静蕾简体" panose="02000000000000000000" pitchFamily="2" charset="-122"/>
                </a:endParaRPr>
              </a:p>
            </p:txBody>
          </p:sp>
        </p:grpSp>
      </p:grpSp>
      <p:grpSp>
        <p:nvGrpSpPr>
          <p:cNvPr id="190" name="组合 452">
            <a:extLst>
              <a:ext uri="{FF2B5EF4-FFF2-40B4-BE49-F238E27FC236}">
                <a16:creationId xmlns:a16="http://schemas.microsoft.com/office/drawing/2014/main" id="{AD5D3D59-1A45-4C00-8B3D-8EE88C7AE176}"/>
              </a:ext>
            </a:extLst>
          </p:cNvPr>
          <p:cNvGrpSpPr/>
          <p:nvPr/>
        </p:nvGrpSpPr>
        <p:grpSpPr>
          <a:xfrm>
            <a:off x="3949209" y="3678724"/>
            <a:ext cx="3005355" cy="3217518"/>
            <a:chOff x="4427538" y="954088"/>
            <a:chExt cx="3333750" cy="3729038"/>
          </a:xfrm>
        </p:grpSpPr>
        <p:sp>
          <p:nvSpPr>
            <p:cNvPr id="191" name="Freeform 5">
              <a:extLst>
                <a:ext uri="{FF2B5EF4-FFF2-40B4-BE49-F238E27FC236}">
                  <a16:creationId xmlns:a16="http://schemas.microsoft.com/office/drawing/2014/main"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a:extLst>
                <a:ext uri="{FF2B5EF4-FFF2-40B4-BE49-F238E27FC236}">
                  <a16:creationId xmlns:a16="http://schemas.microsoft.com/office/drawing/2014/main"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a:extLst>
                <a:ext uri="{FF2B5EF4-FFF2-40B4-BE49-F238E27FC236}">
                  <a16:creationId xmlns:a16="http://schemas.microsoft.com/office/drawing/2014/main"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a:extLst>
                <a:ext uri="{FF2B5EF4-FFF2-40B4-BE49-F238E27FC236}">
                  <a16:creationId xmlns:a16="http://schemas.microsoft.com/office/drawing/2014/main"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a:extLst>
                <a:ext uri="{FF2B5EF4-FFF2-40B4-BE49-F238E27FC236}">
                  <a16:creationId xmlns:a16="http://schemas.microsoft.com/office/drawing/2014/main"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a:extLst>
                <a:ext uri="{FF2B5EF4-FFF2-40B4-BE49-F238E27FC236}">
                  <a16:creationId xmlns:a16="http://schemas.microsoft.com/office/drawing/2014/main"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a:extLst>
                <a:ext uri="{FF2B5EF4-FFF2-40B4-BE49-F238E27FC236}">
                  <a16:creationId xmlns:a16="http://schemas.microsoft.com/office/drawing/2014/main"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a:extLst>
                <a:ext uri="{FF2B5EF4-FFF2-40B4-BE49-F238E27FC236}">
                  <a16:creationId xmlns:a16="http://schemas.microsoft.com/office/drawing/2014/main"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a:extLst>
                <a:ext uri="{FF2B5EF4-FFF2-40B4-BE49-F238E27FC236}">
                  <a16:creationId xmlns:a16="http://schemas.microsoft.com/office/drawing/2014/main"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a:extLst>
                <a:ext uri="{FF2B5EF4-FFF2-40B4-BE49-F238E27FC236}">
                  <a16:creationId xmlns:a16="http://schemas.microsoft.com/office/drawing/2014/main"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a:extLst>
                <a:ext uri="{FF2B5EF4-FFF2-40B4-BE49-F238E27FC236}">
                  <a16:creationId xmlns:a16="http://schemas.microsoft.com/office/drawing/2014/main"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a:extLst>
                <a:ext uri="{FF2B5EF4-FFF2-40B4-BE49-F238E27FC236}">
                  <a16:creationId xmlns:a16="http://schemas.microsoft.com/office/drawing/2014/main"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a:extLst>
                <a:ext uri="{FF2B5EF4-FFF2-40B4-BE49-F238E27FC236}">
                  <a16:creationId xmlns:a16="http://schemas.microsoft.com/office/drawing/2014/main"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a:extLst>
                <a:ext uri="{FF2B5EF4-FFF2-40B4-BE49-F238E27FC236}">
                  <a16:creationId xmlns:a16="http://schemas.microsoft.com/office/drawing/2014/main"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a:extLst>
                <a:ext uri="{FF2B5EF4-FFF2-40B4-BE49-F238E27FC236}">
                  <a16:creationId xmlns:a16="http://schemas.microsoft.com/office/drawing/2014/main"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a:extLst>
                <a:ext uri="{FF2B5EF4-FFF2-40B4-BE49-F238E27FC236}">
                  <a16:creationId xmlns:a16="http://schemas.microsoft.com/office/drawing/2014/main"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a:extLst>
                <a:ext uri="{FF2B5EF4-FFF2-40B4-BE49-F238E27FC236}">
                  <a16:creationId xmlns:a16="http://schemas.microsoft.com/office/drawing/2014/main"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a:extLst>
                <a:ext uri="{FF2B5EF4-FFF2-40B4-BE49-F238E27FC236}">
                  <a16:creationId xmlns:a16="http://schemas.microsoft.com/office/drawing/2014/main"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a:extLst>
                <a:ext uri="{FF2B5EF4-FFF2-40B4-BE49-F238E27FC236}">
                  <a16:creationId xmlns:a16="http://schemas.microsoft.com/office/drawing/2014/main"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a:extLst>
                <a:ext uri="{FF2B5EF4-FFF2-40B4-BE49-F238E27FC236}">
                  <a16:creationId xmlns:a16="http://schemas.microsoft.com/office/drawing/2014/main"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a:extLst>
                <a:ext uri="{FF2B5EF4-FFF2-40B4-BE49-F238E27FC236}">
                  <a16:creationId xmlns:a16="http://schemas.microsoft.com/office/drawing/2014/main"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a:extLst>
                <a:ext uri="{FF2B5EF4-FFF2-40B4-BE49-F238E27FC236}">
                  <a16:creationId xmlns:a16="http://schemas.microsoft.com/office/drawing/2014/main"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a:extLst>
                <a:ext uri="{FF2B5EF4-FFF2-40B4-BE49-F238E27FC236}">
                  <a16:creationId xmlns:a16="http://schemas.microsoft.com/office/drawing/2014/main"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a:extLst>
                <a:ext uri="{FF2B5EF4-FFF2-40B4-BE49-F238E27FC236}">
                  <a16:creationId xmlns:a16="http://schemas.microsoft.com/office/drawing/2014/main"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a:extLst>
                <a:ext uri="{FF2B5EF4-FFF2-40B4-BE49-F238E27FC236}">
                  <a16:creationId xmlns:a16="http://schemas.microsoft.com/office/drawing/2014/main"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a:extLst>
                <a:ext uri="{FF2B5EF4-FFF2-40B4-BE49-F238E27FC236}">
                  <a16:creationId xmlns:a16="http://schemas.microsoft.com/office/drawing/2014/main"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a:extLst>
                <a:ext uri="{FF2B5EF4-FFF2-40B4-BE49-F238E27FC236}">
                  <a16:creationId xmlns:a16="http://schemas.microsoft.com/office/drawing/2014/main"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a:extLst>
                <a:ext uri="{FF2B5EF4-FFF2-40B4-BE49-F238E27FC236}">
                  <a16:creationId xmlns:a16="http://schemas.microsoft.com/office/drawing/2014/main"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a:extLst>
                <a:ext uri="{FF2B5EF4-FFF2-40B4-BE49-F238E27FC236}">
                  <a16:creationId xmlns:a16="http://schemas.microsoft.com/office/drawing/2014/main"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a:extLst>
                <a:ext uri="{FF2B5EF4-FFF2-40B4-BE49-F238E27FC236}">
                  <a16:creationId xmlns:a16="http://schemas.microsoft.com/office/drawing/2014/main"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a:extLst>
                <a:ext uri="{FF2B5EF4-FFF2-40B4-BE49-F238E27FC236}">
                  <a16:creationId xmlns:a16="http://schemas.microsoft.com/office/drawing/2014/main"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a:extLst>
                <a:ext uri="{FF2B5EF4-FFF2-40B4-BE49-F238E27FC236}">
                  <a16:creationId xmlns:a16="http://schemas.microsoft.com/office/drawing/2014/main"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a:extLst>
                <a:ext uri="{FF2B5EF4-FFF2-40B4-BE49-F238E27FC236}">
                  <a16:creationId xmlns:a16="http://schemas.microsoft.com/office/drawing/2014/main"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a:extLst>
                <a:ext uri="{FF2B5EF4-FFF2-40B4-BE49-F238E27FC236}">
                  <a16:creationId xmlns:a16="http://schemas.microsoft.com/office/drawing/2014/main"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a:extLst>
                <a:ext uri="{FF2B5EF4-FFF2-40B4-BE49-F238E27FC236}">
                  <a16:creationId xmlns:a16="http://schemas.microsoft.com/office/drawing/2014/main"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a:extLst>
                <a:ext uri="{FF2B5EF4-FFF2-40B4-BE49-F238E27FC236}">
                  <a16:creationId xmlns:a16="http://schemas.microsoft.com/office/drawing/2014/main"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a:extLst>
                <a:ext uri="{FF2B5EF4-FFF2-40B4-BE49-F238E27FC236}">
                  <a16:creationId xmlns:a16="http://schemas.microsoft.com/office/drawing/2014/main"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a:extLst>
                <a:ext uri="{FF2B5EF4-FFF2-40B4-BE49-F238E27FC236}">
                  <a16:creationId xmlns:a16="http://schemas.microsoft.com/office/drawing/2014/main"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a:extLst>
                <a:ext uri="{FF2B5EF4-FFF2-40B4-BE49-F238E27FC236}">
                  <a16:creationId xmlns:a16="http://schemas.microsoft.com/office/drawing/2014/main"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a:extLst>
                <a:ext uri="{FF2B5EF4-FFF2-40B4-BE49-F238E27FC236}">
                  <a16:creationId xmlns:a16="http://schemas.microsoft.com/office/drawing/2014/main"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a:extLst>
                <a:ext uri="{FF2B5EF4-FFF2-40B4-BE49-F238E27FC236}">
                  <a16:creationId xmlns:a16="http://schemas.microsoft.com/office/drawing/2014/main"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a:extLst>
                <a:ext uri="{FF2B5EF4-FFF2-40B4-BE49-F238E27FC236}">
                  <a16:creationId xmlns:a16="http://schemas.microsoft.com/office/drawing/2014/main"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a:extLst>
              <a:ext uri="{FF2B5EF4-FFF2-40B4-BE49-F238E27FC236}">
                <a16:creationId xmlns:a16="http://schemas.microsoft.com/office/drawing/2014/main" id="{BBE72E53-9686-4F93-A5FE-C2ED56B0EFB0}"/>
              </a:ext>
            </a:extLst>
          </p:cNvPr>
          <p:cNvSpPr txBox="1"/>
          <p:nvPr/>
        </p:nvSpPr>
        <p:spPr>
          <a:xfrm>
            <a:off x="2510106" y="361349"/>
            <a:ext cx="7388974"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pic>
        <p:nvPicPr>
          <p:cNvPr id="98" name="Picture 97">
            <a:extLst>
              <a:ext uri="{FF2B5EF4-FFF2-40B4-BE49-F238E27FC236}">
                <a16:creationId xmlns:a16="http://schemas.microsoft.com/office/drawing/2014/main" id="{42A86A53-8C3B-0FCB-41BD-189B95AC1447}"/>
              </a:ext>
            </a:extLst>
          </p:cNvPr>
          <p:cNvPicPr>
            <a:picLocks noChangeAspect="1"/>
          </p:cNvPicPr>
          <p:nvPr/>
        </p:nvPicPr>
        <p:blipFill>
          <a:blip r:embed="rId7"/>
          <a:stretch>
            <a:fillRect/>
          </a:stretch>
        </p:blipFill>
        <p:spPr>
          <a:xfrm>
            <a:off x="1173065" y="1844954"/>
            <a:ext cx="4419983" cy="2030144"/>
          </a:xfrm>
          <a:prstGeom prst="rect">
            <a:avLst/>
          </a:prstGeom>
        </p:spPr>
      </p:pic>
      <p:pic>
        <p:nvPicPr>
          <p:cNvPr id="237" name="Picture 236">
            <a:extLst>
              <a:ext uri="{FF2B5EF4-FFF2-40B4-BE49-F238E27FC236}">
                <a16:creationId xmlns:a16="http://schemas.microsoft.com/office/drawing/2014/main" id="{8E16F510-518D-0066-D58C-4B0F3057FBBF}"/>
              </a:ext>
            </a:extLst>
          </p:cNvPr>
          <p:cNvPicPr>
            <a:picLocks noChangeAspect="1"/>
          </p:cNvPicPr>
          <p:nvPr/>
        </p:nvPicPr>
        <p:blipFill>
          <a:blip r:embed="rId8"/>
          <a:stretch>
            <a:fillRect/>
          </a:stretch>
        </p:blipFill>
        <p:spPr>
          <a:xfrm>
            <a:off x="6477040" y="3085550"/>
            <a:ext cx="5560034" cy="1981372"/>
          </a:xfrm>
          <a:prstGeom prst="rect">
            <a:avLst/>
          </a:prstGeom>
        </p:spPr>
      </p:pic>
    </p:spTree>
    <p:extLst>
      <p:ext uri="{BB962C8B-B14F-4D97-AF65-F5344CB8AC3E}">
        <p14:creationId xmlns:p14="http://schemas.microsoft.com/office/powerpoint/2010/main" val="2767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190"/>
                                        </p:tgtEl>
                                        <p:attrNameLst>
                                          <p:attrName>style.visibility</p:attrName>
                                        </p:attrNameLst>
                                      </p:cBhvr>
                                      <p:to>
                                        <p:strVal val="visible"/>
                                      </p:to>
                                    </p:set>
                                    <p:animEffect transition="in" filter="randombar(horizontal)">
                                      <p:cBhvr>
                                        <p:cTn id="21" dur="75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2428E9CD-A1B7-4752-EA8B-6DE3B00ADA9D}"/>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4281500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4253AB-DF5B-4EF0-ACAF-FA435AF2C772}"/>
              </a:ext>
            </a:extLst>
          </p:cNvPr>
          <p:cNvPicPr>
            <a:picLocks noChangeAspect="1"/>
          </p:cNvPicPr>
          <p:nvPr/>
        </p:nvPicPr>
        <p:blipFill>
          <a:blip r:embed="rId2"/>
          <a:stretch>
            <a:fillRect/>
          </a:stretch>
        </p:blipFill>
        <p:spPr>
          <a:xfrm>
            <a:off x="156580" y="0"/>
            <a:ext cx="12192000" cy="6793462"/>
          </a:xfrm>
          <a:prstGeom prst="rect">
            <a:avLst/>
          </a:prstGeom>
        </p:spPr>
      </p:pic>
      <p:pic>
        <p:nvPicPr>
          <p:cNvPr id="6" name="Picture 5"/>
          <p:cNvPicPr>
            <a:picLocks noChangeAspect="1"/>
          </p:cNvPicPr>
          <p:nvPr/>
        </p:nvPicPr>
        <p:blipFill>
          <a:blip r:embed="rId3"/>
          <a:stretch>
            <a:fillRect/>
          </a:stretch>
        </p:blipFill>
        <p:spPr>
          <a:xfrm>
            <a:off x="848853" y="625642"/>
            <a:ext cx="6148048" cy="5795647"/>
          </a:xfrm>
          <a:prstGeom prst="rect">
            <a:avLst/>
          </a:prstGeom>
        </p:spPr>
      </p:pic>
      <p:sp>
        <p:nvSpPr>
          <p:cNvPr id="7" name="Rectangle 6"/>
          <p:cNvSpPr>
            <a:spLocks noChangeArrowheads="1"/>
          </p:cNvSpPr>
          <p:nvPr/>
        </p:nvSpPr>
        <p:spPr bwMode="auto">
          <a:xfrm rot="21274563">
            <a:off x="1134873" y="1171494"/>
            <a:ext cx="544228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5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2:</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Tôn</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trọng</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sự</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đa</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dạng</a:t>
            </a:r>
            <a:endPar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của</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các</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dân</a:t>
            </a:r>
            <a:r>
              <a:rPr kumimoji="0" lang="en-US"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r>
              <a:rPr kumimoji="0" lang="en-US" altLang="en-US" sz="54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Neue"/>
                <a:cs typeface="Times New Roman" panose="02020603050405020304" pitchFamily="18" charset="0"/>
              </a:rPr>
              <a:t>tộc</a:t>
            </a:r>
            <a:endParaRPr kumimoji="0" lang="en-SG" altLang="en-US" sz="5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6726433" y="559076"/>
            <a:ext cx="5644171" cy="5182805"/>
          </a:xfrm>
          <a:prstGeom prst="rect">
            <a:avLst/>
          </a:prstGeom>
        </p:spPr>
      </p:pic>
      <p:sp>
        <p:nvSpPr>
          <p:cNvPr id="9" name="文本框 6"/>
          <p:cNvSpPr txBox="1"/>
          <p:nvPr/>
        </p:nvSpPr>
        <p:spPr>
          <a:xfrm>
            <a:off x="7491280" y="3125200"/>
            <a:ext cx="39486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rPr>
              <a:t>II. KHÁM PHÁ</a:t>
            </a:r>
            <a:endParaRPr kumimoji="0" lang="zh-CN" altLang="en-US" sz="40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Times New Roman" panose="02020603050405020304" pitchFamily="18" charset="0"/>
              <a:ea typeface="微软雅黑" panose="020B0503020204020204" charset="-122"/>
              <a:cs typeface="Times New Roman" panose="02020603050405020304" pitchFamily="18" charset="0"/>
            </a:endParaRPr>
          </a:p>
        </p:txBody>
      </p:sp>
      <p:pic>
        <p:nvPicPr>
          <p:cNvPr id="3" name="Picture 2">
            <a:extLst>
              <a:ext uri="{FF2B5EF4-FFF2-40B4-BE49-F238E27FC236}">
                <a16:creationId xmlns:a16="http://schemas.microsoft.com/office/drawing/2014/main" id="{1EB486D6-AB87-D80E-AC58-C7E0C83C3690}"/>
              </a:ext>
            </a:extLst>
          </p:cNvPr>
          <p:cNvPicPr>
            <a:picLocks noChangeAspect="1"/>
          </p:cNvPicPr>
          <p:nvPr/>
        </p:nvPicPr>
        <p:blipFill>
          <a:blip r:embed="rId5"/>
          <a:stretch>
            <a:fillRect/>
          </a:stretch>
        </p:blipFill>
        <p:spPr>
          <a:xfrm>
            <a:off x="6895804" y="4137805"/>
            <a:ext cx="5139616" cy="2720195"/>
          </a:xfrm>
          <a:prstGeom prst="rect">
            <a:avLst/>
          </a:prstGeom>
        </p:spPr>
      </p:pic>
    </p:spTree>
    <p:extLst>
      <p:ext uri="{BB962C8B-B14F-4D97-AF65-F5344CB8AC3E}">
        <p14:creationId xmlns:p14="http://schemas.microsoft.com/office/powerpoint/2010/main" val="130051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id="{40B24A12-4D58-4BDE-B624-843B9BDA08F3}"/>
              </a:ext>
            </a:extLst>
          </p:cNvPr>
          <p:cNvPicPr>
            <a:picLocks noChangeAspect="1"/>
          </p:cNvPicPr>
          <p:nvPr/>
        </p:nvPicPr>
        <p:blipFill rotWithShape="1">
          <a:blip r:embed="rId2"/>
          <a:srcRect l="871" r="1" b="1"/>
          <a:stretch/>
        </p:blipFill>
        <p:spPr>
          <a:xfrm>
            <a:off x="20" y="1282"/>
            <a:ext cx="12191980" cy="6856718"/>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02" y="2792936"/>
            <a:ext cx="3188719" cy="395519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420" y="146102"/>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id="{A8569C82-E069-48BA-BA18-8C8223936CC0}"/>
              </a:ext>
            </a:extLst>
          </p:cNvPr>
          <p:cNvSpPr txBox="1">
            <a:spLocks noChangeArrowheads="1"/>
          </p:cNvSpPr>
          <p:nvPr/>
        </p:nvSpPr>
        <p:spPr bwMode="auto">
          <a:xfrm>
            <a:off x="4097822" y="2060051"/>
            <a:ext cx="56234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Xin chào và hẹn gặp lại </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id="{711C018D-157D-4FBA-AD5A-BAEF179052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31"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id="{AC112249-1651-4AFF-A7AF-44D11541B4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2030" y="4154948"/>
            <a:ext cx="3010467"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id="{2176EC08-F0EF-41C2-9A1D-B35CE7A7DE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3370889" y="3933894"/>
            <a:ext cx="2687293" cy="1548203"/>
          </a:xfrm>
          <a:prstGeom prst="rect">
            <a:avLst/>
          </a:prstGeom>
        </p:spPr>
      </p:pic>
      <p:grpSp>
        <p:nvGrpSpPr>
          <p:cNvPr id="13" name="组合 2">
            <a:extLst>
              <a:ext uri="{FF2B5EF4-FFF2-40B4-BE49-F238E27FC236}">
                <a16:creationId xmlns:a16="http://schemas.microsoft.com/office/drawing/2014/main" id="{A83F8DA1-F2A1-4B4E-A71A-A565D60BD2CC}"/>
              </a:ext>
            </a:extLst>
          </p:cNvPr>
          <p:cNvGrpSpPr/>
          <p:nvPr/>
        </p:nvGrpSpPr>
        <p:grpSpPr>
          <a:xfrm>
            <a:off x="3539618" y="1421703"/>
            <a:ext cx="6654627" cy="2742465"/>
            <a:chOff x="1949253" y="1617623"/>
            <a:chExt cx="3271491" cy="2319693"/>
          </a:xfrm>
        </p:grpSpPr>
        <p:grpSp>
          <p:nvGrpSpPr>
            <p:cNvPr id="14" name="组合 135">
              <a:extLst>
                <a:ext uri="{FF2B5EF4-FFF2-40B4-BE49-F238E27FC236}">
                  <a16:creationId xmlns:a16="http://schemas.microsoft.com/office/drawing/2014/main" id="{82BB745A-ECC9-43EF-846A-F4E291A48393}"/>
                </a:ext>
              </a:extLst>
            </p:cNvPr>
            <p:cNvGrpSpPr/>
            <p:nvPr/>
          </p:nvGrpSpPr>
          <p:grpSpPr>
            <a:xfrm>
              <a:off x="1949253" y="1617623"/>
              <a:ext cx="3271491" cy="2319693"/>
              <a:chOff x="3246438" y="1047943"/>
              <a:chExt cx="5711825" cy="4698808"/>
            </a:xfrm>
            <a:solidFill>
              <a:schemeClr val="tx1"/>
            </a:solidFill>
          </p:grpSpPr>
          <p:sp>
            <p:nvSpPr>
              <p:cNvPr id="16" name="Freeform 5">
                <a:extLst>
                  <a:ext uri="{FF2B5EF4-FFF2-40B4-BE49-F238E27FC236}">
                    <a16:creationId xmlns:a16="http://schemas.microsoft.com/office/drawing/2014/main"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id="{A24E153B-3B76-47C4-97F5-6C9C19FA3A43}"/>
                </a:ext>
              </a:extLst>
            </p:cNvPr>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spTree>
    <p:extLst>
      <p:ext uri="{BB962C8B-B14F-4D97-AF65-F5344CB8AC3E}">
        <p14:creationId xmlns:p14="http://schemas.microsoft.com/office/powerpoint/2010/main" val="781408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fill="hold"/>
                                        <p:tgtEl>
                                          <p:spTgt spid="3"/>
                                        </p:tgtEl>
                                        <p:attrNameLst>
                                          <p:attrName>ppt_x</p:attrName>
                                        </p:attrNameLst>
                                      </p:cBhvr>
                                      <p:tavLst>
                                        <p:tav tm="0">
                                          <p:val>
                                            <p:strVal val="1+#ppt_w/2"/>
                                          </p:val>
                                        </p:tav>
                                        <p:tav tm="100000">
                                          <p:val>
                                            <p:strVal val="#ppt_x"/>
                                          </p:val>
                                        </p:tav>
                                      </p:tavLst>
                                    </p:anim>
                                    <p:anim calcmode="lin" valueType="num">
                                      <p:cBhvr additive="base">
                                        <p:cTn id="8" dur="125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42" presetClass="entr" presetSubtype="0" fill="hold"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par>
                          <p:cTn id="20" fill="hold">
                            <p:stCondLst>
                              <p:cond delay="500"/>
                            </p:stCondLst>
                            <p:childTnLst>
                              <p:par>
                                <p:cTn id="21" presetID="37"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6F44A5-92A8-48E6-8F29-7E57BC15F2AC}"/>
              </a:ext>
            </a:extLst>
          </p:cNvPr>
          <p:cNvPicPr>
            <a:picLocks noChangeAspect="1"/>
          </p:cNvPicPr>
          <p:nvPr/>
        </p:nvPicPr>
        <p:blipFill>
          <a:blip r:embed="rId2"/>
          <a:stretch>
            <a:fillRect/>
          </a:stretch>
        </p:blipFill>
        <p:spPr>
          <a:xfrm>
            <a:off x="0" y="32269"/>
            <a:ext cx="12192000" cy="6793462"/>
          </a:xfrm>
          <a:prstGeom prst="rect">
            <a:avLst/>
          </a:prstGeom>
        </p:spPr>
      </p:pic>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图片 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1836821" y="986156"/>
            <a:ext cx="10523621" cy="2663423"/>
          </a:xfrm>
          <a:prstGeom prst="rect">
            <a:avLst/>
          </a:prstGeom>
        </p:spPr>
      </p:pic>
      <p:sp>
        <p:nvSpPr>
          <p:cNvPr id="10" name="TextBox 9"/>
          <p:cNvSpPr txBox="1"/>
          <p:nvPr/>
        </p:nvSpPr>
        <p:spPr>
          <a:xfrm>
            <a:off x="3293071" y="1528371"/>
            <a:ext cx="8462211" cy="1729572"/>
          </a:xfrm>
          <a:prstGeom prst="rect">
            <a:avLst/>
          </a:prstGeom>
          <a:noFill/>
          <a:ln>
            <a:noFill/>
          </a:ln>
        </p:spPr>
        <p:txBody>
          <a:bodyPr wrap="square" lIns="121917" tIns="60958" rIns="121917" bIns="60958" rtlCol="0">
            <a:spAutoFit/>
          </a:bodyPr>
          <a:lstStyle/>
          <a:p>
            <a:pPr marL="0" marR="0" lvl="0" indent="0" algn="just" defTabSz="914400" rtl="0" eaLnBrk="1" fontAlgn="auto" latinLnBrk="0" hangingPunct="1">
              <a:lnSpc>
                <a:spcPct val="122000"/>
              </a:lnSpc>
              <a:spcBef>
                <a:spcPts val="0"/>
              </a:spcBef>
              <a:spcAft>
                <a:spcPts val="500"/>
              </a:spcAft>
              <a:buClr>
                <a:srgbClr val="000000"/>
              </a:buClr>
              <a:buSzPts val="1100"/>
              <a:buFontTx/>
              <a:buNone/>
              <a:tabLst>
                <a:tab pos="229870" algn="l"/>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1.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Sự</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đa</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dạng</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của</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các</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dân</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tộc</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và</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các</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nền</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văn</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hóa</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trên</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thế</a:t>
            </a:r>
            <a:r>
              <a:rPr 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giới</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3" name="Group 2"/>
          <p:cNvGrpSpPr/>
          <p:nvPr/>
        </p:nvGrpSpPr>
        <p:grpSpPr>
          <a:xfrm>
            <a:off x="1195263" y="116805"/>
            <a:ext cx="4348456" cy="6707996"/>
            <a:chOff x="385137" y="57164"/>
            <a:chExt cx="4348456" cy="6707996"/>
          </a:xfrm>
        </p:grpSpPr>
        <p:grpSp>
          <p:nvGrpSpPr>
            <p:cNvPr id="2" name="Group 1"/>
            <p:cNvGrpSpPr/>
            <p:nvPr/>
          </p:nvGrpSpPr>
          <p:grpSpPr>
            <a:xfrm>
              <a:off x="385137" y="57164"/>
              <a:ext cx="2820187" cy="6584741"/>
              <a:chOff x="380638" y="180419"/>
              <a:chExt cx="2820187" cy="6584741"/>
            </a:xfrm>
          </p:grpSpPr>
          <p:pic>
            <p:nvPicPr>
              <p:cNvPr id="6" name="图片 7"/>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1266820" y="3143138"/>
                <a:ext cx="1934005" cy="2289520"/>
              </a:xfrm>
              <a:prstGeom prst="rect">
                <a:avLst/>
              </a:prstGeom>
            </p:spPr>
          </p:pic>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l="77867" t="20385" r="6933" b="5896"/>
              <a:stretch/>
            </p:blipFill>
            <p:spPr>
              <a:xfrm>
                <a:off x="380638" y="180419"/>
                <a:ext cx="1853184" cy="6584741"/>
              </a:xfrm>
              <a:prstGeom prst="rect">
                <a:avLst/>
              </a:prstGeom>
            </p:spPr>
          </p:pic>
        </p:grpSp>
        <p:pic>
          <p:nvPicPr>
            <p:cNvPr id="11" name="Picture 2" descr="http://photos.myjoyonline.com/photos/news/201311/6579331693860_20014378402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636" y="5226302"/>
              <a:ext cx="3031957"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3" name="Picture 4"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7784" y="3436670"/>
            <a:ext cx="3964048" cy="2442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59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973" y="-241926"/>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1531585" y="183232"/>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ĐỌC THÔNG TIN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descr="58PIC58PIC58PIC58PICHsaGKG559akDq_PIC2018.png"/>
          <p:cNvPicPr>
            <a:picLocks noChangeAspect="1"/>
          </p:cNvPicPr>
          <p:nvPr/>
        </p:nvPicPr>
        <p:blipFill>
          <a:blip r:embed="rId3">
            <a:extLst>
              <a:ext uri="{28A0092B-C50C-407E-A947-70E740481C1C}">
                <a14:useLocalDpi xmlns:a14="http://schemas.microsoft.com/office/drawing/2010/main" val="0"/>
              </a:ext>
            </a:extLst>
          </a:blip>
          <a:srcRect l="7143" t="16071" r="5357" b="14285"/>
          <a:stretch>
            <a:fillRect/>
          </a:stretch>
        </p:blipFill>
        <p:spPr bwMode="auto">
          <a:xfrm>
            <a:off x="-477723" y="-508000"/>
            <a:ext cx="13147446"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3">
            <a:extLst>
              <a:ext uri="{FF2B5EF4-FFF2-40B4-BE49-F238E27FC236}">
                <a16:creationId xmlns:a16="http://schemas.microsoft.com/office/drawing/2014/main" id="{0B25069D-B057-4C08-B240-0BA05F47A52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70" name="Picture 22">
            <a:extLst>
              <a:ext uri="{FF2B5EF4-FFF2-40B4-BE49-F238E27FC236}">
                <a16:creationId xmlns:a16="http://schemas.microsoft.com/office/drawing/2014/main" id="{638E2953-6B0F-49F4-AFA0-515750ECFA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4763" cy="20097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4">
            <a:extLst>
              <a:ext uri="{FF2B5EF4-FFF2-40B4-BE49-F238E27FC236}">
                <a16:creationId xmlns:a16="http://schemas.microsoft.com/office/drawing/2014/main" id="{5607B731-D775-2D0C-89FF-27304AE7826D}"/>
              </a:ext>
            </a:extLst>
          </p:cNvPr>
          <p:cNvSpPr>
            <a:spLocks noChangeArrowheads="1"/>
          </p:cNvSpPr>
          <p:nvPr/>
        </p:nvSpPr>
        <p:spPr bwMode="auto">
          <a:xfrm>
            <a:off x="379217" y="949950"/>
            <a:ext cx="11433566" cy="2446338"/>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pPr>
            <a:r>
              <a:rPr lang="vi-VN" altLang="en-US" sz="2200" dirty="0">
                <a:solidFill>
                  <a:prstClr val="black"/>
                </a:solidFill>
                <a:latin typeface="+mj-lt"/>
                <a:cs typeface="Arial" panose="020B0604020202020204" pitchFamily="34" charset="0"/>
              </a:rPr>
              <a:t>Nhật Bản thuộc châu Á, là quốc gia hàng đầu thế giới về công nghệ. Người Nhật nổi tiếng với tính kỉ luật, chăm chỉ lao động, trung thành và thượng võ, luôn đúng giờ trong mọi hoàn cảnh. Những đức tính này giúp đất nước Nhật Bản ngày càng vững mạnh hơn. Võ sĩ Sa-mu-rai chính là biểu tượng của những đức tính này. Món ăn truyền thống của Nhật Bản là su-si – món cơm trộn giấm dùng chung với hải sản hoặc</a:t>
            </a:r>
            <a:r>
              <a:rPr lang="en-US" altLang="en-US" sz="2200" dirty="0">
                <a:solidFill>
                  <a:prstClr val="black"/>
                </a:solidFill>
                <a:latin typeface="+mj-lt"/>
                <a:cs typeface="Arial" panose="020B0604020202020204" pitchFamily="34" charset="0"/>
              </a:rPr>
              <a:t> </a:t>
            </a:r>
            <a:r>
              <a:rPr lang="en-US" altLang="en-US" sz="2200" dirty="0" err="1">
                <a:solidFill>
                  <a:prstClr val="black"/>
                </a:solidFill>
                <a:latin typeface="Times New Roman" panose="02020603050405020304" pitchFamily="18" charset="0"/>
                <a:cs typeface="Times New Roman" panose="02020603050405020304" pitchFamily="18" charset="0"/>
              </a:rPr>
              <a:t>rau</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củ</a:t>
            </a:r>
            <a:r>
              <a:rPr lang="vi-VN" altLang="en-US" sz="2200" dirty="0">
                <a:solidFill>
                  <a:prstClr val="black"/>
                </a:solidFill>
                <a:latin typeface="+mj-lt"/>
                <a:cs typeface="Arial" panose="020B0604020202020204" pitchFamily="34" charset="0"/>
              </a:rPr>
              <a:t>. Trang phục truyền thống của Nhật Bản là </a:t>
            </a:r>
            <a:r>
              <a:rPr lang="en-US" altLang="en-US" sz="2200" dirty="0" err="1">
                <a:solidFill>
                  <a:prstClr val="black"/>
                </a:solidFill>
                <a:latin typeface="Times New Roman" panose="02020603050405020304" pitchFamily="18" charset="0"/>
                <a:cs typeface="Times New Roman" panose="02020603050405020304" pitchFamily="18" charset="0"/>
              </a:rPr>
              <a:t>ki-mô-nô</a:t>
            </a:r>
            <a:r>
              <a:rPr lang="vi-VN" altLang="en-US" sz="2200" dirty="0">
                <a:solidFill>
                  <a:prstClr val="black"/>
                </a:solidFill>
                <a:latin typeface="+mj-lt"/>
                <a:cs typeface="Arial" panose="020B0604020202020204" pitchFamily="34" charset="0"/>
              </a:rPr>
              <a:t>, được mặc trong các dịp lễ hội và những ngày đặc biệt. Đất nước Nhật Bản còn được </a:t>
            </a:r>
            <a:r>
              <a:rPr lang="en-US" altLang="en-US" sz="2200" dirty="0" err="1">
                <a:solidFill>
                  <a:prstClr val="black"/>
                </a:solidFill>
                <a:latin typeface="Times New Roman" panose="02020603050405020304" pitchFamily="18" charset="0"/>
                <a:cs typeface="Times New Roman" panose="02020603050405020304" pitchFamily="18" charset="0"/>
              </a:rPr>
              <a:t>gọi</a:t>
            </a:r>
            <a:r>
              <a:rPr lang="vi-VN" altLang="en-US" sz="2200" dirty="0">
                <a:solidFill>
                  <a:prstClr val="black"/>
                </a:solidFill>
                <a:latin typeface="+mj-lt"/>
                <a:cs typeface="Arial" panose="020B0604020202020204" pitchFamily="34" charset="0"/>
              </a:rPr>
              <a:t> là xứ sở hoa anh đào với lễ hội hoa anh đào rực rỡ </a:t>
            </a:r>
          </a:p>
        </p:txBody>
      </p:sp>
      <p:sp>
        <p:nvSpPr>
          <p:cNvPr id="3" name="Rectangle 4">
            <a:extLst>
              <a:ext uri="{FF2B5EF4-FFF2-40B4-BE49-F238E27FC236}">
                <a16:creationId xmlns:a16="http://schemas.microsoft.com/office/drawing/2014/main" id="{047C1F29-19F7-A6CA-9F4D-2E7A184FF13E}"/>
              </a:ext>
            </a:extLst>
          </p:cNvPr>
          <p:cNvSpPr>
            <a:spLocks noChangeArrowheads="1"/>
          </p:cNvSpPr>
          <p:nvPr/>
        </p:nvSpPr>
        <p:spPr bwMode="auto">
          <a:xfrm>
            <a:off x="290512" y="3385558"/>
            <a:ext cx="11610975" cy="278130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vi-VN" altLang="en-US" sz="2200" dirty="0">
                <a:solidFill>
                  <a:prstClr val="black"/>
                </a:solidFill>
                <a:latin typeface="+mj-lt"/>
                <a:cs typeface="Arial" panose="020B0604020202020204" pitchFamily="34" charset="0"/>
              </a:rPr>
              <a:t> Nga là quốc gia có diện tích lớn nhất thế giới, trải dài cả hai lục địa Á – Âu với hơn 160 nhóm sắc tộc khác nhau, trong đó người Nga chiếm khoảng 80 dân số. Món ăn truyền thống của Nga là cháo ka-sa, </a:t>
            </a:r>
            <a:r>
              <a:rPr lang="en-US" altLang="en-US" sz="2200" dirty="0" err="1">
                <a:solidFill>
                  <a:prstClr val="black"/>
                </a:solidFill>
                <a:latin typeface="Times New Roman" panose="02020603050405020304" pitchFamily="18" charset="0"/>
                <a:cs typeface="Times New Roman" panose="02020603050405020304" pitchFamily="18" charset="0"/>
              </a:rPr>
              <a:t>nấu</a:t>
            </a:r>
            <a:r>
              <a:rPr lang="vi-VN" altLang="en-US" sz="2200" dirty="0">
                <a:solidFill>
                  <a:prstClr val="black"/>
                </a:solidFill>
                <a:latin typeface="Times New Roman" panose="02020603050405020304" pitchFamily="18" charset="0"/>
                <a:cs typeface="Times New Roman" panose="02020603050405020304" pitchFamily="18" charset="0"/>
              </a:rPr>
              <a:t> từ hạt ngũ cốc</a:t>
            </a:r>
            <a:r>
              <a:rPr lang="en-US" altLang="en-US" sz="2200" dirty="0">
                <a:solidFill>
                  <a:prstClr val="black"/>
                </a:solidFill>
                <a:latin typeface="Times New Roman" panose="02020603050405020304" pitchFamily="18" charset="0"/>
                <a:cs typeface="Times New Roman" panose="02020603050405020304" pitchFamily="18" charset="0"/>
              </a:rPr>
              <a:t>;</a:t>
            </a:r>
            <a:r>
              <a:rPr lang="vi-VN" altLang="en-US" sz="2200" dirty="0">
                <a:solidFill>
                  <a:prstClr val="black"/>
                </a:solidFill>
                <a:latin typeface="Times New Roman" panose="02020603050405020304" pitchFamily="18" charset="0"/>
                <a:cs typeface="Times New Roman" panose="02020603050405020304" pitchFamily="18" charset="0"/>
              </a:rPr>
              <a:t> ka</a:t>
            </a:r>
            <a:r>
              <a:rPr lang="en-US" altLang="en-US" sz="2200" dirty="0">
                <a:solidFill>
                  <a:prstClr val="black"/>
                </a:solidFill>
                <a:latin typeface="Times New Roman" panose="02020603050405020304" pitchFamily="18" charset="0"/>
                <a:cs typeface="Times New Roman" panose="02020603050405020304" pitchFamily="18" charset="0"/>
              </a:rPr>
              <a:t>-</a:t>
            </a:r>
            <a:r>
              <a:rPr lang="vi-VN" altLang="en-US" sz="2200" dirty="0">
                <a:solidFill>
                  <a:prstClr val="black"/>
                </a:solidFill>
                <a:latin typeface="Times New Roman" panose="02020603050405020304" pitchFamily="18" charset="0"/>
                <a:cs typeface="Times New Roman" panose="02020603050405020304" pitchFamily="18" charset="0"/>
              </a:rPr>
              <a:t>s</a:t>
            </a:r>
            <a:r>
              <a:rPr lang="en-US" altLang="en-US" sz="2200" dirty="0">
                <a:solidFill>
                  <a:prstClr val="black"/>
                </a:solidFill>
                <a:latin typeface="Times New Roman" panose="02020603050405020304" pitchFamily="18" charset="0"/>
                <a:cs typeface="Times New Roman" panose="02020603050405020304" pitchFamily="18" charset="0"/>
              </a:rPr>
              <a:t>a</a:t>
            </a:r>
            <a:r>
              <a:rPr lang="vi-VN" altLang="en-US" sz="2200" dirty="0">
                <a:solidFill>
                  <a:prstClr val="black"/>
                </a:solidFill>
                <a:latin typeface="Times New Roman" panose="02020603050405020304" pitchFamily="18" charset="0"/>
                <a:cs typeface="Times New Roman" panose="02020603050405020304" pitchFamily="18" charset="0"/>
              </a:rPr>
              <a:t> </a:t>
            </a:r>
            <a:r>
              <a:rPr lang="vi-VN" altLang="en-US" sz="2200" dirty="0">
                <a:solidFill>
                  <a:prstClr val="black"/>
                </a:solidFill>
                <a:latin typeface="+mj-lt"/>
                <a:cs typeface="Arial" panose="020B0604020202020204" pitchFamily="34" charset="0"/>
              </a:rPr>
              <a:t>có nhiều loại khác nhau theo độ tuổi người dùng. Ngoài cháo ka-sa, còn có món </a:t>
            </a:r>
            <a:r>
              <a:rPr lang="en-US" altLang="en-US" sz="2200" dirty="0" err="1">
                <a:solidFill>
                  <a:prstClr val="black"/>
                </a:solidFill>
                <a:latin typeface="Times New Roman" panose="02020603050405020304" pitchFamily="18" charset="0"/>
                <a:cs typeface="Times New Roman" panose="02020603050405020304" pitchFamily="18" charset="0"/>
              </a:rPr>
              <a:t>bánh</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mì</a:t>
            </a:r>
            <a:r>
              <a:rPr lang="vi-VN" altLang="en-US" sz="2200" dirty="0">
                <a:solidFill>
                  <a:prstClr val="black"/>
                </a:solidFill>
                <a:latin typeface="Times New Roman" panose="02020603050405020304" pitchFamily="18" charset="0"/>
                <a:cs typeface="Times New Roman" panose="02020603050405020304" pitchFamily="18" charset="0"/>
              </a:rPr>
              <a:t> </a:t>
            </a:r>
            <a:r>
              <a:rPr lang="vi-VN" altLang="en-US" sz="2200" dirty="0">
                <a:solidFill>
                  <a:prstClr val="black"/>
                </a:solidFill>
                <a:latin typeface="+mj-lt"/>
                <a:cs typeface="Arial" panose="020B0604020202020204" pitchFamily="34" charset="0"/>
              </a:rPr>
              <a:t>đen rất thân thuộc với người Nga, đến mức có câu nói "Kasa là mẹ chúng ta, còn b</a:t>
            </a:r>
            <a:r>
              <a:rPr lang="en-US" altLang="en-US" sz="2200" dirty="0" err="1">
                <a:solidFill>
                  <a:prstClr val="black"/>
                </a:solidFill>
                <a:latin typeface="Times New Roman" panose="02020603050405020304" pitchFamily="18" charset="0"/>
                <a:cs typeface="Times New Roman" panose="02020603050405020304" pitchFamily="18" charset="0"/>
              </a:rPr>
              <a:t>ánh</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mì</a:t>
            </a:r>
            <a:r>
              <a:rPr lang="vi-VN" altLang="en-US" sz="2200" dirty="0">
                <a:solidFill>
                  <a:prstClr val="black"/>
                </a:solidFill>
                <a:latin typeface="Times New Roman" panose="02020603050405020304" pitchFamily="18" charset="0"/>
                <a:cs typeface="Times New Roman" panose="02020603050405020304" pitchFamily="18" charset="0"/>
              </a:rPr>
              <a:t> </a:t>
            </a:r>
            <a:r>
              <a:rPr lang="vi-VN" altLang="en-US" sz="2200" dirty="0">
                <a:solidFill>
                  <a:prstClr val="black"/>
                </a:solidFill>
                <a:latin typeface="+mj-lt"/>
                <a:cs typeface="Arial" panose="020B0604020202020204" pitchFamily="34" charset="0"/>
              </a:rPr>
              <a:t>đen là cha ruột". Do có nhiều dân tộc nên trang phục truyền thống Nga cũng đa dạng nhưng đều có một điểm chung là m</a:t>
            </a:r>
            <a:r>
              <a:rPr lang="en-US" altLang="en-US" sz="2200" dirty="0">
                <a:solidFill>
                  <a:prstClr val="black"/>
                </a:solidFill>
                <a:latin typeface="+mj-lt"/>
                <a:cs typeface="Arial" panose="020B0604020202020204" pitchFamily="34" charset="0"/>
              </a:rPr>
              <a:t>à</a:t>
            </a:r>
            <a:r>
              <a:rPr lang="vi-VN" altLang="en-US" sz="2200" dirty="0">
                <a:solidFill>
                  <a:prstClr val="black"/>
                </a:solidFill>
                <a:latin typeface="+mj-lt"/>
                <a:cs typeface="Arial" panose="020B0604020202020204" pitchFamily="34" charset="0"/>
              </a:rPr>
              <a:t>u sắc rực rỡ, l</a:t>
            </a:r>
            <a:r>
              <a:rPr lang="en-US" altLang="en-US" sz="2200" dirty="0" err="1">
                <a:solidFill>
                  <a:prstClr val="black"/>
                </a:solidFill>
                <a:latin typeface="Times New Roman" panose="02020603050405020304" pitchFamily="18" charset="0"/>
                <a:cs typeface="Times New Roman" panose="02020603050405020304" pitchFamily="18" charset="0"/>
              </a:rPr>
              <a:t>ộng</a:t>
            </a:r>
            <a:r>
              <a:rPr lang="en-US" altLang="en-US" sz="2200" dirty="0">
                <a:solidFill>
                  <a:prstClr val="black"/>
                </a:solidFill>
                <a:latin typeface="Times New Roman" panose="02020603050405020304" pitchFamily="18" charset="0"/>
                <a:cs typeface="Times New Roman" panose="02020603050405020304" pitchFamily="18" charset="0"/>
              </a:rPr>
              <a:t> </a:t>
            </a:r>
            <a:r>
              <a:rPr lang="en-US" altLang="en-US" sz="2200" dirty="0" err="1">
                <a:solidFill>
                  <a:prstClr val="black"/>
                </a:solidFill>
                <a:latin typeface="Times New Roman" panose="02020603050405020304" pitchFamily="18" charset="0"/>
                <a:cs typeface="Times New Roman" panose="02020603050405020304" pitchFamily="18" charset="0"/>
              </a:rPr>
              <a:t>lẫy</a:t>
            </a:r>
            <a:r>
              <a:rPr lang="vi-VN" altLang="en-US" sz="2200" dirty="0">
                <a:solidFill>
                  <a:prstClr val="black"/>
                </a:solidFill>
                <a:latin typeface="+mj-lt"/>
                <a:cs typeface="Arial" panose="020B0604020202020204" pitchFamily="34" charset="0"/>
              </a:rPr>
              <a:t>. Nước Nga có nhiều lễ hội đặc sắc gắn liền với sinh hoạt mùa màng, nổi tiếng nhất là lễ hội ti</a:t>
            </a:r>
            <a:r>
              <a:rPr lang="en-US" altLang="en-US" sz="2200" dirty="0" err="1">
                <a:solidFill>
                  <a:prstClr val="black"/>
                </a:solidFill>
                <a:latin typeface="Times New Roman" panose="02020603050405020304" pitchFamily="18" charset="0"/>
                <a:cs typeface="Times New Roman" panose="02020603050405020304" pitchFamily="18" charset="0"/>
              </a:rPr>
              <a:t>ễn</a:t>
            </a:r>
            <a:r>
              <a:rPr lang="vi-VN" altLang="en-US" sz="2200" dirty="0">
                <a:solidFill>
                  <a:prstClr val="black"/>
                </a:solidFill>
                <a:latin typeface="+mj-lt"/>
                <a:cs typeface="Arial" panose="020B0604020202020204" pitchFamily="34" charset="0"/>
              </a:rPr>
              <a:t> m</a:t>
            </a:r>
            <a:r>
              <a:rPr lang="en-US" altLang="en-US" sz="2200" dirty="0" err="1">
                <a:solidFill>
                  <a:prstClr val="black"/>
                </a:solidFill>
                <a:latin typeface="Times New Roman" panose="02020603050405020304" pitchFamily="18" charset="0"/>
                <a:cs typeface="Times New Roman" panose="02020603050405020304" pitchFamily="18" charset="0"/>
              </a:rPr>
              <a:t>ù</a:t>
            </a:r>
            <a:r>
              <a:rPr lang="vi-VN" altLang="en-US" sz="2200" dirty="0">
                <a:solidFill>
                  <a:prstClr val="black"/>
                </a:solidFill>
                <a:latin typeface="+mj-lt"/>
                <a:cs typeface="Arial" panose="020B0604020202020204" pitchFamily="34" charset="0"/>
              </a:rPr>
              <a:t>a đông để cầu mong mùa đông</a:t>
            </a:r>
            <a:r>
              <a:rPr lang="en-US" altLang="en-US" sz="2200" dirty="0">
                <a:solidFill>
                  <a:prstClr val="black"/>
                </a:solidFill>
                <a:latin typeface="+mj-lt"/>
                <a:cs typeface="Arial" panose="020B0604020202020204" pitchFamily="34" charset="0"/>
              </a:rPr>
              <a:t> </a:t>
            </a:r>
            <a:r>
              <a:rPr lang="en-US" altLang="en-US" sz="2200" dirty="0" err="1">
                <a:solidFill>
                  <a:prstClr val="black"/>
                </a:solidFill>
                <a:latin typeface="Times New Roman" panose="02020603050405020304" pitchFamily="18" charset="0"/>
                <a:cs typeface="Times New Roman" panose="02020603050405020304" pitchFamily="18" charset="0"/>
              </a:rPr>
              <a:t>mau</a:t>
            </a:r>
            <a:r>
              <a:rPr lang="vi-VN" altLang="en-US" sz="2200" dirty="0">
                <a:solidFill>
                  <a:prstClr val="black"/>
                </a:solidFill>
                <a:latin typeface="+mj-lt"/>
                <a:cs typeface="Arial" panose="020B0604020202020204" pitchFamily="34" charset="0"/>
              </a:rPr>
              <a:t> qua, m</a:t>
            </a:r>
            <a:r>
              <a:rPr lang="en-US" altLang="en-US" sz="2200" dirty="0">
                <a:solidFill>
                  <a:prstClr val="black"/>
                </a:solidFill>
                <a:latin typeface="Times New Roman" panose="02020603050405020304" pitchFamily="18" charset="0"/>
                <a:cs typeface="Times New Roman" panose="02020603050405020304" pitchFamily="18" charset="0"/>
              </a:rPr>
              <a:t>ù</a:t>
            </a:r>
            <a:r>
              <a:rPr lang="vi-VN" altLang="en-US" sz="2200" dirty="0">
                <a:solidFill>
                  <a:prstClr val="black"/>
                </a:solidFill>
                <a:latin typeface="Times New Roman" panose="02020603050405020304" pitchFamily="18" charset="0"/>
                <a:cs typeface="Times New Roman" panose="02020603050405020304" pitchFamily="18" charset="0"/>
              </a:rPr>
              <a:t>a</a:t>
            </a:r>
            <a:r>
              <a:rPr lang="vi-VN" altLang="en-US" sz="2200" dirty="0">
                <a:solidFill>
                  <a:prstClr val="black"/>
                </a:solidFill>
                <a:latin typeface="+mj-lt"/>
                <a:cs typeface="Arial" panose="020B0604020202020204" pitchFamily="34" charset="0"/>
              </a:rPr>
              <a:t> xuân nhanh tới</a:t>
            </a:r>
          </a:p>
        </p:txBody>
      </p:sp>
    </p:spTree>
    <p:extLst>
      <p:ext uri="{BB962C8B-B14F-4D97-AF65-F5344CB8AC3E}">
        <p14:creationId xmlns:p14="http://schemas.microsoft.com/office/powerpoint/2010/main" val="33757763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F7C7006-2698-488B-3CA9-59849AF53F68}"/>
              </a:ext>
            </a:extLst>
          </p:cNvPr>
          <p:cNvSpPr>
            <a:spLocks noGrp="1"/>
          </p:cNvSpPr>
          <p:nvPr>
            <p:ph type="ftr" sz="quarter" idx="11"/>
          </p:nvPr>
        </p:nvSpPr>
        <p:spPr/>
        <p:txBody>
          <a:bodyPr/>
          <a:lstStyle/>
          <a:p>
            <a:endParaRPr lang="en-US">
              <a:solidFill>
                <a:prstClr val="black">
                  <a:tint val="75000"/>
                </a:prstClr>
              </a:solidFill>
            </a:endParaRPr>
          </a:p>
        </p:txBody>
      </p:sp>
      <p:pic>
        <p:nvPicPr>
          <p:cNvPr id="6" name="Picture 5" descr="58PIC58PIC58PIC58PICHsaGKG559akDq_PIC2018.png">
            <a:extLst>
              <a:ext uri="{FF2B5EF4-FFF2-40B4-BE49-F238E27FC236}">
                <a16:creationId xmlns:a16="http://schemas.microsoft.com/office/drawing/2014/main" id="{3CE05B99-3306-0B74-FDE1-9EFD33DF223A}"/>
              </a:ext>
            </a:extLst>
          </p:cNvPr>
          <p:cNvPicPr>
            <a:picLocks noChangeAspect="1"/>
          </p:cNvPicPr>
          <p:nvPr/>
        </p:nvPicPr>
        <p:blipFill>
          <a:blip r:embed="rId2">
            <a:extLst>
              <a:ext uri="{28A0092B-C50C-407E-A947-70E740481C1C}">
                <a14:useLocalDpi xmlns:a14="http://schemas.microsoft.com/office/drawing/2010/main" val="0"/>
              </a:ext>
            </a:extLst>
          </a:blip>
          <a:srcRect l="7143" t="16071" r="5357" b="14285"/>
          <a:stretch>
            <a:fillRect/>
          </a:stretch>
        </p:blipFill>
        <p:spPr bwMode="auto">
          <a:xfrm>
            <a:off x="-597960" y="-271169"/>
            <a:ext cx="13147446" cy="787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E0F5672-C096-AEF0-9647-AEDCB317BDC8}"/>
              </a:ext>
            </a:extLst>
          </p:cNvPr>
          <p:cNvSpPr>
            <a:spLocks noChangeArrowheads="1"/>
          </p:cNvSpPr>
          <p:nvPr/>
        </p:nvSpPr>
        <p:spPr bwMode="auto">
          <a:xfrm>
            <a:off x="2074126" y="1016929"/>
            <a:ext cx="8675649" cy="4693593"/>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pPr>
            <a:r>
              <a:rPr lang="vi-VN" altLang="en-US" sz="2300" dirty="0">
                <a:solidFill>
                  <a:prstClr val="black"/>
                </a:solidFill>
                <a:latin typeface="+mj-lt"/>
                <a:cs typeface="Arial" panose="020B0604020202020204" pitchFamily="34" charset="0"/>
              </a:rPr>
              <a:t>Ni-giê-ri-a là nước đồng dân nhất châu Phi với hơn 250 bộ tộc cùng chung sống, tạo nên nền văn hóa rất phong phú và đa dạng. Quốc gia này có tới 521 h</a:t>
            </a:r>
            <a:r>
              <a:rPr lang="en-US" altLang="en-US" sz="2300" dirty="0">
                <a:solidFill>
                  <a:prstClr val="black"/>
                </a:solidFill>
                <a:latin typeface="+mj-lt"/>
                <a:cs typeface="Arial" panose="020B0604020202020204" pitchFamily="34" charset="0"/>
              </a:rPr>
              <a:t>ệ</a:t>
            </a:r>
            <a:r>
              <a:rPr lang="vi-VN" altLang="en-US" sz="2300" dirty="0">
                <a:solidFill>
                  <a:prstClr val="black"/>
                </a:solidFill>
                <a:latin typeface="+mj-lt"/>
                <a:cs typeface="Arial" panose="020B0604020202020204" pitchFamily="34" charset="0"/>
              </a:rPr>
              <a:t> ngôn ngữ khác nhau, trong đó có 510 ngôn ngữ dùng trong đời sống hằng ngày. </a:t>
            </a:r>
            <a:r>
              <a:rPr lang="en-US" altLang="en-US" sz="2300" dirty="0">
                <a:solidFill>
                  <a:prstClr val="black"/>
                </a:solidFill>
                <a:latin typeface="+mj-lt"/>
                <a:cs typeface="Arial" panose="020B0604020202020204" pitchFamily="34" charset="0"/>
              </a:rPr>
              <a:t>Ẩ</a:t>
            </a:r>
            <a:r>
              <a:rPr lang="vi-VN" altLang="en-US" sz="2300" dirty="0">
                <a:solidFill>
                  <a:prstClr val="black"/>
                </a:solidFill>
                <a:latin typeface="+mj-lt"/>
                <a:cs typeface="Arial" panose="020B0604020202020204" pitchFamily="34" charset="0"/>
              </a:rPr>
              <a:t>m thực Ni-giê-ri-a sử dụng nhiều gia vị thảo dược và dầu cọ để tạo ra các món ăn có hương vị đậm đà. Đặc biệt, ớt là gia vị không thể thiếu. Món ăn nổi tiếng là cơm gi</a:t>
            </a:r>
            <a:r>
              <a:rPr lang="en-US" altLang="en-US" sz="2300" dirty="0">
                <a:solidFill>
                  <a:prstClr val="black"/>
                </a:solidFill>
                <a:latin typeface="+mj-lt"/>
                <a:cs typeface="Arial" panose="020B0604020202020204" pitchFamily="34" charset="0"/>
              </a:rPr>
              <a:t>ô</a:t>
            </a:r>
            <a:r>
              <a:rPr lang="vi-VN" altLang="en-US" sz="2300" dirty="0">
                <a:solidFill>
                  <a:prstClr val="black"/>
                </a:solidFill>
                <a:latin typeface="+mj-lt"/>
                <a:cs typeface="Arial" panose="020B0604020202020204" pitchFamily="34" charset="0"/>
              </a:rPr>
              <a:t>-lốp, nấu từ gạo, cà chua, hành và </a:t>
            </a:r>
            <a:r>
              <a:rPr lang="en-US" altLang="en-US" sz="2300" dirty="0" err="1">
                <a:solidFill>
                  <a:prstClr val="black"/>
                </a:solidFill>
                <a:latin typeface="+mj-lt"/>
                <a:cs typeface="Arial" panose="020B0604020202020204" pitchFamily="34" charset="0"/>
              </a:rPr>
              <a:t>ớt</a:t>
            </a:r>
            <a:r>
              <a:rPr lang="vi-VN" altLang="en-US" sz="2300" dirty="0">
                <a:solidFill>
                  <a:prstClr val="black"/>
                </a:solidFill>
                <a:latin typeface="+mj-lt"/>
                <a:cs typeface="Arial" panose="020B0604020202020204" pitchFamily="34" charset="0"/>
              </a:rPr>
              <a:t> "cay và nóng hơn cả Mặt trời". Vì có nhiều bộ tộc nên Ni-giê-ri-a cũng có nhiều trang phục truyền thống với điểm chung là đều sử dụng màu sắc sặc s</a:t>
            </a:r>
            <a:r>
              <a:rPr lang="en-US" altLang="en-US" sz="2300" dirty="0">
                <a:solidFill>
                  <a:prstClr val="black"/>
                </a:solidFill>
                <a:latin typeface="+mj-lt"/>
                <a:cs typeface="Arial" panose="020B0604020202020204" pitchFamily="34" charset="0"/>
              </a:rPr>
              <a:t>ỡ</a:t>
            </a:r>
            <a:r>
              <a:rPr lang="vi-VN" altLang="en-US" sz="2300" dirty="0">
                <a:solidFill>
                  <a:prstClr val="black"/>
                </a:solidFill>
                <a:latin typeface="+mj-lt"/>
                <a:cs typeface="Arial" panose="020B0604020202020204" pitchFamily="34" charset="0"/>
              </a:rPr>
              <a:t> mặc k</a:t>
            </a:r>
            <a:r>
              <a:rPr lang="en-US" altLang="en-US" sz="2300" dirty="0">
                <a:solidFill>
                  <a:prstClr val="black"/>
                </a:solidFill>
                <a:latin typeface="+mj-lt"/>
                <a:cs typeface="Arial" panose="020B0604020202020204" pitchFamily="34" charset="0"/>
              </a:rPr>
              <a:t>è</a:t>
            </a:r>
            <a:r>
              <a:rPr lang="vi-VN" altLang="en-US" sz="2300" dirty="0">
                <a:solidFill>
                  <a:prstClr val="black"/>
                </a:solidFill>
                <a:latin typeface="+mj-lt"/>
                <a:cs typeface="Arial" panose="020B0604020202020204" pitchFamily="34" charset="0"/>
              </a:rPr>
              <a:t>m nhiều phụ kiện và trang sức. Ni-giê-ri-a cũng là nơi có nhiều lễ hội độc đáo như lễ hội h</a:t>
            </a:r>
            <a:r>
              <a:rPr lang="en-US" altLang="en-US" sz="2300" dirty="0">
                <a:solidFill>
                  <a:prstClr val="black"/>
                </a:solidFill>
                <a:latin typeface="+mj-lt"/>
                <a:cs typeface="Arial" panose="020B0604020202020204" pitchFamily="34" charset="0"/>
              </a:rPr>
              <a:t>ó</a:t>
            </a:r>
            <a:r>
              <a:rPr lang="vi-VN" altLang="en-US" sz="2300" dirty="0">
                <a:solidFill>
                  <a:prstClr val="black"/>
                </a:solidFill>
                <a:latin typeface="+mj-lt"/>
                <a:cs typeface="Arial" panose="020B0604020202020204" pitchFamily="34" charset="0"/>
              </a:rPr>
              <a:t>a trang, lễ hội bắt c</a:t>
            </a:r>
            <a:r>
              <a:rPr lang="en-US" altLang="en-US" sz="2300" dirty="0">
                <a:solidFill>
                  <a:prstClr val="black"/>
                </a:solidFill>
                <a:latin typeface="+mj-lt"/>
                <a:cs typeface="Arial" panose="020B0604020202020204" pitchFamily="34" charset="0"/>
              </a:rPr>
              <a:t>á</a:t>
            </a:r>
            <a:r>
              <a:rPr lang="vi-VN" altLang="en-US" sz="2300" dirty="0">
                <a:solidFill>
                  <a:prstClr val="black"/>
                </a:solidFill>
                <a:latin typeface="+mj-lt"/>
                <a:cs typeface="Arial" panose="020B0604020202020204" pitchFamily="34" charset="0"/>
              </a:rPr>
              <a:t>, đặc biệt là lễ hội khoai lang, diễn ra vào cuối mùa mưa. Người dân sẽ ăn những món làm từ khoai lang rồi cùng ca hát, nhảy múa, cầu cho mùa vụ mới bội thu</a:t>
            </a:r>
          </a:p>
        </p:txBody>
      </p:sp>
    </p:spTree>
    <p:extLst>
      <p:ext uri="{BB962C8B-B14F-4D97-AF65-F5344CB8AC3E}">
        <p14:creationId xmlns:p14="http://schemas.microsoft.com/office/powerpoint/2010/main" val="246479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07A7A-35D0-4727-A1FE-84E16CF57969}"/>
              </a:ext>
            </a:extLst>
          </p:cNvPr>
          <p:cNvPicPr>
            <a:picLocks noChangeAspect="1"/>
          </p:cNvPicPr>
          <p:nvPr/>
        </p:nvPicPr>
        <p:blipFill>
          <a:blip r:embed="rId4"/>
          <a:stretch>
            <a:fillRect/>
          </a:stretch>
        </p:blipFill>
        <p:spPr>
          <a:xfrm>
            <a:off x="0" y="32269"/>
            <a:ext cx="12192000" cy="6793462"/>
          </a:xfrm>
          <a:prstGeom prst="rect">
            <a:avLst/>
          </a:prstGeom>
        </p:spPr>
      </p:pic>
      <p:graphicFrame>
        <p:nvGraphicFramePr>
          <p:cNvPr id="6" name="Content Placeholder 4"/>
          <p:cNvGraphicFramePr>
            <a:graphicFrameLocks/>
          </p:cNvGraphicFramePr>
          <p:nvPr>
            <p:custDataLst>
              <p:tags r:id="rId1"/>
            </p:custDataLst>
            <p:extLst>
              <p:ext uri="{D42A27DB-BD31-4B8C-83A1-F6EECF244321}">
                <p14:modId xmlns:p14="http://schemas.microsoft.com/office/powerpoint/2010/main" val="2519742197"/>
              </p:ext>
            </p:extLst>
          </p:nvPr>
        </p:nvGraphicFramePr>
        <p:xfrm>
          <a:off x="1409699" y="1327565"/>
          <a:ext cx="10209872" cy="53074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itle 1"/>
          <p:cNvSpPr txBox="1">
            <a:spLocks/>
          </p:cNvSpPr>
          <p:nvPr>
            <p:custDataLst>
              <p:tags r:id="rId2"/>
            </p:custDataLst>
          </p:nvPr>
        </p:nvSpPr>
        <p:spPr>
          <a:xfrm>
            <a:off x="0" y="-17716"/>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90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graphicEl>
                                              <a:dgm id="{2AAACA77-E4A0-4E99-9F03-72ED26BB7B73}"/>
                                            </p:graphicEl>
                                          </p:spTgt>
                                        </p:tgtEl>
                                        <p:attrNameLst>
                                          <p:attrName>style.visibility</p:attrName>
                                        </p:attrNameLst>
                                      </p:cBhvr>
                                      <p:to>
                                        <p:strVal val="visible"/>
                                      </p:to>
                                    </p:set>
                                    <p:animEffect transition="in" filter="fade">
                                      <p:cBhvr>
                                        <p:cTn id="14" dur="1000"/>
                                        <p:tgtEl>
                                          <p:spTgt spid="6">
                                            <p:graphicEl>
                                              <a:dgm id="{2AAACA77-E4A0-4E99-9F03-72ED26BB7B73}"/>
                                            </p:graphicEl>
                                          </p:spTgt>
                                        </p:tgtEl>
                                      </p:cBhvr>
                                    </p:animEffect>
                                    <p:anim calcmode="lin" valueType="num">
                                      <p:cBhvr>
                                        <p:cTn id="15" dur="1000" fill="hold"/>
                                        <p:tgtEl>
                                          <p:spTgt spid="6">
                                            <p:graphicEl>
                                              <a:dgm id="{2AAACA77-E4A0-4E99-9F03-72ED26BB7B73}"/>
                                            </p:graphicEl>
                                          </p:spTgt>
                                        </p:tgtEl>
                                        <p:attrNameLst>
                                          <p:attrName>ppt_x</p:attrName>
                                        </p:attrNameLst>
                                      </p:cBhvr>
                                      <p:tavLst>
                                        <p:tav tm="0">
                                          <p:val>
                                            <p:strVal val="#ppt_x"/>
                                          </p:val>
                                        </p:tav>
                                        <p:tav tm="100000">
                                          <p:val>
                                            <p:strVal val="#ppt_x"/>
                                          </p:val>
                                        </p:tav>
                                      </p:tavLst>
                                    </p:anim>
                                    <p:anim calcmode="lin" valueType="num">
                                      <p:cBhvr>
                                        <p:cTn id="16" dur="1000" fill="hold"/>
                                        <p:tgtEl>
                                          <p:spTgt spid="6">
                                            <p:graphicEl>
                                              <a:dgm id="{2AAACA77-E4A0-4E99-9F03-72ED26BB7B73}"/>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graphicEl>
                                              <a:dgm id="{DE66B4FA-8443-484B-9A9E-FA188D6B4E43}"/>
                                            </p:graphicEl>
                                          </p:spTgt>
                                        </p:tgtEl>
                                        <p:attrNameLst>
                                          <p:attrName>style.visibility</p:attrName>
                                        </p:attrNameLst>
                                      </p:cBhvr>
                                      <p:to>
                                        <p:strVal val="visible"/>
                                      </p:to>
                                    </p:set>
                                    <p:animEffect transition="in" filter="fade">
                                      <p:cBhvr>
                                        <p:cTn id="19" dur="1000"/>
                                        <p:tgtEl>
                                          <p:spTgt spid="6">
                                            <p:graphicEl>
                                              <a:dgm id="{DE66B4FA-8443-484B-9A9E-FA188D6B4E43}"/>
                                            </p:graphicEl>
                                          </p:spTgt>
                                        </p:tgtEl>
                                      </p:cBhvr>
                                    </p:animEffect>
                                    <p:anim calcmode="lin" valueType="num">
                                      <p:cBhvr>
                                        <p:cTn id="20" dur="1000" fill="hold"/>
                                        <p:tgtEl>
                                          <p:spTgt spid="6">
                                            <p:graphicEl>
                                              <a:dgm id="{DE66B4FA-8443-484B-9A9E-FA188D6B4E43}"/>
                                            </p:graphicEl>
                                          </p:spTgt>
                                        </p:tgtEl>
                                        <p:attrNameLst>
                                          <p:attrName>ppt_x</p:attrName>
                                        </p:attrNameLst>
                                      </p:cBhvr>
                                      <p:tavLst>
                                        <p:tav tm="0">
                                          <p:val>
                                            <p:strVal val="#ppt_x"/>
                                          </p:val>
                                        </p:tav>
                                        <p:tav tm="100000">
                                          <p:val>
                                            <p:strVal val="#ppt_x"/>
                                          </p:val>
                                        </p:tav>
                                      </p:tavLst>
                                    </p:anim>
                                    <p:anim calcmode="lin" valueType="num">
                                      <p:cBhvr>
                                        <p:cTn id="21" dur="1000" fill="hold"/>
                                        <p:tgtEl>
                                          <p:spTgt spid="6">
                                            <p:graphicEl>
                                              <a:dgm id="{DE66B4FA-8443-484B-9A9E-FA188D6B4E4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graphicEl>
                                              <a:dgm id="{2352C030-0248-483B-94A9-26972C30B2AA}"/>
                                            </p:graphicEl>
                                          </p:spTgt>
                                        </p:tgtEl>
                                        <p:attrNameLst>
                                          <p:attrName>style.visibility</p:attrName>
                                        </p:attrNameLst>
                                      </p:cBhvr>
                                      <p:to>
                                        <p:strVal val="visible"/>
                                      </p:to>
                                    </p:set>
                                    <p:animEffect transition="in" filter="fade">
                                      <p:cBhvr>
                                        <p:cTn id="26" dur="1000"/>
                                        <p:tgtEl>
                                          <p:spTgt spid="6">
                                            <p:graphicEl>
                                              <a:dgm id="{2352C030-0248-483B-94A9-26972C30B2AA}"/>
                                            </p:graphicEl>
                                          </p:spTgt>
                                        </p:tgtEl>
                                      </p:cBhvr>
                                    </p:animEffect>
                                    <p:anim calcmode="lin" valueType="num">
                                      <p:cBhvr>
                                        <p:cTn id="27" dur="1000" fill="hold"/>
                                        <p:tgtEl>
                                          <p:spTgt spid="6">
                                            <p:graphicEl>
                                              <a:dgm id="{2352C030-0248-483B-94A9-26972C30B2AA}"/>
                                            </p:graphicEl>
                                          </p:spTgt>
                                        </p:tgtEl>
                                        <p:attrNameLst>
                                          <p:attrName>ppt_x</p:attrName>
                                        </p:attrNameLst>
                                      </p:cBhvr>
                                      <p:tavLst>
                                        <p:tav tm="0">
                                          <p:val>
                                            <p:strVal val="#ppt_x"/>
                                          </p:val>
                                        </p:tav>
                                        <p:tav tm="100000">
                                          <p:val>
                                            <p:strVal val="#ppt_x"/>
                                          </p:val>
                                        </p:tav>
                                      </p:tavLst>
                                    </p:anim>
                                    <p:anim calcmode="lin" valueType="num">
                                      <p:cBhvr>
                                        <p:cTn id="28" dur="1000" fill="hold"/>
                                        <p:tgtEl>
                                          <p:spTgt spid="6">
                                            <p:graphicEl>
                                              <a:dgm id="{2352C030-0248-483B-94A9-26972C30B2AA}"/>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graphicEl>
                                              <a:dgm id="{11925212-181A-4D0E-84EB-C4219DE1ABB7}"/>
                                            </p:graphicEl>
                                          </p:spTgt>
                                        </p:tgtEl>
                                        <p:attrNameLst>
                                          <p:attrName>style.visibility</p:attrName>
                                        </p:attrNameLst>
                                      </p:cBhvr>
                                      <p:to>
                                        <p:strVal val="visible"/>
                                      </p:to>
                                    </p:set>
                                    <p:animEffect transition="in" filter="fade">
                                      <p:cBhvr>
                                        <p:cTn id="31" dur="1000"/>
                                        <p:tgtEl>
                                          <p:spTgt spid="6">
                                            <p:graphicEl>
                                              <a:dgm id="{11925212-181A-4D0E-84EB-C4219DE1ABB7}"/>
                                            </p:graphicEl>
                                          </p:spTgt>
                                        </p:tgtEl>
                                      </p:cBhvr>
                                    </p:animEffect>
                                    <p:anim calcmode="lin" valueType="num">
                                      <p:cBhvr>
                                        <p:cTn id="32" dur="1000" fill="hold"/>
                                        <p:tgtEl>
                                          <p:spTgt spid="6">
                                            <p:graphicEl>
                                              <a:dgm id="{11925212-181A-4D0E-84EB-C4219DE1ABB7}"/>
                                            </p:graphicEl>
                                          </p:spTgt>
                                        </p:tgtEl>
                                        <p:attrNameLst>
                                          <p:attrName>ppt_x</p:attrName>
                                        </p:attrNameLst>
                                      </p:cBhvr>
                                      <p:tavLst>
                                        <p:tav tm="0">
                                          <p:val>
                                            <p:strVal val="#ppt_x"/>
                                          </p:val>
                                        </p:tav>
                                        <p:tav tm="100000">
                                          <p:val>
                                            <p:strVal val="#ppt_x"/>
                                          </p:val>
                                        </p:tav>
                                      </p:tavLst>
                                    </p:anim>
                                    <p:anim calcmode="lin" valueType="num">
                                      <p:cBhvr>
                                        <p:cTn id="33" dur="1000" fill="hold"/>
                                        <p:tgtEl>
                                          <p:spTgt spid="6">
                                            <p:graphicEl>
                                              <a:dgm id="{11925212-181A-4D0E-84EB-C4219DE1ABB7}"/>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graphicEl>
                                              <a:dgm id="{72B5F39E-2D8B-4AE5-99A7-0B4F92796C74}"/>
                                            </p:graphicEl>
                                          </p:spTgt>
                                        </p:tgtEl>
                                        <p:attrNameLst>
                                          <p:attrName>style.visibility</p:attrName>
                                        </p:attrNameLst>
                                      </p:cBhvr>
                                      <p:to>
                                        <p:strVal val="visible"/>
                                      </p:to>
                                    </p:set>
                                    <p:animEffect transition="in" filter="fade">
                                      <p:cBhvr>
                                        <p:cTn id="38" dur="1000"/>
                                        <p:tgtEl>
                                          <p:spTgt spid="6">
                                            <p:graphicEl>
                                              <a:dgm id="{72B5F39E-2D8B-4AE5-99A7-0B4F92796C74}"/>
                                            </p:graphicEl>
                                          </p:spTgt>
                                        </p:tgtEl>
                                      </p:cBhvr>
                                    </p:animEffect>
                                    <p:anim calcmode="lin" valueType="num">
                                      <p:cBhvr>
                                        <p:cTn id="39" dur="1000" fill="hold"/>
                                        <p:tgtEl>
                                          <p:spTgt spid="6">
                                            <p:graphicEl>
                                              <a:dgm id="{72B5F39E-2D8B-4AE5-99A7-0B4F92796C74}"/>
                                            </p:graphicEl>
                                          </p:spTgt>
                                        </p:tgtEl>
                                        <p:attrNameLst>
                                          <p:attrName>ppt_x</p:attrName>
                                        </p:attrNameLst>
                                      </p:cBhvr>
                                      <p:tavLst>
                                        <p:tav tm="0">
                                          <p:val>
                                            <p:strVal val="#ppt_x"/>
                                          </p:val>
                                        </p:tav>
                                        <p:tav tm="100000">
                                          <p:val>
                                            <p:strVal val="#ppt_x"/>
                                          </p:val>
                                        </p:tav>
                                      </p:tavLst>
                                    </p:anim>
                                    <p:anim calcmode="lin" valueType="num">
                                      <p:cBhvr>
                                        <p:cTn id="40" dur="1000" fill="hold"/>
                                        <p:tgtEl>
                                          <p:spTgt spid="6">
                                            <p:graphicEl>
                                              <a:dgm id="{72B5F39E-2D8B-4AE5-99A7-0B4F92796C74}"/>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
                                            <p:graphicEl>
                                              <a:dgm id="{D857732E-E667-406B-8596-FB28DE60F3B0}"/>
                                            </p:graphicEl>
                                          </p:spTgt>
                                        </p:tgtEl>
                                        <p:attrNameLst>
                                          <p:attrName>style.visibility</p:attrName>
                                        </p:attrNameLst>
                                      </p:cBhvr>
                                      <p:to>
                                        <p:strVal val="visible"/>
                                      </p:to>
                                    </p:set>
                                    <p:animEffect transition="in" filter="fade">
                                      <p:cBhvr>
                                        <p:cTn id="43" dur="1000"/>
                                        <p:tgtEl>
                                          <p:spTgt spid="6">
                                            <p:graphicEl>
                                              <a:dgm id="{D857732E-E667-406B-8596-FB28DE60F3B0}"/>
                                            </p:graphicEl>
                                          </p:spTgt>
                                        </p:tgtEl>
                                      </p:cBhvr>
                                    </p:animEffect>
                                    <p:anim calcmode="lin" valueType="num">
                                      <p:cBhvr>
                                        <p:cTn id="44" dur="1000" fill="hold"/>
                                        <p:tgtEl>
                                          <p:spTgt spid="6">
                                            <p:graphicEl>
                                              <a:dgm id="{D857732E-E667-406B-8596-FB28DE60F3B0}"/>
                                            </p:graphicEl>
                                          </p:spTgt>
                                        </p:tgtEl>
                                        <p:attrNameLst>
                                          <p:attrName>ppt_x</p:attrName>
                                        </p:attrNameLst>
                                      </p:cBhvr>
                                      <p:tavLst>
                                        <p:tav tm="0">
                                          <p:val>
                                            <p:strVal val="#ppt_x"/>
                                          </p:val>
                                        </p:tav>
                                        <p:tav tm="100000">
                                          <p:val>
                                            <p:strVal val="#ppt_x"/>
                                          </p:val>
                                        </p:tav>
                                      </p:tavLst>
                                    </p:anim>
                                    <p:anim calcmode="lin" valueType="num">
                                      <p:cBhvr>
                                        <p:cTn id="45" dur="1000" fill="hold"/>
                                        <p:tgtEl>
                                          <p:spTgt spid="6">
                                            <p:graphicEl>
                                              <a:dgm id="{D857732E-E667-406B-8596-FB28DE60F3B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custDataLst>
              <p:tags r:id="rId1"/>
            </p:custDataLst>
          </p:nvPr>
        </p:nvSpPr>
        <p:spPr>
          <a:xfrm>
            <a:off x="0" y="-17716"/>
            <a:ext cx="12038351" cy="68174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0" cap="none" spc="0" normalizeH="0" baseline="0" noProof="0" dirty="0">
                <a:ln>
                  <a:noFill/>
                </a:ln>
                <a:solidFill>
                  <a:prstClr val="white"/>
                </a:solidFill>
                <a:effectLst/>
                <a:uLnTx/>
                <a:uFillTx/>
                <a:latin typeface="Calibri"/>
                <a:ea typeface="+mn-ea"/>
                <a:cs typeface="+mn-cs"/>
              </a:rPr>
              <a:t>PHIẾU BÀI TẬP</a:t>
            </a:r>
          </a:p>
        </p:txBody>
      </p:sp>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1824" y="-191962"/>
            <a:ext cx="2462173"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15F026C-603F-70FF-05F9-24CCD5279AC0}"/>
              </a:ext>
            </a:extLst>
          </p:cNvPr>
          <p:cNvSpPr txBox="1"/>
          <p:nvPr/>
        </p:nvSpPr>
        <p:spPr>
          <a:xfrm>
            <a:off x="153649" y="534965"/>
            <a:ext cx="11884702" cy="6247864"/>
          </a:xfrm>
          <a:prstGeom prst="rect">
            <a:avLst/>
          </a:prstGeom>
          <a:noFill/>
        </p:spPr>
        <p:txBody>
          <a:bodyPr wrap="square">
            <a:spAutoFit/>
          </a:bodyPr>
          <a:lstStyle/>
          <a:p>
            <a:pPr>
              <a:spcAft>
                <a:spcPts val="1000"/>
              </a:spcAft>
            </a:pPr>
            <a:r>
              <a:rPr lang="vi-VN" sz="2000" b="1" i="0" dirty="0">
                <a:solidFill>
                  <a:srgbClr val="FF0000"/>
                </a:solidFill>
                <a:effectLst/>
                <a:latin typeface="+mj-lt"/>
              </a:rPr>
              <a:t> </a:t>
            </a:r>
            <a:r>
              <a:rPr lang="vi-VN" sz="2000" b="1" dirty="0">
                <a:solidFill>
                  <a:srgbClr val="FF0000"/>
                </a:solidFill>
                <a:effectLst/>
                <a:latin typeface="+mj-lt"/>
                <a:ea typeface="Batang" panose="02030600000101010101" pitchFamily="18" charset="-127"/>
                <a:cs typeface="Times New Roman" panose="02020603050405020304" pitchFamily="18" charset="0"/>
              </a:rPr>
              <a:t>a. Những biểu hiện của sự đa dạng dân tộc và các nền văn hóa của Nhật Bản, Nga, Ni - giê-ri -a:</a:t>
            </a:r>
            <a:endParaRPr lang="en-US" sz="2000" b="1" dirty="0">
              <a:solidFill>
                <a:srgbClr val="FF0000"/>
              </a:solidFill>
              <a:effectLst/>
              <a:latin typeface="+mj-lt"/>
              <a:ea typeface="Times New Roman" panose="02020603050405020304" pitchFamily="18" charset="0"/>
              <a:cs typeface="Times New Roman" panose="02020603050405020304" pitchFamily="18" charset="0"/>
            </a:endParaRPr>
          </a:p>
          <a:p>
            <a:pPr>
              <a:spcAft>
                <a:spcPts val="1000"/>
              </a:spcAft>
            </a:pPr>
            <a:r>
              <a:rPr lang="vi-VN" sz="2000" b="1" dirty="0">
                <a:solidFill>
                  <a:srgbClr val="000000"/>
                </a:solidFill>
                <a:effectLst/>
                <a:latin typeface="+mj-lt"/>
                <a:ea typeface="Batang" panose="02030600000101010101" pitchFamily="18" charset="-127"/>
                <a:cs typeface="Times New Roman" panose="02020603050405020304" pitchFamily="18" charset="0"/>
              </a:rPr>
              <a:t>- Nhật Bản:</a:t>
            </a:r>
            <a:r>
              <a:rPr lang="vi-VN" sz="2000" dirty="0">
                <a:solidFill>
                  <a:srgbClr val="000000"/>
                </a:solidFill>
                <a:effectLst/>
                <a:latin typeface="+mj-lt"/>
                <a:ea typeface="Batang" panose="02030600000101010101" pitchFamily="18" charset="-127"/>
                <a:cs typeface="Times New Roman" panose="02020603050405020304" pitchFamily="18" charset="0"/>
              </a:rPr>
              <a:t> </a:t>
            </a:r>
            <a:endParaRPr lang="en-US" sz="2000" dirty="0">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Ẩm thực: </a:t>
            </a:r>
            <a:r>
              <a:rPr lang="en-US" sz="2000" dirty="0" err="1">
                <a:solidFill>
                  <a:srgbClr val="000000"/>
                </a:solidFill>
                <a:latin typeface="Times New Roman" panose="02020603050405020304" pitchFamily="18" charset="0"/>
                <a:ea typeface="Batang" panose="02030600000101010101" pitchFamily="18" charset="-127"/>
                <a:cs typeface="Times New Roman" panose="02020603050405020304" pitchFamily="18" charset="0"/>
              </a:rPr>
              <a:t>su</a:t>
            </a:r>
            <a:r>
              <a:rPr lang="vi-VN" sz="2000" dirty="0">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-s</a:t>
            </a:r>
            <a:r>
              <a:rPr lang="en-US" sz="2000" dirty="0" err="1">
                <a:solidFill>
                  <a:srgbClr val="000000"/>
                </a:solidFill>
                <a:effectLst/>
                <a:latin typeface="Times New Roman" panose="02020603050405020304" pitchFamily="18" charset="0"/>
                <a:ea typeface="Batang" panose="02030600000101010101" pitchFamily="18" charset="-127"/>
                <a:cs typeface="Times New Roman" panose="02020603050405020304" pitchFamily="18" charset="0"/>
              </a:rPr>
              <a:t>i</a:t>
            </a:r>
            <a:r>
              <a:rPr lang="vi-VN" sz="2000" dirty="0">
                <a:solidFill>
                  <a:srgbClr val="000000"/>
                </a:solidFill>
                <a:effectLst/>
                <a:latin typeface="+mj-lt"/>
                <a:ea typeface="Batang" panose="02030600000101010101" pitchFamily="18" charset="-127"/>
                <a:cs typeface="Times New Roman" panose="02020603050405020304" pitchFamily="18" charset="0"/>
              </a:rPr>
              <a:t> món cơm trộn giấm dùng chung với hải sản hoặc rau củ</a:t>
            </a:r>
            <a:endParaRPr lang="en-US" sz="2000" dirty="0">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Trang phục: Ki-mô-nô</a:t>
            </a:r>
            <a:endParaRPr lang="en-US" sz="2000" dirty="0">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Lễ hội: nhiều ngày đặc biệt trong năm - lễ hội đặc sắc lễ hội hoa anh đào</a:t>
            </a:r>
            <a:endParaRPr lang="en-US" sz="2000" dirty="0">
              <a:effectLst/>
              <a:latin typeface="+mj-lt"/>
              <a:ea typeface="Times New Roman" panose="02020603050405020304" pitchFamily="18" charset="0"/>
              <a:cs typeface="Times New Roman" panose="02020603050405020304" pitchFamily="18" charset="0"/>
            </a:endParaRPr>
          </a:p>
          <a:p>
            <a:pPr>
              <a:spcAft>
                <a:spcPts val="1000"/>
              </a:spcAft>
            </a:pPr>
            <a:r>
              <a:rPr lang="vi-VN" sz="2000" b="1" dirty="0">
                <a:solidFill>
                  <a:srgbClr val="000000"/>
                </a:solidFill>
                <a:effectLst/>
                <a:latin typeface="+mj-lt"/>
                <a:ea typeface="Batang" panose="02030600000101010101" pitchFamily="18" charset="-127"/>
                <a:cs typeface="Times New Roman" panose="02020603050405020304" pitchFamily="18" charset="0"/>
              </a:rPr>
              <a:t>- Nga: </a:t>
            </a:r>
            <a:endParaRPr lang="en-US" sz="2000" b="1" dirty="0">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Ẩm thực: cháo ka-sa</a:t>
            </a:r>
            <a:endParaRPr lang="en-US" sz="2000" dirty="0">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Trang phục:  đa dạng nhưng có điểm chung là màu sắc rực rỡ, lộng lẫy</a:t>
            </a:r>
            <a:endParaRPr lang="en-US" sz="2000" dirty="0">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Lễ hội: gắn liền với sinh hoạt mùa màng, nổi tiếng nhât slaf lễ hội tiễn mùa đông để cầu mong mùa đông mau qua, mùa xuân nhanh tới.</a:t>
            </a:r>
            <a:endParaRPr lang="en-US" sz="2000" dirty="0">
              <a:effectLst/>
              <a:latin typeface="+mj-lt"/>
              <a:ea typeface="Times New Roman" panose="02020603050405020304" pitchFamily="18" charset="0"/>
              <a:cs typeface="Times New Roman" panose="02020603050405020304" pitchFamily="18" charset="0"/>
            </a:endParaRPr>
          </a:p>
          <a:p>
            <a:pPr>
              <a:spcAft>
                <a:spcPts val="1000"/>
              </a:spcAft>
            </a:pPr>
            <a:r>
              <a:rPr lang="vi-VN" sz="2000" b="1" dirty="0">
                <a:solidFill>
                  <a:srgbClr val="000000"/>
                </a:solidFill>
                <a:effectLst/>
                <a:latin typeface="+mj-lt"/>
                <a:ea typeface="Batang" panose="02030600000101010101" pitchFamily="18" charset="-127"/>
                <a:cs typeface="Times New Roman" panose="02020603050405020304" pitchFamily="18" charset="0"/>
              </a:rPr>
              <a:t>- Ni-giê-ri-a:</a:t>
            </a:r>
            <a:endParaRPr lang="en-US" sz="2000" b="1" dirty="0">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Ẩm thực: nhiều gia vị thảo dược và dầu cọ đặc biệt ớt không thể thiếu. Món ăn nổi tiếng nhất là cơm giô-lốp</a:t>
            </a:r>
            <a:endParaRPr lang="en-US" sz="2000" dirty="0">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Trang phục: nhiều trang phục truyền thống đặc điểm chung nhiều màu sắc sặc sỡ, mặc kèm nhiều phụ kiện và trang sức.</a:t>
            </a:r>
            <a:endParaRPr lang="en-US" sz="2000" dirty="0">
              <a:effectLst/>
              <a:latin typeface="+mj-lt"/>
              <a:ea typeface="Times New Roman" panose="02020603050405020304" pitchFamily="18" charset="0"/>
              <a:cs typeface="Times New Roman" panose="02020603050405020304" pitchFamily="18" charset="0"/>
            </a:endParaRPr>
          </a:p>
          <a:p>
            <a:pPr>
              <a:spcAft>
                <a:spcPts val="1000"/>
              </a:spcAft>
            </a:pPr>
            <a:r>
              <a:rPr lang="vi-VN" sz="2000" dirty="0">
                <a:solidFill>
                  <a:srgbClr val="000000"/>
                </a:solidFill>
                <a:effectLst/>
                <a:latin typeface="+mj-lt"/>
                <a:ea typeface="Batang" panose="02030600000101010101" pitchFamily="18" charset="-127"/>
                <a:cs typeface="Times New Roman" panose="02020603050405020304" pitchFamily="18" charset="0"/>
              </a:rPr>
              <a:t>Lễ hội: lễ hội bắt cá, lễ hội khoai lang,...</a:t>
            </a:r>
            <a:endParaRPr lang="en-US" sz="2000" dirty="0">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013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INFO" val="&lt;ThreeDShapeInfo&gt;&lt;uuid val=&quot;{C97805A5-DC9E-4B78-B123-625FB8C8AFA5}&quot;/&gt;&lt;isInvalidForFieldText val=&quot;1&quot;/&gt;&lt;Image&gt;&lt;filename val=&quot;C:\Users\TONGXU~1\AppData\Local\Temp\PR\data\asimages\{C97805A5-DC9E-4B78-B123-625FB8C8AFA5}_3.png&quot;/&gt;&lt;left val=&quot;35&quot;/&gt;&lt;top val=&quot;95&quot;/&gt;&lt;width val=&quot;659&quot;/&gt;&lt;height val=&quot;389&quot;/&gt;&lt;hasText val=&quot;1&quot;/&gt;&lt;/Image&gt;&lt;/ThreeDShapeInfo&gt;"/>
  <p:tag name="CHILD_ITEM_TEXT1" val="10 câu hỏi: nhiều lựa chọn, đúng / sai, điền khuyết, trả lời ngắn, ghép đôi."/>
  <p:tag name="CHILD_ITEM_TEXT3" val="1 điểm/câu đúng; 0 điểm câu sai."/>
  <p:tag name="CHILD_ITEM_TEXT5" val="50% số đội điểm cao được uống café miễn phí của 50% số đội điểm thấp."/>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History Subject for High School: Vietnam Independence Day by Slidesgo">
  <a:themeElements>
    <a:clrScheme name="Simple Light">
      <a:dk1>
        <a:srgbClr val="FFDFB0"/>
      </a:dk1>
      <a:lt1>
        <a:srgbClr val="FAE5C6"/>
      </a:lt1>
      <a:dk2>
        <a:srgbClr val="500000"/>
      </a:dk2>
      <a:lt2>
        <a:srgbClr val="A60000"/>
      </a:lt2>
      <a:accent1>
        <a:srgbClr val="CF2C2C"/>
      </a:accent1>
      <a:accent2>
        <a:srgbClr val="D8A354"/>
      </a:accent2>
      <a:accent3>
        <a:srgbClr val="EBAA00"/>
      </a:accent3>
      <a:accent4>
        <a:srgbClr val="7A8D39"/>
      </a:accent4>
      <a:accent5>
        <a:srgbClr val="39460C"/>
      </a:accent5>
      <a:accent6>
        <a:srgbClr val="FFFFFF"/>
      </a:accent6>
      <a:hlink>
        <a:srgbClr val="5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8580</TotalTime>
  <Words>4598</Words>
  <Application>Microsoft Office PowerPoint</Application>
  <PresentationFormat>Widescreen</PresentationFormat>
  <Paragraphs>242</Paragraphs>
  <Slides>40</Slides>
  <Notes>4</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40</vt:i4>
      </vt:variant>
    </vt:vector>
  </HeadingPairs>
  <TitlesOfParts>
    <vt:vector size="61" baseType="lpstr">
      <vt:lpstr>#9Slide05 Brannboll Ny</vt:lpstr>
      <vt:lpstr>#9Slide05 Fourth</vt:lpstr>
      <vt:lpstr>#9Slide05 SVNBlenda Script</vt:lpstr>
      <vt:lpstr>#9Slide05 SVNTradeMark</vt:lpstr>
      <vt:lpstr>#9Slide07 Marbelia Regular</vt:lpstr>
      <vt:lpstr>Arial</vt:lpstr>
      <vt:lpstr>Arial </vt:lpstr>
      <vt:lpstr>Bebas Neue</vt:lpstr>
      <vt:lpstr>Calibri</vt:lpstr>
      <vt:lpstr>Calibri Light</vt:lpstr>
      <vt:lpstr>Inria Sans</vt:lpstr>
      <vt:lpstr>ITC Avant Garde Std Bk</vt:lpstr>
      <vt:lpstr>RocknRoll One</vt:lpstr>
      <vt:lpstr>SVN-Vanilla Daisy Pro</vt:lpstr>
      <vt:lpstr>Times New Roman</vt:lpstr>
      <vt:lpstr>方正静蕾简体</vt:lpstr>
      <vt:lpstr>Office Theme</vt:lpstr>
      <vt:lpstr>1_Office Theme</vt:lpstr>
      <vt:lpstr>1_Thiết kế: Thạch Trương Thảo (0987 039 863)</vt:lpstr>
      <vt:lpstr>2_Office Theme</vt:lpstr>
      <vt:lpstr>History Subject for High School: Vietnam Independence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user</cp:lastModifiedBy>
  <cp:revision>152</cp:revision>
  <dcterms:created xsi:type="dcterms:W3CDTF">2022-08-20T03:30:38Z</dcterms:created>
  <dcterms:modified xsi:type="dcterms:W3CDTF">2024-02-17T14:08:15Z</dcterms:modified>
</cp:coreProperties>
</file>