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0"/>
  </p:notesMasterIdLst>
  <p:sldIdLst>
    <p:sldId id="292" r:id="rId2"/>
    <p:sldId id="444" r:id="rId3"/>
    <p:sldId id="268" r:id="rId4"/>
    <p:sldId id="274" r:id="rId5"/>
    <p:sldId id="275" r:id="rId6"/>
    <p:sldId id="445" r:id="rId7"/>
    <p:sldId id="446" r:id="rId8"/>
    <p:sldId id="465" r:id="rId9"/>
    <p:sldId id="270" r:id="rId10"/>
    <p:sldId id="459" r:id="rId11"/>
    <p:sldId id="448" r:id="rId12"/>
    <p:sldId id="269" r:id="rId13"/>
    <p:sldId id="263" r:id="rId14"/>
    <p:sldId id="436" r:id="rId15"/>
    <p:sldId id="457" r:id="rId16"/>
    <p:sldId id="451" r:id="rId17"/>
    <p:sldId id="449" r:id="rId18"/>
    <p:sldId id="450" r:id="rId19"/>
    <p:sldId id="460" r:id="rId20"/>
    <p:sldId id="461" r:id="rId21"/>
    <p:sldId id="462" r:id="rId22"/>
    <p:sldId id="463" r:id="rId23"/>
    <p:sldId id="464" r:id="rId24"/>
    <p:sldId id="456" r:id="rId25"/>
    <p:sldId id="452" r:id="rId26"/>
    <p:sldId id="453" r:id="rId27"/>
    <p:sldId id="454" r:id="rId28"/>
    <p:sldId id="45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>
      <p:cViewPr varScale="1">
        <p:scale>
          <a:sx n="92" d="100"/>
          <a:sy n="92" d="100"/>
        </p:scale>
        <p:origin x="137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33F4E-9102-44EA-A2D6-2D0D58236DD1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00975-1CCB-4CEC-AA63-0CE4CFAAE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50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77cf0412cd_0_1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77cf0412cd_0_1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1192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d653c4c4a3_2_29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3" name="Google Shape;1403;gd653c4c4a3_2_29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4734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gdb008b8032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8" name="Google Shape;1698;gdb008b8032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9358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6444F-2F9C-4CA1-B83C-A96A9C379D2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40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afead7cb4c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afead7cb4c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567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" name="Google Shape;4669;g77cf0412cd_0_4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0" name="Google Shape;4670;g77cf0412cd_0_4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225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;p2">
            <a:extLst>
              <a:ext uri="{FF2B5EF4-FFF2-40B4-BE49-F238E27FC236}">
                <a16:creationId xmlns:a16="http://schemas.microsoft.com/office/drawing/2014/main" xmlns="" id="{9C9FAD59-84A4-25A7-B32D-583EC6868D59}"/>
              </a:ext>
            </a:extLst>
          </p:cNvPr>
          <p:cNvGrpSpPr>
            <a:grpSpLocks/>
          </p:cNvGrpSpPr>
          <p:nvPr/>
        </p:nvGrpSpPr>
        <p:grpSpPr bwMode="auto">
          <a:xfrm>
            <a:off x="8928100" y="1089025"/>
            <a:ext cx="161925" cy="193675"/>
            <a:chOff x="7737341" y="1046941"/>
            <a:chExt cx="161913" cy="145916"/>
          </a:xfrm>
        </p:grpSpPr>
        <p:sp>
          <p:nvSpPr>
            <p:cNvPr id="3" name="Google Shape;12;p2">
              <a:extLst>
                <a:ext uri="{FF2B5EF4-FFF2-40B4-BE49-F238E27FC236}">
                  <a16:creationId xmlns:a16="http://schemas.microsoft.com/office/drawing/2014/main" xmlns="" id="{24259CD9-A302-EAF7-0B08-0F7BE6540ED6}"/>
                </a:ext>
              </a:extLst>
            </p:cNvPr>
            <p:cNvSpPr/>
            <p:nvPr/>
          </p:nvSpPr>
          <p:spPr>
            <a:xfrm>
              <a:off x="7737341" y="1141428"/>
              <a:ext cx="68258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4" name="Google Shape;13;p2">
              <a:extLst>
                <a:ext uri="{FF2B5EF4-FFF2-40B4-BE49-F238E27FC236}">
                  <a16:creationId xmlns:a16="http://schemas.microsoft.com/office/drawing/2014/main" xmlns="" id="{9FD6561E-1FA8-8331-3080-E2354D2444B6}"/>
                </a:ext>
              </a:extLst>
            </p:cNvPr>
            <p:cNvSpPr/>
            <p:nvPr/>
          </p:nvSpPr>
          <p:spPr>
            <a:xfrm>
              <a:off x="7789725" y="1046941"/>
              <a:ext cx="68257" cy="5143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" name="Google Shape;14;p2">
              <a:extLst>
                <a:ext uri="{FF2B5EF4-FFF2-40B4-BE49-F238E27FC236}">
                  <a16:creationId xmlns:a16="http://schemas.microsoft.com/office/drawing/2014/main" xmlns="" id="{136DB858-776E-5D1D-AFE2-6DE120F35E13}"/>
                </a:ext>
              </a:extLst>
            </p:cNvPr>
            <p:cNvSpPr/>
            <p:nvPr/>
          </p:nvSpPr>
          <p:spPr>
            <a:xfrm>
              <a:off x="7830997" y="1141428"/>
              <a:ext cx="68257" cy="5142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grpSp>
        <p:nvGrpSpPr>
          <p:cNvPr id="6" name="Google Shape;15;p2">
            <a:extLst>
              <a:ext uri="{FF2B5EF4-FFF2-40B4-BE49-F238E27FC236}">
                <a16:creationId xmlns:a16="http://schemas.microsoft.com/office/drawing/2014/main" xmlns="" id="{F7135DF8-510F-9DFE-0963-7A84896C96B0}"/>
              </a:ext>
            </a:extLst>
          </p:cNvPr>
          <p:cNvGrpSpPr>
            <a:grpSpLocks/>
          </p:cNvGrpSpPr>
          <p:nvPr/>
        </p:nvGrpSpPr>
        <p:grpSpPr bwMode="auto">
          <a:xfrm>
            <a:off x="120650" y="906463"/>
            <a:ext cx="134938" cy="163512"/>
            <a:chOff x="737385" y="1492952"/>
            <a:chExt cx="161913" cy="146935"/>
          </a:xfrm>
        </p:grpSpPr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xmlns="" id="{89E8321C-0D1F-8F37-584F-39335D44E6E6}"/>
                </a:ext>
              </a:extLst>
            </p:cNvPr>
            <p:cNvSpPr/>
            <p:nvPr/>
          </p:nvSpPr>
          <p:spPr>
            <a:xfrm>
              <a:off x="737385" y="1588531"/>
              <a:ext cx="68575" cy="5135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xmlns="" id="{6F0D8FE0-4C7D-E6D2-AE1E-59D2108DFB9D}"/>
                </a:ext>
              </a:extLst>
            </p:cNvPr>
            <p:cNvSpPr/>
            <p:nvPr/>
          </p:nvSpPr>
          <p:spPr>
            <a:xfrm>
              <a:off x="790721" y="1492952"/>
              <a:ext cx="66670" cy="52782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1" name="Google Shape;18;p2">
              <a:extLst>
                <a:ext uri="{FF2B5EF4-FFF2-40B4-BE49-F238E27FC236}">
                  <a16:creationId xmlns:a16="http://schemas.microsoft.com/office/drawing/2014/main" xmlns="" id="{A9E8D2EB-398E-FA03-6132-EC581F9A7B2B}"/>
                </a:ext>
              </a:extLst>
            </p:cNvPr>
            <p:cNvSpPr/>
            <p:nvPr/>
          </p:nvSpPr>
          <p:spPr>
            <a:xfrm>
              <a:off x="832628" y="1588531"/>
              <a:ext cx="66670" cy="5135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12" name="Google Shape;19;p2">
            <a:extLst>
              <a:ext uri="{FF2B5EF4-FFF2-40B4-BE49-F238E27FC236}">
                <a16:creationId xmlns:a16="http://schemas.microsoft.com/office/drawing/2014/main" xmlns="" id="{C30409EF-6EEF-D26D-2F4F-B56E8A64871D}"/>
              </a:ext>
            </a:extLst>
          </p:cNvPr>
          <p:cNvSpPr>
            <a:spLocks/>
          </p:cNvSpPr>
          <p:nvPr/>
        </p:nvSpPr>
        <p:spPr bwMode="auto">
          <a:xfrm>
            <a:off x="-171450" y="6075363"/>
            <a:ext cx="4086225" cy="850900"/>
          </a:xfrm>
          <a:custGeom>
            <a:avLst/>
            <a:gdLst>
              <a:gd name="T0" fmla="*/ 44865 w 97905"/>
              <a:gd name="T1" fmla="*/ 0 h 30032"/>
              <a:gd name="T2" fmla="*/ 24118 w 97905"/>
              <a:gd name="T3" fmla="*/ 14321 h 30032"/>
              <a:gd name="T4" fmla="*/ 21336 w 97905"/>
              <a:gd name="T5" fmla="*/ 15064 h 30032"/>
              <a:gd name="T6" fmla="*/ 10038 w 97905"/>
              <a:gd name="T7" fmla="*/ 9288 h 30032"/>
              <a:gd name="T8" fmla="*/ 4904 w 97905"/>
              <a:gd name="T9" fmla="*/ 12219 h 30032"/>
              <a:gd name="T10" fmla="*/ 1 w 97905"/>
              <a:gd name="T11" fmla="*/ 30032 h 30032"/>
              <a:gd name="T12" fmla="*/ 97904 w 97905"/>
              <a:gd name="T13" fmla="*/ 29365 h 30032"/>
              <a:gd name="T14" fmla="*/ 89164 w 97905"/>
              <a:gd name="T15" fmla="*/ 12219 h 30032"/>
              <a:gd name="T16" fmla="*/ 83045 w 97905"/>
              <a:gd name="T17" fmla="*/ 9662 h 30032"/>
              <a:gd name="T18" fmla="*/ 67849 w 97905"/>
              <a:gd name="T19" fmla="*/ 16389 h 30032"/>
              <a:gd name="T20" fmla="*/ 67215 w 97905"/>
              <a:gd name="T21" fmla="*/ 16412 h 30032"/>
              <a:gd name="T22" fmla="*/ 47568 w 97905"/>
              <a:gd name="T23" fmla="*/ 311 h 30032"/>
              <a:gd name="T24" fmla="*/ 44865 w 97905"/>
              <a:gd name="T25" fmla="*/ 0 h 30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13" name="Google Shape;20;p2">
            <a:extLst>
              <a:ext uri="{FF2B5EF4-FFF2-40B4-BE49-F238E27FC236}">
                <a16:creationId xmlns:a16="http://schemas.microsoft.com/office/drawing/2014/main" xmlns="" id="{F1AEFACC-FE32-6CCF-2443-14450A40438D}"/>
              </a:ext>
            </a:extLst>
          </p:cNvPr>
          <p:cNvSpPr>
            <a:spLocks/>
          </p:cNvSpPr>
          <p:nvPr/>
        </p:nvSpPr>
        <p:spPr bwMode="auto">
          <a:xfrm>
            <a:off x="4572000" y="-63500"/>
            <a:ext cx="4656138" cy="969963"/>
          </a:xfrm>
          <a:custGeom>
            <a:avLst/>
            <a:gdLst>
              <a:gd name="T0" fmla="*/ 97937 w 97938"/>
              <a:gd name="T1" fmla="*/ 0 h 30032"/>
              <a:gd name="T2" fmla="*/ 1 w 97938"/>
              <a:gd name="T3" fmla="*/ 701 h 30032"/>
              <a:gd name="T4" fmla="*/ 8740 w 97938"/>
              <a:gd name="T5" fmla="*/ 17846 h 30032"/>
              <a:gd name="T6" fmla="*/ 14847 w 97938"/>
              <a:gd name="T7" fmla="*/ 20384 h 30032"/>
              <a:gd name="T8" fmla="*/ 30089 w 97938"/>
              <a:gd name="T9" fmla="*/ 13643 h 30032"/>
              <a:gd name="T10" fmla="*/ 30722 w 97938"/>
              <a:gd name="T11" fmla="*/ 13620 h 30032"/>
              <a:gd name="T12" fmla="*/ 50370 w 97938"/>
              <a:gd name="T13" fmla="*/ 29722 h 30032"/>
              <a:gd name="T14" fmla="*/ 53074 w 97938"/>
              <a:gd name="T15" fmla="*/ 30032 h 30032"/>
              <a:gd name="T16" fmla="*/ 73787 w 97938"/>
              <a:gd name="T17" fmla="*/ 15745 h 30032"/>
              <a:gd name="T18" fmla="*/ 76584 w 97938"/>
              <a:gd name="T19" fmla="*/ 15001 h 30032"/>
              <a:gd name="T20" fmla="*/ 87891 w 97938"/>
              <a:gd name="T21" fmla="*/ 20764 h 30032"/>
              <a:gd name="T22" fmla="*/ 93034 w 97938"/>
              <a:gd name="T23" fmla="*/ 17846 h 30032"/>
              <a:gd name="T24" fmla="*/ 97937 w 97938"/>
              <a:gd name="T25" fmla="*/ 0 h 30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4" name="Google Shape;21;p2">
            <a:extLst>
              <a:ext uri="{FF2B5EF4-FFF2-40B4-BE49-F238E27FC236}">
                <a16:creationId xmlns:a16="http://schemas.microsoft.com/office/drawing/2014/main" xmlns="" id="{94801847-6E89-6B72-0F07-C20C1FFE2FC0}"/>
              </a:ext>
            </a:extLst>
          </p:cNvPr>
          <p:cNvGrpSpPr>
            <a:grpSpLocks/>
          </p:cNvGrpSpPr>
          <p:nvPr/>
        </p:nvGrpSpPr>
        <p:grpSpPr bwMode="auto">
          <a:xfrm>
            <a:off x="1416050" y="-334963"/>
            <a:ext cx="358775" cy="1241426"/>
            <a:chOff x="1823086" y="-208516"/>
            <a:chExt cx="433159" cy="1122944"/>
          </a:xfrm>
        </p:grpSpPr>
        <p:sp>
          <p:nvSpPr>
            <p:cNvPr id="15" name="Google Shape;22;p2">
              <a:extLst>
                <a:ext uri="{FF2B5EF4-FFF2-40B4-BE49-F238E27FC236}">
                  <a16:creationId xmlns:a16="http://schemas.microsoft.com/office/drawing/2014/main" xmlns="" id="{7FD197E8-CB02-DA09-B209-0D6023AFF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086" y="-208516"/>
              <a:ext cx="386212" cy="1066577"/>
            </a:xfrm>
            <a:custGeom>
              <a:avLst/>
              <a:gdLst>
                <a:gd name="T0" fmla="*/ 423 w 12892"/>
                <a:gd name="T1" fmla="*/ 1 h 35603"/>
                <a:gd name="T2" fmla="*/ 116 w 12892"/>
                <a:gd name="T3" fmla="*/ 494 h 35603"/>
                <a:gd name="T4" fmla="*/ 3051 w 12892"/>
                <a:gd name="T5" fmla="*/ 17506 h 35603"/>
                <a:gd name="T6" fmla="*/ 4285 w 12892"/>
                <a:gd name="T7" fmla="*/ 24644 h 35603"/>
                <a:gd name="T8" fmla="*/ 7054 w 12892"/>
                <a:gd name="T9" fmla="*/ 30048 h 35603"/>
                <a:gd name="T10" fmla="*/ 12224 w 12892"/>
                <a:gd name="T11" fmla="*/ 35519 h 35603"/>
                <a:gd name="T12" fmla="*/ 12433 w 12892"/>
                <a:gd name="T13" fmla="*/ 35602 h 35603"/>
                <a:gd name="T14" fmla="*/ 12658 w 12892"/>
                <a:gd name="T15" fmla="*/ 35085 h 35603"/>
                <a:gd name="T16" fmla="*/ 4986 w 12892"/>
                <a:gd name="T17" fmla="*/ 24744 h 35603"/>
                <a:gd name="T18" fmla="*/ 3685 w 12892"/>
                <a:gd name="T19" fmla="*/ 17506 h 35603"/>
                <a:gd name="T20" fmla="*/ 3018 w 12892"/>
                <a:gd name="T21" fmla="*/ 9267 h 35603"/>
                <a:gd name="T22" fmla="*/ 649 w 12892"/>
                <a:gd name="T23" fmla="*/ 160 h 35603"/>
                <a:gd name="T24" fmla="*/ 423 w 12892"/>
                <a:gd name="T25" fmla="*/ 1 h 35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23;p2">
              <a:extLst>
                <a:ext uri="{FF2B5EF4-FFF2-40B4-BE49-F238E27FC236}">
                  <a16:creationId xmlns:a16="http://schemas.microsoft.com/office/drawing/2014/main" xmlns="" id="{3B7E9625-453D-D4B5-F37D-42775AE5C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479" y="522606"/>
              <a:ext cx="65247" cy="106080"/>
            </a:xfrm>
            <a:custGeom>
              <a:avLst/>
              <a:gdLst>
                <a:gd name="T0" fmla="*/ 1846 w 2178"/>
                <a:gd name="T1" fmla="*/ 0 h 3541"/>
                <a:gd name="T2" fmla="*/ 1668 w 2178"/>
                <a:gd name="T3" fmla="*/ 71 h 3541"/>
                <a:gd name="T4" fmla="*/ 101 w 2178"/>
                <a:gd name="T5" fmla="*/ 2139 h 3541"/>
                <a:gd name="T6" fmla="*/ 834 w 2178"/>
                <a:gd name="T7" fmla="*/ 3540 h 3541"/>
                <a:gd name="T8" fmla="*/ 864 w 2178"/>
                <a:gd name="T9" fmla="*/ 3540 h 3541"/>
                <a:gd name="T10" fmla="*/ 2102 w 2178"/>
                <a:gd name="T11" fmla="*/ 471 h 3541"/>
                <a:gd name="T12" fmla="*/ 2102 w 2178"/>
                <a:gd name="T13" fmla="*/ 371 h 3541"/>
                <a:gd name="T14" fmla="*/ 1846 w 2178"/>
                <a:gd name="T15" fmla="*/ 0 h 3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24;p2">
              <a:extLst>
                <a:ext uri="{FF2B5EF4-FFF2-40B4-BE49-F238E27FC236}">
                  <a16:creationId xmlns:a16="http://schemas.microsoft.com/office/drawing/2014/main" xmlns="" id="{1ED045B5-6987-1AAA-E27A-7BF4BFF6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9398" y="567180"/>
              <a:ext cx="101975" cy="56080"/>
            </a:xfrm>
            <a:custGeom>
              <a:avLst/>
              <a:gdLst>
                <a:gd name="T0" fmla="*/ 1758 w 3404"/>
                <a:gd name="T1" fmla="*/ 1 h 1872"/>
                <a:gd name="T2" fmla="*/ 134 w 3404"/>
                <a:gd name="T3" fmla="*/ 517 h 1872"/>
                <a:gd name="T4" fmla="*/ 68 w 3404"/>
                <a:gd name="T5" fmla="*/ 851 h 1872"/>
                <a:gd name="T6" fmla="*/ 134 w 3404"/>
                <a:gd name="T7" fmla="*/ 1218 h 1872"/>
                <a:gd name="T8" fmla="*/ 2004 w 3404"/>
                <a:gd name="T9" fmla="*/ 1872 h 1872"/>
                <a:gd name="T10" fmla="*/ 3136 w 3404"/>
                <a:gd name="T11" fmla="*/ 1285 h 1872"/>
                <a:gd name="T12" fmla="*/ 2403 w 3404"/>
                <a:gd name="T13" fmla="*/ 117 h 1872"/>
                <a:gd name="T14" fmla="*/ 1758 w 3404"/>
                <a:gd name="T15" fmla="*/ 1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5;p2">
              <a:extLst>
                <a:ext uri="{FF2B5EF4-FFF2-40B4-BE49-F238E27FC236}">
                  <a16:creationId xmlns:a16="http://schemas.microsoft.com/office/drawing/2014/main" xmlns="" id="{645B2552-55A9-7C5C-BD9B-AB2B77A7E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407" y="656626"/>
              <a:ext cx="63001" cy="103084"/>
            </a:xfrm>
            <a:custGeom>
              <a:avLst/>
              <a:gdLst>
                <a:gd name="T0" fmla="*/ 1197 w 2103"/>
                <a:gd name="T1" fmla="*/ 1 h 3441"/>
                <a:gd name="T2" fmla="*/ 1035 w 2103"/>
                <a:gd name="T3" fmla="*/ 100 h 3441"/>
                <a:gd name="T4" fmla="*/ 67 w 2103"/>
                <a:gd name="T5" fmla="*/ 2168 h 3441"/>
                <a:gd name="T6" fmla="*/ 935 w 2103"/>
                <a:gd name="T7" fmla="*/ 3436 h 3441"/>
                <a:gd name="T8" fmla="*/ 1021 w 2103"/>
                <a:gd name="T9" fmla="*/ 3440 h 3441"/>
                <a:gd name="T10" fmla="*/ 1935 w 2103"/>
                <a:gd name="T11" fmla="*/ 2335 h 3441"/>
                <a:gd name="T12" fmla="*/ 1602 w 2103"/>
                <a:gd name="T13" fmla="*/ 267 h 3441"/>
                <a:gd name="T14" fmla="*/ 1402 w 2103"/>
                <a:gd name="T15" fmla="*/ 133 h 3441"/>
                <a:gd name="T16" fmla="*/ 1197 w 2103"/>
                <a:gd name="T17" fmla="*/ 1 h 3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26;p2">
              <a:extLst>
                <a:ext uri="{FF2B5EF4-FFF2-40B4-BE49-F238E27FC236}">
                  <a16:creationId xmlns:a16="http://schemas.microsoft.com/office/drawing/2014/main" xmlns="" id="{AD627112-4378-C354-6A4F-611D6E5B0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0337" y="678254"/>
              <a:ext cx="94965" cy="57249"/>
            </a:xfrm>
            <a:custGeom>
              <a:avLst/>
              <a:gdLst>
                <a:gd name="T0" fmla="*/ 1804 w 3170"/>
                <a:gd name="T1" fmla="*/ 0 h 1911"/>
                <a:gd name="T2" fmla="*/ 101 w 3170"/>
                <a:gd name="T3" fmla="*/ 979 h 1911"/>
                <a:gd name="T4" fmla="*/ 101 w 3170"/>
                <a:gd name="T5" fmla="*/ 1313 h 1911"/>
                <a:gd name="T6" fmla="*/ 168 w 3170"/>
                <a:gd name="T7" fmla="*/ 1679 h 1911"/>
                <a:gd name="T8" fmla="*/ 1128 w 3170"/>
                <a:gd name="T9" fmla="*/ 1910 h 1911"/>
                <a:gd name="T10" fmla="*/ 1735 w 3170"/>
                <a:gd name="T11" fmla="*/ 1880 h 1911"/>
                <a:gd name="T12" fmla="*/ 3003 w 3170"/>
                <a:gd name="T13" fmla="*/ 1046 h 1911"/>
                <a:gd name="T14" fmla="*/ 1969 w 3170"/>
                <a:gd name="T15" fmla="*/ 12 h 1911"/>
                <a:gd name="T16" fmla="*/ 1804 w 3170"/>
                <a:gd name="T17" fmla="*/ 0 h 1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27;p2">
              <a:extLst>
                <a:ext uri="{FF2B5EF4-FFF2-40B4-BE49-F238E27FC236}">
                  <a16:creationId xmlns:a16="http://schemas.microsoft.com/office/drawing/2014/main" xmlns="" id="{E514EFD8-958D-96B1-47A1-E65A97603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9334" y="780941"/>
              <a:ext cx="43888" cy="88704"/>
            </a:xfrm>
            <a:custGeom>
              <a:avLst/>
              <a:gdLst>
                <a:gd name="T0" fmla="*/ 695 w 1465"/>
                <a:gd name="T1" fmla="*/ 1 h 2961"/>
                <a:gd name="T2" fmla="*/ 534 w 1465"/>
                <a:gd name="T3" fmla="*/ 53 h 2961"/>
                <a:gd name="T4" fmla="*/ 34 w 1465"/>
                <a:gd name="T5" fmla="*/ 1621 h 2961"/>
                <a:gd name="T6" fmla="*/ 634 w 1465"/>
                <a:gd name="T7" fmla="*/ 2921 h 2961"/>
                <a:gd name="T8" fmla="*/ 827 w 1465"/>
                <a:gd name="T9" fmla="*/ 2961 h 2961"/>
                <a:gd name="T10" fmla="*/ 1435 w 1465"/>
                <a:gd name="T11" fmla="*/ 1854 h 2961"/>
                <a:gd name="T12" fmla="*/ 1001 w 1465"/>
                <a:gd name="T13" fmla="*/ 520 h 2961"/>
                <a:gd name="T14" fmla="*/ 968 w 1465"/>
                <a:gd name="T15" fmla="*/ 386 h 2961"/>
                <a:gd name="T16" fmla="*/ 695 w 1465"/>
                <a:gd name="T17" fmla="*/ 1 h 2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8;p2">
              <a:extLst>
                <a:ext uri="{FF2B5EF4-FFF2-40B4-BE49-F238E27FC236}">
                  <a16:creationId xmlns:a16="http://schemas.microsoft.com/office/drawing/2014/main" xmlns="" id="{055D1FF9-9F49-C094-5619-7B7773434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293" y="762369"/>
              <a:ext cx="82952" cy="56680"/>
            </a:xfrm>
            <a:custGeom>
              <a:avLst/>
              <a:gdLst>
                <a:gd name="T0" fmla="*/ 1861 w 2769"/>
                <a:gd name="T1" fmla="*/ 1 h 1892"/>
                <a:gd name="T2" fmla="*/ 1735 w 2769"/>
                <a:gd name="T3" fmla="*/ 6 h 1892"/>
                <a:gd name="T4" fmla="*/ 200 w 2769"/>
                <a:gd name="T5" fmla="*/ 1307 h 1892"/>
                <a:gd name="T6" fmla="*/ 200 w 2769"/>
                <a:gd name="T7" fmla="*/ 1740 h 1892"/>
                <a:gd name="T8" fmla="*/ 962 w 2769"/>
                <a:gd name="T9" fmla="*/ 1892 h 1892"/>
                <a:gd name="T10" fmla="*/ 2769 w 2769"/>
                <a:gd name="T11" fmla="*/ 639 h 1892"/>
                <a:gd name="T12" fmla="*/ 1861 w 2769"/>
                <a:gd name="T13" fmla="*/ 1 h 1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9;p2">
              <a:extLst>
                <a:ext uri="{FF2B5EF4-FFF2-40B4-BE49-F238E27FC236}">
                  <a16:creationId xmlns:a16="http://schemas.microsoft.com/office/drawing/2014/main" xmlns="" id="{6B9564F2-F4F9-9FD8-24B1-BB4050BC2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2251" y="841122"/>
              <a:ext cx="73995" cy="73306"/>
            </a:xfrm>
            <a:custGeom>
              <a:avLst/>
              <a:gdLst>
                <a:gd name="T0" fmla="*/ 267 w 2470"/>
                <a:gd name="T1" fmla="*/ 0 h 2447"/>
                <a:gd name="T2" fmla="*/ 1 w 2470"/>
                <a:gd name="T3" fmla="*/ 245 h 2447"/>
                <a:gd name="T4" fmla="*/ 668 w 2470"/>
                <a:gd name="T5" fmla="*/ 1713 h 2447"/>
                <a:gd name="T6" fmla="*/ 1657 w 2470"/>
                <a:gd name="T7" fmla="*/ 2447 h 2447"/>
                <a:gd name="T8" fmla="*/ 1902 w 2470"/>
                <a:gd name="T9" fmla="*/ 2380 h 2447"/>
                <a:gd name="T10" fmla="*/ 1936 w 2470"/>
                <a:gd name="T11" fmla="*/ 946 h 2447"/>
                <a:gd name="T12" fmla="*/ 434 w 2470"/>
                <a:gd name="T13" fmla="*/ 45 h 2447"/>
                <a:gd name="T14" fmla="*/ 267 w 2470"/>
                <a:gd name="T15" fmla="*/ 0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3" name="Google Shape;30;p2">
            <a:extLst>
              <a:ext uri="{FF2B5EF4-FFF2-40B4-BE49-F238E27FC236}">
                <a16:creationId xmlns:a16="http://schemas.microsoft.com/office/drawing/2014/main" xmlns="" id="{AC09D5C7-C0D3-9AB6-10E6-0C9CF8A4F2E1}"/>
              </a:ext>
            </a:extLst>
          </p:cNvPr>
          <p:cNvGrpSpPr>
            <a:grpSpLocks/>
          </p:cNvGrpSpPr>
          <p:nvPr/>
        </p:nvGrpSpPr>
        <p:grpSpPr bwMode="auto">
          <a:xfrm>
            <a:off x="-268288" y="288925"/>
            <a:ext cx="1166813" cy="993775"/>
            <a:chOff x="-206267" y="355694"/>
            <a:chExt cx="1406323" cy="899150"/>
          </a:xfrm>
        </p:grpSpPr>
        <p:sp>
          <p:nvSpPr>
            <p:cNvPr id="24" name="Google Shape;31;p2">
              <a:extLst>
                <a:ext uri="{FF2B5EF4-FFF2-40B4-BE49-F238E27FC236}">
                  <a16:creationId xmlns:a16="http://schemas.microsoft.com/office/drawing/2014/main" xmlns="" id="{BE4F8026-7152-D5FE-978B-87757B8EB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6267" y="355694"/>
              <a:ext cx="1329334" cy="847138"/>
            </a:xfrm>
            <a:custGeom>
              <a:avLst/>
              <a:gdLst>
                <a:gd name="T0" fmla="*/ 486 w 44374"/>
                <a:gd name="T1" fmla="*/ 0 h 28278"/>
                <a:gd name="T2" fmla="*/ 380 w 44374"/>
                <a:gd name="T3" fmla="*/ 606 h 28278"/>
                <a:gd name="T4" fmla="*/ 19227 w 44374"/>
                <a:gd name="T5" fmla="*/ 10713 h 28278"/>
                <a:gd name="T6" fmla="*/ 26832 w 44374"/>
                <a:gd name="T7" fmla="*/ 17518 h 28278"/>
                <a:gd name="T8" fmla="*/ 34038 w 44374"/>
                <a:gd name="T9" fmla="*/ 23956 h 28278"/>
                <a:gd name="T10" fmla="*/ 38641 w 44374"/>
                <a:gd name="T11" fmla="*/ 26658 h 28278"/>
                <a:gd name="T12" fmla="*/ 41076 w 44374"/>
                <a:gd name="T13" fmla="*/ 27592 h 28278"/>
                <a:gd name="T14" fmla="*/ 43845 w 44374"/>
                <a:gd name="T15" fmla="*/ 28259 h 28278"/>
                <a:gd name="T16" fmla="*/ 43951 w 44374"/>
                <a:gd name="T17" fmla="*/ 28277 h 28278"/>
                <a:gd name="T18" fmla="*/ 44011 w 44374"/>
                <a:gd name="T19" fmla="*/ 27625 h 28278"/>
                <a:gd name="T20" fmla="*/ 41543 w 44374"/>
                <a:gd name="T21" fmla="*/ 27058 h 28278"/>
                <a:gd name="T22" fmla="*/ 39241 w 44374"/>
                <a:gd name="T23" fmla="*/ 26257 h 28278"/>
                <a:gd name="T24" fmla="*/ 35038 w 44374"/>
                <a:gd name="T25" fmla="*/ 23889 h 28278"/>
                <a:gd name="T26" fmla="*/ 27733 w 44374"/>
                <a:gd name="T27" fmla="*/ 17518 h 28278"/>
                <a:gd name="T28" fmla="*/ 20194 w 44374"/>
                <a:gd name="T29" fmla="*/ 10713 h 28278"/>
                <a:gd name="T30" fmla="*/ 11622 w 44374"/>
                <a:gd name="T31" fmla="*/ 4375 h 28278"/>
                <a:gd name="T32" fmla="*/ 547 w 44374"/>
                <a:gd name="T33" fmla="*/ 5 h 28278"/>
                <a:gd name="T34" fmla="*/ 486 w 44374"/>
                <a:gd name="T35" fmla="*/ 0 h 28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32;p2">
              <a:extLst>
                <a:ext uri="{FF2B5EF4-FFF2-40B4-BE49-F238E27FC236}">
                  <a16:creationId xmlns:a16="http://schemas.microsoft.com/office/drawing/2014/main" xmlns="" id="{F4A5BDB8-E39C-7EDB-0CCD-F7FDA3BF2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494" y="885935"/>
              <a:ext cx="69981" cy="159014"/>
            </a:xfrm>
            <a:custGeom>
              <a:avLst/>
              <a:gdLst>
                <a:gd name="T0" fmla="*/ 793 w 2336"/>
                <a:gd name="T1" fmla="*/ 0 h 5308"/>
                <a:gd name="T2" fmla="*/ 501 w 2336"/>
                <a:gd name="T3" fmla="*/ 250 h 5308"/>
                <a:gd name="T4" fmla="*/ 267 w 2336"/>
                <a:gd name="T5" fmla="*/ 3553 h 5308"/>
                <a:gd name="T6" fmla="*/ 1101 w 2336"/>
                <a:gd name="T7" fmla="*/ 5254 h 5308"/>
                <a:gd name="T8" fmla="*/ 1330 w 2336"/>
                <a:gd name="T9" fmla="*/ 5308 h 5308"/>
                <a:gd name="T10" fmla="*/ 1735 w 2336"/>
                <a:gd name="T11" fmla="*/ 5054 h 5308"/>
                <a:gd name="T12" fmla="*/ 1802 w 2336"/>
                <a:gd name="T13" fmla="*/ 4954 h 5308"/>
                <a:gd name="T14" fmla="*/ 2035 w 2336"/>
                <a:gd name="T15" fmla="*/ 4353 h 5308"/>
                <a:gd name="T16" fmla="*/ 1235 w 2336"/>
                <a:gd name="T17" fmla="*/ 651 h 5308"/>
                <a:gd name="T18" fmla="*/ 1001 w 2336"/>
                <a:gd name="T19" fmla="*/ 484 h 5308"/>
                <a:gd name="T20" fmla="*/ 1034 w 2336"/>
                <a:gd name="T21" fmla="*/ 250 h 5308"/>
                <a:gd name="T22" fmla="*/ 793 w 2336"/>
                <a:gd name="T23" fmla="*/ 0 h 5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33;p2">
              <a:extLst>
                <a:ext uri="{FF2B5EF4-FFF2-40B4-BE49-F238E27FC236}">
                  <a16:creationId xmlns:a16="http://schemas.microsoft.com/office/drawing/2014/main" xmlns="" id="{03CE3E8E-2520-2D97-621B-B916BEBBE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8" y="915411"/>
              <a:ext cx="138134" cy="70969"/>
            </a:xfrm>
            <a:custGeom>
              <a:avLst/>
              <a:gdLst>
                <a:gd name="T0" fmla="*/ 3670 w 4611"/>
                <a:gd name="T1" fmla="*/ 0 h 2369"/>
                <a:gd name="T2" fmla="*/ 2942 w 4611"/>
                <a:gd name="T3" fmla="*/ 100 h 2369"/>
                <a:gd name="T4" fmla="*/ 207 w 4611"/>
                <a:gd name="T5" fmla="*/ 1735 h 2369"/>
                <a:gd name="T6" fmla="*/ 387 w 4611"/>
                <a:gd name="T7" fmla="*/ 2177 h 2369"/>
                <a:gd name="T8" fmla="*/ 574 w 4611"/>
                <a:gd name="T9" fmla="*/ 2102 h 2369"/>
                <a:gd name="T10" fmla="*/ 774 w 4611"/>
                <a:gd name="T11" fmla="*/ 2269 h 2369"/>
                <a:gd name="T12" fmla="*/ 874 w 4611"/>
                <a:gd name="T13" fmla="*/ 2302 h 2369"/>
                <a:gd name="T14" fmla="*/ 1008 w 4611"/>
                <a:gd name="T15" fmla="*/ 2335 h 2369"/>
                <a:gd name="T16" fmla="*/ 1174 w 4611"/>
                <a:gd name="T17" fmla="*/ 2369 h 2369"/>
                <a:gd name="T18" fmla="*/ 1375 w 4611"/>
                <a:gd name="T19" fmla="*/ 2302 h 2369"/>
                <a:gd name="T20" fmla="*/ 1842 w 4611"/>
                <a:gd name="T21" fmla="*/ 2202 h 2369"/>
                <a:gd name="T22" fmla="*/ 4410 w 4611"/>
                <a:gd name="T23" fmla="*/ 434 h 2369"/>
                <a:gd name="T24" fmla="*/ 3670 w 4611"/>
                <a:gd name="T25" fmla="*/ 0 h 2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34;p2">
              <a:extLst>
                <a:ext uri="{FF2B5EF4-FFF2-40B4-BE49-F238E27FC236}">
                  <a16:creationId xmlns:a16="http://schemas.microsoft.com/office/drawing/2014/main" xmlns="" id="{51F81029-8213-960E-92FA-0C3B12FC7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374" y="1028883"/>
              <a:ext cx="62971" cy="125642"/>
            </a:xfrm>
            <a:custGeom>
              <a:avLst/>
              <a:gdLst>
                <a:gd name="T0" fmla="*/ 680 w 2102"/>
                <a:gd name="T1" fmla="*/ 0 h 4194"/>
                <a:gd name="T2" fmla="*/ 401 w 2102"/>
                <a:gd name="T3" fmla="*/ 182 h 4194"/>
                <a:gd name="T4" fmla="*/ 367 w 2102"/>
                <a:gd name="T5" fmla="*/ 3251 h 4194"/>
                <a:gd name="T6" fmla="*/ 1207 w 2102"/>
                <a:gd name="T7" fmla="*/ 4194 h 4194"/>
                <a:gd name="T8" fmla="*/ 1635 w 2102"/>
                <a:gd name="T9" fmla="*/ 3951 h 4194"/>
                <a:gd name="T10" fmla="*/ 1735 w 2102"/>
                <a:gd name="T11" fmla="*/ 1783 h 4194"/>
                <a:gd name="T12" fmla="*/ 934 w 2102"/>
                <a:gd name="T13" fmla="*/ 282 h 4194"/>
                <a:gd name="T14" fmla="*/ 680 w 2102"/>
                <a:gd name="T15" fmla="*/ 0 h 4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35;p2">
              <a:extLst>
                <a:ext uri="{FF2B5EF4-FFF2-40B4-BE49-F238E27FC236}">
                  <a16:creationId xmlns:a16="http://schemas.microsoft.com/office/drawing/2014/main" xmlns="" id="{063199CB-085F-1086-4F23-0E54BE418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402" y="1015612"/>
              <a:ext cx="117823" cy="84001"/>
            </a:xfrm>
            <a:custGeom>
              <a:avLst/>
              <a:gdLst>
                <a:gd name="T0" fmla="*/ 2844 w 3933"/>
                <a:gd name="T1" fmla="*/ 0 h 2804"/>
                <a:gd name="T2" fmla="*/ 1531 w 3933"/>
                <a:gd name="T3" fmla="*/ 658 h 2804"/>
                <a:gd name="T4" fmla="*/ 64 w 3933"/>
                <a:gd name="T5" fmla="*/ 2493 h 2804"/>
                <a:gd name="T6" fmla="*/ 321 w 3933"/>
                <a:gd name="T7" fmla="*/ 2803 h 2804"/>
                <a:gd name="T8" fmla="*/ 564 w 3933"/>
                <a:gd name="T9" fmla="*/ 2660 h 2804"/>
                <a:gd name="T10" fmla="*/ 691 w 3933"/>
                <a:gd name="T11" fmla="*/ 2739 h 2804"/>
                <a:gd name="T12" fmla="*/ 764 w 3933"/>
                <a:gd name="T13" fmla="*/ 2726 h 2804"/>
                <a:gd name="T14" fmla="*/ 3132 w 3933"/>
                <a:gd name="T15" fmla="*/ 1959 h 2804"/>
                <a:gd name="T16" fmla="*/ 3333 w 3933"/>
                <a:gd name="T17" fmla="*/ 191 h 2804"/>
                <a:gd name="T18" fmla="*/ 2844 w 3933"/>
                <a:gd name="T19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36;p2">
              <a:extLst>
                <a:ext uri="{FF2B5EF4-FFF2-40B4-BE49-F238E27FC236}">
                  <a16:creationId xmlns:a16="http://schemas.microsoft.com/office/drawing/2014/main" xmlns="" id="{0553F5DF-DA64-06EA-416B-67E6315A5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251" y="1139478"/>
              <a:ext cx="62971" cy="115366"/>
            </a:xfrm>
            <a:custGeom>
              <a:avLst/>
              <a:gdLst>
                <a:gd name="T0" fmla="*/ 388 w 2102"/>
                <a:gd name="T1" fmla="*/ 1 h 3851"/>
                <a:gd name="T2" fmla="*/ 167 w 2102"/>
                <a:gd name="T3" fmla="*/ 192 h 3851"/>
                <a:gd name="T4" fmla="*/ 467 w 2102"/>
                <a:gd name="T5" fmla="*/ 3028 h 3851"/>
                <a:gd name="T6" fmla="*/ 1291 w 2102"/>
                <a:gd name="T7" fmla="*/ 3851 h 3851"/>
                <a:gd name="T8" fmla="*/ 1601 w 2102"/>
                <a:gd name="T9" fmla="*/ 3695 h 3851"/>
                <a:gd name="T10" fmla="*/ 1768 w 2102"/>
                <a:gd name="T11" fmla="*/ 1760 h 3851"/>
                <a:gd name="T12" fmla="*/ 701 w 2102"/>
                <a:gd name="T13" fmla="*/ 192 h 3851"/>
                <a:gd name="T14" fmla="*/ 667 w 2102"/>
                <a:gd name="T15" fmla="*/ 176 h 3851"/>
                <a:gd name="T16" fmla="*/ 634 w 2102"/>
                <a:gd name="T17" fmla="*/ 159 h 3851"/>
                <a:gd name="T18" fmla="*/ 388 w 2102"/>
                <a:gd name="T19" fmla="*/ 1 h 3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37;p2">
              <a:extLst>
                <a:ext uri="{FF2B5EF4-FFF2-40B4-BE49-F238E27FC236}">
                  <a16:creationId xmlns:a16="http://schemas.microsoft.com/office/drawing/2014/main" xmlns="" id="{37A2BB15-76CB-6F33-9836-D61EB0A8C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65" y="1094485"/>
              <a:ext cx="88974" cy="73576"/>
            </a:xfrm>
            <a:custGeom>
              <a:avLst/>
              <a:gdLst>
                <a:gd name="T0" fmla="*/ 2122 w 2970"/>
                <a:gd name="T1" fmla="*/ 1 h 2456"/>
                <a:gd name="T2" fmla="*/ 1102 w 2970"/>
                <a:gd name="T3" fmla="*/ 594 h 2456"/>
                <a:gd name="T4" fmla="*/ 34 w 2970"/>
                <a:gd name="T5" fmla="*/ 2028 h 2456"/>
                <a:gd name="T6" fmla="*/ 234 w 2970"/>
                <a:gd name="T7" fmla="*/ 2362 h 2456"/>
                <a:gd name="T8" fmla="*/ 459 w 2970"/>
                <a:gd name="T9" fmla="*/ 2456 h 2456"/>
                <a:gd name="T10" fmla="*/ 568 w 2970"/>
                <a:gd name="T11" fmla="*/ 2428 h 2456"/>
                <a:gd name="T12" fmla="*/ 2303 w 2970"/>
                <a:gd name="T13" fmla="*/ 1628 h 2456"/>
                <a:gd name="T14" fmla="*/ 2436 w 2970"/>
                <a:gd name="T15" fmla="*/ 93 h 2456"/>
                <a:gd name="T16" fmla="*/ 2122 w 2970"/>
                <a:gd name="T17" fmla="*/ 1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38;p2">
              <a:extLst>
                <a:ext uri="{FF2B5EF4-FFF2-40B4-BE49-F238E27FC236}">
                  <a16:creationId xmlns:a16="http://schemas.microsoft.com/office/drawing/2014/main" xmlns="" id="{88559A63-8E4D-5F30-0D8B-2FFBBA34D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693" y="1176263"/>
              <a:ext cx="139362" cy="76422"/>
            </a:xfrm>
            <a:custGeom>
              <a:avLst/>
              <a:gdLst>
                <a:gd name="T0" fmla="*/ 368 w 4652"/>
                <a:gd name="T1" fmla="*/ 0 h 2551"/>
                <a:gd name="T2" fmla="*/ 115 w 4652"/>
                <a:gd name="T3" fmla="*/ 399 h 2551"/>
                <a:gd name="T4" fmla="*/ 2050 w 4652"/>
                <a:gd name="T5" fmla="*/ 2033 h 2551"/>
                <a:gd name="T6" fmla="*/ 3458 w 4652"/>
                <a:gd name="T7" fmla="*/ 2550 h 2551"/>
                <a:gd name="T8" fmla="*/ 4051 w 4652"/>
                <a:gd name="T9" fmla="*/ 2300 h 2551"/>
                <a:gd name="T10" fmla="*/ 3351 w 4652"/>
                <a:gd name="T11" fmla="*/ 732 h 2551"/>
                <a:gd name="T12" fmla="*/ 616 w 4652"/>
                <a:gd name="T13" fmla="*/ 165 h 2551"/>
                <a:gd name="T14" fmla="*/ 582 w 4652"/>
                <a:gd name="T15" fmla="*/ 132 h 2551"/>
                <a:gd name="T16" fmla="*/ 368 w 4652"/>
                <a:gd name="T17" fmla="*/ 0 h 2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2" name="Google Shape;39;p2">
            <a:extLst>
              <a:ext uri="{FF2B5EF4-FFF2-40B4-BE49-F238E27FC236}">
                <a16:creationId xmlns:a16="http://schemas.microsoft.com/office/drawing/2014/main" xmlns="" id="{CA2E5416-8C4D-AB6D-21EB-70FC2FD46F8A}"/>
              </a:ext>
            </a:extLst>
          </p:cNvPr>
          <p:cNvGrpSpPr>
            <a:grpSpLocks/>
          </p:cNvGrpSpPr>
          <p:nvPr/>
        </p:nvGrpSpPr>
        <p:grpSpPr bwMode="auto">
          <a:xfrm>
            <a:off x="-139700" y="-227013"/>
            <a:ext cx="747713" cy="963613"/>
            <a:chOff x="-168381" y="-168706"/>
            <a:chExt cx="901061" cy="871312"/>
          </a:xfrm>
        </p:grpSpPr>
        <p:sp>
          <p:nvSpPr>
            <p:cNvPr id="33" name="Google Shape;40;p2">
              <a:extLst>
                <a:ext uri="{FF2B5EF4-FFF2-40B4-BE49-F238E27FC236}">
                  <a16:creationId xmlns:a16="http://schemas.microsoft.com/office/drawing/2014/main" xmlns="" id="{A6119EC9-D0C1-1815-4F1A-F64FB36A2B10}"/>
                </a:ext>
              </a:extLst>
            </p:cNvPr>
            <p:cNvSpPr/>
            <p:nvPr/>
          </p:nvSpPr>
          <p:spPr>
            <a:xfrm>
              <a:off x="-156903" y="-134255"/>
              <a:ext cx="889583" cy="836861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4" name="Google Shape;41;p2">
              <a:extLst>
                <a:ext uri="{FF2B5EF4-FFF2-40B4-BE49-F238E27FC236}">
                  <a16:creationId xmlns:a16="http://schemas.microsoft.com/office/drawing/2014/main" xmlns="" id="{FCB6B8CE-8C7C-6904-5133-C1AF78B91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8381" y="-168706"/>
              <a:ext cx="804808" cy="754000"/>
            </a:xfrm>
            <a:custGeom>
              <a:avLst/>
              <a:gdLst>
                <a:gd name="T0" fmla="*/ 581 w 26865"/>
                <a:gd name="T1" fmla="*/ 0 h 25169"/>
                <a:gd name="T2" fmla="*/ 257 w 26865"/>
                <a:gd name="T3" fmla="*/ 733 h 25169"/>
                <a:gd name="T4" fmla="*/ 9763 w 26865"/>
                <a:gd name="T5" fmla="*/ 9772 h 25169"/>
                <a:gd name="T6" fmla="*/ 20104 w 26865"/>
                <a:gd name="T7" fmla="*/ 19846 h 25169"/>
                <a:gd name="T8" fmla="*/ 26075 w 26865"/>
                <a:gd name="T9" fmla="*/ 25083 h 25169"/>
                <a:gd name="T10" fmla="*/ 26303 w 26865"/>
                <a:gd name="T11" fmla="*/ 25168 h 25169"/>
                <a:gd name="T12" fmla="*/ 26509 w 26865"/>
                <a:gd name="T13" fmla="*/ 24383 h 25169"/>
                <a:gd name="T14" fmla="*/ 21105 w 26865"/>
                <a:gd name="T15" fmla="*/ 19646 h 25169"/>
                <a:gd name="T16" fmla="*/ 16001 w 26865"/>
                <a:gd name="T17" fmla="*/ 14609 h 25169"/>
                <a:gd name="T18" fmla="*/ 10931 w 26865"/>
                <a:gd name="T19" fmla="*/ 9706 h 25169"/>
                <a:gd name="T20" fmla="*/ 6061 w 26865"/>
                <a:gd name="T21" fmla="*/ 5436 h 25169"/>
                <a:gd name="T22" fmla="*/ 824 w 26865"/>
                <a:gd name="T23" fmla="*/ 132 h 25169"/>
                <a:gd name="T24" fmla="*/ 581 w 26865"/>
                <a:gd name="T25" fmla="*/ 0 h 25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42;p2">
              <a:extLst>
                <a:ext uri="{FF2B5EF4-FFF2-40B4-BE49-F238E27FC236}">
                  <a16:creationId xmlns:a16="http://schemas.microsoft.com/office/drawing/2014/main" xmlns="" id="{E5B93540-2713-DE33-B3B2-C0B93920D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80" y="342484"/>
              <a:ext cx="199876" cy="224232"/>
            </a:xfrm>
            <a:custGeom>
              <a:avLst/>
              <a:gdLst>
                <a:gd name="T0" fmla="*/ 5644 w 6672"/>
                <a:gd name="T1" fmla="*/ 1 h 7485"/>
                <a:gd name="T2" fmla="*/ 401 w 6672"/>
                <a:gd name="T3" fmla="*/ 780 h 7485"/>
                <a:gd name="T4" fmla="*/ 100 w 6672"/>
                <a:gd name="T5" fmla="*/ 1180 h 7485"/>
                <a:gd name="T6" fmla="*/ 100 w 6672"/>
                <a:gd name="T7" fmla="*/ 7084 h 7485"/>
                <a:gd name="T8" fmla="*/ 517 w 6672"/>
                <a:gd name="T9" fmla="*/ 7485 h 7485"/>
                <a:gd name="T10" fmla="*/ 934 w 6672"/>
                <a:gd name="T11" fmla="*/ 7084 h 7485"/>
                <a:gd name="T12" fmla="*/ 918 w 6672"/>
                <a:gd name="T13" fmla="*/ 1526 h 7485"/>
                <a:gd name="T14" fmla="*/ 918 w 6672"/>
                <a:gd name="T15" fmla="*/ 1526 h 7485"/>
                <a:gd name="T16" fmla="*/ 5644 w 6672"/>
                <a:gd name="T17" fmla="*/ 834 h 7485"/>
                <a:gd name="T18" fmla="*/ 6105 w 6672"/>
                <a:gd name="T19" fmla="*/ 846 h 7485"/>
                <a:gd name="T20" fmla="*/ 6105 w 6672"/>
                <a:gd name="T21" fmla="*/ 13 h 7485"/>
                <a:gd name="T22" fmla="*/ 5644 w 6672"/>
                <a:gd name="T23" fmla="*/ 1 h 7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43;p2">
              <a:extLst>
                <a:ext uri="{FF2B5EF4-FFF2-40B4-BE49-F238E27FC236}">
                  <a16:creationId xmlns:a16="http://schemas.microsoft.com/office/drawing/2014/main" xmlns="" id="{59D390B7-59EA-80D1-9B86-913E19B32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984" y="203700"/>
              <a:ext cx="219978" cy="244124"/>
            </a:xfrm>
            <a:custGeom>
              <a:avLst/>
              <a:gdLst>
                <a:gd name="T0" fmla="*/ 6692 w 7343"/>
                <a:gd name="T1" fmla="*/ 1 h 8149"/>
                <a:gd name="T2" fmla="*/ 6605 w 7343"/>
                <a:gd name="T3" fmla="*/ 9 h 8149"/>
                <a:gd name="T4" fmla="*/ 534 w 7343"/>
                <a:gd name="T5" fmla="*/ 676 h 8149"/>
                <a:gd name="T6" fmla="*/ 100 w 7343"/>
                <a:gd name="T7" fmla="*/ 1076 h 8149"/>
                <a:gd name="T8" fmla="*/ 100 w 7343"/>
                <a:gd name="T9" fmla="*/ 7748 h 8149"/>
                <a:gd name="T10" fmla="*/ 517 w 7343"/>
                <a:gd name="T11" fmla="*/ 8148 h 8149"/>
                <a:gd name="T12" fmla="*/ 934 w 7343"/>
                <a:gd name="T13" fmla="*/ 7748 h 8149"/>
                <a:gd name="T14" fmla="*/ 918 w 7343"/>
                <a:gd name="T15" fmla="*/ 1490 h 8149"/>
                <a:gd name="T16" fmla="*/ 918 w 7343"/>
                <a:gd name="T17" fmla="*/ 1490 h 8149"/>
                <a:gd name="T18" fmla="*/ 6839 w 7343"/>
                <a:gd name="T19" fmla="*/ 809 h 8149"/>
                <a:gd name="T20" fmla="*/ 6692 w 7343"/>
                <a:gd name="T21" fmla="*/ 1 h 8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44;p2">
              <a:extLst>
                <a:ext uri="{FF2B5EF4-FFF2-40B4-BE49-F238E27FC236}">
                  <a16:creationId xmlns:a16="http://schemas.microsoft.com/office/drawing/2014/main" xmlns="" id="{79C8747D-6156-B422-5C2E-D4A67A165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9" y="64048"/>
              <a:ext cx="303799" cy="334805"/>
            </a:xfrm>
            <a:custGeom>
              <a:avLst/>
              <a:gdLst>
                <a:gd name="T0" fmla="*/ 9607 w 10141"/>
                <a:gd name="T1" fmla="*/ 1 h 11176"/>
                <a:gd name="T2" fmla="*/ 901 w 10141"/>
                <a:gd name="T3" fmla="*/ 301 h 11176"/>
                <a:gd name="T4" fmla="*/ 501 w 10141"/>
                <a:gd name="T5" fmla="*/ 701 h 11176"/>
                <a:gd name="T6" fmla="*/ 0 w 10141"/>
                <a:gd name="T7" fmla="*/ 10775 h 11176"/>
                <a:gd name="T8" fmla="*/ 417 w 10141"/>
                <a:gd name="T9" fmla="*/ 11176 h 11176"/>
                <a:gd name="T10" fmla="*/ 834 w 10141"/>
                <a:gd name="T11" fmla="*/ 10775 h 11176"/>
                <a:gd name="T12" fmla="*/ 1299 w 10141"/>
                <a:gd name="T13" fmla="*/ 1108 h 11176"/>
                <a:gd name="T14" fmla="*/ 1299 w 10141"/>
                <a:gd name="T15" fmla="*/ 1108 h 11176"/>
                <a:gd name="T16" fmla="*/ 9607 w 10141"/>
                <a:gd name="T17" fmla="*/ 835 h 11176"/>
                <a:gd name="T18" fmla="*/ 9607 w 10141"/>
                <a:gd name="T19" fmla="*/ 1 h 1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45;p2">
              <a:extLst>
                <a:ext uri="{FF2B5EF4-FFF2-40B4-BE49-F238E27FC236}">
                  <a16:creationId xmlns:a16="http://schemas.microsoft.com/office/drawing/2014/main" xmlns="" id="{7BFC9DC5-4EB1-65FD-A167-CB9B724CA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-59793" y="-50082"/>
              <a:ext cx="283847" cy="333038"/>
            </a:xfrm>
            <a:custGeom>
              <a:avLst/>
              <a:gdLst>
                <a:gd name="T0" fmla="*/ 4345 w 9475"/>
                <a:gd name="T1" fmla="*/ 0 h 11117"/>
                <a:gd name="T2" fmla="*/ 768 w 9475"/>
                <a:gd name="T3" fmla="*/ 342 h 11117"/>
                <a:gd name="T4" fmla="*/ 468 w 9475"/>
                <a:gd name="T5" fmla="*/ 742 h 11117"/>
                <a:gd name="T6" fmla="*/ 1 w 9475"/>
                <a:gd name="T7" fmla="*/ 10716 h 11117"/>
                <a:gd name="T8" fmla="*/ 418 w 9475"/>
                <a:gd name="T9" fmla="*/ 11116 h 11117"/>
                <a:gd name="T10" fmla="*/ 835 w 9475"/>
                <a:gd name="T11" fmla="*/ 10716 h 11117"/>
                <a:gd name="T12" fmla="*/ 1271 w 9475"/>
                <a:gd name="T13" fmla="*/ 1084 h 11117"/>
                <a:gd name="T14" fmla="*/ 1271 w 9475"/>
                <a:gd name="T15" fmla="*/ 1084 h 11117"/>
                <a:gd name="T16" fmla="*/ 4328 w 9475"/>
                <a:gd name="T17" fmla="*/ 814 h 11117"/>
                <a:gd name="T18" fmla="*/ 8907 w 9475"/>
                <a:gd name="T19" fmla="*/ 976 h 11117"/>
                <a:gd name="T20" fmla="*/ 8907 w 9475"/>
                <a:gd name="T21" fmla="*/ 142 h 11117"/>
                <a:gd name="T22" fmla="*/ 4345 w 9475"/>
                <a:gd name="T23" fmla="*/ 0 h 1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46;p2">
              <a:extLst>
                <a:ext uri="{FF2B5EF4-FFF2-40B4-BE49-F238E27FC236}">
                  <a16:creationId xmlns:a16="http://schemas.microsoft.com/office/drawing/2014/main" xmlns="" id="{98B53F86-41EA-18CF-14A4-E5397A54B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812" y="66055"/>
              <a:ext cx="28010" cy="21030"/>
            </a:xfrm>
            <a:custGeom>
              <a:avLst/>
              <a:gdLst>
                <a:gd name="T0" fmla="*/ 467 w 935"/>
                <a:gd name="T1" fmla="*/ 1 h 702"/>
                <a:gd name="T2" fmla="*/ 467 w 935"/>
                <a:gd name="T3" fmla="*/ 701 h 702"/>
                <a:gd name="T4" fmla="*/ 467 w 935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47;p2">
              <a:extLst>
                <a:ext uri="{FF2B5EF4-FFF2-40B4-BE49-F238E27FC236}">
                  <a16:creationId xmlns:a16="http://schemas.microsoft.com/office/drawing/2014/main" xmlns="" id="{D57B4F39-E065-32DD-14CA-8A4E22040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94" y="121023"/>
              <a:ext cx="28010" cy="22019"/>
            </a:xfrm>
            <a:custGeom>
              <a:avLst/>
              <a:gdLst>
                <a:gd name="T0" fmla="*/ 468 w 935"/>
                <a:gd name="T1" fmla="*/ 0 h 735"/>
                <a:gd name="T2" fmla="*/ 468 w 935"/>
                <a:gd name="T3" fmla="*/ 734 h 735"/>
                <a:gd name="T4" fmla="*/ 468 w 935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48;p2">
              <a:extLst>
                <a:ext uri="{FF2B5EF4-FFF2-40B4-BE49-F238E27FC236}">
                  <a16:creationId xmlns:a16="http://schemas.microsoft.com/office/drawing/2014/main" xmlns="" id="{F6BE6A70-F86E-1E50-C281-761B8C90A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73" y="80044"/>
              <a:ext cx="28010" cy="22019"/>
            </a:xfrm>
            <a:custGeom>
              <a:avLst/>
              <a:gdLst>
                <a:gd name="T0" fmla="*/ 467 w 935"/>
                <a:gd name="T1" fmla="*/ 1 h 735"/>
                <a:gd name="T2" fmla="*/ 467 w 935"/>
                <a:gd name="T3" fmla="*/ 734 h 735"/>
                <a:gd name="T4" fmla="*/ 467 w 935"/>
                <a:gd name="T5" fmla="*/ 1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49;p2">
              <a:extLst>
                <a:ext uri="{FF2B5EF4-FFF2-40B4-BE49-F238E27FC236}">
                  <a16:creationId xmlns:a16="http://schemas.microsoft.com/office/drawing/2014/main" xmlns="" id="{57F4F88F-6909-3433-E6E2-971BFDFB6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85" y="511702"/>
              <a:ext cx="28010" cy="22019"/>
            </a:xfrm>
            <a:custGeom>
              <a:avLst/>
              <a:gdLst>
                <a:gd name="T0" fmla="*/ 468 w 935"/>
                <a:gd name="T1" fmla="*/ 1 h 735"/>
                <a:gd name="T2" fmla="*/ 468 w 935"/>
                <a:gd name="T3" fmla="*/ 735 h 735"/>
                <a:gd name="T4" fmla="*/ 468 w 935"/>
                <a:gd name="T5" fmla="*/ 1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50;p2">
              <a:extLst>
                <a:ext uri="{FF2B5EF4-FFF2-40B4-BE49-F238E27FC236}">
                  <a16:creationId xmlns:a16="http://schemas.microsoft.com/office/drawing/2014/main" xmlns="" id="{075A13A6-5E65-F4BF-89E6-DCEA7B303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86" y="451761"/>
              <a:ext cx="28010" cy="21030"/>
            </a:xfrm>
            <a:custGeom>
              <a:avLst/>
              <a:gdLst>
                <a:gd name="T0" fmla="*/ 467 w 935"/>
                <a:gd name="T1" fmla="*/ 1 h 702"/>
                <a:gd name="T2" fmla="*/ 467 w 935"/>
                <a:gd name="T3" fmla="*/ 701 h 702"/>
                <a:gd name="T4" fmla="*/ 467 w 935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51;p2">
              <a:extLst>
                <a:ext uri="{FF2B5EF4-FFF2-40B4-BE49-F238E27FC236}">
                  <a16:creationId xmlns:a16="http://schemas.microsoft.com/office/drawing/2014/main" xmlns="" id="{E0FA28A8-99B6-939A-973B-268C7AD9A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049" y="503734"/>
              <a:ext cx="28010" cy="21989"/>
            </a:xfrm>
            <a:custGeom>
              <a:avLst/>
              <a:gdLst>
                <a:gd name="T0" fmla="*/ 468 w 935"/>
                <a:gd name="T1" fmla="*/ 0 h 734"/>
                <a:gd name="T2" fmla="*/ 468 w 935"/>
                <a:gd name="T3" fmla="*/ 734 h 734"/>
                <a:gd name="T4" fmla="*/ 468 w 935"/>
                <a:gd name="T5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52;p2">
              <a:extLst>
                <a:ext uri="{FF2B5EF4-FFF2-40B4-BE49-F238E27FC236}">
                  <a16:creationId xmlns:a16="http://schemas.microsoft.com/office/drawing/2014/main" xmlns="" id="{7974AA06-3BF5-6CEA-9061-F5B67E874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3" y="204958"/>
              <a:ext cx="28010" cy="22019"/>
            </a:xfrm>
            <a:custGeom>
              <a:avLst/>
              <a:gdLst>
                <a:gd name="T0" fmla="*/ 468 w 935"/>
                <a:gd name="T1" fmla="*/ 0 h 735"/>
                <a:gd name="T2" fmla="*/ 468 w 935"/>
                <a:gd name="T3" fmla="*/ 734 h 735"/>
                <a:gd name="T4" fmla="*/ 468 w 935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53;p2">
              <a:extLst>
                <a:ext uri="{FF2B5EF4-FFF2-40B4-BE49-F238E27FC236}">
                  <a16:creationId xmlns:a16="http://schemas.microsoft.com/office/drawing/2014/main" xmlns="" id="{34A8EFEE-3B23-2341-EC2D-C60575E1B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34" y="146995"/>
              <a:ext cx="28010" cy="22019"/>
            </a:xfrm>
            <a:custGeom>
              <a:avLst/>
              <a:gdLst>
                <a:gd name="T0" fmla="*/ 468 w 935"/>
                <a:gd name="T1" fmla="*/ 1 h 735"/>
                <a:gd name="T2" fmla="*/ 468 w 935"/>
                <a:gd name="T3" fmla="*/ 734 h 735"/>
                <a:gd name="T4" fmla="*/ 468 w 935"/>
                <a:gd name="T5" fmla="*/ 1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54;p2">
              <a:extLst>
                <a:ext uri="{FF2B5EF4-FFF2-40B4-BE49-F238E27FC236}">
                  <a16:creationId xmlns:a16="http://schemas.microsoft.com/office/drawing/2014/main" xmlns="" id="{F54EA11C-E81B-996B-82BB-F8EABBCAB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845" y="285898"/>
              <a:ext cx="28010" cy="22019"/>
            </a:xfrm>
            <a:custGeom>
              <a:avLst/>
              <a:gdLst>
                <a:gd name="T0" fmla="*/ 467 w 935"/>
                <a:gd name="T1" fmla="*/ 0 h 735"/>
                <a:gd name="T2" fmla="*/ 467 w 935"/>
                <a:gd name="T3" fmla="*/ 734 h 735"/>
                <a:gd name="T4" fmla="*/ 467 w 935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55;p2">
              <a:extLst>
                <a:ext uri="{FF2B5EF4-FFF2-40B4-BE49-F238E27FC236}">
                  <a16:creationId xmlns:a16="http://schemas.microsoft.com/office/drawing/2014/main" xmlns="" id="{88EB4675-543A-303B-A62C-CB761AC4A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808" y="268913"/>
              <a:ext cx="28010" cy="21989"/>
            </a:xfrm>
            <a:custGeom>
              <a:avLst/>
              <a:gdLst>
                <a:gd name="T0" fmla="*/ 468 w 935"/>
                <a:gd name="T1" fmla="*/ 0 h 734"/>
                <a:gd name="T2" fmla="*/ 468 w 935"/>
                <a:gd name="T3" fmla="*/ 734 h 734"/>
                <a:gd name="T4" fmla="*/ 468 w 935"/>
                <a:gd name="T5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56;p2">
              <a:extLst>
                <a:ext uri="{FF2B5EF4-FFF2-40B4-BE49-F238E27FC236}">
                  <a16:creationId xmlns:a16="http://schemas.microsoft.com/office/drawing/2014/main" xmlns="" id="{BC7E5AC8-0F76-E971-FB60-21CD40456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990" y="5096"/>
              <a:ext cx="28010" cy="21030"/>
            </a:xfrm>
            <a:custGeom>
              <a:avLst/>
              <a:gdLst>
                <a:gd name="T0" fmla="*/ 468 w 935"/>
                <a:gd name="T1" fmla="*/ 1 h 702"/>
                <a:gd name="T2" fmla="*/ 468 w 935"/>
                <a:gd name="T3" fmla="*/ 701 h 702"/>
                <a:gd name="T4" fmla="*/ 468 w 935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57;p2">
              <a:extLst>
                <a:ext uri="{FF2B5EF4-FFF2-40B4-BE49-F238E27FC236}">
                  <a16:creationId xmlns:a16="http://schemas.microsoft.com/office/drawing/2014/main" xmlns="" id="{6D1EDE40-5B40-23AF-212E-B3A12AB8D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705" y="465750"/>
              <a:ext cx="28010" cy="22019"/>
            </a:xfrm>
            <a:custGeom>
              <a:avLst/>
              <a:gdLst>
                <a:gd name="T0" fmla="*/ 468 w 935"/>
                <a:gd name="T1" fmla="*/ 1 h 735"/>
                <a:gd name="T2" fmla="*/ 468 w 935"/>
                <a:gd name="T3" fmla="*/ 734 h 735"/>
                <a:gd name="T4" fmla="*/ 468 w 935"/>
                <a:gd name="T5" fmla="*/ 1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58;p2">
              <a:extLst>
                <a:ext uri="{FF2B5EF4-FFF2-40B4-BE49-F238E27FC236}">
                  <a16:creationId xmlns:a16="http://schemas.microsoft.com/office/drawing/2014/main" xmlns="" id="{8A035845-6E06-48DC-0E1A-AEC73B4E8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770" y="523714"/>
              <a:ext cx="28010" cy="22019"/>
            </a:xfrm>
            <a:custGeom>
              <a:avLst/>
              <a:gdLst>
                <a:gd name="T0" fmla="*/ 468 w 935"/>
                <a:gd name="T1" fmla="*/ 0 h 735"/>
                <a:gd name="T2" fmla="*/ 468 w 935"/>
                <a:gd name="T3" fmla="*/ 734 h 735"/>
                <a:gd name="T4" fmla="*/ 468 w 935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52" name="Google Shape;59;p2">
            <a:extLst>
              <a:ext uri="{FF2B5EF4-FFF2-40B4-BE49-F238E27FC236}">
                <a16:creationId xmlns:a16="http://schemas.microsoft.com/office/drawing/2014/main" xmlns="" id="{58B790B0-8B96-EADC-4F10-9B26EE0F12BD}"/>
              </a:ext>
            </a:extLst>
          </p:cNvPr>
          <p:cNvGrpSpPr>
            <a:grpSpLocks/>
          </p:cNvGrpSpPr>
          <p:nvPr/>
        </p:nvGrpSpPr>
        <p:grpSpPr bwMode="auto">
          <a:xfrm>
            <a:off x="654050" y="-374650"/>
            <a:ext cx="363538" cy="1312863"/>
            <a:chOff x="904476" y="-243594"/>
            <a:chExt cx="438472" cy="1186732"/>
          </a:xfrm>
        </p:grpSpPr>
        <p:sp>
          <p:nvSpPr>
            <p:cNvPr id="53" name="Google Shape;60;p2">
              <a:extLst>
                <a:ext uri="{FF2B5EF4-FFF2-40B4-BE49-F238E27FC236}">
                  <a16:creationId xmlns:a16="http://schemas.microsoft.com/office/drawing/2014/main" xmlns="" id="{8E161A07-1678-1B89-A4DE-6ECD40801177}"/>
                </a:ext>
              </a:extLst>
            </p:cNvPr>
            <p:cNvSpPr/>
            <p:nvPr/>
          </p:nvSpPr>
          <p:spPr>
            <a:xfrm>
              <a:off x="904476" y="363405"/>
              <a:ext cx="134031" cy="19802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4" name="Google Shape;61;p2">
              <a:extLst>
                <a:ext uri="{FF2B5EF4-FFF2-40B4-BE49-F238E27FC236}">
                  <a16:creationId xmlns:a16="http://schemas.microsoft.com/office/drawing/2014/main" xmlns="" id="{48E2EC53-541F-A0BC-975C-26B1603F09D1}"/>
                </a:ext>
              </a:extLst>
            </p:cNvPr>
            <p:cNvSpPr/>
            <p:nvPr/>
          </p:nvSpPr>
          <p:spPr>
            <a:xfrm>
              <a:off x="1120840" y="148157"/>
              <a:ext cx="222108" cy="139193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5" name="Google Shape;62;p2">
              <a:extLst>
                <a:ext uri="{FF2B5EF4-FFF2-40B4-BE49-F238E27FC236}">
                  <a16:creationId xmlns:a16="http://schemas.microsoft.com/office/drawing/2014/main" xmlns="" id="{5FA0DE56-21DB-8141-B979-C0060C1CB30B}"/>
                </a:ext>
              </a:extLst>
            </p:cNvPr>
            <p:cNvSpPr/>
            <p:nvPr/>
          </p:nvSpPr>
          <p:spPr>
            <a:xfrm>
              <a:off x="927453" y="44837"/>
              <a:ext cx="116799" cy="243948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6" name="Google Shape;63;p2">
              <a:extLst>
                <a:ext uri="{FF2B5EF4-FFF2-40B4-BE49-F238E27FC236}">
                  <a16:creationId xmlns:a16="http://schemas.microsoft.com/office/drawing/2014/main" xmlns="" id="{2522D14D-6606-F525-5660-3D8BDA499033}"/>
                </a:ext>
              </a:extLst>
            </p:cNvPr>
            <p:cNvSpPr/>
            <p:nvPr/>
          </p:nvSpPr>
          <p:spPr>
            <a:xfrm>
              <a:off x="1113181" y="300265"/>
              <a:ext cx="172325" cy="209508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7" name="Google Shape;64;p2">
              <a:extLst>
                <a:ext uri="{FF2B5EF4-FFF2-40B4-BE49-F238E27FC236}">
                  <a16:creationId xmlns:a16="http://schemas.microsoft.com/office/drawing/2014/main" xmlns="" id="{8724D19B-85AE-14A0-A487-8612029E68FF}"/>
                </a:ext>
              </a:extLst>
            </p:cNvPr>
            <p:cNvSpPr/>
            <p:nvPr/>
          </p:nvSpPr>
          <p:spPr>
            <a:xfrm>
              <a:off x="961918" y="554257"/>
              <a:ext cx="143605" cy="312826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8" name="Google Shape;65;p2">
              <a:extLst>
                <a:ext uri="{FF2B5EF4-FFF2-40B4-BE49-F238E27FC236}">
                  <a16:creationId xmlns:a16="http://schemas.microsoft.com/office/drawing/2014/main" xmlns="" id="{FB00E951-E158-B857-2139-E42B347D96EB}"/>
                </a:ext>
              </a:extLst>
            </p:cNvPr>
            <p:cNvSpPr/>
            <p:nvPr/>
          </p:nvSpPr>
          <p:spPr>
            <a:xfrm>
              <a:off x="1109352" y="686275"/>
              <a:ext cx="151262" cy="256863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9" name="Google Shape;66;p2">
              <a:extLst>
                <a:ext uri="{FF2B5EF4-FFF2-40B4-BE49-F238E27FC236}">
                  <a16:creationId xmlns:a16="http://schemas.microsoft.com/office/drawing/2014/main" xmlns="" id="{341D2F9B-D0BA-6F3E-6FC0-2040021EB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25" y="-243594"/>
              <a:ext cx="112161" cy="1077032"/>
            </a:xfrm>
            <a:custGeom>
              <a:avLst/>
              <a:gdLst>
                <a:gd name="T0" fmla="*/ 1294 w 3744"/>
                <a:gd name="T1" fmla="*/ 1 h 35952"/>
                <a:gd name="T2" fmla="*/ 1034 w 3744"/>
                <a:gd name="T3" fmla="*/ 230 h 35952"/>
                <a:gd name="T4" fmla="*/ 234 w 3744"/>
                <a:gd name="T5" fmla="*/ 7102 h 35952"/>
                <a:gd name="T6" fmla="*/ 0 w 3744"/>
                <a:gd name="T7" fmla="*/ 14207 h 35952"/>
                <a:gd name="T8" fmla="*/ 301 w 3744"/>
                <a:gd name="T9" fmla="*/ 21279 h 35952"/>
                <a:gd name="T10" fmla="*/ 1301 w 3744"/>
                <a:gd name="T11" fmla="*/ 28117 h 35952"/>
                <a:gd name="T12" fmla="*/ 3103 w 3744"/>
                <a:gd name="T13" fmla="*/ 35722 h 35952"/>
                <a:gd name="T14" fmla="*/ 3362 w 3744"/>
                <a:gd name="T15" fmla="*/ 35952 h 35952"/>
                <a:gd name="T16" fmla="*/ 3703 w 3744"/>
                <a:gd name="T17" fmla="*/ 35556 h 35952"/>
                <a:gd name="T18" fmla="*/ 2169 w 3744"/>
                <a:gd name="T19" fmla="*/ 29018 h 35952"/>
                <a:gd name="T20" fmla="*/ 968 w 3744"/>
                <a:gd name="T21" fmla="*/ 22179 h 35952"/>
                <a:gd name="T22" fmla="*/ 801 w 3744"/>
                <a:gd name="T23" fmla="*/ 8303 h 35952"/>
                <a:gd name="T24" fmla="*/ 1635 w 3744"/>
                <a:gd name="T25" fmla="*/ 397 h 35952"/>
                <a:gd name="T26" fmla="*/ 1294 w 3744"/>
                <a:gd name="T27" fmla="*/ 1 h 35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" name="Google Shape;67;p2">
              <a:extLst>
                <a:ext uri="{FF2B5EF4-FFF2-40B4-BE49-F238E27FC236}">
                  <a16:creationId xmlns:a16="http://schemas.microsoft.com/office/drawing/2014/main" xmlns="" id="{ABBCAD4E-684C-F572-71A8-96AB15012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20" y="-33577"/>
              <a:ext cx="148379" cy="280432"/>
            </a:xfrm>
            <a:custGeom>
              <a:avLst/>
              <a:gdLst>
                <a:gd name="T0" fmla="*/ 4497 w 4953"/>
                <a:gd name="T1" fmla="*/ 1 h 9361"/>
                <a:gd name="T2" fmla="*/ 4243 w 4953"/>
                <a:gd name="T3" fmla="*/ 124 h 9361"/>
                <a:gd name="T4" fmla="*/ 40 w 4953"/>
                <a:gd name="T5" fmla="*/ 8964 h 9361"/>
                <a:gd name="T6" fmla="*/ 381 w 4953"/>
                <a:gd name="T7" fmla="*/ 9360 h 9361"/>
                <a:gd name="T8" fmla="*/ 641 w 4953"/>
                <a:gd name="T9" fmla="*/ 9131 h 9361"/>
                <a:gd name="T10" fmla="*/ 4811 w 4953"/>
                <a:gd name="T11" fmla="*/ 458 h 9361"/>
                <a:gd name="T12" fmla="*/ 4497 w 4953"/>
                <a:gd name="T13" fmla="*/ 1 h 9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" name="Google Shape;68;p2">
              <a:extLst>
                <a:ext uri="{FF2B5EF4-FFF2-40B4-BE49-F238E27FC236}">
                  <a16:creationId xmlns:a16="http://schemas.microsoft.com/office/drawing/2014/main" xmlns="" id="{7B0F78D8-7295-8A68-3059-8B4986370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016" y="255883"/>
              <a:ext cx="139422" cy="185886"/>
            </a:xfrm>
            <a:custGeom>
              <a:avLst/>
              <a:gdLst>
                <a:gd name="T0" fmla="*/ 431 w 4654"/>
                <a:gd name="T1" fmla="*/ 0 h 6205"/>
                <a:gd name="T2" fmla="*/ 204 w 4654"/>
                <a:gd name="T3" fmla="*/ 535 h 6205"/>
                <a:gd name="T4" fmla="*/ 2339 w 4654"/>
                <a:gd name="T5" fmla="*/ 3137 h 6205"/>
                <a:gd name="T6" fmla="*/ 3974 w 4654"/>
                <a:gd name="T7" fmla="*/ 5972 h 6205"/>
                <a:gd name="T8" fmla="*/ 4287 w 4654"/>
                <a:gd name="T9" fmla="*/ 6204 h 6205"/>
                <a:gd name="T10" fmla="*/ 4574 w 4654"/>
                <a:gd name="T11" fmla="*/ 5839 h 6205"/>
                <a:gd name="T12" fmla="*/ 638 w 4654"/>
                <a:gd name="T13" fmla="*/ 102 h 6205"/>
                <a:gd name="T14" fmla="*/ 431 w 4654"/>
                <a:gd name="T15" fmla="*/ 0 h 6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69;p2">
              <a:extLst>
                <a:ext uri="{FF2B5EF4-FFF2-40B4-BE49-F238E27FC236}">
                  <a16:creationId xmlns:a16="http://schemas.microsoft.com/office/drawing/2014/main" xmlns="" id="{E0E7173F-9A77-98BA-A925-B5B39670C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186" y="527189"/>
              <a:ext cx="112730" cy="285225"/>
            </a:xfrm>
            <a:custGeom>
              <a:avLst/>
              <a:gdLst>
                <a:gd name="T0" fmla="*/ 3282 w 3763"/>
                <a:gd name="T1" fmla="*/ 1 h 9521"/>
                <a:gd name="T2" fmla="*/ 3069 w 3763"/>
                <a:gd name="T3" fmla="*/ 84 h 9521"/>
                <a:gd name="T4" fmla="*/ 534 w 3763"/>
                <a:gd name="T5" fmla="*/ 9291 h 9521"/>
                <a:gd name="T6" fmla="*/ 793 w 3763"/>
                <a:gd name="T7" fmla="*/ 9520 h 9521"/>
                <a:gd name="T8" fmla="*/ 1134 w 3763"/>
                <a:gd name="T9" fmla="*/ 9124 h 9521"/>
                <a:gd name="T10" fmla="*/ 3503 w 3763"/>
                <a:gd name="T11" fmla="*/ 518 h 9521"/>
                <a:gd name="T12" fmla="*/ 3282 w 3763"/>
                <a:gd name="T13" fmla="*/ 1 h 9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70;p2">
              <a:extLst>
                <a:ext uri="{FF2B5EF4-FFF2-40B4-BE49-F238E27FC236}">
                  <a16:creationId xmlns:a16="http://schemas.microsoft.com/office/drawing/2014/main" xmlns="" id="{4ECD34D7-052F-5769-53E1-7BFE0A0A5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735" y="330292"/>
              <a:ext cx="160333" cy="197450"/>
            </a:xfrm>
            <a:custGeom>
              <a:avLst/>
              <a:gdLst>
                <a:gd name="T0" fmla="*/ 4956 w 5352"/>
                <a:gd name="T1" fmla="*/ 0 h 6591"/>
                <a:gd name="T2" fmla="*/ 4854 w 5352"/>
                <a:gd name="T3" fmla="*/ 19 h 6591"/>
                <a:gd name="T4" fmla="*/ 17 w 5352"/>
                <a:gd name="T5" fmla="*/ 6290 h 6591"/>
                <a:gd name="T6" fmla="*/ 309 w 5352"/>
                <a:gd name="T7" fmla="*/ 6591 h 6591"/>
                <a:gd name="T8" fmla="*/ 651 w 5352"/>
                <a:gd name="T9" fmla="*/ 6290 h 6591"/>
                <a:gd name="T10" fmla="*/ 5021 w 5352"/>
                <a:gd name="T11" fmla="*/ 620 h 6591"/>
                <a:gd name="T12" fmla="*/ 4956 w 5352"/>
                <a:gd name="T13" fmla="*/ 0 h 6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" name="Google Shape;71;p2">
              <a:extLst>
                <a:ext uri="{FF2B5EF4-FFF2-40B4-BE49-F238E27FC236}">
                  <a16:creationId xmlns:a16="http://schemas.microsoft.com/office/drawing/2014/main" xmlns="" id="{139A0DA7-9CF7-AA27-E853-0D9A8C071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821" y="128692"/>
              <a:ext cx="182142" cy="123395"/>
            </a:xfrm>
            <a:custGeom>
              <a:avLst/>
              <a:gdLst>
                <a:gd name="T0" fmla="*/ 480 w 6080"/>
                <a:gd name="T1" fmla="*/ 0 h 4119"/>
                <a:gd name="T2" fmla="*/ 311 w 6080"/>
                <a:gd name="T3" fmla="*/ 578 h 4119"/>
                <a:gd name="T4" fmla="*/ 3213 w 6080"/>
                <a:gd name="T5" fmla="*/ 1812 h 4119"/>
                <a:gd name="T6" fmla="*/ 5381 w 6080"/>
                <a:gd name="T7" fmla="*/ 3981 h 4119"/>
                <a:gd name="T8" fmla="*/ 5637 w 6080"/>
                <a:gd name="T9" fmla="*/ 4119 h 4119"/>
                <a:gd name="T10" fmla="*/ 5915 w 6080"/>
                <a:gd name="T11" fmla="*/ 3647 h 4119"/>
                <a:gd name="T12" fmla="*/ 3680 w 6080"/>
                <a:gd name="T13" fmla="*/ 1379 h 4119"/>
                <a:gd name="T14" fmla="*/ 644 w 6080"/>
                <a:gd name="T15" fmla="*/ 44 h 4119"/>
                <a:gd name="T16" fmla="*/ 480 w 6080"/>
                <a:gd name="T17" fmla="*/ 0 h 4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" name="Google Shape;72;p2">
              <a:extLst>
                <a:ext uri="{FF2B5EF4-FFF2-40B4-BE49-F238E27FC236}">
                  <a16:creationId xmlns:a16="http://schemas.microsoft.com/office/drawing/2014/main" xmlns="" id="{93E470ED-9390-9B8A-303A-6DD017D92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192" y="204958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" name="Google Shape;73;p2">
              <a:extLst>
                <a:ext uri="{FF2B5EF4-FFF2-40B4-BE49-F238E27FC236}">
                  <a16:creationId xmlns:a16="http://schemas.microsoft.com/office/drawing/2014/main" xmlns="" id="{BA1C16C3-EC2D-A814-682B-015AA429D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172" y="174973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7" name="Google Shape;74;p2">
              <a:extLst>
                <a:ext uri="{FF2B5EF4-FFF2-40B4-BE49-F238E27FC236}">
                  <a16:creationId xmlns:a16="http://schemas.microsoft.com/office/drawing/2014/main" xmlns="" id="{8D930B27-0174-917B-D004-36F4BBA03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979" y="207954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8" name="Google Shape;75;p2">
              <a:extLst>
                <a:ext uri="{FF2B5EF4-FFF2-40B4-BE49-F238E27FC236}">
                  <a16:creationId xmlns:a16="http://schemas.microsoft.com/office/drawing/2014/main" xmlns="" id="{9402D122-9FBE-FB1E-DA78-06BAFD380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959" y="244919"/>
              <a:ext cx="20042" cy="16027"/>
            </a:xfrm>
            <a:custGeom>
              <a:avLst/>
              <a:gdLst>
                <a:gd name="T0" fmla="*/ 335 w 669"/>
                <a:gd name="T1" fmla="*/ 1 h 535"/>
                <a:gd name="T2" fmla="*/ 335 w 669"/>
                <a:gd name="T3" fmla="*/ 534 h 535"/>
                <a:gd name="T4" fmla="*/ 335 w 669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9" name="Google Shape;76;p2">
              <a:extLst>
                <a:ext uri="{FF2B5EF4-FFF2-40B4-BE49-F238E27FC236}">
                  <a16:creationId xmlns:a16="http://schemas.microsoft.com/office/drawing/2014/main" xmlns="" id="{49E16DBF-1CD5-BA07-E7A9-783D26C2F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950" y="223950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0" name="Google Shape;77;p2">
              <a:extLst>
                <a:ext uri="{FF2B5EF4-FFF2-40B4-BE49-F238E27FC236}">
                  <a16:creationId xmlns:a16="http://schemas.microsoft.com/office/drawing/2014/main" xmlns="" id="{E1C57C1B-8603-EE3B-FFD4-6B904D2CB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194" y="477733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1" name="Google Shape;78;p2">
              <a:extLst>
                <a:ext uri="{FF2B5EF4-FFF2-40B4-BE49-F238E27FC236}">
                  <a16:creationId xmlns:a16="http://schemas.microsoft.com/office/drawing/2014/main" xmlns="" id="{4787AC45-91FF-7B7C-56C9-359F4709A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203" y="450773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2" name="Google Shape;79;p2">
              <a:extLst>
                <a:ext uri="{FF2B5EF4-FFF2-40B4-BE49-F238E27FC236}">
                  <a16:creationId xmlns:a16="http://schemas.microsoft.com/office/drawing/2014/main" xmlns="" id="{336FB795-DA24-26FA-F675-82E83DF4E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009" y="461766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3" name="Google Shape;80;p2">
              <a:extLst>
                <a:ext uri="{FF2B5EF4-FFF2-40B4-BE49-F238E27FC236}">
                  <a16:creationId xmlns:a16="http://schemas.microsoft.com/office/drawing/2014/main" xmlns="" id="{B87A8703-132B-8BDD-6C4C-CB95A7D3D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2991" y="431781"/>
              <a:ext cx="20042" cy="16027"/>
            </a:xfrm>
            <a:custGeom>
              <a:avLst/>
              <a:gdLst>
                <a:gd name="T0" fmla="*/ 335 w 669"/>
                <a:gd name="T1" fmla="*/ 0 h 535"/>
                <a:gd name="T2" fmla="*/ 335 w 669"/>
                <a:gd name="T3" fmla="*/ 534 h 535"/>
                <a:gd name="T4" fmla="*/ 335 w 669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4" name="Google Shape;81;p2">
              <a:extLst>
                <a:ext uri="{FF2B5EF4-FFF2-40B4-BE49-F238E27FC236}">
                  <a16:creationId xmlns:a16="http://schemas.microsoft.com/office/drawing/2014/main" xmlns="" id="{D952A02A-F222-1D2E-9475-1FE880126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0006" y="457752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4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5" name="Google Shape;82;p2">
              <a:extLst>
                <a:ext uri="{FF2B5EF4-FFF2-40B4-BE49-F238E27FC236}">
                  <a16:creationId xmlns:a16="http://schemas.microsoft.com/office/drawing/2014/main" xmlns="" id="{9F983318-CF4F-C3B4-9B21-9CDAF48CA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71" y="830458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6" name="Google Shape;83;p2">
              <a:extLst>
                <a:ext uri="{FF2B5EF4-FFF2-40B4-BE49-F238E27FC236}">
                  <a16:creationId xmlns:a16="http://schemas.microsoft.com/office/drawing/2014/main" xmlns="" id="{C7CA5D92-3DC7-3FA6-2AF1-EBF1292D6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153" y="816469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7" name="Google Shape;84;p2">
              <a:extLst>
                <a:ext uri="{FF2B5EF4-FFF2-40B4-BE49-F238E27FC236}">
                  <a16:creationId xmlns:a16="http://schemas.microsoft.com/office/drawing/2014/main" xmlns="" id="{A27EBD12-CF07-F7B8-C914-C371ACE1C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4044" y="866434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8" name="Google Shape;85;p2">
              <a:extLst>
                <a:ext uri="{FF2B5EF4-FFF2-40B4-BE49-F238E27FC236}">
                  <a16:creationId xmlns:a16="http://schemas.microsoft.com/office/drawing/2014/main" xmlns="" id="{355A76A5-2FAA-F190-4FC1-DC95F1ACF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1029" y="837467"/>
              <a:ext cx="21030" cy="15009"/>
            </a:xfrm>
            <a:custGeom>
              <a:avLst/>
              <a:gdLst>
                <a:gd name="T0" fmla="*/ 367 w 702"/>
                <a:gd name="T1" fmla="*/ 0 h 501"/>
                <a:gd name="T2" fmla="*/ 367 w 702"/>
                <a:gd name="T3" fmla="*/ 501 h 501"/>
                <a:gd name="T4" fmla="*/ 367 w 702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9" name="Google Shape;86;p2">
              <a:extLst>
                <a:ext uri="{FF2B5EF4-FFF2-40B4-BE49-F238E27FC236}">
                  <a16:creationId xmlns:a16="http://schemas.microsoft.com/office/drawing/2014/main" xmlns="" id="{A9F7BD5D-C867-6E76-2943-B3A562887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025" y="866434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4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80" name="Google Shape;87;p2">
            <a:extLst>
              <a:ext uri="{FF2B5EF4-FFF2-40B4-BE49-F238E27FC236}">
                <a16:creationId xmlns:a16="http://schemas.microsoft.com/office/drawing/2014/main" xmlns="" id="{58B6CAC8-EFAF-199A-38A7-DCF2B212CB15}"/>
              </a:ext>
            </a:extLst>
          </p:cNvPr>
          <p:cNvGrpSpPr>
            <a:grpSpLocks/>
          </p:cNvGrpSpPr>
          <p:nvPr/>
        </p:nvGrpSpPr>
        <p:grpSpPr bwMode="auto">
          <a:xfrm>
            <a:off x="1111250" y="-581025"/>
            <a:ext cx="547688" cy="1255713"/>
            <a:chOff x="1455834" y="-430995"/>
            <a:chExt cx="660677" cy="1135653"/>
          </a:xfrm>
        </p:grpSpPr>
        <p:sp>
          <p:nvSpPr>
            <p:cNvPr id="81" name="Google Shape;88;p2">
              <a:extLst>
                <a:ext uri="{FF2B5EF4-FFF2-40B4-BE49-F238E27FC236}">
                  <a16:creationId xmlns:a16="http://schemas.microsoft.com/office/drawing/2014/main" xmlns="" id="{B2139652-FE08-528E-EF2D-628317E487CC}"/>
                </a:ext>
              </a:extLst>
            </p:cNvPr>
            <p:cNvSpPr/>
            <p:nvPr/>
          </p:nvSpPr>
          <p:spPr>
            <a:xfrm>
              <a:off x="1455834" y="-341981"/>
              <a:ext cx="651101" cy="1046639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2" name="Google Shape;89;p2">
              <a:extLst>
                <a:ext uri="{FF2B5EF4-FFF2-40B4-BE49-F238E27FC236}">
                  <a16:creationId xmlns:a16="http://schemas.microsoft.com/office/drawing/2014/main" xmlns="" id="{4D1D2AA5-F930-CE17-2242-2D9E3A9A0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8301" y="-430995"/>
              <a:ext cx="578210" cy="1060406"/>
            </a:xfrm>
            <a:custGeom>
              <a:avLst/>
              <a:gdLst>
                <a:gd name="T0" fmla="*/ 18677 w 19301"/>
                <a:gd name="T1" fmla="*/ 0 h 35397"/>
                <a:gd name="T2" fmla="*/ 18396 w 19301"/>
                <a:gd name="T3" fmla="*/ 115 h 35397"/>
                <a:gd name="T4" fmla="*/ 10490 w 19301"/>
                <a:gd name="T5" fmla="*/ 10256 h 35397"/>
                <a:gd name="T6" fmla="*/ 7588 w 19301"/>
                <a:gd name="T7" fmla="*/ 18061 h 35397"/>
                <a:gd name="T8" fmla="*/ 4252 w 19301"/>
                <a:gd name="T9" fmla="*/ 26000 h 35397"/>
                <a:gd name="T10" fmla="*/ 183 w 19301"/>
                <a:gd name="T11" fmla="*/ 34773 h 35397"/>
                <a:gd name="T12" fmla="*/ 559 w 19301"/>
                <a:gd name="T13" fmla="*/ 35397 h 35397"/>
                <a:gd name="T14" fmla="*/ 883 w 19301"/>
                <a:gd name="T15" fmla="*/ 35174 h 35397"/>
                <a:gd name="T16" fmla="*/ 7788 w 19301"/>
                <a:gd name="T17" fmla="*/ 19763 h 35397"/>
                <a:gd name="T18" fmla="*/ 10757 w 19301"/>
                <a:gd name="T19" fmla="*/ 11857 h 35397"/>
                <a:gd name="T20" fmla="*/ 13826 w 19301"/>
                <a:gd name="T21" fmla="*/ 5986 h 35397"/>
                <a:gd name="T22" fmla="*/ 18963 w 19301"/>
                <a:gd name="T23" fmla="*/ 682 h 35397"/>
                <a:gd name="T24" fmla="*/ 18677 w 19301"/>
                <a:gd name="T25" fmla="*/ 0 h 35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3" name="Google Shape;90;p2">
              <a:extLst>
                <a:ext uri="{FF2B5EF4-FFF2-40B4-BE49-F238E27FC236}">
                  <a16:creationId xmlns:a16="http://schemas.microsoft.com/office/drawing/2014/main" xmlns="" id="{1A32F277-9EE3-9412-F5A1-F6EEE1E52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162" y="373308"/>
              <a:ext cx="201494" cy="167043"/>
            </a:xfrm>
            <a:custGeom>
              <a:avLst/>
              <a:gdLst>
                <a:gd name="T0" fmla="*/ 4720 w 6726"/>
                <a:gd name="T1" fmla="*/ 0 h 5576"/>
                <a:gd name="T2" fmla="*/ 4491 w 6726"/>
                <a:gd name="T3" fmla="*/ 51 h 5576"/>
                <a:gd name="T4" fmla="*/ 454 w 6726"/>
                <a:gd name="T5" fmla="*/ 1852 h 5576"/>
                <a:gd name="T6" fmla="*/ 523 w 6726"/>
                <a:gd name="T7" fmla="*/ 2676 h 5576"/>
                <a:gd name="T8" fmla="*/ 655 w 6726"/>
                <a:gd name="T9" fmla="*/ 2653 h 5576"/>
                <a:gd name="T10" fmla="*/ 4372 w 6726"/>
                <a:gd name="T11" fmla="*/ 1002 h 5576"/>
                <a:gd name="T12" fmla="*/ 4372 w 6726"/>
                <a:gd name="T13" fmla="*/ 1002 h 5576"/>
                <a:gd name="T14" fmla="*/ 5825 w 6726"/>
                <a:gd name="T15" fmla="*/ 5288 h 5576"/>
                <a:gd name="T16" fmla="*/ 6225 w 6726"/>
                <a:gd name="T17" fmla="*/ 5576 h 5576"/>
                <a:gd name="T18" fmla="*/ 6626 w 6726"/>
                <a:gd name="T19" fmla="*/ 5055 h 5576"/>
                <a:gd name="T20" fmla="*/ 5091 w 6726"/>
                <a:gd name="T21" fmla="*/ 284 h 5576"/>
                <a:gd name="T22" fmla="*/ 4720 w 6726"/>
                <a:gd name="T23" fmla="*/ 0 h 5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4" name="Google Shape;91;p2">
              <a:extLst>
                <a:ext uri="{FF2B5EF4-FFF2-40B4-BE49-F238E27FC236}">
                  <a16:creationId xmlns:a16="http://schemas.microsoft.com/office/drawing/2014/main" xmlns="" id="{605CB136-A239-586A-B514-1CA5BCA47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2934" y="228264"/>
              <a:ext cx="280103" cy="217881"/>
            </a:xfrm>
            <a:custGeom>
              <a:avLst/>
              <a:gdLst>
                <a:gd name="T0" fmla="*/ 6183 w 9350"/>
                <a:gd name="T1" fmla="*/ 0 h 7273"/>
                <a:gd name="T2" fmla="*/ 395 w 9350"/>
                <a:gd name="T3" fmla="*/ 2058 h 7273"/>
                <a:gd name="T4" fmla="*/ 586 w 9350"/>
                <a:gd name="T5" fmla="*/ 2818 h 7273"/>
                <a:gd name="T6" fmla="*/ 796 w 9350"/>
                <a:gd name="T7" fmla="*/ 2758 h 7273"/>
                <a:gd name="T8" fmla="*/ 6270 w 9350"/>
                <a:gd name="T9" fmla="*/ 840 h 7273"/>
                <a:gd name="T10" fmla="*/ 6321 w 9350"/>
                <a:gd name="T11" fmla="*/ 840 h 7273"/>
                <a:gd name="T12" fmla="*/ 6321 w 9350"/>
                <a:gd name="T13" fmla="*/ 840 h 7273"/>
                <a:gd name="T14" fmla="*/ 8468 w 9350"/>
                <a:gd name="T15" fmla="*/ 6995 h 7273"/>
                <a:gd name="T16" fmla="*/ 8832 w 9350"/>
                <a:gd name="T17" fmla="*/ 7273 h 7273"/>
                <a:gd name="T18" fmla="*/ 9268 w 9350"/>
                <a:gd name="T19" fmla="*/ 6761 h 7273"/>
                <a:gd name="T20" fmla="*/ 7100 w 9350"/>
                <a:gd name="T21" fmla="*/ 456 h 7273"/>
                <a:gd name="T22" fmla="*/ 6700 w 9350"/>
                <a:gd name="T23" fmla="*/ 23 h 7273"/>
                <a:gd name="T24" fmla="*/ 6183 w 9350"/>
                <a:gd name="T25" fmla="*/ 0 h 7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5" name="Google Shape;92;p2">
              <a:extLst>
                <a:ext uri="{FF2B5EF4-FFF2-40B4-BE49-F238E27FC236}">
                  <a16:creationId xmlns:a16="http://schemas.microsoft.com/office/drawing/2014/main" xmlns="" id="{7179BEF4-AF37-0BC3-253F-B7C407E09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719" y="76270"/>
              <a:ext cx="388219" cy="265753"/>
            </a:xfrm>
            <a:custGeom>
              <a:avLst/>
              <a:gdLst>
                <a:gd name="T0" fmla="*/ 9243 w 12959"/>
                <a:gd name="T1" fmla="*/ 1 h 8871"/>
                <a:gd name="T2" fmla="*/ 9109 w 12959"/>
                <a:gd name="T3" fmla="*/ 27 h 8871"/>
                <a:gd name="T4" fmla="*/ 503 w 12959"/>
                <a:gd name="T5" fmla="*/ 2295 h 8871"/>
                <a:gd name="T6" fmla="*/ 646 w 12959"/>
                <a:gd name="T7" fmla="*/ 3104 h 8871"/>
                <a:gd name="T8" fmla="*/ 736 w 12959"/>
                <a:gd name="T9" fmla="*/ 3095 h 8871"/>
                <a:gd name="T10" fmla="*/ 8981 w 12959"/>
                <a:gd name="T11" fmla="*/ 916 h 8871"/>
                <a:gd name="T12" fmla="*/ 8981 w 12959"/>
                <a:gd name="T13" fmla="*/ 916 h 8871"/>
                <a:gd name="T14" fmla="*/ 12078 w 12959"/>
                <a:gd name="T15" fmla="*/ 8566 h 8871"/>
                <a:gd name="T16" fmla="*/ 12456 w 12959"/>
                <a:gd name="T17" fmla="*/ 8870 h 8871"/>
                <a:gd name="T18" fmla="*/ 12878 w 12959"/>
                <a:gd name="T19" fmla="*/ 8366 h 8871"/>
                <a:gd name="T20" fmla="*/ 9576 w 12959"/>
                <a:gd name="T21" fmla="*/ 193 h 8871"/>
                <a:gd name="T22" fmla="*/ 9243 w 12959"/>
                <a:gd name="T23" fmla="*/ 1 h 8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6" name="Google Shape;93;p2">
              <a:extLst>
                <a:ext uri="{FF2B5EF4-FFF2-40B4-BE49-F238E27FC236}">
                  <a16:creationId xmlns:a16="http://schemas.microsoft.com/office/drawing/2014/main" xmlns="" id="{DA95F2AA-281B-A69A-5E71-E0BE1F0D0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2699" y="-106248"/>
              <a:ext cx="446786" cy="249426"/>
            </a:xfrm>
            <a:custGeom>
              <a:avLst/>
              <a:gdLst>
                <a:gd name="T0" fmla="*/ 10815 w 14914"/>
                <a:gd name="T1" fmla="*/ 0 h 8326"/>
                <a:gd name="T2" fmla="*/ 10710 w 14914"/>
                <a:gd name="T3" fmla="*/ 15 h 8326"/>
                <a:gd name="T4" fmla="*/ 503 w 14914"/>
                <a:gd name="T5" fmla="*/ 4051 h 8326"/>
                <a:gd name="T6" fmla="*/ 618 w 14914"/>
                <a:gd name="T7" fmla="*/ 4861 h 8326"/>
                <a:gd name="T8" fmla="*/ 703 w 14914"/>
                <a:gd name="T9" fmla="*/ 4852 h 8326"/>
                <a:gd name="T10" fmla="*/ 10577 w 14914"/>
                <a:gd name="T11" fmla="*/ 961 h 8326"/>
                <a:gd name="T12" fmla="*/ 10577 w 14914"/>
                <a:gd name="T13" fmla="*/ 961 h 8326"/>
                <a:gd name="T14" fmla="*/ 14013 w 14914"/>
                <a:gd name="T15" fmla="*/ 8021 h 8326"/>
                <a:gd name="T16" fmla="*/ 14415 w 14914"/>
                <a:gd name="T17" fmla="*/ 8325 h 8326"/>
                <a:gd name="T18" fmla="*/ 14813 w 14914"/>
                <a:gd name="T19" fmla="*/ 7821 h 8326"/>
                <a:gd name="T20" fmla="*/ 11211 w 14914"/>
                <a:gd name="T21" fmla="*/ 315 h 8326"/>
                <a:gd name="T22" fmla="*/ 10815 w 14914"/>
                <a:gd name="T23" fmla="*/ 0 h 8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7" name="Google Shape;94;p2">
              <a:extLst>
                <a:ext uri="{FF2B5EF4-FFF2-40B4-BE49-F238E27FC236}">
                  <a16:creationId xmlns:a16="http://schemas.microsoft.com/office/drawing/2014/main" xmlns="" id="{32727203-A268-65DC-ABC6-7E901960D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100" y="-252581"/>
              <a:ext cx="279863" cy="178007"/>
            </a:xfrm>
            <a:custGeom>
              <a:avLst/>
              <a:gdLst>
                <a:gd name="T0" fmla="*/ 7095 w 9342"/>
                <a:gd name="T1" fmla="*/ 0 h 5942"/>
                <a:gd name="T2" fmla="*/ 6956 w 9342"/>
                <a:gd name="T3" fmla="*/ 30 h 5942"/>
                <a:gd name="T4" fmla="*/ 418 w 9342"/>
                <a:gd name="T5" fmla="*/ 2965 h 5942"/>
                <a:gd name="T6" fmla="*/ 503 w 9342"/>
                <a:gd name="T7" fmla="*/ 3797 h 5942"/>
                <a:gd name="T8" fmla="*/ 652 w 9342"/>
                <a:gd name="T9" fmla="*/ 3766 h 5942"/>
                <a:gd name="T10" fmla="*/ 6795 w 9342"/>
                <a:gd name="T11" fmla="*/ 970 h 5942"/>
                <a:gd name="T12" fmla="*/ 6795 w 9342"/>
                <a:gd name="T13" fmla="*/ 970 h 5942"/>
                <a:gd name="T14" fmla="*/ 8457 w 9342"/>
                <a:gd name="T15" fmla="*/ 5734 h 5942"/>
                <a:gd name="T16" fmla="*/ 8777 w 9342"/>
                <a:gd name="T17" fmla="*/ 5941 h 5942"/>
                <a:gd name="T18" fmla="*/ 9158 w 9342"/>
                <a:gd name="T19" fmla="*/ 5300 h 5942"/>
                <a:gd name="T20" fmla="*/ 7456 w 9342"/>
                <a:gd name="T21" fmla="*/ 297 h 5942"/>
                <a:gd name="T22" fmla="*/ 7095 w 9342"/>
                <a:gd name="T23" fmla="*/ 0 h 5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8" name="Google Shape;95;p2">
              <a:extLst>
                <a:ext uri="{FF2B5EF4-FFF2-40B4-BE49-F238E27FC236}">
                  <a16:creationId xmlns:a16="http://schemas.microsoft.com/office/drawing/2014/main" xmlns="" id="{1D5DA89B-5ACD-7751-E0A4-03F073266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452" y="216941"/>
              <a:ext cx="31006" cy="24026"/>
            </a:xfrm>
            <a:custGeom>
              <a:avLst/>
              <a:gdLst>
                <a:gd name="T0" fmla="*/ 535 w 1035"/>
                <a:gd name="T1" fmla="*/ 1 h 802"/>
                <a:gd name="T2" fmla="*/ 535 w 1035"/>
                <a:gd name="T3" fmla="*/ 801 h 802"/>
                <a:gd name="T4" fmla="*/ 535 w 1035"/>
                <a:gd name="T5" fmla="*/ 1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9" name="Google Shape;96;p2">
              <a:extLst>
                <a:ext uri="{FF2B5EF4-FFF2-40B4-BE49-F238E27FC236}">
                  <a16:creationId xmlns:a16="http://schemas.microsoft.com/office/drawing/2014/main" xmlns="" id="{64EE7661-EBAA-CE19-5046-4721E18BD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5429" y="183960"/>
              <a:ext cx="31006" cy="24026"/>
            </a:xfrm>
            <a:custGeom>
              <a:avLst/>
              <a:gdLst>
                <a:gd name="T0" fmla="*/ 501 w 1035"/>
                <a:gd name="T1" fmla="*/ 1 h 802"/>
                <a:gd name="T2" fmla="*/ 501 w 1035"/>
                <a:gd name="T3" fmla="*/ 801 h 802"/>
                <a:gd name="T4" fmla="*/ 501 w 1035"/>
                <a:gd name="T5" fmla="*/ 1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0" name="Google Shape;97;p2">
              <a:extLst>
                <a:ext uri="{FF2B5EF4-FFF2-40B4-BE49-F238E27FC236}">
                  <a16:creationId xmlns:a16="http://schemas.microsoft.com/office/drawing/2014/main" xmlns="" id="{A648B731-8FFE-E88A-3C32-BD370F357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429" y="242912"/>
              <a:ext cx="31006" cy="24026"/>
            </a:xfrm>
            <a:custGeom>
              <a:avLst/>
              <a:gdLst>
                <a:gd name="T0" fmla="*/ 501 w 1035"/>
                <a:gd name="T1" fmla="*/ 1 h 802"/>
                <a:gd name="T2" fmla="*/ 501 w 1035"/>
                <a:gd name="T3" fmla="*/ 801 h 802"/>
                <a:gd name="T4" fmla="*/ 501 w 1035"/>
                <a:gd name="T5" fmla="*/ 1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1" name="Google Shape;98;p2">
              <a:extLst>
                <a:ext uri="{FF2B5EF4-FFF2-40B4-BE49-F238E27FC236}">
                  <a16:creationId xmlns:a16="http://schemas.microsoft.com/office/drawing/2014/main" xmlns="" id="{BE6FDBCD-F0F2-C1FD-3182-193F80612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709" y="67044"/>
              <a:ext cx="32025" cy="24026"/>
            </a:xfrm>
            <a:custGeom>
              <a:avLst/>
              <a:gdLst>
                <a:gd name="T0" fmla="*/ 535 w 1069"/>
                <a:gd name="T1" fmla="*/ 1 h 802"/>
                <a:gd name="T2" fmla="*/ 535 w 1069"/>
                <a:gd name="T3" fmla="*/ 802 h 802"/>
                <a:gd name="T4" fmla="*/ 535 w 1069"/>
                <a:gd name="T5" fmla="*/ 1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2" name="Google Shape;99;p2">
              <a:extLst>
                <a:ext uri="{FF2B5EF4-FFF2-40B4-BE49-F238E27FC236}">
                  <a16:creationId xmlns:a16="http://schemas.microsoft.com/office/drawing/2014/main" xmlns="" id="{20E9C6DA-2FDA-7BC2-0237-45C3B01D3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5681" y="37088"/>
              <a:ext cx="32025" cy="25015"/>
            </a:xfrm>
            <a:custGeom>
              <a:avLst/>
              <a:gdLst>
                <a:gd name="T0" fmla="*/ 535 w 1069"/>
                <a:gd name="T1" fmla="*/ 0 h 835"/>
                <a:gd name="T2" fmla="*/ 535 w 1069"/>
                <a:gd name="T3" fmla="*/ 834 h 835"/>
                <a:gd name="T4" fmla="*/ 535 w 1069"/>
                <a:gd name="T5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3" name="Google Shape;100;p2">
              <a:extLst>
                <a:ext uri="{FF2B5EF4-FFF2-40B4-BE49-F238E27FC236}">
                  <a16:creationId xmlns:a16="http://schemas.microsoft.com/office/drawing/2014/main" xmlns="" id="{6966557D-0F8E-5439-3305-4EE62626C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605" y="-219720"/>
              <a:ext cx="31995" cy="24026"/>
            </a:xfrm>
            <a:custGeom>
              <a:avLst/>
              <a:gdLst>
                <a:gd name="T0" fmla="*/ 534 w 1068"/>
                <a:gd name="T1" fmla="*/ 0 h 802"/>
                <a:gd name="T2" fmla="*/ 534 w 1068"/>
                <a:gd name="T3" fmla="*/ 801 h 802"/>
                <a:gd name="T4" fmla="*/ 534 w 1068"/>
                <a:gd name="T5" fmla="*/ 0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4" name="Google Shape;101;p2">
              <a:extLst>
                <a:ext uri="{FF2B5EF4-FFF2-40B4-BE49-F238E27FC236}">
                  <a16:creationId xmlns:a16="http://schemas.microsoft.com/office/drawing/2014/main" xmlns="" id="{F936C6E2-7692-FF7E-393A-E395497C1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9561" y="-252701"/>
              <a:ext cx="31006" cy="25015"/>
            </a:xfrm>
            <a:custGeom>
              <a:avLst/>
              <a:gdLst>
                <a:gd name="T0" fmla="*/ 501 w 1035"/>
                <a:gd name="T1" fmla="*/ 1 h 835"/>
                <a:gd name="T2" fmla="*/ 501 w 1035"/>
                <a:gd name="T3" fmla="*/ 835 h 835"/>
                <a:gd name="T4" fmla="*/ 501 w 1035"/>
                <a:gd name="T5" fmla="*/ 1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5" name="Google Shape;102;p2">
              <a:extLst>
                <a:ext uri="{FF2B5EF4-FFF2-40B4-BE49-F238E27FC236}">
                  <a16:creationId xmlns:a16="http://schemas.microsoft.com/office/drawing/2014/main" xmlns="" id="{216242AD-C7E8-3CDE-236B-8C1810188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5582" y="265918"/>
              <a:ext cx="31995" cy="23996"/>
            </a:xfrm>
            <a:custGeom>
              <a:avLst/>
              <a:gdLst>
                <a:gd name="T0" fmla="*/ 534 w 1068"/>
                <a:gd name="T1" fmla="*/ 0 h 801"/>
                <a:gd name="T2" fmla="*/ 534 w 1068"/>
                <a:gd name="T3" fmla="*/ 801 h 801"/>
                <a:gd name="T4" fmla="*/ 534 w 1068"/>
                <a:gd name="T5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6" name="Google Shape;103;p2">
              <a:extLst>
                <a:ext uri="{FF2B5EF4-FFF2-40B4-BE49-F238E27FC236}">
                  <a16:creationId xmlns:a16="http://schemas.microsoft.com/office/drawing/2014/main" xmlns="" id="{0990EDEE-4441-4A2A-C018-F9DC4DF86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558" y="323852"/>
              <a:ext cx="31995" cy="25015"/>
            </a:xfrm>
            <a:custGeom>
              <a:avLst/>
              <a:gdLst>
                <a:gd name="T0" fmla="*/ 534 w 1068"/>
                <a:gd name="T1" fmla="*/ 1 h 835"/>
                <a:gd name="T2" fmla="*/ 534 w 1068"/>
                <a:gd name="T3" fmla="*/ 835 h 835"/>
                <a:gd name="T4" fmla="*/ 534 w 1068"/>
                <a:gd name="T5" fmla="*/ 1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7" name="Google Shape;104;p2">
              <a:extLst>
                <a:ext uri="{FF2B5EF4-FFF2-40B4-BE49-F238E27FC236}">
                  <a16:creationId xmlns:a16="http://schemas.microsoft.com/office/drawing/2014/main" xmlns="" id="{E14270B1-3C29-918D-861E-0EBF0C951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761" y="369833"/>
              <a:ext cx="32025" cy="23996"/>
            </a:xfrm>
            <a:custGeom>
              <a:avLst/>
              <a:gdLst>
                <a:gd name="T0" fmla="*/ 535 w 1069"/>
                <a:gd name="T1" fmla="*/ 0 h 801"/>
                <a:gd name="T2" fmla="*/ 535 w 1069"/>
                <a:gd name="T3" fmla="*/ 801 h 801"/>
                <a:gd name="T4" fmla="*/ 535 w 1069"/>
                <a:gd name="T5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8" name="Google Shape;105;p2">
              <a:extLst>
                <a:ext uri="{FF2B5EF4-FFF2-40B4-BE49-F238E27FC236}">
                  <a16:creationId xmlns:a16="http://schemas.microsoft.com/office/drawing/2014/main" xmlns="" id="{827EBFEC-332A-6CA4-0619-401DA18ED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738" y="333857"/>
              <a:ext cx="31995" cy="23996"/>
            </a:xfrm>
            <a:custGeom>
              <a:avLst/>
              <a:gdLst>
                <a:gd name="T0" fmla="*/ 534 w 1068"/>
                <a:gd name="T1" fmla="*/ 0 h 801"/>
                <a:gd name="T2" fmla="*/ 534 w 1068"/>
                <a:gd name="T3" fmla="*/ 801 h 801"/>
                <a:gd name="T4" fmla="*/ 534 w 1068"/>
                <a:gd name="T5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9" name="Google Shape;106;p2">
              <a:extLst>
                <a:ext uri="{FF2B5EF4-FFF2-40B4-BE49-F238E27FC236}">
                  <a16:creationId xmlns:a16="http://schemas.microsoft.com/office/drawing/2014/main" xmlns="" id="{50645598-C61F-4B65-7481-B2D87D478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690" y="545701"/>
              <a:ext cx="31006" cy="23996"/>
            </a:xfrm>
            <a:custGeom>
              <a:avLst/>
              <a:gdLst>
                <a:gd name="T0" fmla="*/ 534 w 1035"/>
                <a:gd name="T1" fmla="*/ 0 h 801"/>
                <a:gd name="T2" fmla="*/ 534 w 1035"/>
                <a:gd name="T3" fmla="*/ 801 h 801"/>
                <a:gd name="T4" fmla="*/ 534 w 1035"/>
                <a:gd name="T5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107;p2">
              <a:extLst>
                <a:ext uri="{FF2B5EF4-FFF2-40B4-BE49-F238E27FC236}">
                  <a16:creationId xmlns:a16="http://schemas.microsoft.com/office/drawing/2014/main" xmlns="" id="{72D48AF9-BEC5-214A-52D1-9E19B09BA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9709" y="597644"/>
              <a:ext cx="32025" cy="25015"/>
            </a:xfrm>
            <a:custGeom>
              <a:avLst/>
              <a:gdLst>
                <a:gd name="T0" fmla="*/ 534 w 1069"/>
                <a:gd name="T1" fmla="*/ 1 h 835"/>
                <a:gd name="T2" fmla="*/ 534 w 1069"/>
                <a:gd name="T3" fmla="*/ 835 h 835"/>
                <a:gd name="T4" fmla="*/ 534 w 1069"/>
                <a:gd name="T5" fmla="*/ 1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01" name="Google Shape;108;p2">
            <a:extLst>
              <a:ext uri="{FF2B5EF4-FFF2-40B4-BE49-F238E27FC236}">
                <a16:creationId xmlns:a16="http://schemas.microsoft.com/office/drawing/2014/main" xmlns="" id="{A644114F-20A5-8AC0-BDE8-CF5C01AC1518}"/>
              </a:ext>
            </a:extLst>
          </p:cNvPr>
          <p:cNvGrpSpPr>
            <a:grpSpLocks/>
          </p:cNvGrpSpPr>
          <p:nvPr/>
        </p:nvGrpSpPr>
        <p:grpSpPr bwMode="auto">
          <a:xfrm>
            <a:off x="1477963" y="-615950"/>
            <a:ext cx="676275" cy="1262063"/>
            <a:chOff x="1897495" y="-461400"/>
            <a:chExt cx="815443" cy="1139815"/>
          </a:xfrm>
        </p:grpSpPr>
        <p:sp>
          <p:nvSpPr>
            <p:cNvPr id="102" name="Google Shape;109;p2">
              <a:extLst>
                <a:ext uri="{FF2B5EF4-FFF2-40B4-BE49-F238E27FC236}">
                  <a16:creationId xmlns:a16="http://schemas.microsoft.com/office/drawing/2014/main" xmlns="" id="{1FF11366-0E91-ACDE-94F2-3C83A7F11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495" y="-345293"/>
              <a:ext cx="815443" cy="1023708"/>
            </a:xfrm>
            <a:custGeom>
              <a:avLst/>
              <a:gdLst>
                <a:gd name="T0" fmla="*/ 7239 w 27220"/>
                <a:gd name="T1" fmla="*/ 1 h 34172"/>
                <a:gd name="T2" fmla="*/ 6705 w 27220"/>
                <a:gd name="T3" fmla="*/ 23 h 34172"/>
                <a:gd name="T4" fmla="*/ 2035 w 27220"/>
                <a:gd name="T5" fmla="*/ 12665 h 34172"/>
                <a:gd name="T6" fmla="*/ 1459 w 27220"/>
                <a:gd name="T7" fmla="*/ 17770 h 34172"/>
                <a:gd name="T8" fmla="*/ 1935 w 27220"/>
                <a:gd name="T9" fmla="*/ 17669 h 34172"/>
                <a:gd name="T10" fmla="*/ 6338 w 27220"/>
                <a:gd name="T11" fmla="*/ 13833 h 34172"/>
                <a:gd name="T12" fmla="*/ 6338 w 27220"/>
                <a:gd name="T13" fmla="*/ 13833 h 34172"/>
                <a:gd name="T14" fmla="*/ 3436 w 27220"/>
                <a:gd name="T15" fmla="*/ 21071 h 34172"/>
                <a:gd name="T16" fmla="*/ 9273 w 27220"/>
                <a:gd name="T17" fmla="*/ 28510 h 34172"/>
                <a:gd name="T18" fmla="*/ 9324 w 27220"/>
                <a:gd name="T19" fmla="*/ 28512 h 34172"/>
                <a:gd name="T20" fmla="*/ 13943 w 27220"/>
                <a:gd name="T21" fmla="*/ 23463 h 34172"/>
                <a:gd name="T22" fmla="*/ 14377 w 27220"/>
                <a:gd name="T23" fmla="*/ 23640 h 34172"/>
                <a:gd name="T24" fmla="*/ 13109 w 27220"/>
                <a:gd name="T25" fmla="*/ 30611 h 34172"/>
                <a:gd name="T26" fmla="*/ 22883 w 27220"/>
                <a:gd name="T27" fmla="*/ 34114 h 34172"/>
                <a:gd name="T28" fmla="*/ 23691 w 27220"/>
                <a:gd name="T29" fmla="*/ 34172 h 34172"/>
                <a:gd name="T30" fmla="*/ 26853 w 27220"/>
                <a:gd name="T31" fmla="*/ 29210 h 34172"/>
                <a:gd name="T32" fmla="*/ 27086 w 27220"/>
                <a:gd name="T33" fmla="*/ 22339 h 34172"/>
                <a:gd name="T34" fmla="*/ 22082 w 27220"/>
                <a:gd name="T35" fmla="*/ 19303 h 34172"/>
                <a:gd name="T36" fmla="*/ 25218 w 27220"/>
                <a:gd name="T37" fmla="*/ 17569 h 34172"/>
                <a:gd name="T38" fmla="*/ 26853 w 27220"/>
                <a:gd name="T39" fmla="*/ 15234 h 34172"/>
                <a:gd name="T40" fmla="*/ 26386 w 27220"/>
                <a:gd name="T41" fmla="*/ 11031 h 34172"/>
                <a:gd name="T42" fmla="*/ 23430 w 27220"/>
                <a:gd name="T43" fmla="*/ 8033 h 34172"/>
                <a:gd name="T44" fmla="*/ 20815 w 27220"/>
                <a:gd name="T45" fmla="*/ 8496 h 34172"/>
                <a:gd name="T46" fmla="*/ 18237 w 27220"/>
                <a:gd name="T47" fmla="*/ 9169 h 34172"/>
                <a:gd name="T48" fmla="*/ 17312 w 27220"/>
                <a:gd name="T49" fmla="*/ 8829 h 34172"/>
                <a:gd name="T50" fmla="*/ 19881 w 27220"/>
                <a:gd name="T51" fmla="*/ 6394 h 34172"/>
                <a:gd name="T52" fmla="*/ 21716 w 27220"/>
                <a:gd name="T53" fmla="*/ 3459 h 34172"/>
                <a:gd name="T54" fmla="*/ 17079 w 27220"/>
                <a:gd name="T55" fmla="*/ 2191 h 34172"/>
                <a:gd name="T56" fmla="*/ 7239 w 27220"/>
                <a:gd name="T57" fmla="*/ 1 h 34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110;p2">
              <a:extLst>
                <a:ext uri="{FF2B5EF4-FFF2-40B4-BE49-F238E27FC236}">
                  <a16:creationId xmlns:a16="http://schemas.microsoft.com/office/drawing/2014/main" xmlns="" id="{41FF82A4-F398-78E0-FD0D-8C02A1F77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148" y="-461400"/>
              <a:ext cx="574974" cy="1048962"/>
            </a:xfrm>
            <a:custGeom>
              <a:avLst/>
              <a:gdLst>
                <a:gd name="T0" fmla="*/ 382 w 19193"/>
                <a:gd name="T1" fmla="*/ 0 h 35015"/>
                <a:gd name="T2" fmla="*/ 41 w 19193"/>
                <a:gd name="T3" fmla="*/ 396 h 35015"/>
                <a:gd name="T4" fmla="*/ 2876 w 19193"/>
                <a:gd name="T5" fmla="*/ 7034 h 35015"/>
                <a:gd name="T6" fmla="*/ 6579 w 19193"/>
                <a:gd name="T7" fmla="*/ 13806 h 35015"/>
                <a:gd name="T8" fmla="*/ 14051 w 19193"/>
                <a:gd name="T9" fmla="*/ 27349 h 35015"/>
                <a:gd name="T10" fmla="*/ 18521 w 19193"/>
                <a:gd name="T11" fmla="*/ 34854 h 35015"/>
                <a:gd name="T12" fmla="*/ 18771 w 19193"/>
                <a:gd name="T13" fmla="*/ 35014 h 35015"/>
                <a:gd name="T14" fmla="*/ 19054 w 19193"/>
                <a:gd name="T15" fmla="*/ 34554 h 35015"/>
                <a:gd name="T16" fmla="*/ 4044 w 19193"/>
                <a:gd name="T17" fmla="*/ 7902 h 35015"/>
                <a:gd name="T18" fmla="*/ 641 w 19193"/>
                <a:gd name="T19" fmla="*/ 230 h 35015"/>
                <a:gd name="T20" fmla="*/ 382 w 19193"/>
                <a:gd name="T21" fmla="*/ 0 h 35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111;p2">
              <a:extLst>
                <a:ext uri="{FF2B5EF4-FFF2-40B4-BE49-F238E27FC236}">
                  <a16:creationId xmlns:a16="http://schemas.microsoft.com/office/drawing/2014/main" xmlns="" id="{F742860D-9FF9-31C5-338E-7617807B8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2814" y="-304284"/>
              <a:ext cx="166684" cy="157666"/>
            </a:xfrm>
            <a:custGeom>
              <a:avLst/>
              <a:gdLst>
                <a:gd name="T0" fmla="*/ 1439 w 5564"/>
                <a:gd name="T1" fmla="*/ 0 h 5263"/>
                <a:gd name="T2" fmla="*/ 718 w 5564"/>
                <a:gd name="T3" fmla="*/ 555 h 5263"/>
                <a:gd name="T4" fmla="*/ 151 w 5564"/>
                <a:gd name="T5" fmla="*/ 2457 h 5263"/>
                <a:gd name="T6" fmla="*/ 17 w 5564"/>
                <a:gd name="T7" fmla="*/ 4958 h 5263"/>
                <a:gd name="T8" fmla="*/ 307 w 5564"/>
                <a:gd name="T9" fmla="*/ 5263 h 5263"/>
                <a:gd name="T10" fmla="*/ 651 w 5564"/>
                <a:gd name="T11" fmla="*/ 4992 h 5263"/>
                <a:gd name="T12" fmla="*/ 1085 w 5564"/>
                <a:gd name="T13" fmla="*/ 1156 h 5263"/>
                <a:gd name="T14" fmla="*/ 1351 w 5564"/>
                <a:gd name="T15" fmla="*/ 689 h 5263"/>
                <a:gd name="T16" fmla="*/ 1382 w 5564"/>
                <a:gd name="T17" fmla="*/ 633 h 5263"/>
                <a:gd name="T18" fmla="*/ 1385 w 5564"/>
                <a:gd name="T19" fmla="*/ 655 h 5263"/>
                <a:gd name="T20" fmla="*/ 1418 w 5564"/>
                <a:gd name="T21" fmla="*/ 622 h 5263"/>
                <a:gd name="T22" fmla="*/ 1485 w 5564"/>
                <a:gd name="T23" fmla="*/ 622 h 5263"/>
                <a:gd name="T24" fmla="*/ 2619 w 5564"/>
                <a:gd name="T25" fmla="*/ 1289 h 5263"/>
                <a:gd name="T26" fmla="*/ 3787 w 5564"/>
                <a:gd name="T27" fmla="*/ 1856 h 5263"/>
                <a:gd name="T28" fmla="*/ 4954 w 5564"/>
                <a:gd name="T29" fmla="*/ 2557 h 5263"/>
                <a:gd name="T30" fmla="*/ 5124 w 5564"/>
                <a:gd name="T31" fmla="*/ 2614 h 5263"/>
                <a:gd name="T32" fmla="*/ 5288 w 5564"/>
                <a:gd name="T33" fmla="*/ 2023 h 5263"/>
                <a:gd name="T34" fmla="*/ 2986 w 5564"/>
                <a:gd name="T35" fmla="*/ 755 h 5263"/>
                <a:gd name="T36" fmla="*/ 1618 w 5564"/>
                <a:gd name="T37" fmla="*/ 21 h 5263"/>
                <a:gd name="T38" fmla="*/ 1439 w 5564"/>
                <a:gd name="T39" fmla="*/ 0 h 5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112;p2">
              <a:extLst>
                <a:ext uri="{FF2B5EF4-FFF2-40B4-BE49-F238E27FC236}">
                  <a16:creationId xmlns:a16="http://schemas.microsoft.com/office/drawing/2014/main" xmlns="" id="{1D36526F-96F8-C25B-BEC0-68260DD95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8776" y="-133328"/>
              <a:ext cx="228696" cy="228396"/>
            </a:xfrm>
            <a:custGeom>
              <a:avLst/>
              <a:gdLst>
                <a:gd name="T0" fmla="*/ 1506 w 7634"/>
                <a:gd name="T1" fmla="*/ 1 h 7624"/>
                <a:gd name="T2" fmla="*/ 1218 w 7634"/>
                <a:gd name="T3" fmla="*/ 219 h 7624"/>
                <a:gd name="T4" fmla="*/ 17 w 7634"/>
                <a:gd name="T5" fmla="*/ 7324 h 7624"/>
                <a:gd name="T6" fmla="*/ 309 w 7634"/>
                <a:gd name="T7" fmla="*/ 7624 h 7624"/>
                <a:gd name="T8" fmla="*/ 651 w 7634"/>
                <a:gd name="T9" fmla="*/ 7324 h 7624"/>
                <a:gd name="T10" fmla="*/ 1749 w 7634"/>
                <a:gd name="T11" fmla="*/ 732 h 7624"/>
                <a:gd name="T12" fmla="*/ 1749 w 7634"/>
                <a:gd name="T13" fmla="*/ 732 h 7624"/>
                <a:gd name="T14" fmla="*/ 7055 w 7634"/>
                <a:gd name="T15" fmla="*/ 3488 h 7624"/>
                <a:gd name="T16" fmla="*/ 7232 w 7634"/>
                <a:gd name="T17" fmla="*/ 3558 h 7624"/>
                <a:gd name="T18" fmla="*/ 7389 w 7634"/>
                <a:gd name="T19" fmla="*/ 2954 h 7624"/>
                <a:gd name="T20" fmla="*/ 1585 w 7634"/>
                <a:gd name="T21" fmla="*/ 19 h 7624"/>
                <a:gd name="T22" fmla="*/ 1506 w 7634"/>
                <a:gd name="T23" fmla="*/ 1 h 7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113;p2">
              <a:extLst>
                <a:ext uri="{FF2B5EF4-FFF2-40B4-BE49-F238E27FC236}">
                  <a16:creationId xmlns:a16="http://schemas.microsoft.com/office/drawing/2014/main" xmlns="" id="{023BA531-3147-192D-9A08-25046A0F9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726" y="-14016"/>
              <a:ext cx="256676" cy="324949"/>
            </a:xfrm>
            <a:custGeom>
              <a:avLst/>
              <a:gdLst>
                <a:gd name="T0" fmla="*/ 1357 w 8568"/>
                <a:gd name="T1" fmla="*/ 0 h 10847"/>
                <a:gd name="T2" fmla="*/ 1051 w 8568"/>
                <a:gd name="T3" fmla="*/ 305 h 10847"/>
                <a:gd name="T4" fmla="*/ 17 w 8568"/>
                <a:gd name="T5" fmla="*/ 10546 h 10847"/>
                <a:gd name="T6" fmla="*/ 309 w 8568"/>
                <a:gd name="T7" fmla="*/ 10846 h 10847"/>
                <a:gd name="T8" fmla="*/ 650 w 8568"/>
                <a:gd name="T9" fmla="*/ 10546 h 10847"/>
                <a:gd name="T10" fmla="*/ 1692 w 8568"/>
                <a:gd name="T11" fmla="*/ 794 h 10847"/>
                <a:gd name="T12" fmla="*/ 1692 w 8568"/>
                <a:gd name="T13" fmla="*/ 794 h 10847"/>
                <a:gd name="T14" fmla="*/ 7989 w 8568"/>
                <a:gd name="T15" fmla="*/ 3708 h 10847"/>
                <a:gd name="T16" fmla="*/ 8150 w 8568"/>
                <a:gd name="T17" fmla="*/ 3763 h 10847"/>
                <a:gd name="T18" fmla="*/ 8289 w 8568"/>
                <a:gd name="T19" fmla="*/ 3174 h 10847"/>
                <a:gd name="T20" fmla="*/ 1518 w 8568"/>
                <a:gd name="T21" fmla="*/ 38 h 10847"/>
                <a:gd name="T22" fmla="*/ 1357 w 8568"/>
                <a:gd name="T23" fmla="*/ 0 h 10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114;p2">
              <a:extLst>
                <a:ext uri="{FF2B5EF4-FFF2-40B4-BE49-F238E27FC236}">
                  <a16:creationId xmlns:a16="http://schemas.microsoft.com/office/drawing/2014/main" xmlns="" id="{005A1023-FB57-24BF-BF07-198B2794C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134" y="146605"/>
              <a:ext cx="132532" cy="171297"/>
            </a:xfrm>
            <a:custGeom>
              <a:avLst/>
              <a:gdLst>
                <a:gd name="T0" fmla="*/ 760 w 4424"/>
                <a:gd name="T1" fmla="*/ 1 h 5718"/>
                <a:gd name="T2" fmla="*/ 467 w 4424"/>
                <a:gd name="T3" fmla="*/ 214 h 5718"/>
                <a:gd name="T4" fmla="*/ 0 w 4424"/>
                <a:gd name="T5" fmla="*/ 5417 h 5718"/>
                <a:gd name="T6" fmla="*/ 317 w 4424"/>
                <a:gd name="T7" fmla="*/ 5718 h 5718"/>
                <a:gd name="T8" fmla="*/ 634 w 4424"/>
                <a:gd name="T9" fmla="*/ 5417 h 5718"/>
                <a:gd name="T10" fmla="*/ 1016 w 4424"/>
                <a:gd name="T11" fmla="*/ 757 h 5718"/>
                <a:gd name="T12" fmla="*/ 1016 w 4424"/>
                <a:gd name="T13" fmla="*/ 757 h 5718"/>
                <a:gd name="T14" fmla="*/ 3770 w 4424"/>
                <a:gd name="T15" fmla="*/ 2215 h 5718"/>
                <a:gd name="T16" fmla="*/ 3905 w 4424"/>
                <a:gd name="T17" fmla="*/ 2245 h 5718"/>
                <a:gd name="T18" fmla="*/ 4103 w 4424"/>
                <a:gd name="T19" fmla="*/ 1648 h 5718"/>
                <a:gd name="T20" fmla="*/ 934 w 4424"/>
                <a:gd name="T21" fmla="*/ 47 h 5718"/>
                <a:gd name="T22" fmla="*/ 760 w 4424"/>
                <a:gd name="T23" fmla="*/ 1 h 5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115;p2">
              <a:extLst>
                <a:ext uri="{FF2B5EF4-FFF2-40B4-BE49-F238E27FC236}">
                  <a16:creationId xmlns:a16="http://schemas.microsoft.com/office/drawing/2014/main" xmlns="" id="{BDD9711C-8EAA-F4F2-DD53-E38724006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7056" y="299348"/>
              <a:ext cx="169589" cy="204310"/>
            </a:xfrm>
            <a:custGeom>
              <a:avLst/>
              <a:gdLst>
                <a:gd name="T0" fmla="*/ 824 w 5661"/>
                <a:gd name="T1" fmla="*/ 1 h 6820"/>
                <a:gd name="T2" fmla="*/ 534 w 5661"/>
                <a:gd name="T3" fmla="*/ 252 h 6820"/>
                <a:gd name="T4" fmla="*/ 167 w 5661"/>
                <a:gd name="T5" fmla="*/ 6490 h 6820"/>
                <a:gd name="T6" fmla="*/ 506 w 5661"/>
                <a:gd name="T7" fmla="*/ 6819 h 6820"/>
                <a:gd name="T8" fmla="*/ 801 w 5661"/>
                <a:gd name="T9" fmla="*/ 6523 h 6820"/>
                <a:gd name="T10" fmla="*/ 1056 w 5661"/>
                <a:gd name="T11" fmla="*/ 748 h 6820"/>
                <a:gd name="T12" fmla="*/ 1056 w 5661"/>
                <a:gd name="T13" fmla="*/ 748 h 6820"/>
                <a:gd name="T14" fmla="*/ 5171 w 5661"/>
                <a:gd name="T15" fmla="*/ 2253 h 6820"/>
                <a:gd name="T16" fmla="*/ 5294 w 5661"/>
                <a:gd name="T17" fmla="*/ 2282 h 6820"/>
                <a:gd name="T18" fmla="*/ 5338 w 5661"/>
                <a:gd name="T19" fmla="*/ 1653 h 6820"/>
                <a:gd name="T20" fmla="*/ 901 w 5661"/>
                <a:gd name="T21" fmla="*/ 18 h 6820"/>
                <a:gd name="T22" fmla="*/ 824 w 5661"/>
                <a:gd name="T23" fmla="*/ 1 h 6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116;p2">
              <a:extLst>
                <a:ext uri="{FF2B5EF4-FFF2-40B4-BE49-F238E27FC236}">
                  <a16:creationId xmlns:a16="http://schemas.microsoft.com/office/drawing/2014/main" xmlns="" id="{152BD012-A96C-3F75-61EC-2217191A4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004" y="425790"/>
              <a:ext cx="120399" cy="140800"/>
            </a:xfrm>
            <a:custGeom>
              <a:avLst/>
              <a:gdLst>
                <a:gd name="T0" fmla="*/ 534 w 4019"/>
                <a:gd name="T1" fmla="*/ 0 h 4700"/>
                <a:gd name="T2" fmla="*/ 234 w 4019"/>
                <a:gd name="T3" fmla="*/ 200 h 4700"/>
                <a:gd name="T4" fmla="*/ 0 w 4019"/>
                <a:gd name="T5" fmla="*/ 4370 h 4700"/>
                <a:gd name="T6" fmla="*/ 327 w 4019"/>
                <a:gd name="T7" fmla="*/ 4700 h 4700"/>
                <a:gd name="T8" fmla="*/ 634 w 4019"/>
                <a:gd name="T9" fmla="*/ 4403 h 4700"/>
                <a:gd name="T10" fmla="*/ 798 w 4019"/>
                <a:gd name="T11" fmla="*/ 618 h 4700"/>
                <a:gd name="T12" fmla="*/ 798 w 4019"/>
                <a:gd name="T13" fmla="*/ 618 h 4700"/>
                <a:gd name="T14" fmla="*/ 3403 w 4019"/>
                <a:gd name="T15" fmla="*/ 1501 h 4700"/>
                <a:gd name="T16" fmla="*/ 3565 w 4019"/>
                <a:gd name="T17" fmla="*/ 1545 h 4700"/>
                <a:gd name="T18" fmla="*/ 3736 w 4019"/>
                <a:gd name="T19" fmla="*/ 968 h 4700"/>
                <a:gd name="T20" fmla="*/ 534 w 4019"/>
                <a:gd name="T21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117;p2">
              <a:extLst>
                <a:ext uri="{FF2B5EF4-FFF2-40B4-BE49-F238E27FC236}">
                  <a16:creationId xmlns:a16="http://schemas.microsoft.com/office/drawing/2014/main" xmlns="" id="{FE299D1E-DDD3-35F4-69D0-05DD25A24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331" y="278888"/>
              <a:ext cx="34002" cy="26003"/>
            </a:xfrm>
            <a:custGeom>
              <a:avLst/>
              <a:gdLst>
                <a:gd name="T0" fmla="*/ 568 w 1135"/>
                <a:gd name="T1" fmla="*/ 1 h 868"/>
                <a:gd name="T2" fmla="*/ 568 w 1135"/>
                <a:gd name="T3" fmla="*/ 868 h 868"/>
                <a:gd name="T4" fmla="*/ 568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118;p2">
              <a:extLst>
                <a:ext uri="{FF2B5EF4-FFF2-40B4-BE49-F238E27FC236}">
                  <a16:creationId xmlns:a16="http://schemas.microsoft.com/office/drawing/2014/main" xmlns="" id="{90DE5D2D-4A2A-7F24-77B4-10A9407BB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319" y="320856"/>
              <a:ext cx="34002" cy="26003"/>
            </a:xfrm>
            <a:custGeom>
              <a:avLst/>
              <a:gdLst>
                <a:gd name="T0" fmla="*/ 567 w 1135"/>
                <a:gd name="T1" fmla="*/ 1 h 868"/>
                <a:gd name="T2" fmla="*/ 567 w 1135"/>
                <a:gd name="T3" fmla="*/ 868 h 868"/>
                <a:gd name="T4" fmla="*/ 567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119;p2">
              <a:extLst>
                <a:ext uri="{FF2B5EF4-FFF2-40B4-BE49-F238E27FC236}">
                  <a16:creationId xmlns:a16="http://schemas.microsoft.com/office/drawing/2014/main" xmlns="" id="{445B5F5A-32D3-C23E-C82C-4C35D07E4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08" y="260915"/>
              <a:ext cx="34002" cy="26992"/>
            </a:xfrm>
            <a:custGeom>
              <a:avLst/>
              <a:gdLst>
                <a:gd name="T0" fmla="*/ 567 w 1135"/>
                <a:gd name="T1" fmla="*/ 0 h 901"/>
                <a:gd name="T2" fmla="*/ 567 w 1135"/>
                <a:gd name="T3" fmla="*/ 901 h 901"/>
                <a:gd name="T4" fmla="*/ 567 w 1135"/>
                <a:gd name="T5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120;p2">
              <a:extLst>
                <a:ext uri="{FF2B5EF4-FFF2-40B4-BE49-F238E27FC236}">
                  <a16:creationId xmlns:a16="http://schemas.microsoft.com/office/drawing/2014/main" xmlns="" id="{8F27BD35-07B4-0E8D-3C99-08B6DE4B5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4920" y="13094"/>
              <a:ext cx="34032" cy="26003"/>
            </a:xfrm>
            <a:custGeom>
              <a:avLst/>
              <a:gdLst>
                <a:gd name="T0" fmla="*/ 568 w 1136"/>
                <a:gd name="T1" fmla="*/ 1 h 868"/>
                <a:gd name="T2" fmla="*/ 568 w 1136"/>
                <a:gd name="T3" fmla="*/ 868 h 868"/>
                <a:gd name="T4" fmla="*/ 568 w 1136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121;p2">
              <a:extLst>
                <a:ext uri="{FF2B5EF4-FFF2-40B4-BE49-F238E27FC236}">
                  <a16:creationId xmlns:a16="http://schemas.microsoft.com/office/drawing/2014/main" xmlns="" id="{2926F444-368A-9B70-A357-862D88C8E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945" y="69051"/>
              <a:ext cx="33013" cy="26003"/>
            </a:xfrm>
            <a:custGeom>
              <a:avLst/>
              <a:gdLst>
                <a:gd name="T0" fmla="*/ 567 w 1102"/>
                <a:gd name="T1" fmla="*/ 1 h 868"/>
                <a:gd name="T2" fmla="*/ 567 w 1102"/>
                <a:gd name="T3" fmla="*/ 868 h 868"/>
                <a:gd name="T4" fmla="*/ 567 w 1102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122;p2">
              <a:extLst>
                <a:ext uri="{FF2B5EF4-FFF2-40B4-BE49-F238E27FC236}">
                  <a16:creationId xmlns:a16="http://schemas.microsoft.com/office/drawing/2014/main" xmlns="" id="{FD72557E-66CA-3B68-D803-8195C5451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988" y="27083"/>
              <a:ext cx="34002" cy="26003"/>
            </a:xfrm>
            <a:custGeom>
              <a:avLst/>
              <a:gdLst>
                <a:gd name="T0" fmla="*/ 567 w 1135"/>
                <a:gd name="T1" fmla="*/ 1 h 868"/>
                <a:gd name="T2" fmla="*/ 567 w 1135"/>
                <a:gd name="T3" fmla="*/ 868 h 868"/>
                <a:gd name="T4" fmla="*/ 567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123;p2">
              <a:extLst>
                <a:ext uri="{FF2B5EF4-FFF2-40B4-BE49-F238E27FC236}">
                  <a16:creationId xmlns:a16="http://schemas.microsoft.com/office/drawing/2014/main" xmlns="" id="{501FDA3E-8CDA-8E75-BC77-30C3EE8F4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5054" y="585662"/>
              <a:ext cx="34002" cy="27022"/>
            </a:xfrm>
            <a:custGeom>
              <a:avLst/>
              <a:gdLst>
                <a:gd name="T0" fmla="*/ 567 w 1135"/>
                <a:gd name="T1" fmla="*/ 0 h 902"/>
                <a:gd name="T2" fmla="*/ 567 w 1135"/>
                <a:gd name="T3" fmla="*/ 901 h 902"/>
                <a:gd name="T4" fmla="*/ 567 w 1135"/>
                <a:gd name="T5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124;p2">
              <a:extLst>
                <a:ext uri="{FF2B5EF4-FFF2-40B4-BE49-F238E27FC236}">
                  <a16:creationId xmlns:a16="http://schemas.microsoft.com/office/drawing/2014/main" xmlns="" id="{462B567F-5ADF-75A3-29EE-BB2D0B5EC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007" y="603635"/>
              <a:ext cx="34032" cy="26033"/>
            </a:xfrm>
            <a:custGeom>
              <a:avLst/>
              <a:gdLst>
                <a:gd name="T0" fmla="*/ 568 w 1136"/>
                <a:gd name="T1" fmla="*/ 1 h 869"/>
                <a:gd name="T2" fmla="*/ 568 w 1136"/>
                <a:gd name="T3" fmla="*/ 868 h 869"/>
                <a:gd name="T4" fmla="*/ 568 w 1136"/>
                <a:gd name="T5" fmla="*/ 1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125;p2">
              <a:extLst>
                <a:ext uri="{FF2B5EF4-FFF2-40B4-BE49-F238E27FC236}">
                  <a16:creationId xmlns:a16="http://schemas.microsoft.com/office/drawing/2014/main" xmlns="" id="{B3382F85-1D0D-A59F-FB99-54834DB9D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908" y="390802"/>
              <a:ext cx="34002" cy="26003"/>
            </a:xfrm>
            <a:custGeom>
              <a:avLst/>
              <a:gdLst>
                <a:gd name="T0" fmla="*/ 567 w 1135"/>
                <a:gd name="T1" fmla="*/ 1 h 868"/>
                <a:gd name="T2" fmla="*/ 567 w 1135"/>
                <a:gd name="T3" fmla="*/ 868 h 868"/>
                <a:gd name="T4" fmla="*/ 567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126;p2">
              <a:extLst>
                <a:ext uri="{FF2B5EF4-FFF2-40B4-BE49-F238E27FC236}">
                  <a16:creationId xmlns:a16="http://schemas.microsoft.com/office/drawing/2014/main" xmlns="" id="{E4D3882E-EDC9-8443-D575-B18381EFF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908" y="355844"/>
              <a:ext cx="34002" cy="26003"/>
            </a:xfrm>
            <a:custGeom>
              <a:avLst/>
              <a:gdLst>
                <a:gd name="T0" fmla="*/ 567 w 1135"/>
                <a:gd name="T1" fmla="*/ 0 h 868"/>
                <a:gd name="T2" fmla="*/ 567 w 1135"/>
                <a:gd name="T3" fmla="*/ 867 h 868"/>
                <a:gd name="T4" fmla="*/ 567 w 1135"/>
                <a:gd name="T5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127;p2">
              <a:extLst>
                <a:ext uri="{FF2B5EF4-FFF2-40B4-BE49-F238E27FC236}">
                  <a16:creationId xmlns:a16="http://schemas.microsoft.com/office/drawing/2014/main" xmlns="" id="{B396CC37-5E4C-47AF-5096-DFFF579A6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319" y="-49842"/>
              <a:ext cx="34002" cy="26992"/>
            </a:xfrm>
            <a:custGeom>
              <a:avLst/>
              <a:gdLst>
                <a:gd name="T0" fmla="*/ 567 w 1135"/>
                <a:gd name="T1" fmla="*/ 0 h 901"/>
                <a:gd name="T2" fmla="*/ 567 w 1135"/>
                <a:gd name="T3" fmla="*/ 901 h 901"/>
                <a:gd name="T4" fmla="*/ 567 w 1135"/>
                <a:gd name="T5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128;p2">
              <a:extLst>
                <a:ext uri="{FF2B5EF4-FFF2-40B4-BE49-F238E27FC236}">
                  <a16:creationId xmlns:a16="http://schemas.microsoft.com/office/drawing/2014/main" xmlns="" id="{916F46BC-F184-5857-0B31-7187A1406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146" y="-206719"/>
              <a:ext cx="33013" cy="26003"/>
            </a:xfrm>
            <a:custGeom>
              <a:avLst/>
              <a:gdLst>
                <a:gd name="T0" fmla="*/ 568 w 1102"/>
                <a:gd name="T1" fmla="*/ 0 h 868"/>
                <a:gd name="T2" fmla="*/ 568 w 1102"/>
                <a:gd name="T3" fmla="*/ 867 h 868"/>
                <a:gd name="T4" fmla="*/ 568 w 1102"/>
                <a:gd name="T5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129;p2">
              <a:extLst>
                <a:ext uri="{FF2B5EF4-FFF2-40B4-BE49-F238E27FC236}">
                  <a16:creationId xmlns:a16="http://schemas.microsoft.com/office/drawing/2014/main" xmlns="" id="{7F592F53-B377-0B5E-2925-CDFA1049F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4055" y="101043"/>
              <a:ext cx="34002" cy="26003"/>
            </a:xfrm>
            <a:custGeom>
              <a:avLst/>
              <a:gdLst>
                <a:gd name="T0" fmla="*/ 568 w 1135"/>
                <a:gd name="T1" fmla="*/ 0 h 868"/>
                <a:gd name="T2" fmla="*/ 568 w 1135"/>
                <a:gd name="T3" fmla="*/ 867 h 868"/>
                <a:gd name="T4" fmla="*/ 568 w 1135"/>
                <a:gd name="T5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130;p2">
              <a:extLst>
                <a:ext uri="{FF2B5EF4-FFF2-40B4-BE49-F238E27FC236}">
                  <a16:creationId xmlns:a16="http://schemas.microsoft.com/office/drawing/2014/main" xmlns="" id="{A8D9FB8F-F6DC-B9E0-C439-3C1AD50AF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275" y="125007"/>
              <a:ext cx="34002" cy="26003"/>
            </a:xfrm>
            <a:custGeom>
              <a:avLst/>
              <a:gdLst>
                <a:gd name="T0" fmla="*/ 567 w 1135"/>
                <a:gd name="T1" fmla="*/ 1 h 868"/>
                <a:gd name="T2" fmla="*/ 567 w 1135"/>
                <a:gd name="T3" fmla="*/ 868 h 868"/>
                <a:gd name="T4" fmla="*/ 567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24" name="Google Shape;131;p2">
            <a:extLst>
              <a:ext uri="{FF2B5EF4-FFF2-40B4-BE49-F238E27FC236}">
                <a16:creationId xmlns:a16="http://schemas.microsoft.com/office/drawing/2014/main" xmlns="" id="{37B12268-2BC2-C378-BAA2-7C01B330FCF5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439738" y="1836738"/>
            <a:ext cx="361950" cy="630237"/>
            <a:chOff x="1304140" y="978228"/>
            <a:chExt cx="436509" cy="569545"/>
          </a:xfrm>
        </p:grpSpPr>
        <p:sp>
          <p:nvSpPr>
            <p:cNvPr id="125" name="Google Shape;132;p2">
              <a:extLst>
                <a:ext uri="{FF2B5EF4-FFF2-40B4-BE49-F238E27FC236}">
                  <a16:creationId xmlns:a16="http://schemas.microsoft.com/office/drawing/2014/main" xmlns="" id="{140D1D24-FBB3-F551-9845-3599DC3EB2AA}"/>
                </a:ext>
              </a:extLst>
            </p:cNvPr>
            <p:cNvSpPr/>
            <p:nvPr/>
          </p:nvSpPr>
          <p:spPr>
            <a:xfrm>
              <a:off x="1317541" y="976793"/>
              <a:ext cx="419279" cy="433256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26" name="Google Shape;133;p2">
              <a:extLst>
                <a:ext uri="{FF2B5EF4-FFF2-40B4-BE49-F238E27FC236}">
                  <a16:creationId xmlns:a16="http://schemas.microsoft.com/office/drawing/2014/main" xmlns="" id="{12C90450-7641-34F8-65A6-0C48CA422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4140" y="1073037"/>
              <a:ext cx="322013" cy="474737"/>
            </a:xfrm>
            <a:custGeom>
              <a:avLst/>
              <a:gdLst>
                <a:gd name="T0" fmla="*/ 10371 w 10749"/>
                <a:gd name="T1" fmla="*/ 1 h 15847"/>
                <a:gd name="T2" fmla="*/ 10201 w 10749"/>
                <a:gd name="T3" fmla="*/ 75 h 15847"/>
                <a:gd name="T4" fmla="*/ 4264 w 10749"/>
                <a:gd name="T5" fmla="*/ 6980 h 15847"/>
                <a:gd name="T6" fmla="*/ 61 w 10749"/>
                <a:gd name="T7" fmla="*/ 15520 h 15847"/>
                <a:gd name="T8" fmla="*/ 310 w 10749"/>
                <a:gd name="T9" fmla="*/ 15846 h 15847"/>
                <a:gd name="T10" fmla="*/ 561 w 10749"/>
                <a:gd name="T11" fmla="*/ 15653 h 15847"/>
                <a:gd name="T12" fmla="*/ 4731 w 10749"/>
                <a:gd name="T13" fmla="*/ 7247 h 15847"/>
                <a:gd name="T14" fmla="*/ 10568 w 10749"/>
                <a:gd name="T15" fmla="*/ 442 h 15847"/>
                <a:gd name="T16" fmla="*/ 10371 w 10749"/>
                <a:gd name="T17" fmla="*/ 1 h 15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134;p2">
              <a:extLst>
                <a:ext uri="{FF2B5EF4-FFF2-40B4-BE49-F238E27FC236}">
                  <a16:creationId xmlns:a16="http://schemas.microsoft.com/office/drawing/2014/main" xmlns="" id="{C11AA78A-FAFC-26DA-6363-37DE05E0C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9383" y="1235665"/>
              <a:ext cx="155569" cy="125642"/>
            </a:xfrm>
            <a:custGeom>
              <a:avLst/>
              <a:gdLst>
                <a:gd name="T0" fmla="*/ 255 w 5193"/>
                <a:gd name="T1" fmla="*/ 0 h 4194"/>
                <a:gd name="T2" fmla="*/ 17 w 5193"/>
                <a:gd name="T3" fmla="*/ 250 h 4194"/>
                <a:gd name="T4" fmla="*/ 751 w 5193"/>
                <a:gd name="T5" fmla="*/ 3986 h 4194"/>
                <a:gd name="T6" fmla="*/ 985 w 5193"/>
                <a:gd name="T7" fmla="*/ 4187 h 4194"/>
                <a:gd name="T8" fmla="*/ 1683 w 5193"/>
                <a:gd name="T9" fmla="*/ 4163 h 4194"/>
                <a:gd name="T10" fmla="*/ 3264 w 5193"/>
                <a:gd name="T11" fmla="*/ 4194 h 4194"/>
                <a:gd name="T12" fmla="*/ 4888 w 5193"/>
                <a:gd name="T13" fmla="*/ 4020 h 4194"/>
                <a:gd name="T14" fmla="*/ 4835 w 5193"/>
                <a:gd name="T15" fmla="*/ 3507 h 4194"/>
                <a:gd name="T16" fmla="*/ 4754 w 5193"/>
                <a:gd name="T17" fmla="*/ 3519 h 4194"/>
                <a:gd name="T18" fmla="*/ 3288 w 5193"/>
                <a:gd name="T19" fmla="*/ 3667 h 4194"/>
                <a:gd name="T20" fmla="*/ 1641 w 5193"/>
                <a:gd name="T21" fmla="*/ 3629 h 4194"/>
                <a:gd name="T22" fmla="*/ 1203 w 5193"/>
                <a:gd name="T23" fmla="*/ 3639 h 4194"/>
                <a:gd name="T24" fmla="*/ 1203 w 5193"/>
                <a:gd name="T25" fmla="*/ 3639 h 4194"/>
                <a:gd name="T26" fmla="*/ 518 w 5193"/>
                <a:gd name="T27" fmla="*/ 250 h 4194"/>
                <a:gd name="T28" fmla="*/ 255 w 5193"/>
                <a:gd name="T29" fmla="*/ 0 h 4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135;p2">
              <a:extLst>
                <a:ext uri="{FF2B5EF4-FFF2-40B4-BE49-F238E27FC236}">
                  <a16:creationId xmlns:a16="http://schemas.microsoft.com/office/drawing/2014/main" xmlns="" id="{64FAC909-FF3E-BCA9-3373-EDABCF4C0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853" y="1210682"/>
              <a:ext cx="90951" cy="89603"/>
            </a:xfrm>
            <a:custGeom>
              <a:avLst/>
              <a:gdLst>
                <a:gd name="T0" fmla="*/ 267 w 3036"/>
                <a:gd name="T1" fmla="*/ 0 h 2991"/>
                <a:gd name="T2" fmla="*/ 0 w 3036"/>
                <a:gd name="T3" fmla="*/ 250 h 2991"/>
                <a:gd name="T4" fmla="*/ 100 w 3036"/>
                <a:gd name="T5" fmla="*/ 2719 h 2991"/>
                <a:gd name="T6" fmla="*/ 383 w 3036"/>
                <a:gd name="T7" fmla="*/ 2991 h 2991"/>
                <a:gd name="T8" fmla="*/ 434 w 3036"/>
                <a:gd name="T9" fmla="*/ 2986 h 2991"/>
                <a:gd name="T10" fmla="*/ 2802 w 3036"/>
                <a:gd name="T11" fmla="*/ 2552 h 2991"/>
                <a:gd name="T12" fmla="*/ 3003 w 3036"/>
                <a:gd name="T13" fmla="*/ 2219 h 2991"/>
                <a:gd name="T14" fmla="*/ 2669 w 3036"/>
                <a:gd name="T15" fmla="*/ 2018 h 2991"/>
                <a:gd name="T16" fmla="*/ 607 w 3036"/>
                <a:gd name="T17" fmla="*/ 2359 h 2991"/>
                <a:gd name="T18" fmla="*/ 607 w 3036"/>
                <a:gd name="T19" fmla="*/ 2359 h 2991"/>
                <a:gd name="T20" fmla="*/ 534 w 3036"/>
                <a:gd name="T21" fmla="*/ 250 h 2991"/>
                <a:gd name="T22" fmla="*/ 267 w 3036"/>
                <a:gd name="T23" fmla="*/ 0 h 2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9" name="Google Shape;136;p2">
              <a:extLst>
                <a:ext uri="{FF2B5EF4-FFF2-40B4-BE49-F238E27FC236}">
                  <a16:creationId xmlns:a16="http://schemas.microsoft.com/office/drawing/2014/main" xmlns="" id="{F5F6000F-970A-30EC-6F04-46310360B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8" y="1117461"/>
              <a:ext cx="125911" cy="118242"/>
            </a:xfrm>
            <a:custGeom>
              <a:avLst/>
              <a:gdLst>
                <a:gd name="T0" fmla="*/ 318 w 4203"/>
                <a:gd name="T1" fmla="*/ 0 h 3947"/>
                <a:gd name="T2" fmla="*/ 21 w 4203"/>
                <a:gd name="T3" fmla="*/ 327 h 3947"/>
                <a:gd name="T4" fmla="*/ 221 w 4203"/>
                <a:gd name="T5" fmla="*/ 3463 h 3947"/>
                <a:gd name="T6" fmla="*/ 421 w 4203"/>
                <a:gd name="T7" fmla="*/ 3696 h 3947"/>
                <a:gd name="T8" fmla="*/ 2155 w 4203"/>
                <a:gd name="T9" fmla="*/ 3930 h 3947"/>
                <a:gd name="T10" fmla="*/ 2689 w 4203"/>
                <a:gd name="T11" fmla="*/ 3947 h 3947"/>
                <a:gd name="T12" fmla="*/ 3890 w 4203"/>
                <a:gd name="T13" fmla="*/ 3796 h 3947"/>
                <a:gd name="T14" fmla="*/ 3816 w 4203"/>
                <a:gd name="T15" fmla="*/ 3290 h 3947"/>
                <a:gd name="T16" fmla="*/ 3757 w 4203"/>
                <a:gd name="T17" fmla="*/ 3296 h 3947"/>
                <a:gd name="T18" fmla="*/ 2689 w 4203"/>
                <a:gd name="T19" fmla="*/ 3414 h 3947"/>
                <a:gd name="T20" fmla="*/ 2155 w 4203"/>
                <a:gd name="T21" fmla="*/ 3396 h 3947"/>
                <a:gd name="T22" fmla="*/ 742 w 4203"/>
                <a:gd name="T23" fmla="*/ 3229 h 3947"/>
                <a:gd name="T24" fmla="*/ 742 w 4203"/>
                <a:gd name="T25" fmla="*/ 3229 h 3947"/>
                <a:gd name="T26" fmla="*/ 521 w 4203"/>
                <a:gd name="T27" fmla="*/ 194 h 3947"/>
                <a:gd name="T28" fmla="*/ 318 w 4203"/>
                <a:gd name="T29" fmla="*/ 0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0" name="Google Shape;137;p2">
              <a:extLst>
                <a:ext uri="{FF2B5EF4-FFF2-40B4-BE49-F238E27FC236}">
                  <a16:creationId xmlns:a16="http://schemas.microsoft.com/office/drawing/2014/main" xmlns="" id="{689BA5DF-AA76-CB5C-B013-2469D6596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761" y="1114256"/>
              <a:ext cx="61982" cy="58986"/>
            </a:xfrm>
            <a:custGeom>
              <a:avLst/>
              <a:gdLst>
                <a:gd name="T0" fmla="*/ 301 w 2069"/>
                <a:gd name="T1" fmla="*/ 0 h 1969"/>
                <a:gd name="T2" fmla="*/ 34 w 2069"/>
                <a:gd name="T3" fmla="*/ 267 h 1969"/>
                <a:gd name="T4" fmla="*/ 168 w 2069"/>
                <a:gd name="T5" fmla="*/ 1702 h 1969"/>
                <a:gd name="T6" fmla="*/ 401 w 2069"/>
                <a:gd name="T7" fmla="*/ 1902 h 1969"/>
                <a:gd name="T8" fmla="*/ 1802 w 2069"/>
                <a:gd name="T9" fmla="*/ 1968 h 1969"/>
                <a:gd name="T10" fmla="*/ 2069 w 2069"/>
                <a:gd name="T11" fmla="*/ 1735 h 1969"/>
                <a:gd name="T12" fmla="*/ 1802 w 2069"/>
                <a:gd name="T13" fmla="*/ 1468 h 1969"/>
                <a:gd name="T14" fmla="*/ 601 w 2069"/>
                <a:gd name="T15" fmla="*/ 1374 h 1969"/>
                <a:gd name="T16" fmla="*/ 601 w 2069"/>
                <a:gd name="T17" fmla="*/ 1374 h 1969"/>
                <a:gd name="T18" fmla="*/ 601 w 2069"/>
                <a:gd name="T19" fmla="*/ 1301 h 1969"/>
                <a:gd name="T20" fmla="*/ 568 w 2069"/>
                <a:gd name="T21" fmla="*/ 1268 h 1969"/>
                <a:gd name="T22" fmla="*/ 568 w 2069"/>
                <a:gd name="T23" fmla="*/ 1168 h 1969"/>
                <a:gd name="T24" fmla="*/ 568 w 2069"/>
                <a:gd name="T25" fmla="*/ 1101 h 1969"/>
                <a:gd name="T26" fmla="*/ 535 w 2069"/>
                <a:gd name="T27" fmla="*/ 934 h 1969"/>
                <a:gd name="T28" fmla="*/ 568 w 2069"/>
                <a:gd name="T29" fmla="*/ 267 h 1969"/>
                <a:gd name="T30" fmla="*/ 301 w 2069"/>
                <a:gd name="T31" fmla="*/ 0 h 1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138;p2">
              <a:extLst>
                <a:ext uri="{FF2B5EF4-FFF2-40B4-BE49-F238E27FC236}">
                  <a16:creationId xmlns:a16="http://schemas.microsoft.com/office/drawing/2014/main" xmlns="" id="{69E00BA2-5170-1770-3EAA-AEBBF1911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747" y="1071270"/>
              <a:ext cx="60964" cy="60814"/>
            </a:xfrm>
            <a:custGeom>
              <a:avLst/>
              <a:gdLst>
                <a:gd name="T0" fmla="*/ 267 w 2035"/>
                <a:gd name="T1" fmla="*/ 1 h 2030"/>
                <a:gd name="T2" fmla="*/ 0 w 2035"/>
                <a:gd name="T3" fmla="*/ 268 h 2030"/>
                <a:gd name="T4" fmla="*/ 0 w 2035"/>
                <a:gd name="T5" fmla="*/ 1669 h 2030"/>
                <a:gd name="T6" fmla="*/ 200 w 2035"/>
                <a:gd name="T7" fmla="*/ 1902 h 2030"/>
                <a:gd name="T8" fmla="*/ 1342 w 2035"/>
                <a:gd name="T9" fmla="*/ 2029 h 2030"/>
                <a:gd name="T10" fmla="*/ 1768 w 2035"/>
                <a:gd name="T11" fmla="*/ 2002 h 2030"/>
                <a:gd name="T12" fmla="*/ 2035 w 2035"/>
                <a:gd name="T13" fmla="*/ 1769 h 2030"/>
                <a:gd name="T14" fmla="*/ 1810 w 2035"/>
                <a:gd name="T15" fmla="*/ 1498 h 2030"/>
                <a:gd name="T16" fmla="*/ 1768 w 2035"/>
                <a:gd name="T17" fmla="*/ 1502 h 2030"/>
                <a:gd name="T18" fmla="*/ 1034 w 2035"/>
                <a:gd name="T19" fmla="*/ 1502 h 2030"/>
                <a:gd name="T20" fmla="*/ 867 w 2035"/>
                <a:gd name="T21" fmla="*/ 1469 h 2030"/>
                <a:gd name="T22" fmla="*/ 734 w 2035"/>
                <a:gd name="T23" fmla="*/ 1469 h 2030"/>
                <a:gd name="T24" fmla="*/ 534 w 2035"/>
                <a:gd name="T25" fmla="*/ 1435 h 2030"/>
                <a:gd name="T26" fmla="*/ 534 w 2035"/>
                <a:gd name="T27" fmla="*/ 1435 h 2030"/>
                <a:gd name="T28" fmla="*/ 534 w 2035"/>
                <a:gd name="T29" fmla="*/ 268 h 2030"/>
                <a:gd name="T30" fmla="*/ 267 w 2035"/>
                <a:gd name="T31" fmla="*/ 1 h 2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139;p2">
              <a:extLst>
                <a:ext uri="{FF2B5EF4-FFF2-40B4-BE49-F238E27FC236}">
                  <a16:creationId xmlns:a16="http://schemas.microsoft.com/office/drawing/2014/main" xmlns="" id="{F0ED7795-AF8D-EED8-508B-93579A4D6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0708" y="1230153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140;p2">
              <a:extLst>
                <a:ext uri="{FF2B5EF4-FFF2-40B4-BE49-F238E27FC236}">
                  <a16:creationId xmlns:a16="http://schemas.microsoft.com/office/drawing/2014/main" xmlns="" id="{80C608A9-9766-2D3B-181A-BB272AB66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8676" y="1204182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141;p2">
              <a:extLst>
                <a:ext uri="{FF2B5EF4-FFF2-40B4-BE49-F238E27FC236}">
                  <a16:creationId xmlns:a16="http://schemas.microsoft.com/office/drawing/2014/main" xmlns="" id="{7BAB4A8B-E915-1CE4-C21D-26D08B669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1677" y="1227158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142;p2">
              <a:extLst>
                <a:ext uri="{FF2B5EF4-FFF2-40B4-BE49-F238E27FC236}">
                  <a16:creationId xmlns:a16="http://schemas.microsoft.com/office/drawing/2014/main" xmlns="" id="{0E9FC1FD-B46D-C70A-ECE6-1B845C915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8676" y="1036312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143;p2">
              <a:extLst>
                <a:ext uri="{FF2B5EF4-FFF2-40B4-BE49-F238E27FC236}">
                  <a16:creationId xmlns:a16="http://schemas.microsoft.com/office/drawing/2014/main" xmlns="" id="{36DF5C23-484A-3C50-2B80-354BE9CF7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8681" y="1057280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7" name="Google Shape;144;p2">
              <a:extLst>
                <a:ext uri="{FF2B5EF4-FFF2-40B4-BE49-F238E27FC236}">
                  <a16:creationId xmlns:a16="http://schemas.microsoft.com/office/drawing/2014/main" xmlns="" id="{87DCA8EC-D941-35DE-8B67-15FDD6FEA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1682" y="1030320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8" name="Google Shape;145;p2">
              <a:extLst>
                <a:ext uri="{FF2B5EF4-FFF2-40B4-BE49-F238E27FC236}">
                  <a16:creationId xmlns:a16="http://schemas.microsoft.com/office/drawing/2014/main" xmlns="" id="{AF65AE23-05F8-A8F1-E836-B6830E6BE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1820" y="1101255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146;p2">
              <a:extLst>
                <a:ext uri="{FF2B5EF4-FFF2-40B4-BE49-F238E27FC236}">
                  <a16:creationId xmlns:a16="http://schemas.microsoft.com/office/drawing/2014/main" xmlns="" id="{DAC432E8-F09F-8298-10A0-72DD0A3C2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7811" y="1073277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147;p2">
              <a:extLst>
                <a:ext uri="{FF2B5EF4-FFF2-40B4-BE49-F238E27FC236}">
                  <a16:creationId xmlns:a16="http://schemas.microsoft.com/office/drawing/2014/main" xmlns="" id="{C6AF6B1A-4B70-E45B-8D17-94719A3FA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800" y="1092268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148;p2">
              <a:extLst>
                <a:ext uri="{FF2B5EF4-FFF2-40B4-BE49-F238E27FC236}">
                  <a16:creationId xmlns:a16="http://schemas.microsoft.com/office/drawing/2014/main" xmlns="" id="{821B9955-00F8-E133-107E-485EE5594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4741" y="1374059"/>
              <a:ext cx="15039" cy="10006"/>
            </a:xfrm>
            <a:custGeom>
              <a:avLst/>
              <a:gdLst>
                <a:gd name="T0" fmla="*/ 234 w 502"/>
                <a:gd name="T1" fmla="*/ 0 h 334"/>
                <a:gd name="T2" fmla="*/ 234 w 502"/>
                <a:gd name="T3" fmla="*/ 334 h 334"/>
                <a:gd name="T4" fmla="*/ 268 w 502"/>
                <a:gd name="T5" fmla="*/ 334 h 334"/>
                <a:gd name="T6" fmla="*/ 268 w 502"/>
                <a:gd name="T7" fmla="*/ 0 h 334"/>
                <a:gd name="T8" fmla="*/ 234 w 502"/>
                <a:gd name="T9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149;p2">
              <a:extLst>
                <a:ext uri="{FF2B5EF4-FFF2-40B4-BE49-F238E27FC236}">
                  <a16:creationId xmlns:a16="http://schemas.microsoft.com/office/drawing/2014/main" xmlns="" id="{5173F1D9-8235-EB29-8DFB-3ED33D3FB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735" y="1346081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3" name="Google Shape;150;p2">
              <a:extLst>
                <a:ext uri="{FF2B5EF4-FFF2-40B4-BE49-F238E27FC236}">
                  <a16:creationId xmlns:a16="http://schemas.microsoft.com/office/drawing/2014/main" xmlns="" id="{78A20E51-EF0D-5A05-22FC-E14CDFB74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731" y="1371063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4" name="Google Shape;151;p2">
              <a:extLst>
                <a:ext uri="{FF2B5EF4-FFF2-40B4-BE49-F238E27FC236}">
                  <a16:creationId xmlns:a16="http://schemas.microsoft.com/office/drawing/2014/main" xmlns="" id="{385F89D6-6B86-465F-8191-6572C8966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914" y="1205170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152;p2">
              <a:extLst>
                <a:ext uri="{FF2B5EF4-FFF2-40B4-BE49-F238E27FC236}">
                  <a16:creationId xmlns:a16="http://schemas.microsoft.com/office/drawing/2014/main" xmlns="" id="{7039DD0C-526A-785B-BB46-AA4A006F0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7885" y="1184201"/>
              <a:ext cx="14020" cy="10006"/>
            </a:xfrm>
            <a:custGeom>
              <a:avLst/>
              <a:gdLst>
                <a:gd name="T0" fmla="*/ 234 w 468"/>
                <a:gd name="T1" fmla="*/ 0 h 334"/>
                <a:gd name="T2" fmla="*/ 234 w 468"/>
                <a:gd name="T3" fmla="*/ 334 h 334"/>
                <a:gd name="T4" fmla="*/ 234 w 468"/>
                <a:gd name="T5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153;p2">
              <a:extLst>
                <a:ext uri="{FF2B5EF4-FFF2-40B4-BE49-F238E27FC236}">
                  <a16:creationId xmlns:a16="http://schemas.microsoft.com/office/drawing/2014/main" xmlns="" id="{B92DD2C2-CDF1-1905-6896-074DFE00D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883" y="1205170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47" name="Google Shape;154;p2">
            <a:extLst>
              <a:ext uri="{FF2B5EF4-FFF2-40B4-BE49-F238E27FC236}">
                <a16:creationId xmlns:a16="http://schemas.microsoft.com/office/drawing/2014/main" xmlns="" id="{400FB0BB-5E81-787D-7A3C-873DE24703D2}"/>
              </a:ext>
            </a:extLst>
          </p:cNvPr>
          <p:cNvGrpSpPr>
            <a:grpSpLocks/>
          </p:cNvGrpSpPr>
          <p:nvPr/>
        </p:nvGrpSpPr>
        <p:grpSpPr bwMode="auto">
          <a:xfrm>
            <a:off x="8318500" y="4805363"/>
            <a:ext cx="1190625" cy="1009650"/>
            <a:chOff x="7742212" y="3926048"/>
            <a:chExt cx="1414838" cy="900099"/>
          </a:xfrm>
        </p:grpSpPr>
        <p:sp>
          <p:nvSpPr>
            <p:cNvPr id="148" name="Google Shape;155;p2">
              <a:extLst>
                <a:ext uri="{FF2B5EF4-FFF2-40B4-BE49-F238E27FC236}">
                  <a16:creationId xmlns:a16="http://schemas.microsoft.com/office/drawing/2014/main" xmlns="" id="{0354B152-FE13-D68E-5A10-63C2D04EB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7357" y="3979099"/>
              <a:ext cx="1329694" cy="847048"/>
            </a:xfrm>
            <a:custGeom>
              <a:avLst/>
              <a:gdLst>
                <a:gd name="T0" fmla="*/ 395 w 44386"/>
                <a:gd name="T1" fmla="*/ 1 h 28275"/>
                <a:gd name="T2" fmla="*/ 331 w 44386"/>
                <a:gd name="T3" fmla="*/ 620 h 28275"/>
                <a:gd name="T4" fmla="*/ 2800 w 44386"/>
                <a:gd name="T5" fmla="*/ 1221 h 28275"/>
                <a:gd name="T6" fmla="*/ 5101 w 44386"/>
                <a:gd name="T7" fmla="*/ 2021 h 28275"/>
                <a:gd name="T8" fmla="*/ 9304 w 44386"/>
                <a:gd name="T9" fmla="*/ 4356 h 28275"/>
                <a:gd name="T10" fmla="*/ 16643 w 44386"/>
                <a:gd name="T11" fmla="*/ 10761 h 28275"/>
                <a:gd name="T12" fmla="*/ 24148 w 44386"/>
                <a:gd name="T13" fmla="*/ 17566 h 28275"/>
                <a:gd name="T14" fmla="*/ 32721 w 44386"/>
                <a:gd name="T15" fmla="*/ 23904 h 28275"/>
                <a:gd name="T16" fmla="*/ 43829 w 44386"/>
                <a:gd name="T17" fmla="*/ 28273 h 28275"/>
                <a:gd name="T18" fmla="*/ 43861 w 44386"/>
                <a:gd name="T19" fmla="*/ 28275 h 28275"/>
                <a:gd name="T20" fmla="*/ 43996 w 44386"/>
                <a:gd name="T21" fmla="*/ 27640 h 28275"/>
                <a:gd name="T22" fmla="*/ 25116 w 44386"/>
                <a:gd name="T23" fmla="*/ 17532 h 28275"/>
                <a:gd name="T24" fmla="*/ 17543 w 44386"/>
                <a:gd name="T25" fmla="*/ 10728 h 28275"/>
                <a:gd name="T26" fmla="*/ 10305 w 44386"/>
                <a:gd name="T27" fmla="*/ 4323 h 28275"/>
                <a:gd name="T28" fmla="*/ 5735 w 44386"/>
                <a:gd name="T29" fmla="*/ 1588 h 28275"/>
                <a:gd name="T30" fmla="*/ 3267 w 44386"/>
                <a:gd name="T31" fmla="*/ 687 h 28275"/>
                <a:gd name="T32" fmla="*/ 498 w 44386"/>
                <a:gd name="T33" fmla="*/ 20 h 28275"/>
                <a:gd name="T34" fmla="*/ 395 w 44386"/>
                <a:gd name="T35" fmla="*/ 1 h 28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156;p2">
              <a:extLst>
                <a:ext uri="{FF2B5EF4-FFF2-40B4-BE49-F238E27FC236}">
                  <a16:creationId xmlns:a16="http://schemas.microsoft.com/office/drawing/2014/main" xmlns="" id="{2FF00F9C-059A-E56E-E86E-DF75206FF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2917" y="4136724"/>
              <a:ext cx="69981" cy="159254"/>
            </a:xfrm>
            <a:custGeom>
              <a:avLst/>
              <a:gdLst>
                <a:gd name="T0" fmla="*/ 981 w 2336"/>
                <a:gd name="T1" fmla="*/ 1 h 5316"/>
                <a:gd name="T2" fmla="*/ 601 w 2336"/>
                <a:gd name="T3" fmla="*/ 228 h 5316"/>
                <a:gd name="T4" fmla="*/ 501 w 2336"/>
                <a:gd name="T5" fmla="*/ 362 h 5316"/>
                <a:gd name="T6" fmla="*/ 301 w 2336"/>
                <a:gd name="T7" fmla="*/ 962 h 5316"/>
                <a:gd name="T8" fmla="*/ 1068 w 2336"/>
                <a:gd name="T9" fmla="*/ 4632 h 5316"/>
                <a:gd name="T10" fmla="*/ 1335 w 2336"/>
                <a:gd name="T11" fmla="*/ 4832 h 5316"/>
                <a:gd name="T12" fmla="*/ 1301 w 2336"/>
                <a:gd name="T13" fmla="*/ 5065 h 5316"/>
                <a:gd name="T14" fmla="*/ 1539 w 2336"/>
                <a:gd name="T15" fmla="*/ 5315 h 5316"/>
                <a:gd name="T16" fmla="*/ 1802 w 2336"/>
                <a:gd name="T17" fmla="*/ 5065 h 5316"/>
                <a:gd name="T18" fmla="*/ 2035 w 2336"/>
                <a:gd name="T19" fmla="*/ 1730 h 5316"/>
                <a:gd name="T20" fmla="*/ 1235 w 2336"/>
                <a:gd name="T21" fmla="*/ 62 h 5316"/>
                <a:gd name="T22" fmla="*/ 981 w 2336"/>
                <a:gd name="T23" fmla="*/ 1 h 5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157;p2">
              <a:extLst>
                <a:ext uri="{FF2B5EF4-FFF2-40B4-BE49-F238E27FC236}">
                  <a16:creationId xmlns:a16="http://schemas.microsoft.com/office/drawing/2014/main" xmlns="" id="{AB26240E-AAB3-37FD-141E-CD66CF45A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9057" y="4195107"/>
              <a:ext cx="139123" cy="70969"/>
            </a:xfrm>
            <a:custGeom>
              <a:avLst/>
              <a:gdLst>
                <a:gd name="T0" fmla="*/ 3495 w 4644"/>
                <a:gd name="T1" fmla="*/ 0 h 2369"/>
                <a:gd name="T2" fmla="*/ 3436 w 4644"/>
                <a:gd name="T3" fmla="*/ 14 h 2369"/>
                <a:gd name="T4" fmla="*/ 3269 w 4644"/>
                <a:gd name="T5" fmla="*/ 47 h 2369"/>
                <a:gd name="T6" fmla="*/ 2802 w 4644"/>
                <a:gd name="T7" fmla="*/ 147 h 2369"/>
                <a:gd name="T8" fmla="*/ 200 w 4644"/>
                <a:gd name="T9" fmla="*/ 1949 h 2369"/>
                <a:gd name="T10" fmla="*/ 935 w 4644"/>
                <a:gd name="T11" fmla="*/ 2368 h 2369"/>
                <a:gd name="T12" fmla="*/ 1668 w 4644"/>
                <a:gd name="T13" fmla="*/ 2282 h 2369"/>
                <a:gd name="T14" fmla="*/ 4437 w 4644"/>
                <a:gd name="T15" fmla="*/ 614 h 2369"/>
                <a:gd name="T16" fmla="*/ 4244 w 4644"/>
                <a:gd name="T17" fmla="*/ 173 h 2369"/>
                <a:gd name="T18" fmla="*/ 4070 w 4644"/>
                <a:gd name="T19" fmla="*/ 248 h 2369"/>
                <a:gd name="T20" fmla="*/ 3836 w 4644"/>
                <a:gd name="T21" fmla="*/ 81 h 2369"/>
                <a:gd name="T22" fmla="*/ 3770 w 4644"/>
                <a:gd name="T23" fmla="*/ 47 h 2369"/>
                <a:gd name="T24" fmla="*/ 3636 w 4644"/>
                <a:gd name="T25" fmla="*/ 47 h 2369"/>
                <a:gd name="T26" fmla="*/ 3495 w 4644"/>
                <a:gd name="T27" fmla="*/ 0 h 2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158;p2">
              <a:extLst>
                <a:ext uri="{FF2B5EF4-FFF2-40B4-BE49-F238E27FC236}">
                  <a16:creationId xmlns:a16="http://schemas.microsoft.com/office/drawing/2014/main" xmlns="" id="{E055FAA5-A609-B13C-086D-6943F049D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028" y="4026788"/>
              <a:ext cx="63001" cy="125941"/>
            </a:xfrm>
            <a:custGeom>
              <a:avLst/>
              <a:gdLst>
                <a:gd name="T0" fmla="*/ 941 w 2103"/>
                <a:gd name="T1" fmla="*/ 1 h 4204"/>
                <a:gd name="T2" fmla="*/ 501 w 2103"/>
                <a:gd name="T3" fmla="*/ 263 h 4204"/>
                <a:gd name="T4" fmla="*/ 401 w 2103"/>
                <a:gd name="T5" fmla="*/ 2431 h 4204"/>
                <a:gd name="T6" fmla="*/ 1201 w 2103"/>
                <a:gd name="T7" fmla="*/ 3932 h 4204"/>
                <a:gd name="T8" fmla="*/ 1452 w 2103"/>
                <a:gd name="T9" fmla="*/ 4203 h 4204"/>
                <a:gd name="T10" fmla="*/ 1702 w 2103"/>
                <a:gd name="T11" fmla="*/ 4032 h 4204"/>
                <a:gd name="T12" fmla="*/ 1769 w 2103"/>
                <a:gd name="T13" fmla="*/ 963 h 4204"/>
                <a:gd name="T14" fmla="*/ 941 w 2103"/>
                <a:gd name="T15" fmla="*/ 1 h 4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159;p2">
              <a:extLst>
                <a:ext uri="{FF2B5EF4-FFF2-40B4-BE49-F238E27FC236}">
                  <a16:creationId xmlns:a16="http://schemas.microsoft.com/office/drawing/2014/main" xmlns="" id="{90156151-8F5B-26FE-6951-87489C136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9140" y="4081576"/>
              <a:ext cx="117793" cy="84570"/>
            </a:xfrm>
            <a:custGeom>
              <a:avLst/>
              <a:gdLst>
                <a:gd name="T0" fmla="*/ 3622 w 3932"/>
                <a:gd name="T1" fmla="*/ 1 h 2823"/>
                <a:gd name="T2" fmla="*/ 3370 w 3932"/>
                <a:gd name="T3" fmla="*/ 168 h 2823"/>
                <a:gd name="T4" fmla="*/ 3170 w 3932"/>
                <a:gd name="T5" fmla="*/ 68 h 2823"/>
                <a:gd name="T6" fmla="*/ 801 w 3932"/>
                <a:gd name="T7" fmla="*/ 869 h 2823"/>
                <a:gd name="T8" fmla="*/ 601 w 3932"/>
                <a:gd name="T9" fmla="*/ 2637 h 2823"/>
                <a:gd name="T10" fmla="*/ 1076 w 3932"/>
                <a:gd name="T11" fmla="*/ 2822 h 2823"/>
                <a:gd name="T12" fmla="*/ 2403 w 3932"/>
                <a:gd name="T13" fmla="*/ 2170 h 2823"/>
                <a:gd name="T14" fmla="*/ 3870 w 3932"/>
                <a:gd name="T15" fmla="*/ 335 h 2823"/>
                <a:gd name="T16" fmla="*/ 3622 w 3932"/>
                <a:gd name="T17" fmla="*/ 1 h 2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3" name="Google Shape;160;p2">
              <a:extLst>
                <a:ext uri="{FF2B5EF4-FFF2-40B4-BE49-F238E27FC236}">
                  <a16:creationId xmlns:a16="http://schemas.microsoft.com/office/drawing/2014/main" xmlns="" id="{AC065F6B-CE40-81B1-4318-BDA8B2093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6170" y="3926048"/>
              <a:ext cx="62971" cy="115756"/>
            </a:xfrm>
            <a:custGeom>
              <a:avLst/>
              <a:gdLst>
                <a:gd name="T0" fmla="*/ 811 w 2102"/>
                <a:gd name="T1" fmla="*/ 0 h 3864"/>
                <a:gd name="T2" fmla="*/ 501 w 2102"/>
                <a:gd name="T3" fmla="*/ 156 h 3864"/>
                <a:gd name="T4" fmla="*/ 334 w 2102"/>
                <a:gd name="T5" fmla="*/ 2124 h 3864"/>
                <a:gd name="T6" fmla="*/ 1401 w 2102"/>
                <a:gd name="T7" fmla="*/ 3692 h 3864"/>
                <a:gd name="T8" fmla="*/ 1435 w 2102"/>
                <a:gd name="T9" fmla="*/ 3692 h 3864"/>
                <a:gd name="T10" fmla="*/ 1721 w 2102"/>
                <a:gd name="T11" fmla="*/ 3863 h 3864"/>
                <a:gd name="T12" fmla="*/ 1935 w 2102"/>
                <a:gd name="T13" fmla="*/ 3659 h 3864"/>
                <a:gd name="T14" fmla="*/ 1635 w 2102"/>
                <a:gd name="T15" fmla="*/ 824 h 3864"/>
                <a:gd name="T16" fmla="*/ 811 w 2102"/>
                <a:gd name="T17" fmla="*/ 0 h 3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4" name="Google Shape;161;p2">
              <a:extLst>
                <a:ext uri="{FF2B5EF4-FFF2-40B4-BE49-F238E27FC236}">
                  <a16:creationId xmlns:a16="http://schemas.microsoft.com/office/drawing/2014/main" xmlns="" id="{E62ECCE5-84BB-8A5A-CCC1-96D712407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2255" y="4013278"/>
              <a:ext cx="88944" cy="73636"/>
            </a:xfrm>
            <a:custGeom>
              <a:avLst/>
              <a:gdLst>
                <a:gd name="T0" fmla="*/ 2496 w 2969"/>
                <a:gd name="T1" fmla="*/ 1 h 2458"/>
                <a:gd name="T2" fmla="*/ 2402 w 2969"/>
                <a:gd name="T3" fmla="*/ 13 h 2458"/>
                <a:gd name="T4" fmla="*/ 667 w 2969"/>
                <a:gd name="T5" fmla="*/ 814 h 2458"/>
                <a:gd name="T6" fmla="*/ 534 w 2969"/>
                <a:gd name="T7" fmla="*/ 2381 h 2458"/>
                <a:gd name="T8" fmla="*/ 818 w 2969"/>
                <a:gd name="T9" fmla="*/ 2457 h 2458"/>
                <a:gd name="T10" fmla="*/ 1868 w 2969"/>
                <a:gd name="T11" fmla="*/ 1848 h 2458"/>
                <a:gd name="T12" fmla="*/ 2902 w 2969"/>
                <a:gd name="T13" fmla="*/ 413 h 2458"/>
                <a:gd name="T14" fmla="*/ 2702 w 2969"/>
                <a:gd name="T15" fmla="*/ 113 h 2458"/>
                <a:gd name="T16" fmla="*/ 2496 w 2969"/>
                <a:gd name="T17" fmla="*/ 1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5" name="Google Shape;162;p2">
              <a:extLst>
                <a:ext uri="{FF2B5EF4-FFF2-40B4-BE49-F238E27FC236}">
                  <a16:creationId xmlns:a16="http://schemas.microsoft.com/office/drawing/2014/main" xmlns="" id="{C13ADDAE-6932-C0FE-A14C-BBA9524FF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2212" y="3936832"/>
              <a:ext cx="138374" cy="76422"/>
            </a:xfrm>
            <a:custGeom>
              <a:avLst/>
              <a:gdLst>
                <a:gd name="T0" fmla="*/ 1182 w 4619"/>
                <a:gd name="T1" fmla="*/ 1 h 2551"/>
                <a:gd name="T2" fmla="*/ 567 w 4619"/>
                <a:gd name="T3" fmla="*/ 251 h 2551"/>
                <a:gd name="T4" fmla="*/ 1301 w 4619"/>
                <a:gd name="T5" fmla="*/ 1785 h 2551"/>
                <a:gd name="T6" fmla="*/ 4036 w 4619"/>
                <a:gd name="T7" fmla="*/ 2352 h 2551"/>
                <a:gd name="T8" fmla="*/ 4070 w 4619"/>
                <a:gd name="T9" fmla="*/ 2419 h 2551"/>
                <a:gd name="T10" fmla="*/ 4276 w 4619"/>
                <a:gd name="T11" fmla="*/ 2550 h 2551"/>
                <a:gd name="T12" fmla="*/ 4503 w 4619"/>
                <a:gd name="T13" fmla="*/ 2152 h 2551"/>
                <a:gd name="T14" fmla="*/ 2569 w 4619"/>
                <a:gd name="T15" fmla="*/ 517 h 2551"/>
                <a:gd name="T16" fmla="*/ 1182 w 4619"/>
                <a:gd name="T17" fmla="*/ 1 h 2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56" name="Google Shape;163;p2">
            <a:extLst>
              <a:ext uri="{FF2B5EF4-FFF2-40B4-BE49-F238E27FC236}">
                <a16:creationId xmlns:a16="http://schemas.microsoft.com/office/drawing/2014/main" xmlns="" id="{48A15427-988A-9A33-6469-6A43F5E24640}"/>
              </a:ext>
            </a:extLst>
          </p:cNvPr>
          <p:cNvGrpSpPr>
            <a:grpSpLocks/>
          </p:cNvGrpSpPr>
          <p:nvPr/>
        </p:nvGrpSpPr>
        <p:grpSpPr bwMode="auto">
          <a:xfrm>
            <a:off x="8594725" y="5218113"/>
            <a:ext cx="1042988" cy="1395412"/>
            <a:chOff x="8276926" y="3750868"/>
            <a:chExt cx="1239162" cy="1244814"/>
          </a:xfrm>
        </p:grpSpPr>
        <p:sp>
          <p:nvSpPr>
            <p:cNvPr id="157" name="Google Shape;164;p2">
              <a:extLst>
                <a:ext uri="{FF2B5EF4-FFF2-40B4-BE49-F238E27FC236}">
                  <a16:creationId xmlns:a16="http://schemas.microsoft.com/office/drawing/2014/main" xmlns="" id="{D9C4E7AB-0AF4-5DD5-4FAA-DF99583457F0}"/>
                </a:ext>
              </a:extLst>
            </p:cNvPr>
            <p:cNvSpPr/>
            <p:nvPr/>
          </p:nvSpPr>
          <p:spPr>
            <a:xfrm>
              <a:off x="8276926" y="3750868"/>
              <a:ext cx="1239162" cy="1226404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58" name="Google Shape;165;p2">
              <a:extLst>
                <a:ext uri="{FF2B5EF4-FFF2-40B4-BE49-F238E27FC236}">
                  <a16:creationId xmlns:a16="http://schemas.microsoft.com/office/drawing/2014/main" xmlns="" id="{E185E819-0D6E-8EEE-13EA-4F5FE1AD6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2314" y="3892198"/>
              <a:ext cx="958460" cy="1103485"/>
            </a:xfrm>
            <a:custGeom>
              <a:avLst/>
              <a:gdLst>
                <a:gd name="T0" fmla="*/ 584 w 31994"/>
                <a:gd name="T1" fmla="*/ 1 h 36835"/>
                <a:gd name="T2" fmla="*/ 285 w 31994"/>
                <a:gd name="T3" fmla="*/ 719 h 36835"/>
                <a:gd name="T4" fmla="*/ 13427 w 31994"/>
                <a:gd name="T5" fmla="*/ 15797 h 36835"/>
                <a:gd name="T6" fmla="*/ 19632 w 31994"/>
                <a:gd name="T7" fmla="*/ 23669 h 36835"/>
                <a:gd name="T8" fmla="*/ 22400 w 31994"/>
                <a:gd name="T9" fmla="*/ 27305 h 36835"/>
                <a:gd name="T10" fmla="*/ 25269 w 31994"/>
                <a:gd name="T11" fmla="*/ 30874 h 36835"/>
                <a:gd name="T12" fmla="*/ 28438 w 31994"/>
                <a:gd name="T13" fmla="*/ 33543 h 36835"/>
                <a:gd name="T14" fmla="*/ 31073 w 31994"/>
                <a:gd name="T15" fmla="*/ 36545 h 36835"/>
                <a:gd name="T16" fmla="*/ 31504 w 31994"/>
                <a:gd name="T17" fmla="*/ 36835 h 36835"/>
                <a:gd name="T18" fmla="*/ 31874 w 31994"/>
                <a:gd name="T19" fmla="*/ 36345 h 36835"/>
                <a:gd name="T20" fmla="*/ 26837 w 31994"/>
                <a:gd name="T21" fmla="*/ 31174 h 36835"/>
                <a:gd name="T22" fmla="*/ 21100 w 31994"/>
                <a:gd name="T23" fmla="*/ 24269 h 36835"/>
                <a:gd name="T24" fmla="*/ 8557 w 31994"/>
                <a:gd name="T25" fmla="*/ 8625 h 36835"/>
                <a:gd name="T26" fmla="*/ 852 w 31994"/>
                <a:gd name="T27" fmla="*/ 119 h 36835"/>
                <a:gd name="T28" fmla="*/ 584 w 31994"/>
                <a:gd name="T29" fmla="*/ 1 h 36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166;p2">
              <a:extLst>
                <a:ext uri="{FF2B5EF4-FFF2-40B4-BE49-F238E27FC236}">
                  <a16:creationId xmlns:a16="http://schemas.microsoft.com/office/drawing/2014/main" xmlns="" id="{0024BC02-23F9-D3B9-DE71-6E7EAEA24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1201" y="3944710"/>
              <a:ext cx="148529" cy="162939"/>
            </a:xfrm>
            <a:custGeom>
              <a:avLst/>
              <a:gdLst>
                <a:gd name="T0" fmla="*/ 4290 w 4958"/>
                <a:gd name="T1" fmla="*/ 0 h 5439"/>
                <a:gd name="T2" fmla="*/ 3890 w 4958"/>
                <a:gd name="T3" fmla="*/ 434 h 5439"/>
                <a:gd name="T4" fmla="*/ 4054 w 4958"/>
                <a:gd name="T5" fmla="*/ 4500 h 5439"/>
                <a:gd name="T6" fmla="*/ 4054 w 4958"/>
                <a:gd name="T7" fmla="*/ 4500 h 5439"/>
                <a:gd name="T8" fmla="*/ 2711 w 4958"/>
                <a:gd name="T9" fmla="*/ 4601 h 5439"/>
                <a:gd name="T10" fmla="*/ 687 w 4958"/>
                <a:gd name="T11" fmla="*/ 4337 h 5439"/>
                <a:gd name="T12" fmla="*/ 547 w 4958"/>
                <a:gd name="T13" fmla="*/ 4314 h 5439"/>
                <a:gd name="T14" fmla="*/ 454 w 4958"/>
                <a:gd name="T15" fmla="*/ 5137 h 5439"/>
                <a:gd name="T16" fmla="*/ 2663 w 4958"/>
                <a:gd name="T17" fmla="*/ 5438 h 5439"/>
                <a:gd name="T18" fmla="*/ 4657 w 4958"/>
                <a:gd name="T19" fmla="*/ 5237 h 5439"/>
                <a:gd name="T20" fmla="*/ 4924 w 4958"/>
                <a:gd name="T21" fmla="*/ 4737 h 5439"/>
                <a:gd name="T22" fmla="*/ 4724 w 4958"/>
                <a:gd name="T23" fmla="*/ 401 h 5439"/>
                <a:gd name="T24" fmla="*/ 4290 w 4958"/>
                <a:gd name="T25" fmla="*/ 0 h 5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167;p2">
              <a:extLst>
                <a:ext uri="{FF2B5EF4-FFF2-40B4-BE49-F238E27FC236}">
                  <a16:creationId xmlns:a16="http://schemas.microsoft.com/office/drawing/2014/main" xmlns="" id="{B9273565-F956-1BE1-8FB0-3B83F7EE6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9679" y="4032569"/>
              <a:ext cx="204370" cy="189331"/>
            </a:xfrm>
            <a:custGeom>
              <a:avLst/>
              <a:gdLst>
                <a:gd name="T0" fmla="*/ 6305 w 6822"/>
                <a:gd name="T1" fmla="*/ 1 h 6320"/>
                <a:gd name="T2" fmla="*/ 5907 w 6822"/>
                <a:gd name="T3" fmla="*/ 303 h 6320"/>
                <a:gd name="T4" fmla="*/ 5378 w 6822"/>
                <a:gd name="T5" fmla="*/ 5475 h 6320"/>
                <a:gd name="T6" fmla="*/ 5378 w 6822"/>
                <a:gd name="T7" fmla="*/ 5475 h 6320"/>
                <a:gd name="T8" fmla="*/ 3623 w 6822"/>
                <a:gd name="T9" fmla="*/ 5497 h 6320"/>
                <a:gd name="T10" fmla="*/ 736 w 6822"/>
                <a:gd name="T11" fmla="*/ 5240 h 6320"/>
                <a:gd name="T12" fmla="*/ 646 w 6822"/>
                <a:gd name="T13" fmla="*/ 5231 h 6320"/>
                <a:gd name="T14" fmla="*/ 503 w 6822"/>
                <a:gd name="T15" fmla="*/ 6040 h 6320"/>
                <a:gd name="T16" fmla="*/ 3894 w 6822"/>
                <a:gd name="T17" fmla="*/ 6320 h 6320"/>
                <a:gd name="T18" fmla="*/ 5740 w 6822"/>
                <a:gd name="T19" fmla="*/ 6307 h 6320"/>
                <a:gd name="T20" fmla="*/ 6174 w 6822"/>
                <a:gd name="T21" fmla="*/ 5874 h 6320"/>
                <a:gd name="T22" fmla="*/ 6741 w 6822"/>
                <a:gd name="T23" fmla="*/ 537 h 6320"/>
                <a:gd name="T24" fmla="*/ 6305 w 6822"/>
                <a:gd name="T25" fmla="*/ 1 h 6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168;p2">
              <a:extLst>
                <a:ext uri="{FF2B5EF4-FFF2-40B4-BE49-F238E27FC236}">
                  <a16:creationId xmlns:a16="http://schemas.microsoft.com/office/drawing/2014/main" xmlns="" id="{C99719D3-903B-18F7-E734-60AF897E7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5656" y="4119560"/>
              <a:ext cx="241877" cy="254848"/>
            </a:xfrm>
            <a:custGeom>
              <a:avLst/>
              <a:gdLst>
                <a:gd name="T0" fmla="*/ 7656 w 8074"/>
                <a:gd name="T1" fmla="*/ 1 h 8507"/>
                <a:gd name="T2" fmla="*/ 7239 w 8074"/>
                <a:gd name="T3" fmla="*/ 401 h 8507"/>
                <a:gd name="T4" fmla="*/ 6348 w 8074"/>
                <a:gd name="T5" fmla="*/ 7281 h 8507"/>
                <a:gd name="T6" fmla="*/ 6348 w 8074"/>
                <a:gd name="T7" fmla="*/ 7281 h 8507"/>
                <a:gd name="T8" fmla="*/ 568 w 8074"/>
                <a:gd name="T9" fmla="*/ 7673 h 8507"/>
                <a:gd name="T10" fmla="*/ 568 w 8074"/>
                <a:gd name="T11" fmla="*/ 8507 h 8507"/>
                <a:gd name="T12" fmla="*/ 6839 w 8074"/>
                <a:gd name="T13" fmla="*/ 8040 h 8507"/>
                <a:gd name="T14" fmla="*/ 7139 w 8074"/>
                <a:gd name="T15" fmla="*/ 7640 h 8507"/>
                <a:gd name="T16" fmla="*/ 8073 w 8074"/>
                <a:gd name="T17" fmla="*/ 401 h 8507"/>
                <a:gd name="T18" fmla="*/ 7656 w 8074"/>
                <a:gd name="T19" fmla="*/ 1 h 8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169;p2">
              <a:extLst>
                <a:ext uri="{FF2B5EF4-FFF2-40B4-BE49-F238E27FC236}">
                  <a16:creationId xmlns:a16="http://schemas.microsoft.com/office/drawing/2014/main" xmlns="" id="{6444E5EE-B4BC-2BCC-4E84-3C9FD5D1D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0590" y="4263465"/>
              <a:ext cx="283817" cy="296819"/>
            </a:xfrm>
            <a:custGeom>
              <a:avLst/>
              <a:gdLst>
                <a:gd name="T0" fmla="*/ 8928 w 9474"/>
                <a:gd name="T1" fmla="*/ 0 h 9908"/>
                <a:gd name="T2" fmla="*/ 8540 w 9474"/>
                <a:gd name="T3" fmla="*/ 401 h 9908"/>
                <a:gd name="T4" fmla="*/ 7652 w 9474"/>
                <a:gd name="T5" fmla="*/ 8726 h 9908"/>
                <a:gd name="T6" fmla="*/ 7652 w 9474"/>
                <a:gd name="T7" fmla="*/ 8726 h 9908"/>
                <a:gd name="T8" fmla="*/ 534 w 9474"/>
                <a:gd name="T9" fmla="*/ 9073 h 9908"/>
                <a:gd name="T10" fmla="*/ 534 w 9474"/>
                <a:gd name="T11" fmla="*/ 9907 h 9908"/>
                <a:gd name="T12" fmla="*/ 8006 w 9474"/>
                <a:gd name="T13" fmla="*/ 9540 h 9908"/>
                <a:gd name="T14" fmla="*/ 8406 w 9474"/>
                <a:gd name="T15" fmla="*/ 9240 h 9908"/>
                <a:gd name="T16" fmla="*/ 9340 w 9474"/>
                <a:gd name="T17" fmla="*/ 401 h 9908"/>
                <a:gd name="T18" fmla="*/ 8928 w 9474"/>
                <a:gd name="T19" fmla="*/ 0 h 9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170;p2">
              <a:extLst>
                <a:ext uri="{FF2B5EF4-FFF2-40B4-BE49-F238E27FC236}">
                  <a16:creationId xmlns:a16="http://schemas.microsoft.com/office/drawing/2014/main" xmlns="" id="{2D977FD2-18C7-F82C-4B17-AA56C89D5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7491" y="4402339"/>
              <a:ext cx="286813" cy="364463"/>
            </a:xfrm>
            <a:custGeom>
              <a:avLst/>
              <a:gdLst>
                <a:gd name="T0" fmla="*/ 8898 w 9574"/>
                <a:gd name="T1" fmla="*/ 1 h 12166"/>
                <a:gd name="T2" fmla="*/ 8506 w 9574"/>
                <a:gd name="T3" fmla="*/ 401 h 12166"/>
                <a:gd name="T4" fmla="*/ 8054 w 9574"/>
                <a:gd name="T5" fmla="*/ 11329 h 12166"/>
                <a:gd name="T6" fmla="*/ 8054 w 9574"/>
                <a:gd name="T7" fmla="*/ 11329 h 12166"/>
                <a:gd name="T8" fmla="*/ 7864 w 9574"/>
                <a:gd name="T9" fmla="*/ 11331 h 12166"/>
                <a:gd name="T10" fmla="*/ 1143 w 9574"/>
                <a:gd name="T11" fmla="*/ 10453 h 12166"/>
                <a:gd name="T12" fmla="*/ 534 w 9574"/>
                <a:gd name="T13" fmla="*/ 10475 h 12166"/>
                <a:gd name="T14" fmla="*/ 474 w 9574"/>
                <a:gd name="T15" fmla="*/ 11313 h 12166"/>
                <a:gd name="T16" fmla="*/ 534 w 9574"/>
                <a:gd name="T17" fmla="*/ 11309 h 12166"/>
                <a:gd name="T18" fmla="*/ 1143 w 9574"/>
                <a:gd name="T19" fmla="*/ 11287 h 12166"/>
                <a:gd name="T20" fmla="*/ 7864 w 9574"/>
                <a:gd name="T21" fmla="*/ 12165 h 12166"/>
                <a:gd name="T22" fmla="*/ 8473 w 9574"/>
                <a:gd name="T23" fmla="*/ 12143 h 12166"/>
                <a:gd name="T24" fmla="*/ 8873 w 9574"/>
                <a:gd name="T25" fmla="*/ 11709 h 12166"/>
                <a:gd name="T26" fmla="*/ 9340 w 9574"/>
                <a:gd name="T27" fmla="*/ 401 h 12166"/>
                <a:gd name="T28" fmla="*/ 8898 w 9574"/>
                <a:gd name="T29" fmla="*/ 1 h 12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171;p2">
              <a:extLst>
                <a:ext uri="{FF2B5EF4-FFF2-40B4-BE49-F238E27FC236}">
                  <a16:creationId xmlns:a16="http://schemas.microsoft.com/office/drawing/2014/main" xmlns="" id="{FD012B7C-6D9D-4DD4-D775-AAD11D438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8543" y="4442329"/>
              <a:ext cx="27022" cy="21000"/>
            </a:xfrm>
            <a:custGeom>
              <a:avLst/>
              <a:gdLst>
                <a:gd name="T0" fmla="*/ 435 w 902"/>
                <a:gd name="T1" fmla="*/ 0 h 701"/>
                <a:gd name="T2" fmla="*/ 435 w 902"/>
                <a:gd name="T3" fmla="*/ 701 h 701"/>
                <a:gd name="T4" fmla="*/ 435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172;p2">
              <a:extLst>
                <a:ext uri="{FF2B5EF4-FFF2-40B4-BE49-F238E27FC236}">
                  <a16:creationId xmlns:a16="http://schemas.microsoft.com/office/drawing/2014/main" xmlns="" id="{3A84EDD2-E34C-6491-45DD-3EFD4B140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6581" y="4491277"/>
              <a:ext cx="27022" cy="21030"/>
            </a:xfrm>
            <a:custGeom>
              <a:avLst/>
              <a:gdLst>
                <a:gd name="T0" fmla="*/ 467 w 902"/>
                <a:gd name="T1" fmla="*/ 1 h 702"/>
                <a:gd name="T2" fmla="*/ 467 w 902"/>
                <a:gd name="T3" fmla="*/ 701 h 702"/>
                <a:gd name="T4" fmla="*/ 467 w 902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173;p2">
              <a:extLst>
                <a:ext uri="{FF2B5EF4-FFF2-40B4-BE49-F238E27FC236}">
                  <a16:creationId xmlns:a16="http://schemas.microsoft.com/office/drawing/2014/main" xmlns="" id="{134197CA-AFC4-0531-450B-B64AB3D05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9591" y="4449309"/>
              <a:ext cx="27022" cy="21030"/>
            </a:xfrm>
            <a:custGeom>
              <a:avLst/>
              <a:gdLst>
                <a:gd name="T0" fmla="*/ 434 w 902"/>
                <a:gd name="T1" fmla="*/ 1 h 702"/>
                <a:gd name="T2" fmla="*/ 434 w 902"/>
                <a:gd name="T3" fmla="*/ 701 h 702"/>
                <a:gd name="T4" fmla="*/ 434 w 902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174;p2">
              <a:extLst>
                <a:ext uri="{FF2B5EF4-FFF2-40B4-BE49-F238E27FC236}">
                  <a16:creationId xmlns:a16="http://schemas.microsoft.com/office/drawing/2014/main" xmlns="" id="{7DE2850E-3B68-E24B-FE4B-8F0BE26A0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9517" y="4072619"/>
              <a:ext cx="27022" cy="21000"/>
            </a:xfrm>
            <a:custGeom>
              <a:avLst/>
              <a:gdLst>
                <a:gd name="T0" fmla="*/ 468 w 902"/>
                <a:gd name="T1" fmla="*/ 0 h 701"/>
                <a:gd name="T2" fmla="*/ 468 w 902"/>
                <a:gd name="T3" fmla="*/ 701 h 701"/>
                <a:gd name="T4" fmla="*/ 468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175;p2">
              <a:extLst>
                <a:ext uri="{FF2B5EF4-FFF2-40B4-BE49-F238E27FC236}">
                  <a16:creationId xmlns:a16="http://schemas.microsoft.com/office/drawing/2014/main" xmlns="" id="{B51B148D-D3BF-D194-514B-1ED93681C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5553" y="4131572"/>
              <a:ext cx="27022" cy="21000"/>
            </a:xfrm>
            <a:custGeom>
              <a:avLst/>
              <a:gdLst>
                <a:gd name="T0" fmla="*/ 434 w 902"/>
                <a:gd name="T1" fmla="*/ 0 h 701"/>
                <a:gd name="T2" fmla="*/ 434 w 902"/>
                <a:gd name="T3" fmla="*/ 701 h 701"/>
                <a:gd name="T4" fmla="*/ 434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176;p2">
              <a:extLst>
                <a:ext uri="{FF2B5EF4-FFF2-40B4-BE49-F238E27FC236}">
                  <a16:creationId xmlns:a16="http://schemas.microsoft.com/office/drawing/2014/main" xmlns="" id="{6EB22E96-0F6C-A4AF-D369-F3CD41EC1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7574" y="4072619"/>
              <a:ext cx="27022" cy="21000"/>
            </a:xfrm>
            <a:custGeom>
              <a:avLst/>
              <a:gdLst>
                <a:gd name="T0" fmla="*/ 434 w 902"/>
                <a:gd name="T1" fmla="*/ 0 h 701"/>
                <a:gd name="T2" fmla="*/ 434 w 902"/>
                <a:gd name="T3" fmla="*/ 701 h 701"/>
                <a:gd name="T4" fmla="*/ 434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177;p2">
              <a:extLst>
                <a:ext uri="{FF2B5EF4-FFF2-40B4-BE49-F238E27FC236}">
                  <a16:creationId xmlns:a16="http://schemas.microsoft.com/office/drawing/2014/main" xmlns="" id="{E512C454-005B-ADDC-72DE-E9D85FB98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7866" y="3932728"/>
              <a:ext cx="26992" cy="21000"/>
            </a:xfrm>
            <a:custGeom>
              <a:avLst/>
              <a:gdLst>
                <a:gd name="T0" fmla="*/ 434 w 901"/>
                <a:gd name="T1" fmla="*/ 0 h 701"/>
                <a:gd name="T2" fmla="*/ 434 w 901"/>
                <a:gd name="T3" fmla="*/ 701 h 701"/>
                <a:gd name="T4" fmla="*/ 434 w 901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178;p2">
              <a:extLst>
                <a:ext uri="{FF2B5EF4-FFF2-40B4-BE49-F238E27FC236}">
                  <a16:creationId xmlns:a16="http://schemas.microsoft.com/office/drawing/2014/main" xmlns="" id="{3A4C6473-2255-5510-8FDD-0DA1F4E06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9862" y="3876771"/>
              <a:ext cx="27022" cy="21000"/>
            </a:xfrm>
            <a:custGeom>
              <a:avLst/>
              <a:gdLst>
                <a:gd name="T0" fmla="*/ 468 w 902"/>
                <a:gd name="T1" fmla="*/ 0 h 701"/>
                <a:gd name="T2" fmla="*/ 468 w 902"/>
                <a:gd name="T3" fmla="*/ 701 h 701"/>
                <a:gd name="T4" fmla="*/ 468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179;p2">
              <a:extLst>
                <a:ext uri="{FF2B5EF4-FFF2-40B4-BE49-F238E27FC236}">
                  <a16:creationId xmlns:a16="http://schemas.microsoft.com/office/drawing/2014/main" xmlns="" id="{DFDD278E-0D6F-9022-6DCF-72E22651E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2424" y="4610200"/>
              <a:ext cx="27022" cy="21000"/>
            </a:xfrm>
            <a:custGeom>
              <a:avLst/>
              <a:gdLst>
                <a:gd name="T0" fmla="*/ 435 w 902"/>
                <a:gd name="T1" fmla="*/ 0 h 701"/>
                <a:gd name="T2" fmla="*/ 435 w 902"/>
                <a:gd name="T3" fmla="*/ 701 h 701"/>
                <a:gd name="T4" fmla="*/ 435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180;p2">
              <a:extLst>
                <a:ext uri="{FF2B5EF4-FFF2-40B4-BE49-F238E27FC236}">
                  <a16:creationId xmlns:a16="http://schemas.microsoft.com/office/drawing/2014/main" xmlns="" id="{6334615C-955E-DEDE-15DB-136E56617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4450" y="4656151"/>
              <a:ext cx="27022" cy="21030"/>
            </a:xfrm>
            <a:custGeom>
              <a:avLst/>
              <a:gdLst>
                <a:gd name="T0" fmla="*/ 468 w 902"/>
                <a:gd name="T1" fmla="*/ 1 h 702"/>
                <a:gd name="T2" fmla="*/ 468 w 902"/>
                <a:gd name="T3" fmla="*/ 701 h 702"/>
                <a:gd name="T4" fmla="*/ 468 w 902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181;p2">
              <a:extLst>
                <a:ext uri="{FF2B5EF4-FFF2-40B4-BE49-F238E27FC236}">
                  <a16:creationId xmlns:a16="http://schemas.microsoft.com/office/drawing/2014/main" xmlns="" id="{C5048A7C-E207-7F5F-DCA2-1F830B977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9462" y="4621193"/>
              <a:ext cx="27022" cy="21000"/>
            </a:xfrm>
            <a:custGeom>
              <a:avLst/>
              <a:gdLst>
                <a:gd name="T0" fmla="*/ 468 w 902"/>
                <a:gd name="T1" fmla="*/ 0 h 701"/>
                <a:gd name="T2" fmla="*/ 468 w 902"/>
                <a:gd name="T3" fmla="*/ 701 h 701"/>
                <a:gd name="T4" fmla="*/ 468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182;p2">
              <a:extLst>
                <a:ext uri="{FF2B5EF4-FFF2-40B4-BE49-F238E27FC236}">
                  <a16:creationId xmlns:a16="http://schemas.microsoft.com/office/drawing/2014/main" xmlns="" id="{07D396ED-EB71-B426-4207-0431DBC9F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7174" y="4624189"/>
              <a:ext cx="27022" cy="21000"/>
            </a:xfrm>
            <a:custGeom>
              <a:avLst/>
              <a:gdLst>
                <a:gd name="T0" fmla="*/ 468 w 902"/>
                <a:gd name="T1" fmla="*/ 0 h 701"/>
                <a:gd name="T2" fmla="*/ 468 w 902"/>
                <a:gd name="T3" fmla="*/ 701 h 701"/>
                <a:gd name="T4" fmla="*/ 468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183;p2">
              <a:extLst>
                <a:ext uri="{FF2B5EF4-FFF2-40B4-BE49-F238E27FC236}">
                  <a16:creationId xmlns:a16="http://schemas.microsoft.com/office/drawing/2014/main" xmlns="" id="{25B566A3-ADE0-545E-4BF3-2E113E434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3210" y="4690121"/>
              <a:ext cx="26992" cy="21030"/>
            </a:xfrm>
            <a:custGeom>
              <a:avLst/>
              <a:gdLst>
                <a:gd name="T0" fmla="*/ 434 w 901"/>
                <a:gd name="T1" fmla="*/ 1 h 702"/>
                <a:gd name="T2" fmla="*/ 434 w 901"/>
                <a:gd name="T3" fmla="*/ 701 h 702"/>
                <a:gd name="T4" fmla="*/ 434 w 901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184;p2">
              <a:extLst>
                <a:ext uri="{FF2B5EF4-FFF2-40B4-BE49-F238E27FC236}">
                  <a16:creationId xmlns:a16="http://schemas.microsoft.com/office/drawing/2014/main" xmlns="" id="{68169EB9-406A-DD83-F4E1-F8D4E7CD6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1243" y="4638178"/>
              <a:ext cx="26992" cy="21000"/>
            </a:xfrm>
            <a:custGeom>
              <a:avLst/>
              <a:gdLst>
                <a:gd name="T0" fmla="*/ 434 w 901"/>
                <a:gd name="T1" fmla="*/ 0 h 701"/>
                <a:gd name="T2" fmla="*/ 434 w 901"/>
                <a:gd name="T3" fmla="*/ 701 h 701"/>
                <a:gd name="T4" fmla="*/ 434 w 901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185;p2">
              <a:extLst>
                <a:ext uri="{FF2B5EF4-FFF2-40B4-BE49-F238E27FC236}">
                  <a16:creationId xmlns:a16="http://schemas.microsoft.com/office/drawing/2014/main" xmlns="" id="{5AC67FFA-692E-9EED-CDCD-8B7FFA7F6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9379" y="4820037"/>
              <a:ext cx="27022" cy="21000"/>
            </a:xfrm>
            <a:custGeom>
              <a:avLst/>
              <a:gdLst>
                <a:gd name="T0" fmla="*/ 434 w 902"/>
                <a:gd name="T1" fmla="*/ 0 h 701"/>
                <a:gd name="T2" fmla="*/ 434 w 902"/>
                <a:gd name="T3" fmla="*/ 701 h 701"/>
                <a:gd name="T4" fmla="*/ 434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186;p2">
              <a:extLst>
                <a:ext uri="{FF2B5EF4-FFF2-40B4-BE49-F238E27FC236}">
                  <a16:creationId xmlns:a16="http://schemas.microsoft.com/office/drawing/2014/main" xmlns="" id="{6C947192-6C76-3367-FF1D-E539E5470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3427" y="4830013"/>
              <a:ext cx="26992" cy="21030"/>
            </a:xfrm>
            <a:custGeom>
              <a:avLst/>
              <a:gdLst>
                <a:gd name="T0" fmla="*/ 467 w 901"/>
                <a:gd name="T1" fmla="*/ 1 h 702"/>
                <a:gd name="T2" fmla="*/ 467 w 901"/>
                <a:gd name="T3" fmla="*/ 701 h 702"/>
                <a:gd name="T4" fmla="*/ 467 w 901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" name="Google Shape;187;p2">
              <a:extLst>
                <a:ext uri="{FF2B5EF4-FFF2-40B4-BE49-F238E27FC236}">
                  <a16:creationId xmlns:a16="http://schemas.microsoft.com/office/drawing/2014/main" xmlns="" id="{6BA667A9-5B46-524C-F0C6-66EB6C0D3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2419" y="4681074"/>
              <a:ext cx="27022" cy="21000"/>
            </a:xfrm>
            <a:custGeom>
              <a:avLst/>
              <a:gdLst>
                <a:gd name="T0" fmla="*/ 434 w 902"/>
                <a:gd name="T1" fmla="*/ 0 h 701"/>
                <a:gd name="T2" fmla="*/ 434 w 902"/>
                <a:gd name="T3" fmla="*/ 701 h 701"/>
                <a:gd name="T4" fmla="*/ 434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188;p2">
              <a:extLst>
                <a:ext uri="{FF2B5EF4-FFF2-40B4-BE49-F238E27FC236}">
                  <a16:creationId xmlns:a16="http://schemas.microsoft.com/office/drawing/2014/main" xmlns="" id="{831BEE31-13CD-D0BB-715C-F67ABD89F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4608" y="4296446"/>
              <a:ext cx="27022" cy="21000"/>
            </a:xfrm>
            <a:custGeom>
              <a:avLst/>
              <a:gdLst>
                <a:gd name="T0" fmla="*/ 468 w 902"/>
                <a:gd name="T1" fmla="*/ 0 h 701"/>
                <a:gd name="T2" fmla="*/ 468 w 902"/>
                <a:gd name="T3" fmla="*/ 701 h 701"/>
                <a:gd name="T4" fmla="*/ 468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" name="Google Shape;189;p2">
              <a:extLst>
                <a:ext uri="{FF2B5EF4-FFF2-40B4-BE49-F238E27FC236}">
                  <a16:creationId xmlns:a16="http://schemas.microsoft.com/office/drawing/2014/main" xmlns="" id="{296E747A-FD86-7DED-ADBB-5DBC4F8D4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4450" y="4264454"/>
              <a:ext cx="27022" cy="21030"/>
            </a:xfrm>
            <a:custGeom>
              <a:avLst/>
              <a:gdLst>
                <a:gd name="T0" fmla="*/ 468 w 902"/>
                <a:gd name="T1" fmla="*/ 1 h 702"/>
                <a:gd name="T2" fmla="*/ 468 w 902"/>
                <a:gd name="T3" fmla="*/ 701 h 702"/>
                <a:gd name="T4" fmla="*/ 468 w 902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" name="Google Shape;190;p2">
              <a:extLst>
                <a:ext uri="{FF2B5EF4-FFF2-40B4-BE49-F238E27FC236}">
                  <a16:creationId xmlns:a16="http://schemas.microsoft.com/office/drawing/2014/main" xmlns="" id="{A6EB42F1-4359-8AAA-4C88-D4F37FE09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1781" y="4145561"/>
              <a:ext cx="27022" cy="21000"/>
            </a:xfrm>
            <a:custGeom>
              <a:avLst/>
              <a:gdLst>
                <a:gd name="T0" fmla="*/ 467 w 902"/>
                <a:gd name="T1" fmla="*/ 0 h 701"/>
                <a:gd name="T2" fmla="*/ 467 w 902"/>
                <a:gd name="T3" fmla="*/ 701 h 701"/>
                <a:gd name="T4" fmla="*/ 467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84" name="Google Shape;191;p2">
            <a:extLst>
              <a:ext uri="{FF2B5EF4-FFF2-40B4-BE49-F238E27FC236}">
                <a16:creationId xmlns:a16="http://schemas.microsoft.com/office/drawing/2014/main" xmlns="" id="{F89118F3-6921-6A39-DA17-7EE37B274A59}"/>
              </a:ext>
            </a:extLst>
          </p:cNvPr>
          <p:cNvGrpSpPr>
            <a:grpSpLocks/>
          </p:cNvGrpSpPr>
          <p:nvPr/>
        </p:nvGrpSpPr>
        <p:grpSpPr bwMode="auto">
          <a:xfrm>
            <a:off x="8534400" y="5903913"/>
            <a:ext cx="368300" cy="1330325"/>
            <a:chOff x="7607455" y="4238363"/>
            <a:chExt cx="438017" cy="1186459"/>
          </a:xfrm>
        </p:grpSpPr>
        <p:sp>
          <p:nvSpPr>
            <p:cNvPr id="185" name="Google Shape;192;p2">
              <a:extLst>
                <a:ext uri="{FF2B5EF4-FFF2-40B4-BE49-F238E27FC236}">
                  <a16:creationId xmlns:a16="http://schemas.microsoft.com/office/drawing/2014/main" xmlns="" id="{41ECD228-A80F-1469-1721-E68AC7D2F169}"/>
                </a:ext>
              </a:extLst>
            </p:cNvPr>
            <p:cNvSpPr/>
            <p:nvPr/>
          </p:nvSpPr>
          <p:spPr>
            <a:xfrm>
              <a:off x="7911424" y="4620635"/>
              <a:ext cx="134048" cy="19679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86" name="Google Shape;193;p2">
              <a:extLst>
                <a:ext uri="{FF2B5EF4-FFF2-40B4-BE49-F238E27FC236}">
                  <a16:creationId xmlns:a16="http://schemas.microsoft.com/office/drawing/2014/main" xmlns="" id="{60325AC7-169E-FA09-D03F-8BA9595824A5}"/>
                </a:ext>
              </a:extLst>
            </p:cNvPr>
            <p:cNvSpPr/>
            <p:nvPr/>
          </p:nvSpPr>
          <p:spPr>
            <a:xfrm>
              <a:off x="7607455" y="4893888"/>
              <a:ext cx="220897" cy="138751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87" name="Google Shape;194;p2">
              <a:extLst>
                <a:ext uri="{FF2B5EF4-FFF2-40B4-BE49-F238E27FC236}">
                  <a16:creationId xmlns:a16="http://schemas.microsoft.com/office/drawing/2014/main" xmlns="" id="{C3EAF5D7-8734-446C-B6E7-F586D592361F}"/>
                </a:ext>
              </a:extLst>
            </p:cNvPr>
            <p:cNvSpPr/>
            <p:nvPr/>
          </p:nvSpPr>
          <p:spPr>
            <a:xfrm>
              <a:off x="7905760" y="4892473"/>
              <a:ext cx="117056" cy="243521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88" name="Google Shape;195;p2">
              <a:extLst>
                <a:ext uri="{FF2B5EF4-FFF2-40B4-BE49-F238E27FC236}">
                  <a16:creationId xmlns:a16="http://schemas.microsoft.com/office/drawing/2014/main" xmlns="" id="{2CE54BA0-E6DD-3E8E-8A64-D754F9374C13}"/>
                </a:ext>
              </a:extLst>
            </p:cNvPr>
            <p:cNvSpPr/>
            <p:nvPr/>
          </p:nvSpPr>
          <p:spPr>
            <a:xfrm>
              <a:off x="7664095" y="4671605"/>
              <a:ext cx="171809" cy="20954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89" name="Google Shape;196;p2">
              <a:extLst>
                <a:ext uri="{FF2B5EF4-FFF2-40B4-BE49-F238E27FC236}">
                  <a16:creationId xmlns:a16="http://schemas.microsoft.com/office/drawing/2014/main" xmlns="" id="{D7915F9A-EED3-912E-60E4-72EC443CDA41}"/>
                </a:ext>
              </a:extLst>
            </p:cNvPr>
            <p:cNvSpPr/>
            <p:nvPr/>
          </p:nvSpPr>
          <p:spPr>
            <a:xfrm>
              <a:off x="7843456" y="4313401"/>
              <a:ext cx="143488" cy="314313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90" name="Google Shape;197;p2">
              <a:extLst>
                <a:ext uri="{FF2B5EF4-FFF2-40B4-BE49-F238E27FC236}">
                  <a16:creationId xmlns:a16="http://schemas.microsoft.com/office/drawing/2014/main" xmlns="" id="{413AED97-D573-71D8-0A61-F8ABD6C806D8}"/>
                </a:ext>
              </a:extLst>
            </p:cNvPr>
            <p:cNvSpPr/>
            <p:nvPr/>
          </p:nvSpPr>
          <p:spPr>
            <a:xfrm>
              <a:off x="7688640" y="4238363"/>
              <a:ext cx="152928" cy="257680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91" name="Google Shape;198;p2">
              <a:extLst>
                <a:ext uri="{FF2B5EF4-FFF2-40B4-BE49-F238E27FC236}">
                  <a16:creationId xmlns:a16="http://schemas.microsoft.com/office/drawing/2014/main" xmlns="" id="{E172F98A-F763-888F-C370-887086B9F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720" y="4348509"/>
              <a:ext cx="112550" cy="1076313"/>
            </a:xfrm>
            <a:custGeom>
              <a:avLst/>
              <a:gdLst>
                <a:gd name="T0" fmla="*/ 386 w 3757"/>
                <a:gd name="T1" fmla="*/ 1 h 35928"/>
                <a:gd name="T2" fmla="*/ 20 w 3757"/>
                <a:gd name="T3" fmla="*/ 397 h 35928"/>
                <a:gd name="T4" fmla="*/ 1588 w 3757"/>
                <a:gd name="T5" fmla="*/ 6935 h 35928"/>
                <a:gd name="T6" fmla="*/ 2756 w 3757"/>
                <a:gd name="T7" fmla="*/ 13773 h 35928"/>
                <a:gd name="T8" fmla="*/ 2956 w 3757"/>
                <a:gd name="T9" fmla="*/ 27616 h 35928"/>
                <a:gd name="T10" fmla="*/ 2122 w 3757"/>
                <a:gd name="T11" fmla="*/ 35555 h 35928"/>
                <a:gd name="T12" fmla="*/ 2447 w 3757"/>
                <a:gd name="T13" fmla="*/ 35928 h 35928"/>
                <a:gd name="T14" fmla="*/ 2722 w 3757"/>
                <a:gd name="T15" fmla="*/ 35722 h 35928"/>
                <a:gd name="T16" fmla="*/ 3523 w 3757"/>
                <a:gd name="T17" fmla="*/ 28817 h 35928"/>
                <a:gd name="T18" fmla="*/ 3756 w 3757"/>
                <a:gd name="T19" fmla="*/ 21712 h 35928"/>
                <a:gd name="T20" fmla="*/ 3456 w 3757"/>
                <a:gd name="T21" fmla="*/ 14641 h 35928"/>
                <a:gd name="T22" fmla="*/ 2456 w 3757"/>
                <a:gd name="T23" fmla="*/ 7802 h 35928"/>
                <a:gd name="T24" fmla="*/ 621 w 3757"/>
                <a:gd name="T25" fmla="*/ 230 h 35928"/>
                <a:gd name="T26" fmla="*/ 386 w 3757"/>
                <a:gd name="T27" fmla="*/ 1 h 35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199;p2">
              <a:extLst>
                <a:ext uri="{FF2B5EF4-FFF2-40B4-BE49-F238E27FC236}">
                  <a16:creationId xmlns:a16="http://schemas.microsoft.com/office/drawing/2014/main" xmlns="" id="{CD871BC1-AB06-51FA-233C-F9F9A8F07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2399" y="4935066"/>
              <a:ext cx="148979" cy="280073"/>
            </a:xfrm>
            <a:custGeom>
              <a:avLst/>
              <a:gdLst>
                <a:gd name="T0" fmla="*/ 4591 w 4973"/>
                <a:gd name="T1" fmla="*/ 0 h 9349"/>
                <a:gd name="T2" fmla="*/ 4332 w 4973"/>
                <a:gd name="T3" fmla="*/ 230 h 9349"/>
                <a:gd name="T4" fmla="*/ 162 w 4973"/>
                <a:gd name="T5" fmla="*/ 8903 h 9349"/>
                <a:gd name="T6" fmla="*/ 426 w 4973"/>
                <a:gd name="T7" fmla="*/ 9348 h 9349"/>
                <a:gd name="T8" fmla="*/ 696 w 4973"/>
                <a:gd name="T9" fmla="*/ 9203 h 9349"/>
                <a:gd name="T10" fmla="*/ 4932 w 4973"/>
                <a:gd name="T11" fmla="*/ 397 h 9349"/>
                <a:gd name="T12" fmla="*/ 4591 w 4973"/>
                <a:gd name="T13" fmla="*/ 0 h 9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200;p2">
              <a:extLst>
                <a:ext uri="{FF2B5EF4-FFF2-40B4-BE49-F238E27FC236}">
                  <a16:creationId xmlns:a16="http://schemas.microsoft.com/office/drawing/2014/main" xmlns="" id="{6FC776DB-5035-202C-3736-18FCFA508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8300" y="4739937"/>
              <a:ext cx="140081" cy="186096"/>
            </a:xfrm>
            <a:custGeom>
              <a:avLst/>
              <a:gdLst>
                <a:gd name="T0" fmla="*/ 393 w 4676"/>
                <a:gd name="T1" fmla="*/ 0 h 6212"/>
                <a:gd name="T2" fmla="*/ 102 w 4676"/>
                <a:gd name="T3" fmla="*/ 373 h 6212"/>
                <a:gd name="T4" fmla="*/ 4005 w 4676"/>
                <a:gd name="T5" fmla="*/ 6110 h 6212"/>
                <a:gd name="T6" fmla="*/ 4231 w 4676"/>
                <a:gd name="T7" fmla="*/ 6211 h 6212"/>
                <a:gd name="T8" fmla="*/ 4472 w 4676"/>
                <a:gd name="T9" fmla="*/ 5676 h 6212"/>
                <a:gd name="T10" fmla="*/ 2337 w 4676"/>
                <a:gd name="T11" fmla="*/ 3075 h 6212"/>
                <a:gd name="T12" fmla="*/ 702 w 4676"/>
                <a:gd name="T13" fmla="*/ 206 h 6212"/>
                <a:gd name="T14" fmla="*/ 393 w 4676"/>
                <a:gd name="T15" fmla="*/ 0 h 6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4" name="Google Shape;201;p2">
              <a:extLst>
                <a:ext uri="{FF2B5EF4-FFF2-40B4-BE49-F238E27FC236}">
                  <a16:creationId xmlns:a16="http://schemas.microsoft.com/office/drawing/2014/main" xmlns="" id="{9014D00B-27AD-4CE3-97FF-B7CE0E87E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2240" y="4369508"/>
              <a:ext cx="111981" cy="285195"/>
            </a:xfrm>
            <a:custGeom>
              <a:avLst/>
              <a:gdLst>
                <a:gd name="T0" fmla="*/ 2944 w 3738"/>
                <a:gd name="T1" fmla="*/ 0 h 9520"/>
                <a:gd name="T2" fmla="*/ 2603 w 3738"/>
                <a:gd name="T3" fmla="*/ 396 h 9520"/>
                <a:gd name="T4" fmla="*/ 235 w 3738"/>
                <a:gd name="T5" fmla="*/ 9003 h 9520"/>
                <a:gd name="T6" fmla="*/ 460 w 3738"/>
                <a:gd name="T7" fmla="*/ 9520 h 9520"/>
                <a:gd name="T8" fmla="*/ 669 w 3738"/>
                <a:gd name="T9" fmla="*/ 9436 h 9520"/>
                <a:gd name="T10" fmla="*/ 3204 w 3738"/>
                <a:gd name="T11" fmla="*/ 230 h 9520"/>
                <a:gd name="T12" fmla="*/ 2944 w 3738"/>
                <a:gd name="T13" fmla="*/ 0 h 9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5" name="Google Shape;202;p2">
              <a:extLst>
                <a:ext uri="{FF2B5EF4-FFF2-40B4-BE49-F238E27FC236}">
                  <a16:creationId xmlns:a16="http://schemas.microsoft.com/office/drawing/2014/main" xmlns="" id="{6E53814B-BDDD-F5A9-702F-A2F7356B3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8570" y="4654144"/>
              <a:ext cx="160093" cy="196761"/>
            </a:xfrm>
            <a:custGeom>
              <a:avLst/>
              <a:gdLst>
                <a:gd name="T0" fmla="*/ 5035 w 5344"/>
                <a:gd name="T1" fmla="*/ 1 h 6568"/>
                <a:gd name="T2" fmla="*/ 4693 w 5344"/>
                <a:gd name="T3" fmla="*/ 301 h 6568"/>
                <a:gd name="T4" fmla="*/ 323 w 5344"/>
                <a:gd name="T5" fmla="*/ 5939 h 6568"/>
                <a:gd name="T6" fmla="*/ 367 w 5344"/>
                <a:gd name="T7" fmla="*/ 6568 h 6568"/>
                <a:gd name="T8" fmla="*/ 490 w 5344"/>
                <a:gd name="T9" fmla="*/ 6539 h 6568"/>
                <a:gd name="T10" fmla="*/ 5327 w 5344"/>
                <a:gd name="T11" fmla="*/ 301 h 6568"/>
                <a:gd name="T12" fmla="*/ 5035 w 5344"/>
                <a:gd name="T13" fmla="*/ 1 h 6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203;p2">
              <a:extLst>
                <a:ext uri="{FF2B5EF4-FFF2-40B4-BE49-F238E27FC236}">
                  <a16:creationId xmlns:a16="http://schemas.microsoft.com/office/drawing/2014/main" xmlns="" id="{FDD8248B-57D8-02D4-84B7-2612B6BDA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2198" y="4929614"/>
              <a:ext cx="181752" cy="123245"/>
            </a:xfrm>
            <a:custGeom>
              <a:avLst/>
              <a:gdLst>
                <a:gd name="T0" fmla="*/ 428 w 6067"/>
                <a:gd name="T1" fmla="*/ 1 h 4114"/>
                <a:gd name="T2" fmla="*/ 140 w 6067"/>
                <a:gd name="T3" fmla="*/ 479 h 4114"/>
                <a:gd name="T4" fmla="*/ 2408 w 6067"/>
                <a:gd name="T5" fmla="*/ 2747 h 4114"/>
                <a:gd name="T6" fmla="*/ 5444 w 6067"/>
                <a:gd name="T7" fmla="*/ 4081 h 4114"/>
                <a:gd name="T8" fmla="*/ 5585 w 6067"/>
                <a:gd name="T9" fmla="*/ 4113 h 4114"/>
                <a:gd name="T10" fmla="*/ 5777 w 6067"/>
                <a:gd name="T11" fmla="*/ 3547 h 4114"/>
                <a:gd name="T12" fmla="*/ 2875 w 6067"/>
                <a:gd name="T13" fmla="*/ 2313 h 4114"/>
                <a:gd name="T14" fmla="*/ 674 w 6067"/>
                <a:gd name="T15" fmla="*/ 145 h 4114"/>
                <a:gd name="T16" fmla="*/ 428 w 6067"/>
                <a:gd name="T17" fmla="*/ 1 h 4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7" name="Google Shape;204;p2">
              <a:extLst>
                <a:ext uri="{FF2B5EF4-FFF2-40B4-BE49-F238E27FC236}">
                  <a16:creationId xmlns:a16="http://schemas.microsoft.com/office/drawing/2014/main" xmlns="" id="{81341BD4-9B67-3E93-80AF-F2A616F36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5196" y="4960918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4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8" name="Google Shape;205;p2">
              <a:extLst>
                <a:ext uri="{FF2B5EF4-FFF2-40B4-BE49-F238E27FC236}">
                  <a16:creationId xmlns:a16="http://schemas.microsoft.com/office/drawing/2014/main" xmlns="" id="{0DA85041-BA15-1A52-9E4B-8DD35A67B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8186" y="4990903"/>
              <a:ext cx="21030" cy="15009"/>
            </a:xfrm>
            <a:custGeom>
              <a:avLst/>
              <a:gdLst>
                <a:gd name="T0" fmla="*/ 334 w 702"/>
                <a:gd name="T1" fmla="*/ 0 h 501"/>
                <a:gd name="T2" fmla="*/ 334 w 702"/>
                <a:gd name="T3" fmla="*/ 501 h 501"/>
                <a:gd name="T4" fmla="*/ 334 w 702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9" name="Google Shape;206;p2">
              <a:extLst>
                <a:ext uri="{FF2B5EF4-FFF2-40B4-BE49-F238E27FC236}">
                  <a16:creationId xmlns:a16="http://schemas.microsoft.com/office/drawing/2014/main" xmlns="" id="{ADAD3BBB-F6FC-E0CC-694D-F1D347334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6165" y="4688144"/>
              <a:ext cx="21030" cy="15997"/>
            </a:xfrm>
            <a:custGeom>
              <a:avLst/>
              <a:gdLst>
                <a:gd name="T0" fmla="*/ 334 w 702"/>
                <a:gd name="T1" fmla="*/ 0 h 534"/>
                <a:gd name="T2" fmla="*/ 334 w 702"/>
                <a:gd name="T3" fmla="*/ 534 h 534"/>
                <a:gd name="T4" fmla="*/ 334 w 702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0" name="Google Shape;207;p2">
              <a:extLst>
                <a:ext uri="{FF2B5EF4-FFF2-40B4-BE49-F238E27FC236}">
                  <a16:creationId xmlns:a16="http://schemas.microsoft.com/office/drawing/2014/main" xmlns="" id="{3E3E2D5B-70F7-D786-07F3-302B53EFA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9185" y="4714115"/>
              <a:ext cx="21000" cy="16027"/>
            </a:xfrm>
            <a:custGeom>
              <a:avLst/>
              <a:gdLst>
                <a:gd name="T0" fmla="*/ 334 w 701"/>
                <a:gd name="T1" fmla="*/ 0 h 535"/>
                <a:gd name="T2" fmla="*/ 334 w 701"/>
                <a:gd name="T3" fmla="*/ 534 h 535"/>
                <a:gd name="T4" fmla="*/ 334 w 701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1" name="Google Shape;208;p2">
              <a:extLst>
                <a:ext uri="{FF2B5EF4-FFF2-40B4-BE49-F238E27FC236}">
                  <a16:creationId xmlns:a16="http://schemas.microsoft.com/office/drawing/2014/main" xmlns="" id="{2EDE618F-8157-3267-61BA-21932699D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368" y="4704110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2" name="Google Shape;209;p2">
              <a:extLst>
                <a:ext uri="{FF2B5EF4-FFF2-40B4-BE49-F238E27FC236}">
                  <a16:creationId xmlns:a16="http://schemas.microsoft.com/office/drawing/2014/main" xmlns="" id="{FACBC6D3-5B19-FE6F-E097-AEF397CB0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6367" y="4734095"/>
              <a:ext cx="21000" cy="15009"/>
            </a:xfrm>
            <a:custGeom>
              <a:avLst/>
              <a:gdLst>
                <a:gd name="T0" fmla="*/ 367 w 701"/>
                <a:gd name="T1" fmla="*/ 1 h 501"/>
                <a:gd name="T2" fmla="*/ 367 w 701"/>
                <a:gd name="T3" fmla="*/ 501 h 501"/>
                <a:gd name="T4" fmla="*/ 367 w 701"/>
                <a:gd name="T5" fmla="*/ 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3" name="Google Shape;210;p2">
              <a:extLst>
                <a:ext uri="{FF2B5EF4-FFF2-40B4-BE49-F238E27FC236}">
                  <a16:creationId xmlns:a16="http://schemas.microsoft.com/office/drawing/2014/main" xmlns="" id="{70F2158A-3217-B7E0-46CC-578749F2D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9383" y="470710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4" name="Google Shape;211;p2">
              <a:extLst>
                <a:ext uri="{FF2B5EF4-FFF2-40B4-BE49-F238E27FC236}">
                  <a16:creationId xmlns:a16="http://schemas.microsoft.com/office/drawing/2014/main" xmlns="" id="{FC4625F5-F5C7-A799-5D89-4A756AFDC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18" y="4335418"/>
              <a:ext cx="21000" cy="15997"/>
            </a:xfrm>
            <a:custGeom>
              <a:avLst/>
              <a:gdLst>
                <a:gd name="T0" fmla="*/ 367 w 701"/>
                <a:gd name="T1" fmla="*/ 0 h 534"/>
                <a:gd name="T2" fmla="*/ 367 w 701"/>
                <a:gd name="T3" fmla="*/ 534 h 534"/>
                <a:gd name="T4" fmla="*/ 367 w 701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5" name="Google Shape;212;p2">
              <a:extLst>
                <a:ext uri="{FF2B5EF4-FFF2-40B4-BE49-F238E27FC236}">
                  <a16:creationId xmlns:a16="http://schemas.microsoft.com/office/drawing/2014/main" xmlns="" id="{625F2B6B-5649-8CEE-EC43-E4716A67C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3223" y="4349408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6" name="Google Shape;213;p2">
              <a:extLst>
                <a:ext uri="{FF2B5EF4-FFF2-40B4-BE49-F238E27FC236}">
                  <a16:creationId xmlns:a16="http://schemas.microsoft.com/office/drawing/2014/main" xmlns="" id="{9F8AE5AC-2F5F-1A74-CE1C-A1AB09A31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5314" y="4299442"/>
              <a:ext cx="21030" cy="15009"/>
            </a:xfrm>
            <a:custGeom>
              <a:avLst/>
              <a:gdLst>
                <a:gd name="T0" fmla="*/ 368 w 702"/>
                <a:gd name="T1" fmla="*/ 0 h 501"/>
                <a:gd name="T2" fmla="*/ 368 w 702"/>
                <a:gd name="T3" fmla="*/ 501 h 501"/>
                <a:gd name="T4" fmla="*/ 368 w 702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7" name="Google Shape;214;p2">
              <a:extLst>
                <a:ext uri="{FF2B5EF4-FFF2-40B4-BE49-F238E27FC236}">
                  <a16:creationId xmlns:a16="http://schemas.microsoft.com/office/drawing/2014/main" xmlns="" id="{43E3E2A2-3FDD-120E-ABD0-B73462DF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8330" y="4328409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8" name="Google Shape;215;p2">
              <a:extLst>
                <a:ext uri="{FF2B5EF4-FFF2-40B4-BE49-F238E27FC236}">
                  <a16:creationId xmlns:a16="http://schemas.microsoft.com/office/drawing/2014/main" xmlns="" id="{8E4E8D83-D862-4BB0-E5BA-67F0CBD48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2363" y="4299442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1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09" name="Google Shape;216;p2">
            <a:extLst>
              <a:ext uri="{FF2B5EF4-FFF2-40B4-BE49-F238E27FC236}">
                <a16:creationId xmlns:a16="http://schemas.microsoft.com/office/drawing/2014/main" xmlns="" id="{3F5BD63B-869F-E7B0-258A-E7201F1CD3BD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7336631" y="6098382"/>
            <a:ext cx="485775" cy="944562"/>
            <a:chOff x="7916001" y="4222802"/>
            <a:chExt cx="364299" cy="944465"/>
          </a:xfrm>
        </p:grpSpPr>
        <p:sp>
          <p:nvSpPr>
            <p:cNvPr id="210" name="Google Shape;217;p2">
              <a:extLst>
                <a:ext uri="{FF2B5EF4-FFF2-40B4-BE49-F238E27FC236}">
                  <a16:creationId xmlns:a16="http://schemas.microsoft.com/office/drawing/2014/main" xmlns="" id="{7D8A25AA-2328-F3CC-E206-5C4ED0BCD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4650" y="4270825"/>
              <a:ext cx="325649" cy="896443"/>
            </a:xfrm>
            <a:custGeom>
              <a:avLst/>
              <a:gdLst>
                <a:gd name="T0" fmla="*/ 489 w 12924"/>
                <a:gd name="T1" fmla="*/ 0 h 35577"/>
                <a:gd name="T2" fmla="*/ 235 w 12924"/>
                <a:gd name="T3" fmla="*/ 517 h 35577"/>
                <a:gd name="T4" fmla="*/ 7940 w 12924"/>
                <a:gd name="T5" fmla="*/ 10858 h 35577"/>
                <a:gd name="T6" fmla="*/ 9241 w 12924"/>
                <a:gd name="T7" fmla="*/ 18097 h 35577"/>
                <a:gd name="T8" fmla="*/ 9908 w 12924"/>
                <a:gd name="T9" fmla="*/ 26303 h 35577"/>
                <a:gd name="T10" fmla="*/ 12243 w 12924"/>
                <a:gd name="T11" fmla="*/ 35409 h 35577"/>
                <a:gd name="T12" fmla="*/ 12490 w 12924"/>
                <a:gd name="T13" fmla="*/ 35576 h 35577"/>
                <a:gd name="T14" fmla="*/ 12810 w 12924"/>
                <a:gd name="T15" fmla="*/ 35109 h 35577"/>
                <a:gd name="T16" fmla="*/ 9841 w 12924"/>
                <a:gd name="T17" fmla="*/ 18097 h 35577"/>
                <a:gd name="T18" fmla="*/ 8641 w 12924"/>
                <a:gd name="T19" fmla="*/ 10958 h 35577"/>
                <a:gd name="T20" fmla="*/ 5872 w 12924"/>
                <a:gd name="T21" fmla="*/ 5521 h 35577"/>
                <a:gd name="T22" fmla="*/ 702 w 12924"/>
                <a:gd name="T23" fmla="*/ 84 h 35577"/>
                <a:gd name="T24" fmla="*/ 489 w 12924"/>
                <a:gd name="T25" fmla="*/ 0 h 35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1" name="Google Shape;218;p2">
              <a:extLst>
                <a:ext uri="{FF2B5EF4-FFF2-40B4-BE49-F238E27FC236}">
                  <a16:creationId xmlns:a16="http://schemas.microsoft.com/office/drawing/2014/main" xmlns="" id="{29352A4D-48E0-BC60-99AF-D245908AD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9489" y="4463672"/>
              <a:ext cx="54905" cy="89148"/>
            </a:xfrm>
            <a:custGeom>
              <a:avLst/>
              <a:gdLst>
                <a:gd name="T0" fmla="*/ 1288 w 2179"/>
                <a:gd name="T1" fmla="*/ 0 h 3538"/>
                <a:gd name="T2" fmla="*/ 77 w 2179"/>
                <a:gd name="T3" fmla="*/ 3037 h 3538"/>
                <a:gd name="T4" fmla="*/ 77 w 2179"/>
                <a:gd name="T5" fmla="*/ 3171 h 3538"/>
                <a:gd name="T6" fmla="*/ 343 w 2179"/>
                <a:gd name="T7" fmla="*/ 3537 h 3538"/>
                <a:gd name="T8" fmla="*/ 511 w 2179"/>
                <a:gd name="T9" fmla="*/ 3471 h 3538"/>
                <a:gd name="T10" fmla="*/ 2078 w 2179"/>
                <a:gd name="T11" fmla="*/ 1403 h 3538"/>
                <a:gd name="T12" fmla="*/ 1344 w 2179"/>
                <a:gd name="T13" fmla="*/ 2 h 3538"/>
                <a:gd name="T14" fmla="*/ 1288 w 2179"/>
                <a:gd name="T15" fmla="*/ 0 h 3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2" name="Google Shape;219;p2">
              <a:extLst>
                <a:ext uri="{FF2B5EF4-FFF2-40B4-BE49-F238E27FC236}">
                  <a16:creationId xmlns:a16="http://schemas.microsoft.com/office/drawing/2014/main" xmlns="" id="{9635FC3F-914D-E73D-C73C-0AC61867E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3845" y="4468005"/>
              <a:ext cx="86578" cy="46917"/>
            </a:xfrm>
            <a:custGeom>
              <a:avLst/>
              <a:gdLst>
                <a:gd name="T0" fmla="*/ 1421 w 3436"/>
                <a:gd name="T1" fmla="*/ 1 h 1862"/>
                <a:gd name="T2" fmla="*/ 300 w 3436"/>
                <a:gd name="T3" fmla="*/ 564 h 1862"/>
                <a:gd name="T4" fmla="*/ 1034 w 3436"/>
                <a:gd name="T5" fmla="*/ 1765 h 1862"/>
                <a:gd name="T6" fmla="*/ 1624 w 3436"/>
                <a:gd name="T7" fmla="*/ 1862 h 1862"/>
                <a:gd name="T8" fmla="*/ 3269 w 3436"/>
                <a:gd name="T9" fmla="*/ 1364 h 1862"/>
                <a:gd name="T10" fmla="*/ 3369 w 3436"/>
                <a:gd name="T11" fmla="*/ 997 h 1862"/>
                <a:gd name="T12" fmla="*/ 3303 w 3436"/>
                <a:gd name="T13" fmla="*/ 630 h 1862"/>
                <a:gd name="T14" fmla="*/ 1421 w 3436"/>
                <a:gd name="T15" fmla="*/ 1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3" name="Google Shape;220;p2">
              <a:extLst>
                <a:ext uri="{FF2B5EF4-FFF2-40B4-BE49-F238E27FC236}">
                  <a16:creationId xmlns:a16="http://schemas.microsoft.com/office/drawing/2014/main" xmlns="" id="{87180866-2D20-9902-084D-8CBF72AA4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2495" y="4353366"/>
              <a:ext cx="52133" cy="86805"/>
            </a:xfrm>
            <a:custGeom>
              <a:avLst/>
              <a:gdLst>
                <a:gd name="T0" fmla="*/ 1049 w 2069"/>
                <a:gd name="T1" fmla="*/ 0 h 3445"/>
                <a:gd name="T2" fmla="*/ 167 w 2069"/>
                <a:gd name="T3" fmla="*/ 1078 h 3445"/>
                <a:gd name="T4" fmla="*/ 468 w 2069"/>
                <a:gd name="T5" fmla="*/ 3179 h 3445"/>
                <a:gd name="T6" fmla="*/ 701 w 2069"/>
                <a:gd name="T7" fmla="*/ 3312 h 3445"/>
                <a:gd name="T8" fmla="*/ 892 w 2069"/>
                <a:gd name="T9" fmla="*/ 3445 h 3445"/>
                <a:gd name="T10" fmla="*/ 1068 w 2069"/>
                <a:gd name="T11" fmla="*/ 3346 h 3445"/>
                <a:gd name="T12" fmla="*/ 2002 w 2069"/>
                <a:gd name="T13" fmla="*/ 1278 h 3445"/>
                <a:gd name="T14" fmla="*/ 1168 w 2069"/>
                <a:gd name="T15" fmla="*/ 10 h 3445"/>
                <a:gd name="T16" fmla="*/ 1049 w 2069"/>
                <a:gd name="T17" fmla="*/ 0 h 3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4" name="Google Shape;221;p2">
              <a:extLst>
                <a:ext uri="{FF2B5EF4-FFF2-40B4-BE49-F238E27FC236}">
                  <a16:creationId xmlns:a16="http://schemas.microsoft.com/office/drawing/2014/main" xmlns="" id="{D265508A-E05F-97B8-AE4F-FA7D96CD5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1637" y="4373446"/>
              <a:ext cx="80733" cy="48404"/>
            </a:xfrm>
            <a:custGeom>
              <a:avLst/>
              <a:gdLst>
                <a:gd name="T0" fmla="*/ 2084 w 3204"/>
                <a:gd name="T1" fmla="*/ 0 h 1921"/>
                <a:gd name="T2" fmla="*/ 1468 w 3204"/>
                <a:gd name="T3" fmla="*/ 47 h 1921"/>
                <a:gd name="T4" fmla="*/ 201 w 3204"/>
                <a:gd name="T5" fmla="*/ 881 h 1921"/>
                <a:gd name="T6" fmla="*/ 1235 w 3204"/>
                <a:gd name="T7" fmla="*/ 1915 h 1921"/>
                <a:gd name="T8" fmla="*/ 1349 w 3204"/>
                <a:gd name="T9" fmla="*/ 1920 h 1921"/>
                <a:gd name="T10" fmla="*/ 3103 w 3204"/>
                <a:gd name="T11" fmla="*/ 948 h 1921"/>
                <a:gd name="T12" fmla="*/ 3103 w 3204"/>
                <a:gd name="T13" fmla="*/ 581 h 1921"/>
                <a:gd name="T14" fmla="*/ 3003 w 3204"/>
                <a:gd name="T15" fmla="*/ 214 h 1921"/>
                <a:gd name="T16" fmla="*/ 2084 w 3204"/>
                <a:gd name="T17" fmla="*/ 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5" name="Google Shape;222;p2">
              <a:extLst>
                <a:ext uri="{FF2B5EF4-FFF2-40B4-BE49-F238E27FC236}">
                  <a16:creationId xmlns:a16="http://schemas.microsoft.com/office/drawing/2014/main" xmlns="" id="{DC915654-80F7-20D8-3D7D-F1D035D37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0231" y="4260999"/>
              <a:ext cx="36914" cy="74130"/>
            </a:xfrm>
            <a:custGeom>
              <a:avLst/>
              <a:gdLst>
                <a:gd name="T0" fmla="*/ 669 w 1465"/>
                <a:gd name="T1" fmla="*/ 1 h 2942"/>
                <a:gd name="T2" fmla="*/ 30 w 1465"/>
                <a:gd name="T3" fmla="*/ 1108 h 2942"/>
                <a:gd name="T4" fmla="*/ 497 w 1465"/>
                <a:gd name="T5" fmla="*/ 2442 h 2942"/>
                <a:gd name="T6" fmla="*/ 530 w 1465"/>
                <a:gd name="T7" fmla="*/ 2575 h 2942"/>
                <a:gd name="T8" fmla="*/ 792 w 1465"/>
                <a:gd name="T9" fmla="*/ 2942 h 2942"/>
                <a:gd name="T10" fmla="*/ 964 w 1465"/>
                <a:gd name="T11" fmla="*/ 2876 h 2942"/>
                <a:gd name="T12" fmla="*/ 1464 w 1465"/>
                <a:gd name="T13" fmla="*/ 1308 h 2942"/>
                <a:gd name="T14" fmla="*/ 864 w 1465"/>
                <a:gd name="T15" fmla="*/ 40 h 2942"/>
                <a:gd name="T16" fmla="*/ 669 w 1465"/>
                <a:gd name="T17" fmla="*/ 1 h 2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6" name="Google Shape;223;p2">
              <a:extLst>
                <a:ext uri="{FF2B5EF4-FFF2-40B4-BE49-F238E27FC236}">
                  <a16:creationId xmlns:a16="http://schemas.microsoft.com/office/drawing/2014/main" xmlns="" id="{E8BF1565-CA32-1317-9D13-E30B04727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845" y="4303554"/>
              <a:ext cx="68965" cy="47119"/>
            </a:xfrm>
            <a:custGeom>
              <a:avLst/>
              <a:gdLst>
                <a:gd name="T0" fmla="*/ 1780 w 2737"/>
                <a:gd name="T1" fmla="*/ 1 h 1870"/>
                <a:gd name="T2" fmla="*/ 1 w 2737"/>
                <a:gd name="T3" fmla="*/ 1253 h 1870"/>
                <a:gd name="T4" fmla="*/ 804 w 2737"/>
                <a:gd name="T5" fmla="*/ 1870 h 1870"/>
                <a:gd name="T6" fmla="*/ 1002 w 2737"/>
                <a:gd name="T7" fmla="*/ 1854 h 1870"/>
                <a:gd name="T8" fmla="*/ 2536 w 2737"/>
                <a:gd name="T9" fmla="*/ 553 h 1870"/>
                <a:gd name="T10" fmla="*/ 2536 w 2737"/>
                <a:gd name="T11" fmla="*/ 152 h 1870"/>
                <a:gd name="T12" fmla="*/ 1780 w 2737"/>
                <a:gd name="T13" fmla="*/ 1 h 1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7" name="Google Shape;224;p2">
              <a:extLst>
                <a:ext uri="{FF2B5EF4-FFF2-40B4-BE49-F238E27FC236}">
                  <a16:creationId xmlns:a16="http://schemas.microsoft.com/office/drawing/2014/main" xmlns="" id="{3B7C8B13-F2B0-30CE-68F7-6D6DBFBA2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6001" y="4222802"/>
              <a:ext cx="62237" cy="61910"/>
            </a:xfrm>
            <a:custGeom>
              <a:avLst/>
              <a:gdLst>
                <a:gd name="T0" fmla="*/ 798 w 2470"/>
                <a:gd name="T1" fmla="*/ 0 h 2457"/>
                <a:gd name="T2" fmla="*/ 568 w 2470"/>
                <a:gd name="T3" fmla="*/ 55 h 2457"/>
                <a:gd name="T4" fmla="*/ 534 w 2470"/>
                <a:gd name="T5" fmla="*/ 1489 h 2457"/>
                <a:gd name="T6" fmla="*/ 2035 w 2470"/>
                <a:gd name="T7" fmla="*/ 2390 h 2457"/>
                <a:gd name="T8" fmla="*/ 2222 w 2470"/>
                <a:gd name="T9" fmla="*/ 2457 h 2457"/>
                <a:gd name="T10" fmla="*/ 2469 w 2470"/>
                <a:gd name="T11" fmla="*/ 2190 h 2457"/>
                <a:gd name="T12" fmla="*/ 1802 w 2470"/>
                <a:gd name="T13" fmla="*/ 722 h 2457"/>
                <a:gd name="T14" fmla="*/ 798 w 2470"/>
                <a:gd name="T15" fmla="*/ 0 h 2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18" name="Google Shape;225;p2">
            <a:extLst>
              <a:ext uri="{FF2B5EF4-FFF2-40B4-BE49-F238E27FC236}">
                <a16:creationId xmlns:a16="http://schemas.microsoft.com/office/drawing/2014/main" xmlns="" id="{8E41F9F1-166A-5D11-F667-3A57DE4FD491}"/>
              </a:ext>
            </a:extLst>
          </p:cNvPr>
          <p:cNvSpPr/>
          <p:nvPr/>
        </p:nvSpPr>
        <p:spPr>
          <a:xfrm>
            <a:off x="8040688" y="5865813"/>
            <a:ext cx="547687" cy="1174750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19" name="Google Shape;226;p2">
            <a:extLst>
              <a:ext uri="{FF2B5EF4-FFF2-40B4-BE49-F238E27FC236}">
                <a16:creationId xmlns:a16="http://schemas.microsoft.com/office/drawing/2014/main" xmlns="" id="{B9DD3608-92DD-0EE1-2BFF-64778DBBF4FA}"/>
              </a:ext>
            </a:extLst>
          </p:cNvPr>
          <p:cNvSpPr>
            <a:spLocks/>
          </p:cNvSpPr>
          <p:nvPr/>
        </p:nvSpPr>
        <p:spPr bwMode="auto">
          <a:xfrm>
            <a:off x="8032750" y="5951538"/>
            <a:ext cx="485775" cy="1187450"/>
          </a:xfrm>
          <a:custGeom>
            <a:avLst/>
            <a:gdLst>
              <a:gd name="T0" fmla="*/ 18746 w 19289"/>
              <a:gd name="T1" fmla="*/ 0 h 35383"/>
              <a:gd name="T2" fmla="*/ 18429 w 19289"/>
              <a:gd name="T3" fmla="*/ 223 h 35383"/>
              <a:gd name="T4" fmla="*/ 11524 w 19289"/>
              <a:gd name="T5" fmla="*/ 15601 h 35383"/>
              <a:gd name="T6" fmla="*/ 8522 w 19289"/>
              <a:gd name="T7" fmla="*/ 23506 h 35383"/>
              <a:gd name="T8" fmla="*/ 5486 w 19289"/>
              <a:gd name="T9" fmla="*/ 29377 h 35383"/>
              <a:gd name="T10" fmla="*/ 316 w 19289"/>
              <a:gd name="T11" fmla="*/ 34681 h 35383"/>
              <a:gd name="T12" fmla="*/ 645 w 19289"/>
              <a:gd name="T13" fmla="*/ 35383 h 35383"/>
              <a:gd name="T14" fmla="*/ 916 w 19289"/>
              <a:gd name="T15" fmla="*/ 35281 h 35383"/>
              <a:gd name="T16" fmla="*/ 8789 w 19289"/>
              <a:gd name="T17" fmla="*/ 25141 h 35383"/>
              <a:gd name="T18" fmla="*/ 11724 w 19289"/>
              <a:gd name="T19" fmla="*/ 17335 h 35383"/>
              <a:gd name="T20" fmla="*/ 15060 w 19289"/>
              <a:gd name="T21" fmla="*/ 9396 h 35383"/>
              <a:gd name="T22" fmla="*/ 19129 w 19289"/>
              <a:gd name="T23" fmla="*/ 623 h 35383"/>
              <a:gd name="T24" fmla="*/ 18746 w 19289"/>
              <a:gd name="T25" fmla="*/ 0 h 35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20" name="Google Shape;227;p2">
            <a:extLst>
              <a:ext uri="{FF2B5EF4-FFF2-40B4-BE49-F238E27FC236}">
                <a16:creationId xmlns:a16="http://schemas.microsoft.com/office/drawing/2014/main" xmlns="" id="{D75BA53A-11E0-AA4F-B2A9-637654EE5EDD}"/>
              </a:ext>
            </a:extLst>
          </p:cNvPr>
          <p:cNvSpPr>
            <a:spLocks/>
          </p:cNvSpPr>
          <p:nvPr/>
        </p:nvSpPr>
        <p:spPr bwMode="auto">
          <a:xfrm>
            <a:off x="8361363" y="6049963"/>
            <a:ext cx="169862" cy="187325"/>
          </a:xfrm>
          <a:custGeom>
            <a:avLst/>
            <a:gdLst>
              <a:gd name="T0" fmla="*/ 521 w 6748"/>
              <a:gd name="T1" fmla="*/ 0 h 5579"/>
              <a:gd name="T2" fmla="*/ 122 w 6748"/>
              <a:gd name="T3" fmla="*/ 498 h 5579"/>
              <a:gd name="T4" fmla="*/ 1657 w 6748"/>
              <a:gd name="T5" fmla="*/ 5268 h 5579"/>
              <a:gd name="T6" fmla="*/ 2058 w 6748"/>
              <a:gd name="T7" fmla="*/ 5578 h 5579"/>
              <a:gd name="T8" fmla="*/ 2257 w 6748"/>
              <a:gd name="T9" fmla="*/ 5535 h 5579"/>
              <a:gd name="T10" fmla="*/ 6293 w 6748"/>
              <a:gd name="T11" fmla="*/ 3733 h 5579"/>
              <a:gd name="T12" fmla="*/ 6200 w 6748"/>
              <a:gd name="T13" fmla="*/ 2910 h 5579"/>
              <a:gd name="T14" fmla="*/ 6060 w 6748"/>
              <a:gd name="T15" fmla="*/ 2933 h 5579"/>
              <a:gd name="T16" fmla="*/ 2369 w 6748"/>
              <a:gd name="T17" fmla="*/ 4549 h 5579"/>
              <a:gd name="T18" fmla="*/ 2369 w 6748"/>
              <a:gd name="T19" fmla="*/ 4549 h 5579"/>
              <a:gd name="T20" fmla="*/ 923 w 6748"/>
              <a:gd name="T21" fmla="*/ 264 h 5579"/>
              <a:gd name="T22" fmla="*/ 521 w 6748"/>
              <a:gd name="T23" fmla="*/ 0 h 5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21" name="Google Shape;228;p2">
            <a:extLst>
              <a:ext uri="{FF2B5EF4-FFF2-40B4-BE49-F238E27FC236}">
                <a16:creationId xmlns:a16="http://schemas.microsoft.com/office/drawing/2014/main" xmlns="" id="{2ABD5289-679B-5AF8-4444-9D791C545C3E}"/>
              </a:ext>
            </a:extLst>
          </p:cNvPr>
          <p:cNvSpPr>
            <a:spLocks/>
          </p:cNvSpPr>
          <p:nvPr/>
        </p:nvSpPr>
        <p:spPr bwMode="auto">
          <a:xfrm>
            <a:off x="8296275" y="6156325"/>
            <a:ext cx="236538" cy="242888"/>
          </a:xfrm>
          <a:custGeom>
            <a:avLst/>
            <a:gdLst>
              <a:gd name="T0" fmla="*/ 515 w 9371"/>
              <a:gd name="T1" fmla="*/ 0 h 7250"/>
              <a:gd name="T2" fmla="*/ 100 w 9371"/>
              <a:gd name="T3" fmla="*/ 522 h 7250"/>
              <a:gd name="T4" fmla="*/ 2235 w 9371"/>
              <a:gd name="T5" fmla="*/ 6826 h 7250"/>
              <a:gd name="T6" fmla="*/ 2669 w 9371"/>
              <a:gd name="T7" fmla="*/ 7226 h 7250"/>
              <a:gd name="T8" fmla="*/ 3192 w 9371"/>
              <a:gd name="T9" fmla="*/ 7250 h 7250"/>
              <a:gd name="T10" fmla="*/ 8973 w 9371"/>
              <a:gd name="T11" fmla="*/ 5225 h 7250"/>
              <a:gd name="T12" fmla="*/ 8745 w 9371"/>
              <a:gd name="T13" fmla="*/ 4434 h 7250"/>
              <a:gd name="T14" fmla="*/ 8540 w 9371"/>
              <a:gd name="T15" fmla="*/ 4491 h 7250"/>
              <a:gd name="T16" fmla="*/ 3174 w 9371"/>
              <a:gd name="T17" fmla="*/ 6416 h 7250"/>
              <a:gd name="T18" fmla="*/ 3016 w 9371"/>
              <a:gd name="T19" fmla="*/ 6414 h 7250"/>
              <a:gd name="T20" fmla="*/ 3016 w 9371"/>
              <a:gd name="T21" fmla="*/ 6414 h 7250"/>
              <a:gd name="T22" fmla="*/ 901 w 9371"/>
              <a:gd name="T23" fmla="*/ 288 h 7250"/>
              <a:gd name="T24" fmla="*/ 515 w 9371"/>
              <a:gd name="T25" fmla="*/ 0 h 7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22" name="Google Shape;229;p2">
            <a:extLst>
              <a:ext uri="{FF2B5EF4-FFF2-40B4-BE49-F238E27FC236}">
                <a16:creationId xmlns:a16="http://schemas.microsoft.com/office/drawing/2014/main" xmlns="" id="{ACFB972E-A60C-2710-6989-9AF6C004521B}"/>
              </a:ext>
            </a:extLst>
          </p:cNvPr>
          <p:cNvSpPr>
            <a:spLocks/>
          </p:cNvSpPr>
          <p:nvPr/>
        </p:nvSpPr>
        <p:spPr bwMode="auto">
          <a:xfrm>
            <a:off x="8213725" y="6272213"/>
            <a:ext cx="327025" cy="298450"/>
          </a:xfrm>
          <a:custGeom>
            <a:avLst/>
            <a:gdLst>
              <a:gd name="T0" fmla="*/ 515 w 12946"/>
              <a:gd name="T1" fmla="*/ 1 h 8870"/>
              <a:gd name="T2" fmla="*/ 100 w 12946"/>
              <a:gd name="T3" fmla="*/ 522 h 8870"/>
              <a:gd name="T4" fmla="*/ 3403 w 12946"/>
              <a:gd name="T5" fmla="*/ 8661 h 8870"/>
              <a:gd name="T6" fmla="*/ 3782 w 12946"/>
              <a:gd name="T7" fmla="*/ 8869 h 8870"/>
              <a:gd name="T8" fmla="*/ 3870 w 12946"/>
              <a:gd name="T9" fmla="*/ 8861 h 8870"/>
              <a:gd name="T10" fmla="*/ 12443 w 12946"/>
              <a:gd name="T11" fmla="*/ 6559 h 8870"/>
              <a:gd name="T12" fmla="*/ 12333 w 12946"/>
              <a:gd name="T13" fmla="*/ 5750 h 8870"/>
              <a:gd name="T14" fmla="*/ 12242 w 12946"/>
              <a:gd name="T15" fmla="*/ 5759 h 8870"/>
              <a:gd name="T16" fmla="*/ 3966 w 12946"/>
              <a:gd name="T17" fmla="*/ 7971 h 8870"/>
              <a:gd name="T18" fmla="*/ 3966 w 12946"/>
              <a:gd name="T19" fmla="*/ 7971 h 8870"/>
              <a:gd name="T20" fmla="*/ 901 w 12946"/>
              <a:gd name="T21" fmla="*/ 288 h 8870"/>
              <a:gd name="T22" fmla="*/ 515 w 12946"/>
              <a:gd name="T23" fmla="*/ 1 h 8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23" name="Google Shape;230;p2">
            <a:extLst>
              <a:ext uri="{FF2B5EF4-FFF2-40B4-BE49-F238E27FC236}">
                <a16:creationId xmlns:a16="http://schemas.microsoft.com/office/drawing/2014/main" xmlns="" id="{9237700A-5479-7316-6E71-132CED212E72}"/>
              </a:ext>
            </a:extLst>
          </p:cNvPr>
          <p:cNvSpPr>
            <a:spLocks/>
          </p:cNvSpPr>
          <p:nvPr/>
        </p:nvSpPr>
        <p:spPr bwMode="auto">
          <a:xfrm>
            <a:off x="8148638" y="6496050"/>
            <a:ext cx="376237" cy="279400"/>
          </a:xfrm>
          <a:custGeom>
            <a:avLst/>
            <a:gdLst>
              <a:gd name="T0" fmla="*/ 511 w 14934"/>
              <a:gd name="T1" fmla="*/ 1 h 8321"/>
              <a:gd name="T2" fmla="*/ 121 w 14934"/>
              <a:gd name="T3" fmla="*/ 522 h 8321"/>
              <a:gd name="T4" fmla="*/ 3690 w 14934"/>
              <a:gd name="T5" fmla="*/ 8027 h 8321"/>
              <a:gd name="T6" fmla="*/ 4097 w 14934"/>
              <a:gd name="T7" fmla="*/ 8321 h 8321"/>
              <a:gd name="T8" fmla="*/ 4224 w 14934"/>
              <a:gd name="T9" fmla="*/ 8294 h 8321"/>
              <a:gd name="T10" fmla="*/ 14431 w 14934"/>
              <a:gd name="T11" fmla="*/ 4291 h 8321"/>
              <a:gd name="T12" fmla="*/ 14288 w 14934"/>
              <a:gd name="T13" fmla="*/ 3482 h 8321"/>
              <a:gd name="T14" fmla="*/ 14197 w 14934"/>
              <a:gd name="T15" fmla="*/ 3491 h 8321"/>
              <a:gd name="T16" fmla="*/ 4322 w 14934"/>
              <a:gd name="T17" fmla="*/ 7361 h 8321"/>
              <a:gd name="T18" fmla="*/ 4322 w 14934"/>
              <a:gd name="T19" fmla="*/ 7361 h 8321"/>
              <a:gd name="T20" fmla="*/ 921 w 14934"/>
              <a:gd name="T21" fmla="*/ 288 h 8321"/>
              <a:gd name="T22" fmla="*/ 511 w 14934"/>
              <a:gd name="T23" fmla="*/ 1 h 8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24" name="Google Shape;231;p2">
            <a:extLst>
              <a:ext uri="{FF2B5EF4-FFF2-40B4-BE49-F238E27FC236}">
                <a16:creationId xmlns:a16="http://schemas.microsoft.com/office/drawing/2014/main" xmlns="" id="{91844980-DADD-DD25-AC38-F3F030453600}"/>
              </a:ext>
            </a:extLst>
          </p:cNvPr>
          <p:cNvSpPr>
            <a:spLocks/>
          </p:cNvSpPr>
          <p:nvPr/>
        </p:nvSpPr>
        <p:spPr bwMode="auto">
          <a:xfrm>
            <a:off x="8131175" y="6740525"/>
            <a:ext cx="234950" cy="198438"/>
          </a:xfrm>
          <a:custGeom>
            <a:avLst/>
            <a:gdLst>
              <a:gd name="T0" fmla="*/ 561 w 9335"/>
              <a:gd name="T1" fmla="*/ 0 h 5930"/>
              <a:gd name="T2" fmla="*/ 183 w 9335"/>
              <a:gd name="T3" fmla="*/ 609 h 5930"/>
              <a:gd name="T4" fmla="*/ 1851 w 9335"/>
              <a:gd name="T5" fmla="*/ 5612 h 5930"/>
              <a:gd name="T6" fmla="*/ 2264 w 9335"/>
              <a:gd name="T7" fmla="*/ 5930 h 5930"/>
              <a:gd name="T8" fmla="*/ 2385 w 9335"/>
              <a:gd name="T9" fmla="*/ 5913 h 5930"/>
              <a:gd name="T10" fmla="*/ 8889 w 9335"/>
              <a:gd name="T11" fmla="*/ 2977 h 5930"/>
              <a:gd name="T12" fmla="*/ 8842 w 9335"/>
              <a:gd name="T13" fmla="*/ 2145 h 5930"/>
              <a:gd name="T14" fmla="*/ 8689 w 9335"/>
              <a:gd name="T15" fmla="*/ 2177 h 5930"/>
              <a:gd name="T16" fmla="*/ 2540 w 9335"/>
              <a:gd name="T17" fmla="*/ 4975 h 5930"/>
              <a:gd name="T18" fmla="*/ 2540 w 9335"/>
              <a:gd name="T19" fmla="*/ 4975 h 5930"/>
              <a:gd name="T20" fmla="*/ 884 w 9335"/>
              <a:gd name="T21" fmla="*/ 209 h 5930"/>
              <a:gd name="T22" fmla="*/ 561 w 9335"/>
              <a:gd name="T23" fmla="*/ 0 h 5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25" name="Google Shape;232;p2">
            <a:extLst>
              <a:ext uri="{FF2B5EF4-FFF2-40B4-BE49-F238E27FC236}">
                <a16:creationId xmlns:a16="http://schemas.microsoft.com/office/drawing/2014/main" xmlns="" id="{64905C79-3F88-30D5-B2B1-95C5C456D310}"/>
              </a:ext>
            </a:extLst>
          </p:cNvPr>
          <p:cNvSpPr>
            <a:spLocks/>
          </p:cNvSpPr>
          <p:nvPr/>
        </p:nvSpPr>
        <p:spPr bwMode="auto">
          <a:xfrm>
            <a:off x="8172450" y="6384925"/>
            <a:ext cx="26988" cy="28575"/>
          </a:xfrm>
          <a:custGeom>
            <a:avLst/>
            <a:gdLst>
              <a:gd name="T0" fmla="*/ 534 w 1068"/>
              <a:gd name="T1" fmla="*/ 0 h 835"/>
              <a:gd name="T2" fmla="*/ 534 w 1068"/>
              <a:gd name="T3" fmla="*/ 834 h 835"/>
              <a:gd name="T4" fmla="*/ 534 w 1068"/>
              <a:gd name="T5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26" name="Google Shape;233;p2">
            <a:extLst>
              <a:ext uri="{FF2B5EF4-FFF2-40B4-BE49-F238E27FC236}">
                <a16:creationId xmlns:a16="http://schemas.microsoft.com/office/drawing/2014/main" xmlns="" id="{49FDDA97-51D7-BD21-2808-8813C11894AD}"/>
              </a:ext>
            </a:extLst>
          </p:cNvPr>
          <p:cNvSpPr>
            <a:spLocks/>
          </p:cNvSpPr>
          <p:nvPr/>
        </p:nvSpPr>
        <p:spPr bwMode="auto">
          <a:xfrm>
            <a:off x="8142288" y="6423025"/>
            <a:ext cx="26987" cy="26988"/>
          </a:xfrm>
          <a:custGeom>
            <a:avLst/>
            <a:gdLst>
              <a:gd name="T0" fmla="*/ 500 w 1035"/>
              <a:gd name="T1" fmla="*/ 1 h 835"/>
              <a:gd name="T2" fmla="*/ 500 w 1035"/>
              <a:gd name="T3" fmla="*/ 835 h 835"/>
              <a:gd name="T4" fmla="*/ 500 w 1035"/>
              <a:gd name="T5" fmla="*/ 1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27" name="Google Shape;234;p2">
            <a:extLst>
              <a:ext uri="{FF2B5EF4-FFF2-40B4-BE49-F238E27FC236}">
                <a16:creationId xmlns:a16="http://schemas.microsoft.com/office/drawing/2014/main" xmlns="" id="{53751CC2-1D05-CE44-C94E-FE978A02551A}"/>
              </a:ext>
            </a:extLst>
          </p:cNvPr>
          <p:cNvSpPr>
            <a:spLocks/>
          </p:cNvSpPr>
          <p:nvPr/>
        </p:nvSpPr>
        <p:spPr bwMode="auto">
          <a:xfrm>
            <a:off x="8131175" y="6356350"/>
            <a:ext cx="26988" cy="28575"/>
          </a:xfrm>
          <a:custGeom>
            <a:avLst/>
            <a:gdLst>
              <a:gd name="T0" fmla="*/ 534 w 1068"/>
              <a:gd name="T1" fmla="*/ 1 h 835"/>
              <a:gd name="T2" fmla="*/ 534 w 1068"/>
              <a:gd name="T3" fmla="*/ 835 h 835"/>
              <a:gd name="T4" fmla="*/ 534 w 1068"/>
              <a:gd name="T5" fmla="*/ 1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28" name="Google Shape;235;p2">
            <a:extLst>
              <a:ext uri="{FF2B5EF4-FFF2-40B4-BE49-F238E27FC236}">
                <a16:creationId xmlns:a16="http://schemas.microsoft.com/office/drawing/2014/main" xmlns="" id="{14C5967F-A90E-1FDB-D950-D0CD594EA5CA}"/>
              </a:ext>
            </a:extLst>
          </p:cNvPr>
          <p:cNvSpPr>
            <a:spLocks/>
          </p:cNvSpPr>
          <p:nvPr/>
        </p:nvSpPr>
        <p:spPr bwMode="auto">
          <a:xfrm>
            <a:off x="8451850" y="6553200"/>
            <a:ext cx="26988" cy="28575"/>
          </a:xfrm>
          <a:custGeom>
            <a:avLst/>
            <a:gdLst>
              <a:gd name="T0" fmla="*/ 534 w 1035"/>
              <a:gd name="T1" fmla="*/ 1 h 835"/>
              <a:gd name="T2" fmla="*/ 534 w 1035"/>
              <a:gd name="T3" fmla="*/ 835 h 835"/>
              <a:gd name="T4" fmla="*/ 534 w 1035"/>
              <a:gd name="T5" fmla="*/ 1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29" name="Google Shape;236;p2">
            <a:extLst>
              <a:ext uri="{FF2B5EF4-FFF2-40B4-BE49-F238E27FC236}">
                <a16:creationId xmlns:a16="http://schemas.microsoft.com/office/drawing/2014/main" xmlns="" id="{E5F0C1EE-5DB4-C135-FF03-77BE5A68072C}"/>
              </a:ext>
            </a:extLst>
          </p:cNvPr>
          <p:cNvSpPr>
            <a:spLocks/>
          </p:cNvSpPr>
          <p:nvPr/>
        </p:nvSpPr>
        <p:spPr bwMode="auto">
          <a:xfrm>
            <a:off x="8420100" y="6586538"/>
            <a:ext cx="25400" cy="26987"/>
          </a:xfrm>
          <a:custGeom>
            <a:avLst/>
            <a:gdLst>
              <a:gd name="T0" fmla="*/ 501 w 1035"/>
              <a:gd name="T1" fmla="*/ 0 h 802"/>
              <a:gd name="T2" fmla="*/ 501 w 1035"/>
              <a:gd name="T3" fmla="*/ 801 h 802"/>
              <a:gd name="T4" fmla="*/ 501 w 1035"/>
              <a:gd name="T5" fmla="*/ 0 h 8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30" name="Google Shape;237;p2">
            <a:extLst>
              <a:ext uri="{FF2B5EF4-FFF2-40B4-BE49-F238E27FC236}">
                <a16:creationId xmlns:a16="http://schemas.microsoft.com/office/drawing/2014/main" xmlns="" id="{DA7FCBEC-7023-4AFE-1E1B-55CC084C8CEC}"/>
              </a:ext>
            </a:extLst>
          </p:cNvPr>
          <p:cNvSpPr>
            <a:spLocks/>
          </p:cNvSpPr>
          <p:nvPr/>
        </p:nvSpPr>
        <p:spPr bwMode="auto">
          <a:xfrm>
            <a:off x="8326438" y="6875463"/>
            <a:ext cx="25400" cy="26987"/>
          </a:xfrm>
          <a:custGeom>
            <a:avLst/>
            <a:gdLst>
              <a:gd name="T0" fmla="*/ 535 w 1035"/>
              <a:gd name="T1" fmla="*/ 0 h 835"/>
              <a:gd name="T2" fmla="*/ 535 w 1035"/>
              <a:gd name="T3" fmla="*/ 834 h 835"/>
              <a:gd name="T4" fmla="*/ 535 w 1035"/>
              <a:gd name="T5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31" name="Google Shape;238;p2">
            <a:extLst>
              <a:ext uri="{FF2B5EF4-FFF2-40B4-BE49-F238E27FC236}">
                <a16:creationId xmlns:a16="http://schemas.microsoft.com/office/drawing/2014/main" xmlns="" id="{98B9F7BC-C785-D636-FCE2-01044F61433A}"/>
              </a:ext>
            </a:extLst>
          </p:cNvPr>
          <p:cNvSpPr>
            <a:spLocks/>
          </p:cNvSpPr>
          <p:nvPr/>
        </p:nvSpPr>
        <p:spPr bwMode="auto">
          <a:xfrm>
            <a:off x="8291513" y="6911975"/>
            <a:ext cx="25400" cy="26988"/>
          </a:xfrm>
          <a:custGeom>
            <a:avLst/>
            <a:gdLst>
              <a:gd name="T0" fmla="*/ 501 w 1035"/>
              <a:gd name="T1" fmla="*/ 0 h 801"/>
              <a:gd name="T2" fmla="*/ 501 w 1035"/>
              <a:gd name="T3" fmla="*/ 801 h 801"/>
              <a:gd name="T4" fmla="*/ 501 w 1035"/>
              <a:gd name="T5" fmla="*/ 0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32" name="Google Shape;239;p2">
            <a:extLst>
              <a:ext uri="{FF2B5EF4-FFF2-40B4-BE49-F238E27FC236}">
                <a16:creationId xmlns:a16="http://schemas.microsoft.com/office/drawing/2014/main" xmlns="" id="{E128E5E9-BAEB-7F49-5675-A9AB064DBAA0}"/>
              </a:ext>
            </a:extLst>
          </p:cNvPr>
          <p:cNvSpPr>
            <a:spLocks/>
          </p:cNvSpPr>
          <p:nvPr/>
        </p:nvSpPr>
        <p:spPr bwMode="auto">
          <a:xfrm>
            <a:off x="8285163" y="6330950"/>
            <a:ext cx="25400" cy="26988"/>
          </a:xfrm>
          <a:custGeom>
            <a:avLst/>
            <a:gdLst>
              <a:gd name="T0" fmla="*/ 534 w 1035"/>
              <a:gd name="T1" fmla="*/ 0 h 801"/>
              <a:gd name="T2" fmla="*/ 534 w 1035"/>
              <a:gd name="T3" fmla="*/ 801 h 801"/>
              <a:gd name="T4" fmla="*/ 534 w 1035"/>
              <a:gd name="T5" fmla="*/ 0 h 8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33" name="Google Shape;240;p2">
            <a:extLst>
              <a:ext uri="{FF2B5EF4-FFF2-40B4-BE49-F238E27FC236}">
                <a16:creationId xmlns:a16="http://schemas.microsoft.com/office/drawing/2014/main" xmlns="" id="{12CBBA66-E6D2-3ED8-FD01-05F8FB1AC7B4}"/>
              </a:ext>
            </a:extLst>
          </p:cNvPr>
          <p:cNvSpPr>
            <a:spLocks/>
          </p:cNvSpPr>
          <p:nvPr/>
        </p:nvSpPr>
        <p:spPr bwMode="auto">
          <a:xfrm>
            <a:off x="8266113" y="6265863"/>
            <a:ext cx="26987" cy="26987"/>
          </a:xfrm>
          <a:custGeom>
            <a:avLst/>
            <a:gdLst>
              <a:gd name="T0" fmla="*/ 534 w 1068"/>
              <a:gd name="T1" fmla="*/ 1 h 802"/>
              <a:gd name="T2" fmla="*/ 534 w 1068"/>
              <a:gd name="T3" fmla="*/ 802 h 802"/>
              <a:gd name="T4" fmla="*/ 534 w 1068"/>
              <a:gd name="T5" fmla="*/ 1 h 8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34" name="Google Shape;241;p2">
            <a:extLst>
              <a:ext uri="{FF2B5EF4-FFF2-40B4-BE49-F238E27FC236}">
                <a16:creationId xmlns:a16="http://schemas.microsoft.com/office/drawing/2014/main" xmlns="" id="{9CAE7277-B86B-38F3-D212-1081C52E7B34}"/>
              </a:ext>
            </a:extLst>
          </p:cNvPr>
          <p:cNvSpPr>
            <a:spLocks/>
          </p:cNvSpPr>
          <p:nvPr/>
        </p:nvSpPr>
        <p:spPr bwMode="auto">
          <a:xfrm>
            <a:off x="8504238" y="6213475"/>
            <a:ext cx="25400" cy="28575"/>
          </a:xfrm>
          <a:custGeom>
            <a:avLst/>
            <a:gdLst>
              <a:gd name="T0" fmla="*/ 534 w 1035"/>
              <a:gd name="T1" fmla="*/ 1 h 835"/>
              <a:gd name="T2" fmla="*/ 534 w 1035"/>
              <a:gd name="T3" fmla="*/ 834 h 835"/>
              <a:gd name="T4" fmla="*/ 534 w 1035"/>
              <a:gd name="T5" fmla="*/ 1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35" name="Google Shape;242;p2">
            <a:extLst>
              <a:ext uri="{FF2B5EF4-FFF2-40B4-BE49-F238E27FC236}">
                <a16:creationId xmlns:a16="http://schemas.microsoft.com/office/drawing/2014/main" xmlns="" id="{EBFF75C2-9B0E-4CFF-E3C6-4E10832070E1}"/>
              </a:ext>
            </a:extLst>
          </p:cNvPr>
          <p:cNvSpPr>
            <a:spLocks/>
          </p:cNvSpPr>
          <p:nvPr/>
        </p:nvSpPr>
        <p:spPr bwMode="auto">
          <a:xfrm>
            <a:off x="8462963" y="6254750"/>
            <a:ext cx="26987" cy="26988"/>
          </a:xfrm>
          <a:custGeom>
            <a:avLst/>
            <a:gdLst>
              <a:gd name="T0" fmla="*/ 534 w 1035"/>
              <a:gd name="T1" fmla="*/ 0 h 835"/>
              <a:gd name="T2" fmla="*/ 534 w 1035"/>
              <a:gd name="T3" fmla="*/ 834 h 835"/>
              <a:gd name="T4" fmla="*/ 534 w 1035"/>
              <a:gd name="T5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36" name="Google Shape;243;p2">
            <a:extLst>
              <a:ext uri="{FF2B5EF4-FFF2-40B4-BE49-F238E27FC236}">
                <a16:creationId xmlns:a16="http://schemas.microsoft.com/office/drawing/2014/main" xmlns="" id="{064E6EE9-47AB-70B8-BBA3-B855B344C1AF}"/>
              </a:ext>
            </a:extLst>
          </p:cNvPr>
          <p:cNvSpPr>
            <a:spLocks/>
          </p:cNvSpPr>
          <p:nvPr/>
        </p:nvSpPr>
        <p:spPr bwMode="auto">
          <a:xfrm>
            <a:off x="8413750" y="6016625"/>
            <a:ext cx="26988" cy="28575"/>
          </a:xfrm>
          <a:custGeom>
            <a:avLst/>
            <a:gdLst>
              <a:gd name="T0" fmla="*/ 534 w 1068"/>
              <a:gd name="T1" fmla="*/ 1 h 835"/>
              <a:gd name="T2" fmla="*/ 534 w 1068"/>
              <a:gd name="T3" fmla="*/ 835 h 835"/>
              <a:gd name="T4" fmla="*/ 534 w 1068"/>
              <a:gd name="T5" fmla="*/ 1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37" name="Google Shape;244;p2">
            <a:extLst>
              <a:ext uri="{FF2B5EF4-FFF2-40B4-BE49-F238E27FC236}">
                <a16:creationId xmlns:a16="http://schemas.microsoft.com/office/drawing/2014/main" xmlns="" id="{0A49718F-37A0-38BB-E1BC-922AC8D01E00}"/>
              </a:ext>
            </a:extLst>
          </p:cNvPr>
          <p:cNvSpPr>
            <a:spLocks/>
          </p:cNvSpPr>
          <p:nvPr/>
        </p:nvSpPr>
        <p:spPr bwMode="auto">
          <a:xfrm>
            <a:off x="8440738" y="5957888"/>
            <a:ext cx="26987" cy="28575"/>
          </a:xfrm>
          <a:custGeom>
            <a:avLst/>
            <a:gdLst>
              <a:gd name="T0" fmla="*/ 535 w 1035"/>
              <a:gd name="T1" fmla="*/ 0 h 834"/>
              <a:gd name="T2" fmla="*/ 535 w 1035"/>
              <a:gd name="T3" fmla="*/ 834 h 834"/>
              <a:gd name="T4" fmla="*/ 535 w 1035"/>
              <a:gd name="T5" fmla="*/ 0 h 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38" name="Google Shape;245;p2">
            <a:extLst>
              <a:ext uri="{FF2B5EF4-FFF2-40B4-BE49-F238E27FC236}">
                <a16:creationId xmlns:a16="http://schemas.microsoft.com/office/drawing/2014/main" xmlns="" id="{AB123EEA-077A-1F1E-702D-0B79AAFDA2B1}"/>
              </a:ext>
            </a:extLst>
          </p:cNvPr>
          <p:cNvSpPr>
            <a:spLocks/>
          </p:cNvSpPr>
          <p:nvPr/>
        </p:nvSpPr>
        <p:spPr bwMode="auto">
          <a:xfrm>
            <a:off x="7532688" y="5894388"/>
            <a:ext cx="685800" cy="1147762"/>
          </a:xfrm>
          <a:custGeom>
            <a:avLst/>
            <a:gdLst>
              <a:gd name="T0" fmla="*/ 3505 w 27230"/>
              <a:gd name="T1" fmla="*/ 0 h 34171"/>
              <a:gd name="T2" fmla="*/ 334 w 27230"/>
              <a:gd name="T3" fmla="*/ 4961 h 34171"/>
              <a:gd name="T4" fmla="*/ 100 w 27230"/>
              <a:gd name="T5" fmla="*/ 11833 h 34171"/>
              <a:gd name="T6" fmla="*/ 5137 w 27230"/>
              <a:gd name="T7" fmla="*/ 14868 h 34171"/>
              <a:gd name="T8" fmla="*/ 1968 w 27230"/>
              <a:gd name="T9" fmla="*/ 16636 h 34171"/>
              <a:gd name="T10" fmla="*/ 334 w 27230"/>
              <a:gd name="T11" fmla="*/ 18938 h 34171"/>
              <a:gd name="T12" fmla="*/ 801 w 27230"/>
              <a:gd name="T13" fmla="*/ 23141 h 34171"/>
              <a:gd name="T14" fmla="*/ 3774 w 27230"/>
              <a:gd name="T15" fmla="*/ 26170 h 34171"/>
              <a:gd name="T16" fmla="*/ 6405 w 27230"/>
              <a:gd name="T17" fmla="*/ 25709 h 34171"/>
              <a:gd name="T18" fmla="*/ 8983 w 27230"/>
              <a:gd name="T19" fmla="*/ 25036 h 34171"/>
              <a:gd name="T20" fmla="*/ 9907 w 27230"/>
              <a:gd name="T21" fmla="*/ 25376 h 34171"/>
              <a:gd name="T22" fmla="*/ 7339 w 27230"/>
              <a:gd name="T23" fmla="*/ 27811 h 34171"/>
              <a:gd name="T24" fmla="*/ 5471 w 27230"/>
              <a:gd name="T25" fmla="*/ 30713 h 34171"/>
              <a:gd name="T26" fmla="*/ 10141 w 27230"/>
              <a:gd name="T27" fmla="*/ 32014 h 34171"/>
              <a:gd name="T28" fmla="*/ 19970 w 27230"/>
              <a:gd name="T29" fmla="*/ 34171 h 34171"/>
              <a:gd name="T30" fmla="*/ 20515 w 27230"/>
              <a:gd name="T31" fmla="*/ 34148 h 34171"/>
              <a:gd name="T32" fmla="*/ 25185 w 27230"/>
              <a:gd name="T33" fmla="*/ 21506 h 34171"/>
              <a:gd name="T34" fmla="*/ 25746 w 27230"/>
              <a:gd name="T35" fmla="*/ 16408 h 34171"/>
              <a:gd name="T36" fmla="*/ 25285 w 27230"/>
              <a:gd name="T37" fmla="*/ 16503 h 34171"/>
              <a:gd name="T38" fmla="*/ 20849 w 27230"/>
              <a:gd name="T39" fmla="*/ 20339 h 34171"/>
              <a:gd name="T40" fmla="*/ 23784 w 27230"/>
              <a:gd name="T41" fmla="*/ 13133 h 34171"/>
              <a:gd name="T42" fmla="*/ 17947 w 27230"/>
              <a:gd name="T43" fmla="*/ 5661 h 34171"/>
              <a:gd name="T44" fmla="*/ 17908 w 27230"/>
              <a:gd name="T45" fmla="*/ 5660 h 34171"/>
              <a:gd name="T46" fmla="*/ 13243 w 27230"/>
              <a:gd name="T47" fmla="*/ 10734 h 34171"/>
              <a:gd name="T48" fmla="*/ 12810 w 27230"/>
              <a:gd name="T49" fmla="*/ 10565 h 34171"/>
              <a:gd name="T50" fmla="*/ 14110 w 27230"/>
              <a:gd name="T51" fmla="*/ 3560 h 34171"/>
              <a:gd name="T52" fmla="*/ 4303 w 27230"/>
              <a:gd name="T53" fmla="*/ 57 h 34171"/>
              <a:gd name="T54" fmla="*/ 3505 w 27230"/>
              <a:gd name="T55" fmla="*/ 0 h 34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39" name="Google Shape;246;p2">
            <a:extLst>
              <a:ext uri="{FF2B5EF4-FFF2-40B4-BE49-F238E27FC236}">
                <a16:creationId xmlns:a16="http://schemas.microsoft.com/office/drawing/2014/main" xmlns="" id="{9F08A112-1F2C-C308-4919-A7AE71A3541D}"/>
              </a:ext>
            </a:extLst>
          </p:cNvPr>
          <p:cNvSpPr>
            <a:spLocks/>
          </p:cNvSpPr>
          <p:nvPr/>
        </p:nvSpPr>
        <p:spPr bwMode="auto">
          <a:xfrm>
            <a:off x="7594600" y="5997575"/>
            <a:ext cx="484188" cy="1176338"/>
          </a:xfrm>
          <a:custGeom>
            <a:avLst/>
            <a:gdLst>
              <a:gd name="T0" fmla="*/ 440 w 19183"/>
              <a:gd name="T1" fmla="*/ 1 h 35003"/>
              <a:gd name="T2" fmla="*/ 142 w 19183"/>
              <a:gd name="T3" fmla="*/ 473 h 35003"/>
              <a:gd name="T4" fmla="*/ 15152 w 19183"/>
              <a:gd name="T5" fmla="*/ 27125 h 35003"/>
              <a:gd name="T6" fmla="*/ 18521 w 19183"/>
              <a:gd name="T7" fmla="*/ 34797 h 35003"/>
              <a:gd name="T8" fmla="*/ 18797 w 19183"/>
              <a:gd name="T9" fmla="*/ 35003 h 35003"/>
              <a:gd name="T10" fmla="*/ 19122 w 19183"/>
              <a:gd name="T11" fmla="*/ 34630 h 35003"/>
              <a:gd name="T12" fmla="*/ 16320 w 19183"/>
              <a:gd name="T13" fmla="*/ 27959 h 35003"/>
              <a:gd name="T14" fmla="*/ 12617 w 19183"/>
              <a:gd name="T15" fmla="*/ 21221 h 35003"/>
              <a:gd name="T16" fmla="*/ 5112 w 19183"/>
              <a:gd name="T17" fmla="*/ 7678 h 35003"/>
              <a:gd name="T18" fmla="*/ 675 w 19183"/>
              <a:gd name="T19" fmla="*/ 139 h 35003"/>
              <a:gd name="T20" fmla="*/ 440 w 19183"/>
              <a:gd name="T21" fmla="*/ 1 h 35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40" name="Google Shape;247;p2">
            <a:extLst>
              <a:ext uri="{FF2B5EF4-FFF2-40B4-BE49-F238E27FC236}">
                <a16:creationId xmlns:a16="http://schemas.microsoft.com/office/drawing/2014/main" xmlns="" id="{0680CE63-B6DD-D671-9B9F-9406F79CB60B}"/>
              </a:ext>
            </a:extLst>
          </p:cNvPr>
          <p:cNvSpPr>
            <a:spLocks/>
          </p:cNvSpPr>
          <p:nvPr/>
        </p:nvSpPr>
        <p:spPr bwMode="auto">
          <a:xfrm>
            <a:off x="7896225" y="6819900"/>
            <a:ext cx="139700" cy="177800"/>
          </a:xfrm>
          <a:custGeom>
            <a:avLst/>
            <a:gdLst>
              <a:gd name="T0" fmla="*/ 5251 w 5547"/>
              <a:gd name="T1" fmla="*/ 1 h 5293"/>
              <a:gd name="T2" fmla="*/ 4913 w 5547"/>
              <a:gd name="T3" fmla="*/ 301 h 5293"/>
              <a:gd name="T4" fmla="*/ 4446 w 5547"/>
              <a:gd name="T5" fmla="*/ 4137 h 5293"/>
              <a:gd name="T6" fmla="*/ 4179 w 5547"/>
              <a:gd name="T7" fmla="*/ 4604 h 5293"/>
              <a:gd name="T8" fmla="*/ 4179 w 5547"/>
              <a:gd name="T9" fmla="*/ 4637 h 5293"/>
              <a:gd name="T10" fmla="*/ 4141 w 5547"/>
              <a:gd name="T11" fmla="*/ 4652 h 5293"/>
              <a:gd name="T12" fmla="*/ 4146 w 5547"/>
              <a:gd name="T13" fmla="*/ 4637 h 5293"/>
              <a:gd name="T14" fmla="*/ 4146 w 5547"/>
              <a:gd name="T15" fmla="*/ 4637 h 5293"/>
              <a:gd name="T16" fmla="*/ 4115 w 5547"/>
              <a:gd name="T17" fmla="*/ 4652 h 5293"/>
              <a:gd name="T18" fmla="*/ 4112 w 5547"/>
              <a:gd name="T19" fmla="*/ 4637 h 5293"/>
              <a:gd name="T20" fmla="*/ 4088 w 5547"/>
              <a:gd name="T21" fmla="*/ 4642 h 5293"/>
              <a:gd name="T22" fmla="*/ 4088 w 5547"/>
              <a:gd name="T23" fmla="*/ 4642 h 5293"/>
              <a:gd name="T24" fmla="*/ 4079 w 5547"/>
              <a:gd name="T25" fmla="*/ 4637 h 5293"/>
              <a:gd name="T26" fmla="*/ 2945 w 5547"/>
              <a:gd name="T27" fmla="*/ 4004 h 5293"/>
              <a:gd name="T28" fmla="*/ 1744 w 5547"/>
              <a:gd name="T29" fmla="*/ 3437 h 5293"/>
              <a:gd name="T30" fmla="*/ 610 w 5547"/>
              <a:gd name="T31" fmla="*/ 2736 h 5293"/>
              <a:gd name="T32" fmla="*/ 428 w 5547"/>
              <a:gd name="T33" fmla="*/ 2678 h 5293"/>
              <a:gd name="T34" fmla="*/ 276 w 5547"/>
              <a:gd name="T35" fmla="*/ 3270 h 5293"/>
              <a:gd name="T36" fmla="*/ 2578 w 5547"/>
              <a:gd name="T37" fmla="*/ 4537 h 5293"/>
              <a:gd name="T38" fmla="*/ 3912 w 5547"/>
              <a:gd name="T39" fmla="*/ 5271 h 5293"/>
              <a:gd name="T40" fmla="*/ 4091 w 5547"/>
              <a:gd name="T41" fmla="*/ 5292 h 5293"/>
              <a:gd name="T42" fmla="*/ 4846 w 5547"/>
              <a:gd name="T43" fmla="*/ 4737 h 5293"/>
              <a:gd name="T44" fmla="*/ 5380 w 5547"/>
              <a:gd name="T45" fmla="*/ 2803 h 5293"/>
              <a:gd name="T46" fmla="*/ 5513 w 5547"/>
              <a:gd name="T47" fmla="*/ 301 h 5293"/>
              <a:gd name="T48" fmla="*/ 5251 w 5547"/>
              <a:gd name="T49" fmla="*/ 1 h 5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41" name="Google Shape;248;p2">
            <a:extLst>
              <a:ext uri="{FF2B5EF4-FFF2-40B4-BE49-F238E27FC236}">
                <a16:creationId xmlns:a16="http://schemas.microsoft.com/office/drawing/2014/main" xmlns="" id="{232D1C7D-6BD3-7B26-99E6-5971BA35C3C8}"/>
              </a:ext>
            </a:extLst>
          </p:cNvPr>
          <p:cNvSpPr>
            <a:spLocks/>
          </p:cNvSpPr>
          <p:nvPr/>
        </p:nvSpPr>
        <p:spPr bwMode="auto">
          <a:xfrm>
            <a:off x="7788275" y="6550025"/>
            <a:ext cx="192088" cy="255588"/>
          </a:xfrm>
          <a:custGeom>
            <a:avLst/>
            <a:gdLst>
              <a:gd name="T0" fmla="*/ 7352 w 7649"/>
              <a:gd name="T1" fmla="*/ 1 h 7613"/>
              <a:gd name="T2" fmla="*/ 7014 w 7649"/>
              <a:gd name="T3" fmla="*/ 301 h 7613"/>
              <a:gd name="T4" fmla="*/ 5909 w 7649"/>
              <a:gd name="T5" fmla="*/ 6900 h 7613"/>
              <a:gd name="T6" fmla="*/ 5909 w 7649"/>
              <a:gd name="T7" fmla="*/ 6900 h 7613"/>
              <a:gd name="T8" fmla="*/ 576 w 7649"/>
              <a:gd name="T9" fmla="*/ 4104 h 7613"/>
              <a:gd name="T10" fmla="*/ 421 w 7649"/>
              <a:gd name="T11" fmla="*/ 4046 h 7613"/>
              <a:gd name="T12" fmla="*/ 276 w 7649"/>
              <a:gd name="T13" fmla="*/ 4637 h 7613"/>
              <a:gd name="T14" fmla="*/ 6047 w 7649"/>
              <a:gd name="T15" fmla="*/ 7606 h 7613"/>
              <a:gd name="T16" fmla="*/ 6113 w 7649"/>
              <a:gd name="T17" fmla="*/ 7613 h 7613"/>
              <a:gd name="T18" fmla="*/ 6447 w 7649"/>
              <a:gd name="T19" fmla="*/ 7373 h 7613"/>
              <a:gd name="T20" fmla="*/ 7615 w 7649"/>
              <a:gd name="T21" fmla="*/ 301 h 7613"/>
              <a:gd name="T22" fmla="*/ 7352 w 7649"/>
              <a:gd name="T23" fmla="*/ 1 h 7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42" name="Google Shape;249;p2">
            <a:extLst>
              <a:ext uri="{FF2B5EF4-FFF2-40B4-BE49-F238E27FC236}">
                <a16:creationId xmlns:a16="http://schemas.microsoft.com/office/drawing/2014/main" xmlns="" id="{CCD70C5F-E581-3BB6-0B56-1DB4450E897A}"/>
              </a:ext>
            </a:extLst>
          </p:cNvPr>
          <p:cNvSpPr>
            <a:spLocks/>
          </p:cNvSpPr>
          <p:nvPr/>
        </p:nvSpPr>
        <p:spPr bwMode="auto">
          <a:xfrm>
            <a:off x="7708900" y="6307138"/>
            <a:ext cx="215900" cy="365125"/>
          </a:xfrm>
          <a:custGeom>
            <a:avLst/>
            <a:gdLst>
              <a:gd name="T0" fmla="*/ 8279 w 8584"/>
              <a:gd name="T1" fmla="*/ 0 h 10875"/>
              <a:gd name="T2" fmla="*/ 7949 w 8584"/>
              <a:gd name="T3" fmla="*/ 300 h 10875"/>
              <a:gd name="T4" fmla="*/ 6908 w 8584"/>
              <a:gd name="T5" fmla="*/ 10089 h 10875"/>
              <a:gd name="T6" fmla="*/ 6908 w 8584"/>
              <a:gd name="T7" fmla="*/ 10089 h 10875"/>
              <a:gd name="T8" fmla="*/ 611 w 8584"/>
              <a:gd name="T9" fmla="*/ 7139 h 10875"/>
              <a:gd name="T10" fmla="*/ 460 w 8584"/>
              <a:gd name="T11" fmla="*/ 7094 h 10875"/>
              <a:gd name="T12" fmla="*/ 311 w 8584"/>
              <a:gd name="T13" fmla="*/ 7672 h 10875"/>
              <a:gd name="T14" fmla="*/ 7049 w 8584"/>
              <a:gd name="T15" fmla="*/ 10841 h 10875"/>
              <a:gd name="T16" fmla="*/ 7197 w 8584"/>
              <a:gd name="T17" fmla="*/ 10875 h 10875"/>
              <a:gd name="T18" fmla="*/ 7516 w 8584"/>
              <a:gd name="T19" fmla="*/ 10574 h 10875"/>
              <a:gd name="T20" fmla="*/ 8583 w 8584"/>
              <a:gd name="T21" fmla="*/ 300 h 10875"/>
              <a:gd name="T22" fmla="*/ 8279 w 8584"/>
              <a:gd name="T23" fmla="*/ 0 h 10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43" name="Google Shape;250;p2">
            <a:extLst>
              <a:ext uri="{FF2B5EF4-FFF2-40B4-BE49-F238E27FC236}">
                <a16:creationId xmlns:a16="http://schemas.microsoft.com/office/drawing/2014/main" xmlns="" id="{0A15BBC7-D61C-903C-1FD3-EEB88A30D4E2}"/>
              </a:ext>
            </a:extLst>
          </p:cNvPr>
          <p:cNvSpPr>
            <a:spLocks/>
          </p:cNvSpPr>
          <p:nvPr/>
        </p:nvSpPr>
        <p:spPr bwMode="auto">
          <a:xfrm>
            <a:off x="7721600" y="6299200"/>
            <a:ext cx="112713" cy="192088"/>
          </a:xfrm>
          <a:custGeom>
            <a:avLst/>
            <a:gdLst>
              <a:gd name="T0" fmla="*/ 4105 w 4422"/>
              <a:gd name="T1" fmla="*/ 1 h 5736"/>
              <a:gd name="T2" fmla="*/ 3788 w 4422"/>
              <a:gd name="T3" fmla="*/ 301 h 5736"/>
              <a:gd name="T4" fmla="*/ 3373 w 4422"/>
              <a:gd name="T5" fmla="*/ 4967 h 5736"/>
              <a:gd name="T6" fmla="*/ 3373 w 4422"/>
              <a:gd name="T7" fmla="*/ 4967 h 5736"/>
              <a:gd name="T8" fmla="*/ 652 w 4422"/>
              <a:gd name="T9" fmla="*/ 3537 h 5736"/>
              <a:gd name="T10" fmla="*/ 510 w 4422"/>
              <a:gd name="T11" fmla="*/ 3505 h 5736"/>
              <a:gd name="T12" fmla="*/ 319 w 4422"/>
              <a:gd name="T13" fmla="*/ 4070 h 5736"/>
              <a:gd name="T14" fmla="*/ 3454 w 4422"/>
              <a:gd name="T15" fmla="*/ 5705 h 5736"/>
              <a:gd name="T16" fmla="*/ 3617 w 4422"/>
              <a:gd name="T17" fmla="*/ 5735 h 5736"/>
              <a:gd name="T18" fmla="*/ 3921 w 4422"/>
              <a:gd name="T19" fmla="*/ 5505 h 5736"/>
              <a:gd name="T20" fmla="*/ 4422 w 4422"/>
              <a:gd name="T21" fmla="*/ 301 h 5736"/>
              <a:gd name="T22" fmla="*/ 4105 w 4422"/>
              <a:gd name="T23" fmla="*/ 1 h 57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44" name="Google Shape;251;p2">
            <a:extLst>
              <a:ext uri="{FF2B5EF4-FFF2-40B4-BE49-F238E27FC236}">
                <a16:creationId xmlns:a16="http://schemas.microsoft.com/office/drawing/2014/main" xmlns="" id="{C867DBA9-D014-7371-F67A-EE78C7358B15}"/>
              </a:ext>
            </a:extLst>
          </p:cNvPr>
          <p:cNvSpPr>
            <a:spLocks/>
          </p:cNvSpPr>
          <p:nvPr/>
        </p:nvSpPr>
        <p:spPr bwMode="auto">
          <a:xfrm>
            <a:off x="7612063" y="6091238"/>
            <a:ext cx="142875" cy="228600"/>
          </a:xfrm>
          <a:custGeom>
            <a:avLst/>
            <a:gdLst>
              <a:gd name="T0" fmla="*/ 5160 w 5669"/>
              <a:gd name="T1" fmla="*/ 1 h 6790"/>
              <a:gd name="T2" fmla="*/ 4868 w 5669"/>
              <a:gd name="T3" fmla="*/ 301 h 6790"/>
              <a:gd name="T4" fmla="*/ 4617 w 5669"/>
              <a:gd name="T5" fmla="*/ 6055 h 6790"/>
              <a:gd name="T6" fmla="*/ 4617 w 5669"/>
              <a:gd name="T7" fmla="*/ 6055 h 6790"/>
              <a:gd name="T8" fmla="*/ 498 w 5669"/>
              <a:gd name="T9" fmla="*/ 4537 h 6790"/>
              <a:gd name="T10" fmla="*/ 395 w 5669"/>
              <a:gd name="T11" fmla="*/ 4518 h 6790"/>
              <a:gd name="T12" fmla="*/ 331 w 5669"/>
              <a:gd name="T13" fmla="*/ 5138 h 6790"/>
              <a:gd name="T14" fmla="*/ 4734 w 5669"/>
              <a:gd name="T15" fmla="*/ 6772 h 6790"/>
              <a:gd name="T16" fmla="*/ 4828 w 5669"/>
              <a:gd name="T17" fmla="*/ 6790 h 6790"/>
              <a:gd name="T18" fmla="*/ 5135 w 5669"/>
              <a:gd name="T19" fmla="*/ 6572 h 6790"/>
              <a:gd name="T20" fmla="*/ 5502 w 5669"/>
              <a:gd name="T21" fmla="*/ 301 h 6790"/>
              <a:gd name="T22" fmla="*/ 5160 w 5669"/>
              <a:gd name="T23" fmla="*/ 1 h 6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45" name="Google Shape;252;p2">
            <a:extLst>
              <a:ext uri="{FF2B5EF4-FFF2-40B4-BE49-F238E27FC236}">
                <a16:creationId xmlns:a16="http://schemas.microsoft.com/office/drawing/2014/main" xmlns="" id="{A3790FD1-065F-F438-0972-E243340055F1}"/>
              </a:ext>
            </a:extLst>
          </p:cNvPr>
          <p:cNvSpPr>
            <a:spLocks/>
          </p:cNvSpPr>
          <p:nvPr/>
        </p:nvSpPr>
        <p:spPr bwMode="auto">
          <a:xfrm>
            <a:off x="7589838" y="6021388"/>
            <a:ext cx="103187" cy="157162"/>
          </a:xfrm>
          <a:custGeom>
            <a:avLst/>
            <a:gdLst>
              <a:gd name="T0" fmla="*/ 3731 w 4048"/>
              <a:gd name="T1" fmla="*/ 0 h 4704"/>
              <a:gd name="T2" fmla="*/ 3414 w 4048"/>
              <a:gd name="T3" fmla="*/ 300 h 4704"/>
              <a:gd name="T4" fmla="*/ 3253 w 4048"/>
              <a:gd name="T5" fmla="*/ 4061 h 4704"/>
              <a:gd name="T6" fmla="*/ 3253 w 4048"/>
              <a:gd name="T7" fmla="*/ 4061 h 4704"/>
              <a:gd name="T8" fmla="*/ 612 w 4048"/>
              <a:gd name="T9" fmla="*/ 3169 h 4704"/>
              <a:gd name="T10" fmla="*/ 461 w 4048"/>
              <a:gd name="T11" fmla="*/ 3125 h 4704"/>
              <a:gd name="T12" fmla="*/ 312 w 4048"/>
              <a:gd name="T13" fmla="*/ 3736 h 4704"/>
              <a:gd name="T14" fmla="*/ 3514 w 4048"/>
              <a:gd name="T15" fmla="*/ 4703 h 4704"/>
              <a:gd name="T16" fmla="*/ 3814 w 4048"/>
              <a:gd name="T17" fmla="*/ 4470 h 4704"/>
              <a:gd name="T18" fmla="*/ 4048 w 4048"/>
              <a:gd name="T19" fmla="*/ 300 h 4704"/>
              <a:gd name="T20" fmla="*/ 3731 w 4048"/>
              <a:gd name="T21" fmla="*/ 0 h 4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46" name="Google Shape;253;p2">
            <a:extLst>
              <a:ext uri="{FF2B5EF4-FFF2-40B4-BE49-F238E27FC236}">
                <a16:creationId xmlns:a16="http://schemas.microsoft.com/office/drawing/2014/main" xmlns="" id="{64B5BA86-9E24-F9C4-7A8D-5612523DAE76}"/>
              </a:ext>
            </a:extLst>
          </p:cNvPr>
          <p:cNvSpPr>
            <a:spLocks/>
          </p:cNvSpPr>
          <p:nvPr/>
        </p:nvSpPr>
        <p:spPr bwMode="auto">
          <a:xfrm>
            <a:off x="8034338" y="6315075"/>
            <a:ext cx="28575" cy="28575"/>
          </a:xfrm>
          <a:custGeom>
            <a:avLst/>
            <a:gdLst>
              <a:gd name="T0" fmla="*/ 568 w 1136"/>
              <a:gd name="T1" fmla="*/ 1 h 868"/>
              <a:gd name="T2" fmla="*/ 568 w 1136"/>
              <a:gd name="T3" fmla="*/ 868 h 868"/>
              <a:gd name="T4" fmla="*/ 568 w 1136"/>
              <a:gd name="T5" fmla="*/ 1 h 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47" name="Google Shape;254;p2">
            <a:extLst>
              <a:ext uri="{FF2B5EF4-FFF2-40B4-BE49-F238E27FC236}">
                <a16:creationId xmlns:a16="http://schemas.microsoft.com/office/drawing/2014/main" xmlns="" id="{6E214E8C-B978-0FFC-D0AD-FEF737DF8EF9}"/>
              </a:ext>
            </a:extLst>
          </p:cNvPr>
          <p:cNvSpPr>
            <a:spLocks/>
          </p:cNvSpPr>
          <p:nvPr/>
        </p:nvSpPr>
        <p:spPr bwMode="auto">
          <a:xfrm>
            <a:off x="8005763" y="6267450"/>
            <a:ext cx="28575" cy="28575"/>
          </a:xfrm>
          <a:custGeom>
            <a:avLst/>
            <a:gdLst>
              <a:gd name="T0" fmla="*/ 568 w 1135"/>
              <a:gd name="T1" fmla="*/ 1 h 868"/>
              <a:gd name="T2" fmla="*/ 568 w 1135"/>
              <a:gd name="T3" fmla="*/ 868 h 868"/>
              <a:gd name="T4" fmla="*/ 568 w 1135"/>
              <a:gd name="T5" fmla="*/ 1 h 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48" name="Google Shape;255;p2">
            <a:extLst>
              <a:ext uri="{FF2B5EF4-FFF2-40B4-BE49-F238E27FC236}">
                <a16:creationId xmlns:a16="http://schemas.microsoft.com/office/drawing/2014/main" xmlns="" id="{EEBA3DC4-CF66-F6DD-58D5-30E2388FC9C3}"/>
              </a:ext>
            </a:extLst>
          </p:cNvPr>
          <p:cNvSpPr>
            <a:spLocks/>
          </p:cNvSpPr>
          <p:nvPr/>
        </p:nvSpPr>
        <p:spPr bwMode="auto">
          <a:xfrm>
            <a:off x="7993063" y="6334125"/>
            <a:ext cx="28575" cy="28575"/>
          </a:xfrm>
          <a:custGeom>
            <a:avLst/>
            <a:gdLst>
              <a:gd name="T0" fmla="*/ 568 w 1135"/>
              <a:gd name="T1" fmla="*/ 1 h 869"/>
              <a:gd name="T2" fmla="*/ 568 w 1135"/>
              <a:gd name="T3" fmla="*/ 868 h 869"/>
              <a:gd name="T4" fmla="*/ 568 w 1135"/>
              <a:gd name="T5" fmla="*/ 1 h 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49" name="Google Shape;256;p2">
            <a:extLst>
              <a:ext uri="{FF2B5EF4-FFF2-40B4-BE49-F238E27FC236}">
                <a16:creationId xmlns:a16="http://schemas.microsoft.com/office/drawing/2014/main" xmlns="" id="{66E0AC10-605B-40C1-0448-5B414B617CBE}"/>
              </a:ext>
            </a:extLst>
          </p:cNvPr>
          <p:cNvSpPr>
            <a:spLocks/>
          </p:cNvSpPr>
          <p:nvPr/>
        </p:nvSpPr>
        <p:spPr bwMode="auto">
          <a:xfrm>
            <a:off x="7594600" y="6611938"/>
            <a:ext cx="28575" cy="28575"/>
          </a:xfrm>
          <a:custGeom>
            <a:avLst/>
            <a:gdLst>
              <a:gd name="T0" fmla="*/ 568 w 1135"/>
              <a:gd name="T1" fmla="*/ 0 h 868"/>
              <a:gd name="T2" fmla="*/ 568 w 1135"/>
              <a:gd name="T3" fmla="*/ 868 h 868"/>
              <a:gd name="T4" fmla="*/ 568 w 1135"/>
              <a:gd name="T5" fmla="*/ 0 h 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50" name="Google Shape;257;p2">
            <a:extLst>
              <a:ext uri="{FF2B5EF4-FFF2-40B4-BE49-F238E27FC236}">
                <a16:creationId xmlns:a16="http://schemas.microsoft.com/office/drawing/2014/main" xmlns="" id="{7ACEE654-AC61-46FF-AAEB-32BB7CC4259F}"/>
              </a:ext>
            </a:extLst>
          </p:cNvPr>
          <p:cNvSpPr>
            <a:spLocks/>
          </p:cNvSpPr>
          <p:nvPr/>
        </p:nvSpPr>
        <p:spPr bwMode="auto">
          <a:xfrm>
            <a:off x="7602538" y="6548438"/>
            <a:ext cx="28575" cy="30162"/>
          </a:xfrm>
          <a:custGeom>
            <a:avLst/>
            <a:gdLst>
              <a:gd name="T0" fmla="*/ 567 w 1135"/>
              <a:gd name="T1" fmla="*/ 0 h 868"/>
              <a:gd name="T2" fmla="*/ 567 w 1135"/>
              <a:gd name="T3" fmla="*/ 868 h 868"/>
              <a:gd name="T4" fmla="*/ 567 w 1135"/>
              <a:gd name="T5" fmla="*/ 0 h 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51" name="Google Shape;258;p2">
            <a:extLst>
              <a:ext uri="{FF2B5EF4-FFF2-40B4-BE49-F238E27FC236}">
                <a16:creationId xmlns:a16="http://schemas.microsoft.com/office/drawing/2014/main" xmlns="" id="{B5C5C208-67AF-32E3-6902-B0D11DFE410A}"/>
              </a:ext>
            </a:extLst>
          </p:cNvPr>
          <p:cNvSpPr>
            <a:spLocks/>
          </p:cNvSpPr>
          <p:nvPr/>
        </p:nvSpPr>
        <p:spPr bwMode="auto">
          <a:xfrm>
            <a:off x="7650163" y="6596063"/>
            <a:ext cx="28575" cy="28575"/>
          </a:xfrm>
          <a:custGeom>
            <a:avLst/>
            <a:gdLst>
              <a:gd name="T0" fmla="*/ 567 w 1135"/>
              <a:gd name="T1" fmla="*/ 0 h 868"/>
              <a:gd name="T2" fmla="*/ 567 w 1135"/>
              <a:gd name="T3" fmla="*/ 868 h 868"/>
              <a:gd name="T4" fmla="*/ 567 w 1135"/>
              <a:gd name="T5" fmla="*/ 0 h 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52" name="Google Shape;259;p2">
            <a:extLst>
              <a:ext uri="{FF2B5EF4-FFF2-40B4-BE49-F238E27FC236}">
                <a16:creationId xmlns:a16="http://schemas.microsoft.com/office/drawing/2014/main" xmlns="" id="{2D0BC06F-C0D6-100A-2707-73048673FA5B}"/>
              </a:ext>
            </a:extLst>
          </p:cNvPr>
          <p:cNvSpPr>
            <a:spLocks/>
          </p:cNvSpPr>
          <p:nvPr/>
        </p:nvSpPr>
        <p:spPr bwMode="auto">
          <a:xfrm>
            <a:off x="7720013" y="5969000"/>
            <a:ext cx="28575" cy="30163"/>
          </a:xfrm>
          <a:custGeom>
            <a:avLst/>
            <a:gdLst>
              <a:gd name="T0" fmla="*/ 567 w 1135"/>
              <a:gd name="T1" fmla="*/ 1 h 868"/>
              <a:gd name="T2" fmla="*/ 567 w 1135"/>
              <a:gd name="T3" fmla="*/ 868 h 868"/>
              <a:gd name="T4" fmla="*/ 567 w 1135"/>
              <a:gd name="T5" fmla="*/ 1 h 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53" name="Google Shape;260;p2">
            <a:extLst>
              <a:ext uri="{FF2B5EF4-FFF2-40B4-BE49-F238E27FC236}">
                <a16:creationId xmlns:a16="http://schemas.microsoft.com/office/drawing/2014/main" xmlns="" id="{D69F52A7-1BC9-6FFF-D0B8-2A8E888DFDA3}"/>
              </a:ext>
            </a:extLst>
          </p:cNvPr>
          <p:cNvSpPr>
            <a:spLocks/>
          </p:cNvSpPr>
          <p:nvPr/>
        </p:nvSpPr>
        <p:spPr bwMode="auto">
          <a:xfrm>
            <a:off x="7688263" y="5949950"/>
            <a:ext cx="26987" cy="30163"/>
          </a:xfrm>
          <a:custGeom>
            <a:avLst/>
            <a:gdLst>
              <a:gd name="T0" fmla="*/ 535 w 1102"/>
              <a:gd name="T1" fmla="*/ 1 h 868"/>
              <a:gd name="T2" fmla="*/ 535 w 1102"/>
              <a:gd name="T3" fmla="*/ 868 h 868"/>
              <a:gd name="T4" fmla="*/ 535 w 1102"/>
              <a:gd name="T5" fmla="*/ 1 h 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54" name="Google Shape;261;p2">
            <a:extLst>
              <a:ext uri="{FF2B5EF4-FFF2-40B4-BE49-F238E27FC236}">
                <a16:creationId xmlns:a16="http://schemas.microsoft.com/office/drawing/2014/main" xmlns="" id="{22750E8C-C2A9-58FC-36E4-615F65473375}"/>
              </a:ext>
            </a:extLst>
          </p:cNvPr>
          <p:cNvSpPr>
            <a:spLocks/>
          </p:cNvSpPr>
          <p:nvPr/>
        </p:nvSpPr>
        <p:spPr bwMode="auto">
          <a:xfrm>
            <a:off x="7564438" y="6189663"/>
            <a:ext cx="28575" cy="28575"/>
          </a:xfrm>
          <a:custGeom>
            <a:avLst/>
            <a:gdLst>
              <a:gd name="T0" fmla="*/ 567 w 1135"/>
              <a:gd name="T1" fmla="*/ 1 h 868"/>
              <a:gd name="T2" fmla="*/ 567 w 1135"/>
              <a:gd name="T3" fmla="*/ 868 h 868"/>
              <a:gd name="T4" fmla="*/ 567 w 1135"/>
              <a:gd name="T5" fmla="*/ 1 h 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55" name="Google Shape;262;p2">
            <a:extLst>
              <a:ext uri="{FF2B5EF4-FFF2-40B4-BE49-F238E27FC236}">
                <a16:creationId xmlns:a16="http://schemas.microsoft.com/office/drawing/2014/main" xmlns="" id="{CECD9825-AC17-58CE-CE9B-18C691AF5CCF}"/>
              </a:ext>
            </a:extLst>
          </p:cNvPr>
          <p:cNvSpPr>
            <a:spLocks/>
          </p:cNvSpPr>
          <p:nvPr/>
        </p:nvSpPr>
        <p:spPr bwMode="auto">
          <a:xfrm>
            <a:off x="7564438" y="6227763"/>
            <a:ext cx="28575" cy="30162"/>
          </a:xfrm>
          <a:custGeom>
            <a:avLst/>
            <a:gdLst>
              <a:gd name="T0" fmla="*/ 567 w 1135"/>
              <a:gd name="T1" fmla="*/ 0 h 868"/>
              <a:gd name="T2" fmla="*/ 567 w 1135"/>
              <a:gd name="T3" fmla="*/ 867 h 868"/>
              <a:gd name="T4" fmla="*/ 567 w 1135"/>
              <a:gd name="T5" fmla="*/ 0 h 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56" name="Google Shape;263;p2">
            <a:extLst>
              <a:ext uri="{FF2B5EF4-FFF2-40B4-BE49-F238E27FC236}">
                <a16:creationId xmlns:a16="http://schemas.microsoft.com/office/drawing/2014/main" xmlns="" id="{B6D1E11F-E5EE-862F-278D-BAF955200F68}"/>
              </a:ext>
            </a:extLst>
          </p:cNvPr>
          <p:cNvSpPr>
            <a:spLocks/>
          </p:cNvSpPr>
          <p:nvPr/>
        </p:nvSpPr>
        <p:spPr bwMode="auto">
          <a:xfrm>
            <a:off x="8005763" y="6681788"/>
            <a:ext cx="28575" cy="30162"/>
          </a:xfrm>
          <a:custGeom>
            <a:avLst/>
            <a:gdLst>
              <a:gd name="T0" fmla="*/ 568 w 1135"/>
              <a:gd name="T1" fmla="*/ 1 h 869"/>
              <a:gd name="T2" fmla="*/ 568 w 1135"/>
              <a:gd name="T3" fmla="*/ 868 h 869"/>
              <a:gd name="T4" fmla="*/ 568 w 1135"/>
              <a:gd name="T5" fmla="*/ 1 h 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57" name="Google Shape;264;p2">
            <a:extLst>
              <a:ext uri="{FF2B5EF4-FFF2-40B4-BE49-F238E27FC236}">
                <a16:creationId xmlns:a16="http://schemas.microsoft.com/office/drawing/2014/main" xmlns="" id="{890A2DF6-A941-729C-36AC-98DAA52871A2}"/>
              </a:ext>
            </a:extLst>
          </p:cNvPr>
          <p:cNvSpPr>
            <a:spLocks/>
          </p:cNvSpPr>
          <p:nvPr/>
        </p:nvSpPr>
        <p:spPr bwMode="auto">
          <a:xfrm>
            <a:off x="7834313" y="6858000"/>
            <a:ext cx="28575" cy="30163"/>
          </a:xfrm>
          <a:custGeom>
            <a:avLst/>
            <a:gdLst>
              <a:gd name="T0" fmla="*/ 568 w 1136"/>
              <a:gd name="T1" fmla="*/ 1 h 902"/>
              <a:gd name="T2" fmla="*/ 568 w 1136"/>
              <a:gd name="T3" fmla="*/ 902 h 902"/>
              <a:gd name="T4" fmla="*/ 568 w 1136"/>
              <a:gd name="T5" fmla="*/ 1 h 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58" name="Google Shape;265;p2">
            <a:extLst>
              <a:ext uri="{FF2B5EF4-FFF2-40B4-BE49-F238E27FC236}">
                <a16:creationId xmlns:a16="http://schemas.microsoft.com/office/drawing/2014/main" xmlns="" id="{FE62B9BE-6F30-E477-8A1A-72A56B35B2C8}"/>
              </a:ext>
            </a:extLst>
          </p:cNvPr>
          <p:cNvSpPr>
            <a:spLocks/>
          </p:cNvSpPr>
          <p:nvPr/>
        </p:nvSpPr>
        <p:spPr bwMode="auto">
          <a:xfrm>
            <a:off x="7737475" y="6513513"/>
            <a:ext cx="28575" cy="30162"/>
          </a:xfrm>
          <a:custGeom>
            <a:avLst/>
            <a:gdLst>
              <a:gd name="T0" fmla="*/ 568 w 1136"/>
              <a:gd name="T1" fmla="*/ 0 h 868"/>
              <a:gd name="T2" fmla="*/ 568 w 1136"/>
              <a:gd name="T3" fmla="*/ 868 h 868"/>
              <a:gd name="T4" fmla="*/ 568 w 1136"/>
              <a:gd name="T5" fmla="*/ 0 h 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259" name="Google Shape;266;p2">
            <a:extLst>
              <a:ext uri="{FF2B5EF4-FFF2-40B4-BE49-F238E27FC236}">
                <a16:creationId xmlns:a16="http://schemas.microsoft.com/office/drawing/2014/main" xmlns="" id="{C462B1E4-0CCE-AE4D-5996-4EE5D98D3F25}"/>
              </a:ext>
            </a:extLst>
          </p:cNvPr>
          <p:cNvSpPr>
            <a:spLocks/>
          </p:cNvSpPr>
          <p:nvPr/>
        </p:nvSpPr>
        <p:spPr bwMode="auto">
          <a:xfrm>
            <a:off x="7958138" y="6486525"/>
            <a:ext cx="28575" cy="30163"/>
          </a:xfrm>
          <a:custGeom>
            <a:avLst/>
            <a:gdLst>
              <a:gd name="T0" fmla="*/ 568 w 1135"/>
              <a:gd name="T1" fmla="*/ 0 h 901"/>
              <a:gd name="T2" fmla="*/ 568 w 1135"/>
              <a:gd name="T3" fmla="*/ 901 h 901"/>
              <a:gd name="T4" fmla="*/ 568 w 1135"/>
              <a:gd name="T5" fmla="*/ 0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260" name="Google Shape;267;p2">
            <a:extLst>
              <a:ext uri="{FF2B5EF4-FFF2-40B4-BE49-F238E27FC236}">
                <a16:creationId xmlns:a16="http://schemas.microsoft.com/office/drawing/2014/main" xmlns="" id="{A957C484-D0B6-8F30-41A9-82D8849073B7}"/>
              </a:ext>
            </a:extLst>
          </p:cNvPr>
          <p:cNvGrpSpPr>
            <a:grpSpLocks/>
          </p:cNvGrpSpPr>
          <p:nvPr/>
        </p:nvGrpSpPr>
        <p:grpSpPr bwMode="auto">
          <a:xfrm>
            <a:off x="7221538" y="330200"/>
            <a:ext cx="436562" cy="758825"/>
            <a:chOff x="3289399" y="3455662"/>
            <a:chExt cx="436502" cy="569243"/>
          </a:xfrm>
        </p:grpSpPr>
        <p:sp>
          <p:nvSpPr>
            <p:cNvPr id="261" name="Google Shape;268;p2">
              <a:extLst>
                <a:ext uri="{FF2B5EF4-FFF2-40B4-BE49-F238E27FC236}">
                  <a16:creationId xmlns:a16="http://schemas.microsoft.com/office/drawing/2014/main" xmlns="" id="{69F0E218-9490-ADEF-5090-D070D4E08C98}"/>
                </a:ext>
              </a:extLst>
            </p:cNvPr>
            <p:cNvSpPr/>
            <p:nvPr/>
          </p:nvSpPr>
          <p:spPr>
            <a:xfrm>
              <a:off x="3289399" y="3590232"/>
              <a:ext cx="419042" cy="43467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62" name="Google Shape;269;p2">
              <a:extLst>
                <a:ext uri="{FF2B5EF4-FFF2-40B4-BE49-F238E27FC236}">
                  <a16:creationId xmlns:a16="http://schemas.microsoft.com/office/drawing/2014/main" xmlns="" id="{FB413335-4426-EFF4-1065-78FE9123D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4877" y="3455662"/>
              <a:ext cx="321025" cy="474737"/>
            </a:xfrm>
            <a:custGeom>
              <a:avLst/>
              <a:gdLst>
                <a:gd name="T0" fmla="*/ 10407 w 10716"/>
                <a:gd name="T1" fmla="*/ 0 h 15847"/>
                <a:gd name="T2" fmla="*/ 10156 w 10716"/>
                <a:gd name="T3" fmla="*/ 193 h 15847"/>
                <a:gd name="T4" fmla="*/ 6019 w 10716"/>
                <a:gd name="T5" fmla="*/ 8599 h 15847"/>
                <a:gd name="T6" fmla="*/ 182 w 10716"/>
                <a:gd name="T7" fmla="*/ 15404 h 15847"/>
                <a:gd name="T8" fmla="*/ 379 w 10716"/>
                <a:gd name="T9" fmla="*/ 15846 h 15847"/>
                <a:gd name="T10" fmla="*/ 549 w 10716"/>
                <a:gd name="T11" fmla="*/ 15771 h 15847"/>
                <a:gd name="T12" fmla="*/ 6486 w 10716"/>
                <a:gd name="T13" fmla="*/ 8866 h 15847"/>
                <a:gd name="T14" fmla="*/ 10656 w 10716"/>
                <a:gd name="T15" fmla="*/ 327 h 15847"/>
                <a:gd name="T16" fmla="*/ 10407 w 10716"/>
                <a:gd name="T17" fmla="*/ 0 h 15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3" name="Google Shape;270;p2">
              <a:extLst>
                <a:ext uri="{FF2B5EF4-FFF2-40B4-BE49-F238E27FC236}">
                  <a16:creationId xmlns:a16="http://schemas.microsoft.com/office/drawing/2014/main" xmlns="" id="{4D98E55E-B7D6-794A-43C8-A92078F4F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5857" y="3642074"/>
              <a:ext cx="155300" cy="125672"/>
            </a:xfrm>
            <a:custGeom>
              <a:avLst/>
              <a:gdLst>
                <a:gd name="T0" fmla="*/ 1934 w 5184"/>
                <a:gd name="T1" fmla="*/ 1 h 4195"/>
                <a:gd name="T2" fmla="*/ 313 w 5184"/>
                <a:gd name="T3" fmla="*/ 175 h 4195"/>
                <a:gd name="T4" fmla="*/ 387 w 5184"/>
                <a:gd name="T5" fmla="*/ 681 h 4195"/>
                <a:gd name="T6" fmla="*/ 447 w 5184"/>
                <a:gd name="T7" fmla="*/ 675 h 4195"/>
                <a:gd name="T8" fmla="*/ 1947 w 5184"/>
                <a:gd name="T9" fmla="*/ 503 h 4195"/>
                <a:gd name="T10" fmla="*/ 3735 w 5184"/>
                <a:gd name="T11" fmla="*/ 553 h 4195"/>
                <a:gd name="T12" fmla="*/ 3992 w 5184"/>
                <a:gd name="T13" fmla="*/ 550 h 4195"/>
                <a:gd name="T14" fmla="*/ 3992 w 5184"/>
                <a:gd name="T15" fmla="*/ 550 h 4195"/>
                <a:gd name="T16" fmla="*/ 4650 w 5184"/>
                <a:gd name="T17" fmla="*/ 3944 h 4195"/>
                <a:gd name="T18" fmla="*/ 4929 w 5184"/>
                <a:gd name="T19" fmla="*/ 4194 h 4195"/>
                <a:gd name="T20" fmla="*/ 5183 w 5184"/>
                <a:gd name="T21" fmla="*/ 3944 h 4195"/>
                <a:gd name="T22" fmla="*/ 4450 w 5184"/>
                <a:gd name="T23" fmla="*/ 208 h 4195"/>
                <a:gd name="T24" fmla="*/ 4183 w 5184"/>
                <a:gd name="T25" fmla="*/ 8 h 4195"/>
                <a:gd name="T26" fmla="*/ 3499 w 5184"/>
                <a:gd name="T27" fmla="*/ 32 h 4195"/>
                <a:gd name="T28" fmla="*/ 1934 w 5184"/>
                <a:gd name="T29" fmla="*/ 1 h 4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4" name="Google Shape;271;p2">
              <a:extLst>
                <a:ext uri="{FF2B5EF4-FFF2-40B4-BE49-F238E27FC236}">
                  <a16:creationId xmlns:a16="http://schemas.microsoft.com/office/drawing/2014/main" xmlns="" id="{4FF9B946-3FDA-0DB2-D7F0-94E749690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210" y="3702794"/>
              <a:ext cx="89992" cy="89932"/>
            </a:xfrm>
            <a:custGeom>
              <a:avLst/>
              <a:gdLst>
                <a:gd name="T0" fmla="*/ 2679 w 3004"/>
                <a:gd name="T1" fmla="*/ 1 h 3002"/>
                <a:gd name="T2" fmla="*/ 2603 w 3004"/>
                <a:gd name="T3" fmla="*/ 16 h 3002"/>
                <a:gd name="T4" fmla="*/ 201 w 3004"/>
                <a:gd name="T5" fmla="*/ 450 h 3002"/>
                <a:gd name="T6" fmla="*/ 34 w 3004"/>
                <a:gd name="T7" fmla="*/ 783 h 3002"/>
                <a:gd name="T8" fmla="*/ 285 w 3004"/>
                <a:gd name="T9" fmla="*/ 958 h 3002"/>
                <a:gd name="T10" fmla="*/ 368 w 3004"/>
                <a:gd name="T11" fmla="*/ 950 h 3002"/>
                <a:gd name="T12" fmla="*/ 2418 w 3004"/>
                <a:gd name="T13" fmla="*/ 613 h 3002"/>
                <a:gd name="T14" fmla="*/ 2418 w 3004"/>
                <a:gd name="T15" fmla="*/ 613 h 3002"/>
                <a:gd name="T16" fmla="*/ 2503 w 3004"/>
                <a:gd name="T17" fmla="*/ 2751 h 3002"/>
                <a:gd name="T18" fmla="*/ 2753 w 3004"/>
                <a:gd name="T19" fmla="*/ 3001 h 3002"/>
                <a:gd name="T20" fmla="*/ 3003 w 3004"/>
                <a:gd name="T21" fmla="*/ 2751 h 3002"/>
                <a:gd name="T22" fmla="*/ 2903 w 3004"/>
                <a:gd name="T23" fmla="*/ 249 h 3002"/>
                <a:gd name="T24" fmla="*/ 2679 w 3004"/>
                <a:gd name="T25" fmla="*/ 1 h 3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5" name="Google Shape;272;p2">
              <a:extLst>
                <a:ext uri="{FF2B5EF4-FFF2-40B4-BE49-F238E27FC236}">
                  <a16:creationId xmlns:a16="http://schemas.microsoft.com/office/drawing/2014/main" xmlns="" id="{97991703-7C4A-82E9-A932-983A7680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196" y="3767648"/>
              <a:ext cx="125222" cy="117284"/>
            </a:xfrm>
            <a:custGeom>
              <a:avLst/>
              <a:gdLst>
                <a:gd name="T0" fmla="*/ 1463 w 4180"/>
                <a:gd name="T1" fmla="*/ 1 h 3915"/>
                <a:gd name="T2" fmla="*/ 304 w 4180"/>
                <a:gd name="T3" fmla="*/ 119 h 3915"/>
                <a:gd name="T4" fmla="*/ 352 w 4180"/>
                <a:gd name="T5" fmla="*/ 633 h 3915"/>
                <a:gd name="T6" fmla="*/ 437 w 4180"/>
                <a:gd name="T7" fmla="*/ 620 h 3915"/>
                <a:gd name="T8" fmla="*/ 1311 w 4180"/>
                <a:gd name="T9" fmla="*/ 523 h 3915"/>
                <a:gd name="T10" fmla="*/ 2038 w 4180"/>
                <a:gd name="T11" fmla="*/ 553 h 3915"/>
                <a:gd name="T12" fmla="*/ 3445 w 4180"/>
                <a:gd name="T13" fmla="*/ 695 h 3915"/>
                <a:gd name="T14" fmla="*/ 3445 w 4180"/>
                <a:gd name="T15" fmla="*/ 695 h 3915"/>
                <a:gd name="T16" fmla="*/ 3640 w 4180"/>
                <a:gd name="T17" fmla="*/ 3722 h 3915"/>
                <a:gd name="T18" fmla="*/ 3867 w 4180"/>
                <a:gd name="T19" fmla="*/ 3915 h 3915"/>
                <a:gd name="T20" fmla="*/ 4140 w 4180"/>
                <a:gd name="T21" fmla="*/ 3588 h 3915"/>
                <a:gd name="T22" fmla="*/ 3973 w 4180"/>
                <a:gd name="T23" fmla="*/ 486 h 3915"/>
                <a:gd name="T24" fmla="*/ 3773 w 4180"/>
                <a:gd name="T25" fmla="*/ 219 h 3915"/>
                <a:gd name="T26" fmla="*/ 2038 w 4180"/>
                <a:gd name="T27" fmla="*/ 19 h 3915"/>
                <a:gd name="T28" fmla="*/ 1463 w 4180"/>
                <a:gd name="T29" fmla="*/ 1 h 3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6" name="Google Shape;273;p2">
              <a:extLst>
                <a:ext uri="{FF2B5EF4-FFF2-40B4-BE49-F238E27FC236}">
                  <a16:creationId xmlns:a16="http://schemas.microsoft.com/office/drawing/2014/main" xmlns="" id="{D831698C-7427-EE4B-E268-6DA8ABC50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268" y="3829146"/>
              <a:ext cx="62012" cy="58986"/>
            </a:xfrm>
            <a:custGeom>
              <a:avLst/>
              <a:gdLst>
                <a:gd name="T0" fmla="*/ 268 w 2070"/>
                <a:gd name="T1" fmla="*/ 1 h 1969"/>
                <a:gd name="T2" fmla="*/ 1 w 2070"/>
                <a:gd name="T3" fmla="*/ 268 h 1969"/>
                <a:gd name="T4" fmla="*/ 268 w 2070"/>
                <a:gd name="T5" fmla="*/ 535 h 1969"/>
                <a:gd name="T6" fmla="*/ 1469 w 2070"/>
                <a:gd name="T7" fmla="*/ 629 h 1969"/>
                <a:gd name="T8" fmla="*/ 1469 w 2070"/>
                <a:gd name="T9" fmla="*/ 629 h 1969"/>
                <a:gd name="T10" fmla="*/ 1469 w 2070"/>
                <a:gd name="T11" fmla="*/ 668 h 1969"/>
                <a:gd name="T12" fmla="*/ 1469 w 2070"/>
                <a:gd name="T13" fmla="*/ 735 h 1969"/>
                <a:gd name="T14" fmla="*/ 1502 w 2070"/>
                <a:gd name="T15" fmla="*/ 801 h 1969"/>
                <a:gd name="T16" fmla="*/ 1502 w 2070"/>
                <a:gd name="T17" fmla="*/ 902 h 1969"/>
                <a:gd name="T18" fmla="*/ 1502 w 2070"/>
                <a:gd name="T19" fmla="*/ 1035 h 1969"/>
                <a:gd name="T20" fmla="*/ 1502 w 2070"/>
                <a:gd name="T21" fmla="*/ 1702 h 1969"/>
                <a:gd name="T22" fmla="*/ 1769 w 2070"/>
                <a:gd name="T23" fmla="*/ 1969 h 1969"/>
                <a:gd name="T24" fmla="*/ 2002 w 2070"/>
                <a:gd name="T25" fmla="*/ 1702 h 1969"/>
                <a:gd name="T26" fmla="*/ 1902 w 2070"/>
                <a:gd name="T27" fmla="*/ 301 h 1969"/>
                <a:gd name="T28" fmla="*/ 1669 w 2070"/>
                <a:gd name="T29" fmla="*/ 101 h 1969"/>
                <a:gd name="T30" fmla="*/ 268 w 2070"/>
                <a:gd name="T31" fmla="*/ 1 h 1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7" name="Google Shape;274;p2">
              <a:extLst>
                <a:ext uri="{FF2B5EF4-FFF2-40B4-BE49-F238E27FC236}">
                  <a16:creationId xmlns:a16="http://schemas.microsoft.com/office/drawing/2014/main" xmlns="" id="{664150CF-EBFF-DA64-EBE1-2D4B38E22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301" y="3870754"/>
              <a:ext cx="60005" cy="61353"/>
            </a:xfrm>
            <a:custGeom>
              <a:avLst/>
              <a:gdLst>
                <a:gd name="T0" fmla="*/ 649 w 2003"/>
                <a:gd name="T1" fmla="*/ 0 h 2048"/>
                <a:gd name="T2" fmla="*/ 268 w 2003"/>
                <a:gd name="T3" fmla="*/ 13 h 2048"/>
                <a:gd name="T4" fmla="*/ 1 w 2003"/>
                <a:gd name="T5" fmla="*/ 280 h 2048"/>
                <a:gd name="T6" fmla="*/ 268 w 2003"/>
                <a:gd name="T7" fmla="*/ 547 h 2048"/>
                <a:gd name="T8" fmla="*/ 622 w 2003"/>
                <a:gd name="T9" fmla="*/ 522 h 2048"/>
                <a:gd name="T10" fmla="*/ 1002 w 2003"/>
                <a:gd name="T11" fmla="*/ 547 h 2048"/>
                <a:gd name="T12" fmla="*/ 1168 w 2003"/>
                <a:gd name="T13" fmla="*/ 547 h 2048"/>
                <a:gd name="T14" fmla="*/ 1268 w 2003"/>
                <a:gd name="T15" fmla="*/ 580 h 2048"/>
                <a:gd name="T16" fmla="*/ 1302 w 2003"/>
                <a:gd name="T17" fmla="*/ 580 h 2048"/>
                <a:gd name="T18" fmla="*/ 1502 w 2003"/>
                <a:gd name="T19" fmla="*/ 597 h 2048"/>
                <a:gd name="T20" fmla="*/ 1502 w 2003"/>
                <a:gd name="T21" fmla="*/ 597 h 2048"/>
                <a:gd name="T22" fmla="*/ 1502 w 2003"/>
                <a:gd name="T23" fmla="*/ 1781 h 2048"/>
                <a:gd name="T24" fmla="*/ 1735 w 2003"/>
                <a:gd name="T25" fmla="*/ 2048 h 2048"/>
                <a:gd name="T26" fmla="*/ 2002 w 2003"/>
                <a:gd name="T27" fmla="*/ 1781 h 2048"/>
                <a:gd name="T28" fmla="*/ 2002 w 2003"/>
                <a:gd name="T29" fmla="*/ 380 h 2048"/>
                <a:gd name="T30" fmla="*/ 1836 w 2003"/>
                <a:gd name="T31" fmla="*/ 113 h 2048"/>
                <a:gd name="T32" fmla="*/ 649 w 2003"/>
                <a:gd name="T33" fmla="*/ 0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8" name="Google Shape;275;p2">
              <a:extLst>
                <a:ext uri="{FF2B5EF4-FFF2-40B4-BE49-F238E27FC236}">
                  <a16:creationId xmlns:a16="http://schemas.microsoft.com/office/drawing/2014/main" xmlns="" id="{52F189DB-1A15-7380-CE7D-B5C167D74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5321" y="3762196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9" name="Google Shape;276;p2">
              <a:extLst>
                <a:ext uri="{FF2B5EF4-FFF2-40B4-BE49-F238E27FC236}">
                  <a16:creationId xmlns:a16="http://schemas.microsoft.com/office/drawing/2014/main" xmlns="" id="{DC09B68B-9460-B1B3-FF21-E50678574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312" y="3788197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0" name="Google Shape;277;p2">
              <a:extLst>
                <a:ext uri="{FF2B5EF4-FFF2-40B4-BE49-F238E27FC236}">
                  <a16:creationId xmlns:a16="http://schemas.microsoft.com/office/drawing/2014/main" xmlns="" id="{AE3A48C3-BEF6-EAD4-19F2-CB0F4F9CF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341" y="3765221"/>
              <a:ext cx="14020" cy="10994"/>
            </a:xfrm>
            <a:custGeom>
              <a:avLst/>
              <a:gdLst>
                <a:gd name="T0" fmla="*/ 234 w 468"/>
                <a:gd name="T1" fmla="*/ 0 h 367"/>
                <a:gd name="T2" fmla="*/ 234 w 468"/>
                <a:gd name="T3" fmla="*/ 367 h 367"/>
                <a:gd name="T4" fmla="*/ 234 w 468"/>
                <a:gd name="T5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1" name="Google Shape;278;p2">
              <a:extLst>
                <a:ext uri="{FF2B5EF4-FFF2-40B4-BE49-F238E27FC236}">
                  <a16:creationId xmlns:a16="http://schemas.microsoft.com/office/drawing/2014/main" xmlns="" id="{ABDB0761-ACC8-5E67-E101-F44410170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312" y="3956067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2" name="Google Shape;279;p2">
              <a:extLst>
                <a:ext uri="{FF2B5EF4-FFF2-40B4-BE49-F238E27FC236}">
                  <a16:creationId xmlns:a16="http://schemas.microsoft.com/office/drawing/2014/main" xmlns="" id="{A2565EBE-EA6C-5C06-124A-8B506380C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337" y="3934080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3" name="Google Shape;280;p2">
              <a:extLst>
                <a:ext uri="{FF2B5EF4-FFF2-40B4-BE49-F238E27FC236}">
                  <a16:creationId xmlns:a16="http://schemas.microsoft.com/office/drawing/2014/main" xmlns="" id="{5633FCB4-0572-1D51-F754-AAAE73DCE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336" y="3962058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4" name="Google Shape;281;p2">
              <a:extLst>
                <a:ext uri="{FF2B5EF4-FFF2-40B4-BE49-F238E27FC236}">
                  <a16:creationId xmlns:a16="http://schemas.microsoft.com/office/drawing/2014/main" xmlns="" id="{AE171F13-7F03-7349-3DDC-242174B35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5198" y="3891124"/>
              <a:ext cx="14020" cy="10994"/>
            </a:xfrm>
            <a:custGeom>
              <a:avLst/>
              <a:gdLst>
                <a:gd name="T0" fmla="*/ 234 w 468"/>
                <a:gd name="T1" fmla="*/ 0 h 367"/>
                <a:gd name="T2" fmla="*/ 234 w 468"/>
                <a:gd name="T3" fmla="*/ 367 h 367"/>
                <a:gd name="T4" fmla="*/ 234 w 468"/>
                <a:gd name="T5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5" name="Google Shape;282;p2">
              <a:extLst>
                <a:ext uri="{FF2B5EF4-FFF2-40B4-BE49-F238E27FC236}">
                  <a16:creationId xmlns:a16="http://schemas.microsoft.com/office/drawing/2014/main" xmlns="" id="{9D20163E-DFD2-8538-5641-B75B2C48F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9177" y="3918084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6" name="Google Shape;283;p2">
              <a:extLst>
                <a:ext uri="{FF2B5EF4-FFF2-40B4-BE49-F238E27FC236}">
                  <a16:creationId xmlns:a16="http://schemas.microsoft.com/office/drawing/2014/main" xmlns="" id="{5DE5A980-FDCF-D9C0-EA3B-16C3A5DA0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188" y="3899092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7" name="Google Shape;284;p2">
              <a:extLst>
                <a:ext uri="{FF2B5EF4-FFF2-40B4-BE49-F238E27FC236}">
                  <a16:creationId xmlns:a16="http://schemas.microsoft.com/office/drawing/2014/main" xmlns="" id="{A07417BD-45E4-8BFB-CBEA-54B73E25E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1258" y="3618320"/>
              <a:ext cx="15009" cy="11024"/>
            </a:xfrm>
            <a:custGeom>
              <a:avLst/>
              <a:gdLst>
                <a:gd name="T0" fmla="*/ 234 w 501"/>
                <a:gd name="T1" fmla="*/ 1 h 368"/>
                <a:gd name="T2" fmla="*/ 234 w 501"/>
                <a:gd name="T3" fmla="*/ 367 h 368"/>
                <a:gd name="T4" fmla="*/ 267 w 501"/>
                <a:gd name="T5" fmla="*/ 367 h 368"/>
                <a:gd name="T6" fmla="*/ 267 w 501"/>
                <a:gd name="T7" fmla="*/ 1 h 368"/>
                <a:gd name="T8" fmla="*/ 234 w 501"/>
                <a:gd name="T9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lnTo>
                    <a:pt x="234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8" name="Google Shape;285;p2">
              <a:extLst>
                <a:ext uri="{FF2B5EF4-FFF2-40B4-BE49-F238E27FC236}">
                  <a16:creationId xmlns:a16="http://schemas.microsoft.com/office/drawing/2014/main" xmlns="" id="{FEE21DC2-AED6-63A4-9674-EF78A26CC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265" y="3646298"/>
              <a:ext cx="15009" cy="11024"/>
            </a:xfrm>
            <a:custGeom>
              <a:avLst/>
              <a:gdLst>
                <a:gd name="T0" fmla="*/ 267 w 501"/>
                <a:gd name="T1" fmla="*/ 1 h 368"/>
                <a:gd name="T2" fmla="*/ 267 w 501"/>
                <a:gd name="T3" fmla="*/ 367 h 368"/>
                <a:gd name="T4" fmla="*/ 267 w 501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9" name="Google Shape;286;p2">
              <a:extLst>
                <a:ext uri="{FF2B5EF4-FFF2-40B4-BE49-F238E27FC236}">
                  <a16:creationId xmlns:a16="http://schemas.microsoft.com/office/drawing/2014/main" xmlns="" id="{DE93779E-6B34-E3D6-0620-3A1E02997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5287" y="3621315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0" name="Google Shape;287;p2">
              <a:extLst>
                <a:ext uri="{FF2B5EF4-FFF2-40B4-BE49-F238E27FC236}">
                  <a16:creationId xmlns:a16="http://schemas.microsoft.com/office/drawing/2014/main" xmlns="" id="{6A892EA9-0B0C-6433-1BA3-1071795A1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104" y="3786190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7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1" name="Google Shape;288;p2">
              <a:extLst>
                <a:ext uri="{FF2B5EF4-FFF2-40B4-BE49-F238E27FC236}">
                  <a16:creationId xmlns:a16="http://schemas.microsoft.com/office/drawing/2014/main" xmlns="" id="{9E12805C-9667-192D-8A3D-84635CA81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9133" y="3808177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2" name="Google Shape;289;p2">
              <a:extLst>
                <a:ext uri="{FF2B5EF4-FFF2-40B4-BE49-F238E27FC236}">
                  <a16:creationId xmlns:a16="http://schemas.microsoft.com/office/drawing/2014/main" xmlns="" id="{39F0E82B-23EA-D3EA-B274-253DE2D5F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116" y="3786190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7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83" name="Google Shape;290;p2">
            <a:extLst>
              <a:ext uri="{FF2B5EF4-FFF2-40B4-BE49-F238E27FC236}">
                <a16:creationId xmlns:a16="http://schemas.microsoft.com/office/drawing/2014/main" xmlns="" id="{EAEDDD24-9C41-D25D-D957-01F8E589C485}"/>
              </a:ext>
            </a:extLst>
          </p:cNvPr>
          <p:cNvGrpSpPr>
            <a:grpSpLocks/>
          </p:cNvGrpSpPr>
          <p:nvPr/>
        </p:nvGrpSpPr>
        <p:grpSpPr bwMode="auto">
          <a:xfrm>
            <a:off x="-180975" y="5672138"/>
            <a:ext cx="1117600" cy="1449387"/>
            <a:chOff x="-181020" y="4253777"/>
            <a:chExt cx="1117161" cy="1087511"/>
          </a:xfrm>
        </p:grpSpPr>
        <p:sp>
          <p:nvSpPr>
            <p:cNvPr id="284" name="Google Shape;291;p2">
              <a:extLst>
                <a:ext uri="{FF2B5EF4-FFF2-40B4-BE49-F238E27FC236}">
                  <a16:creationId xmlns:a16="http://schemas.microsoft.com/office/drawing/2014/main" xmlns="" id="{157520DB-9AC4-A23B-88DF-ECDB0CCD1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1020" y="4348975"/>
              <a:ext cx="1040274" cy="992312"/>
            </a:xfrm>
            <a:custGeom>
              <a:avLst/>
              <a:gdLst>
                <a:gd name="T0" fmla="*/ 34408 w 34725"/>
                <a:gd name="T1" fmla="*/ 0 h 33124"/>
                <a:gd name="T2" fmla="*/ 34091 w 34725"/>
                <a:gd name="T3" fmla="*/ 300 h 33124"/>
                <a:gd name="T4" fmla="*/ 31356 w 34725"/>
                <a:gd name="T5" fmla="*/ 11208 h 33124"/>
                <a:gd name="T6" fmla="*/ 23884 w 34725"/>
                <a:gd name="T7" fmla="*/ 16912 h 33124"/>
                <a:gd name="T8" fmla="*/ 5004 w 34725"/>
                <a:gd name="T9" fmla="*/ 23717 h 33124"/>
                <a:gd name="T10" fmla="*/ 1468 w 34725"/>
                <a:gd name="T11" fmla="*/ 27453 h 33124"/>
                <a:gd name="T12" fmla="*/ 0 w 34725"/>
                <a:gd name="T13" fmla="*/ 32824 h 33124"/>
                <a:gd name="T14" fmla="*/ 305 w 34725"/>
                <a:gd name="T15" fmla="*/ 33124 h 33124"/>
                <a:gd name="T16" fmla="*/ 634 w 34725"/>
                <a:gd name="T17" fmla="*/ 32824 h 33124"/>
                <a:gd name="T18" fmla="*/ 5171 w 34725"/>
                <a:gd name="T19" fmla="*/ 24351 h 33124"/>
                <a:gd name="T20" fmla="*/ 14310 w 34725"/>
                <a:gd name="T21" fmla="*/ 20348 h 33124"/>
                <a:gd name="T22" fmla="*/ 24084 w 34725"/>
                <a:gd name="T23" fmla="*/ 17479 h 33124"/>
                <a:gd name="T24" fmla="*/ 31523 w 34725"/>
                <a:gd name="T25" fmla="*/ 12042 h 33124"/>
                <a:gd name="T26" fmla="*/ 34725 w 34725"/>
                <a:gd name="T27" fmla="*/ 300 h 33124"/>
                <a:gd name="T28" fmla="*/ 34408 w 34725"/>
                <a:gd name="T29" fmla="*/ 0 h 33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5" name="Google Shape;292;p2">
              <a:extLst>
                <a:ext uri="{FF2B5EF4-FFF2-40B4-BE49-F238E27FC236}">
                  <a16:creationId xmlns:a16="http://schemas.microsoft.com/office/drawing/2014/main" xmlns="" id="{4BE27AAC-81C4-4CD1-E581-73AB43CCB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57" y="4879546"/>
              <a:ext cx="68004" cy="129596"/>
            </a:xfrm>
            <a:custGeom>
              <a:avLst/>
              <a:gdLst>
                <a:gd name="T0" fmla="*/ 1369 w 2270"/>
                <a:gd name="T1" fmla="*/ 1 h 4326"/>
                <a:gd name="T2" fmla="*/ 368 w 2270"/>
                <a:gd name="T3" fmla="*/ 1502 h 4326"/>
                <a:gd name="T4" fmla="*/ 101 w 2270"/>
                <a:gd name="T5" fmla="*/ 4071 h 4326"/>
                <a:gd name="T6" fmla="*/ 391 w 2270"/>
                <a:gd name="T7" fmla="*/ 4325 h 4326"/>
                <a:gd name="T8" fmla="*/ 635 w 2270"/>
                <a:gd name="T9" fmla="*/ 4104 h 4326"/>
                <a:gd name="T10" fmla="*/ 768 w 2270"/>
                <a:gd name="T11" fmla="*/ 3970 h 4326"/>
                <a:gd name="T12" fmla="*/ 2069 w 2270"/>
                <a:gd name="T13" fmla="*/ 1569 h 4326"/>
                <a:gd name="T14" fmla="*/ 1369 w 2270"/>
                <a:gd name="T15" fmla="*/ 1 h 4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6" name="Google Shape;293;p2">
              <a:extLst>
                <a:ext uri="{FF2B5EF4-FFF2-40B4-BE49-F238E27FC236}">
                  <a16:creationId xmlns:a16="http://schemas.microsoft.com/office/drawing/2014/main" xmlns="" id="{7D988D66-2D47-6D39-7B80-F7B54CDBC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473" y="4973486"/>
              <a:ext cx="105181" cy="98380"/>
            </a:xfrm>
            <a:custGeom>
              <a:avLst/>
              <a:gdLst>
                <a:gd name="T0" fmla="*/ 328 w 3511"/>
                <a:gd name="T1" fmla="*/ 0 h 3284"/>
                <a:gd name="T2" fmla="*/ 41 w 3511"/>
                <a:gd name="T3" fmla="*/ 334 h 3284"/>
                <a:gd name="T4" fmla="*/ 2314 w 3511"/>
                <a:gd name="T5" fmla="*/ 3284 h 3284"/>
                <a:gd name="T6" fmla="*/ 2810 w 3511"/>
                <a:gd name="T7" fmla="*/ 3136 h 3284"/>
                <a:gd name="T8" fmla="*/ 2877 w 3511"/>
                <a:gd name="T9" fmla="*/ 1235 h 3284"/>
                <a:gd name="T10" fmla="*/ 709 w 3511"/>
                <a:gd name="T11" fmla="*/ 167 h 3284"/>
                <a:gd name="T12" fmla="*/ 643 w 3511"/>
                <a:gd name="T13" fmla="*/ 152 h 3284"/>
                <a:gd name="T14" fmla="*/ 542 w 3511"/>
                <a:gd name="T15" fmla="*/ 167 h 3284"/>
                <a:gd name="T16" fmla="*/ 328 w 3511"/>
                <a:gd name="T17" fmla="*/ 0 h 3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7" name="Google Shape;294;p2">
              <a:extLst>
                <a:ext uri="{FF2B5EF4-FFF2-40B4-BE49-F238E27FC236}">
                  <a16:creationId xmlns:a16="http://schemas.microsoft.com/office/drawing/2014/main" xmlns="" id="{AA9CF4E4-689A-7580-5626-7F336FAAF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618" y="4842671"/>
              <a:ext cx="69981" cy="100807"/>
            </a:xfrm>
            <a:custGeom>
              <a:avLst/>
              <a:gdLst>
                <a:gd name="T0" fmla="*/ 1353 w 2336"/>
                <a:gd name="T1" fmla="*/ 1 h 3365"/>
                <a:gd name="T2" fmla="*/ 301 w 2336"/>
                <a:gd name="T3" fmla="*/ 798 h 3365"/>
                <a:gd name="T4" fmla="*/ 101 w 2336"/>
                <a:gd name="T5" fmla="*/ 3167 h 3365"/>
                <a:gd name="T6" fmla="*/ 335 w 2336"/>
                <a:gd name="T7" fmla="*/ 3365 h 3365"/>
                <a:gd name="T8" fmla="*/ 468 w 2336"/>
                <a:gd name="T9" fmla="*/ 3333 h 3365"/>
                <a:gd name="T10" fmla="*/ 735 w 2336"/>
                <a:gd name="T11" fmla="*/ 3267 h 3365"/>
                <a:gd name="T12" fmla="*/ 1769 w 2336"/>
                <a:gd name="T13" fmla="*/ 1699 h 3365"/>
                <a:gd name="T14" fmla="*/ 1802 w 2336"/>
                <a:gd name="T15" fmla="*/ 131 h 3365"/>
                <a:gd name="T16" fmla="*/ 1353 w 2336"/>
                <a:gd name="T17" fmla="*/ 1 h 3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8" name="Google Shape;295;p2">
              <a:extLst>
                <a:ext uri="{FF2B5EF4-FFF2-40B4-BE49-F238E27FC236}">
                  <a16:creationId xmlns:a16="http://schemas.microsoft.com/office/drawing/2014/main" xmlns="" id="{7B1CF9A2-9A53-9A16-7471-0CCDE51A9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23" y="4912197"/>
              <a:ext cx="106948" cy="91910"/>
            </a:xfrm>
            <a:custGeom>
              <a:avLst/>
              <a:gdLst>
                <a:gd name="T0" fmla="*/ 255 w 3570"/>
                <a:gd name="T1" fmla="*/ 0 h 3068"/>
                <a:gd name="T2" fmla="*/ 1 w 3570"/>
                <a:gd name="T3" fmla="*/ 245 h 3068"/>
                <a:gd name="T4" fmla="*/ 1068 w 3570"/>
                <a:gd name="T5" fmla="*/ 2213 h 3068"/>
                <a:gd name="T6" fmla="*/ 2521 w 3570"/>
                <a:gd name="T7" fmla="*/ 3068 h 3068"/>
                <a:gd name="T8" fmla="*/ 2869 w 3570"/>
                <a:gd name="T9" fmla="*/ 2981 h 3068"/>
                <a:gd name="T10" fmla="*/ 2903 w 3570"/>
                <a:gd name="T11" fmla="*/ 1079 h 3068"/>
                <a:gd name="T12" fmla="*/ 655 w 3570"/>
                <a:gd name="T13" fmla="*/ 32 h 3068"/>
                <a:gd name="T14" fmla="*/ 434 w 3570"/>
                <a:gd name="T15" fmla="*/ 45 h 3068"/>
                <a:gd name="T16" fmla="*/ 401 w 3570"/>
                <a:gd name="T17" fmla="*/ 45 h 3068"/>
                <a:gd name="T18" fmla="*/ 255 w 3570"/>
                <a:gd name="T19" fmla="*/ 0 h 3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9" name="Google Shape;296;p2">
              <a:extLst>
                <a:ext uri="{FF2B5EF4-FFF2-40B4-BE49-F238E27FC236}">
                  <a16:creationId xmlns:a16="http://schemas.microsoft.com/office/drawing/2014/main" xmlns="" id="{D7ADEECB-FBD2-E2FC-A1B3-C853458E5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15" y="4773294"/>
              <a:ext cx="62042" cy="109315"/>
            </a:xfrm>
            <a:custGeom>
              <a:avLst/>
              <a:gdLst>
                <a:gd name="T0" fmla="*/ 1060 w 2071"/>
                <a:gd name="T1" fmla="*/ 1 h 3649"/>
                <a:gd name="T2" fmla="*/ 736 w 2071"/>
                <a:gd name="T3" fmla="*/ 3448 h 3649"/>
                <a:gd name="T4" fmla="*/ 970 w 2071"/>
                <a:gd name="T5" fmla="*/ 3581 h 3649"/>
                <a:gd name="T6" fmla="*/ 1137 w 2071"/>
                <a:gd name="T7" fmla="*/ 3648 h 3649"/>
                <a:gd name="T8" fmla="*/ 1904 w 2071"/>
                <a:gd name="T9" fmla="*/ 2014 h 3649"/>
                <a:gd name="T10" fmla="*/ 1304 w 2071"/>
                <a:gd name="T11" fmla="*/ 45 h 3649"/>
                <a:gd name="T12" fmla="*/ 1060 w 2071"/>
                <a:gd name="T13" fmla="*/ 1 h 3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0" name="Google Shape;297;p2">
              <a:extLst>
                <a:ext uri="{FF2B5EF4-FFF2-40B4-BE49-F238E27FC236}">
                  <a16:creationId xmlns:a16="http://schemas.microsoft.com/office/drawing/2014/main" xmlns="" id="{E2C04388-2244-0E8D-4686-A801DB8C2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386" y="4847733"/>
              <a:ext cx="101975" cy="74145"/>
            </a:xfrm>
            <a:custGeom>
              <a:avLst/>
              <a:gdLst>
                <a:gd name="T0" fmla="*/ 312 w 3404"/>
                <a:gd name="T1" fmla="*/ 0 h 2475"/>
                <a:gd name="T2" fmla="*/ 68 w 3404"/>
                <a:gd name="T3" fmla="*/ 329 h 2475"/>
                <a:gd name="T4" fmla="*/ 2351 w 3404"/>
                <a:gd name="T5" fmla="*/ 2475 h 2475"/>
                <a:gd name="T6" fmla="*/ 2870 w 3404"/>
                <a:gd name="T7" fmla="*/ 2264 h 2475"/>
                <a:gd name="T8" fmla="*/ 2703 w 3404"/>
                <a:gd name="T9" fmla="*/ 629 h 2475"/>
                <a:gd name="T10" fmla="*/ 668 w 3404"/>
                <a:gd name="T11" fmla="*/ 62 h 2475"/>
                <a:gd name="T12" fmla="*/ 501 w 3404"/>
                <a:gd name="T13" fmla="*/ 96 h 2475"/>
                <a:gd name="T14" fmla="*/ 312 w 3404"/>
                <a:gd name="T15" fmla="*/ 0 h 2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1" name="Google Shape;298;p2">
              <a:extLst>
                <a:ext uri="{FF2B5EF4-FFF2-40B4-BE49-F238E27FC236}">
                  <a16:creationId xmlns:a16="http://schemas.microsoft.com/office/drawing/2014/main" xmlns="" id="{B273E4B7-1084-7C5C-AA82-B383851C8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361" y="4692145"/>
              <a:ext cx="58986" cy="117134"/>
            </a:xfrm>
            <a:custGeom>
              <a:avLst/>
              <a:gdLst>
                <a:gd name="T0" fmla="*/ 1121 w 1969"/>
                <a:gd name="T1" fmla="*/ 0 h 3910"/>
                <a:gd name="T2" fmla="*/ 134 w 1969"/>
                <a:gd name="T3" fmla="*/ 1153 h 3910"/>
                <a:gd name="T4" fmla="*/ 701 w 1969"/>
                <a:gd name="T5" fmla="*/ 3789 h 3910"/>
                <a:gd name="T6" fmla="*/ 874 w 1969"/>
                <a:gd name="T7" fmla="*/ 3910 h 3910"/>
                <a:gd name="T8" fmla="*/ 1068 w 1969"/>
                <a:gd name="T9" fmla="*/ 3855 h 3910"/>
                <a:gd name="T10" fmla="*/ 1301 w 1969"/>
                <a:gd name="T11" fmla="*/ 3722 h 3910"/>
                <a:gd name="T12" fmla="*/ 1835 w 1969"/>
                <a:gd name="T13" fmla="*/ 1820 h 3910"/>
                <a:gd name="T14" fmla="*/ 1435 w 1969"/>
                <a:gd name="T15" fmla="*/ 86 h 3910"/>
                <a:gd name="T16" fmla="*/ 1121 w 1969"/>
                <a:gd name="T17" fmla="*/ 0 h 3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2" name="Google Shape;299;p2">
              <a:extLst>
                <a:ext uri="{FF2B5EF4-FFF2-40B4-BE49-F238E27FC236}">
                  <a16:creationId xmlns:a16="http://schemas.microsoft.com/office/drawing/2014/main" xmlns="" id="{3C49132C-2189-220B-2ED4-464964B12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89" y="4724497"/>
              <a:ext cx="130195" cy="74085"/>
            </a:xfrm>
            <a:custGeom>
              <a:avLst/>
              <a:gdLst>
                <a:gd name="T0" fmla="*/ 1526 w 4346"/>
                <a:gd name="T1" fmla="*/ 1 h 2473"/>
                <a:gd name="T2" fmla="*/ 134 w 4346"/>
                <a:gd name="T3" fmla="*/ 440 h 2473"/>
                <a:gd name="T4" fmla="*/ 200 w 4346"/>
                <a:gd name="T5" fmla="*/ 874 h 2473"/>
                <a:gd name="T6" fmla="*/ 2950 w 4346"/>
                <a:gd name="T7" fmla="*/ 2473 h 2473"/>
                <a:gd name="T8" fmla="*/ 3936 w 4346"/>
                <a:gd name="T9" fmla="*/ 1808 h 2473"/>
                <a:gd name="T10" fmla="*/ 1526 w 4346"/>
                <a:gd name="T11" fmla="*/ 1 h 2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3" name="Google Shape;300;p2">
              <a:extLst>
                <a:ext uri="{FF2B5EF4-FFF2-40B4-BE49-F238E27FC236}">
                  <a16:creationId xmlns:a16="http://schemas.microsoft.com/office/drawing/2014/main" xmlns="" id="{39CE1A18-3798-EDEF-2855-008119B02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257" y="4548688"/>
              <a:ext cx="76991" cy="108266"/>
            </a:xfrm>
            <a:custGeom>
              <a:avLst/>
              <a:gdLst>
                <a:gd name="T0" fmla="*/ 973 w 2570"/>
                <a:gd name="T1" fmla="*/ 1 h 3614"/>
                <a:gd name="T2" fmla="*/ 902 w 2570"/>
                <a:gd name="T3" fmla="*/ 5 h 3614"/>
                <a:gd name="T4" fmla="*/ 234 w 2570"/>
                <a:gd name="T5" fmla="*/ 1539 h 3614"/>
                <a:gd name="T6" fmla="*/ 2069 w 2570"/>
                <a:gd name="T7" fmla="*/ 3574 h 3614"/>
                <a:gd name="T8" fmla="*/ 2207 w 2570"/>
                <a:gd name="T9" fmla="*/ 3613 h 3614"/>
                <a:gd name="T10" fmla="*/ 2469 w 2570"/>
                <a:gd name="T11" fmla="*/ 3274 h 3614"/>
                <a:gd name="T12" fmla="*/ 2536 w 2570"/>
                <a:gd name="T13" fmla="*/ 3140 h 3614"/>
                <a:gd name="T14" fmla="*/ 2102 w 2570"/>
                <a:gd name="T15" fmla="*/ 1239 h 3614"/>
                <a:gd name="T16" fmla="*/ 973 w 2570"/>
                <a:gd name="T17" fmla="*/ 1 h 3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4" name="Google Shape;301;p2">
              <a:extLst>
                <a:ext uri="{FF2B5EF4-FFF2-40B4-BE49-F238E27FC236}">
                  <a16:creationId xmlns:a16="http://schemas.microsoft.com/office/drawing/2014/main" xmlns="" id="{2766ED55-A1C1-3E58-7BF1-7FCCA0463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681" y="4525563"/>
              <a:ext cx="103473" cy="71808"/>
            </a:xfrm>
            <a:custGeom>
              <a:avLst/>
              <a:gdLst>
                <a:gd name="T0" fmla="*/ 2697 w 3454"/>
                <a:gd name="T1" fmla="*/ 1 h 2397"/>
                <a:gd name="T2" fmla="*/ 251 w 3454"/>
                <a:gd name="T3" fmla="*/ 1377 h 2397"/>
                <a:gd name="T4" fmla="*/ 385 w 3454"/>
                <a:gd name="T5" fmla="*/ 1744 h 2397"/>
                <a:gd name="T6" fmla="*/ 251 w 3454"/>
                <a:gd name="T7" fmla="*/ 1844 h 2397"/>
                <a:gd name="T8" fmla="*/ 814 w 3454"/>
                <a:gd name="T9" fmla="*/ 2397 h 2397"/>
                <a:gd name="T10" fmla="*/ 1586 w 3454"/>
                <a:gd name="T11" fmla="*/ 2311 h 2397"/>
                <a:gd name="T12" fmla="*/ 3420 w 3454"/>
                <a:gd name="T13" fmla="*/ 810 h 2397"/>
                <a:gd name="T14" fmla="*/ 2697 w 3454"/>
                <a:gd name="T15" fmla="*/ 1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5" name="Google Shape;302;p2">
              <a:extLst>
                <a:ext uri="{FF2B5EF4-FFF2-40B4-BE49-F238E27FC236}">
                  <a16:creationId xmlns:a16="http://schemas.microsoft.com/office/drawing/2014/main" xmlns="" id="{9397E826-A6C2-1EC5-280C-7B1D81769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691" y="4397893"/>
              <a:ext cx="124533" cy="86038"/>
            </a:xfrm>
            <a:custGeom>
              <a:avLst/>
              <a:gdLst>
                <a:gd name="T0" fmla="*/ 1799 w 4157"/>
                <a:gd name="T1" fmla="*/ 1 h 2872"/>
                <a:gd name="T2" fmla="*/ 1287 w 4157"/>
                <a:gd name="T3" fmla="*/ 202 h 2872"/>
                <a:gd name="T4" fmla="*/ 3722 w 4157"/>
                <a:gd name="T5" fmla="*/ 2871 h 2872"/>
                <a:gd name="T6" fmla="*/ 3756 w 4157"/>
                <a:gd name="T7" fmla="*/ 2870 h 2872"/>
                <a:gd name="T8" fmla="*/ 3989 w 4157"/>
                <a:gd name="T9" fmla="*/ 2537 h 2872"/>
                <a:gd name="T10" fmla="*/ 4123 w 4157"/>
                <a:gd name="T11" fmla="*/ 2270 h 2872"/>
                <a:gd name="T12" fmla="*/ 1799 w 4157"/>
                <a:gd name="T13" fmla="*/ 1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6" name="Google Shape;303;p2">
              <a:extLst>
                <a:ext uri="{FF2B5EF4-FFF2-40B4-BE49-F238E27FC236}">
                  <a16:creationId xmlns:a16="http://schemas.microsoft.com/office/drawing/2014/main" xmlns="" id="{C8A7E3A4-2CF8-670B-F43B-345FEAD49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164" y="4366529"/>
              <a:ext cx="93977" cy="72947"/>
            </a:xfrm>
            <a:custGeom>
              <a:avLst/>
              <a:gdLst>
                <a:gd name="T0" fmla="*/ 2242 w 3137"/>
                <a:gd name="T1" fmla="*/ 1 h 2435"/>
                <a:gd name="T2" fmla="*/ 1635 w 3137"/>
                <a:gd name="T3" fmla="*/ 115 h 2435"/>
                <a:gd name="T4" fmla="*/ 201 w 3137"/>
                <a:gd name="T5" fmla="*/ 1716 h 2435"/>
                <a:gd name="T6" fmla="*/ 68 w 3137"/>
                <a:gd name="T7" fmla="*/ 1849 h 2435"/>
                <a:gd name="T8" fmla="*/ 201 w 3137"/>
                <a:gd name="T9" fmla="*/ 2216 h 2435"/>
                <a:gd name="T10" fmla="*/ 401 w 3137"/>
                <a:gd name="T11" fmla="*/ 2434 h 2435"/>
                <a:gd name="T12" fmla="*/ 501 w 3137"/>
                <a:gd name="T13" fmla="*/ 2416 h 2435"/>
                <a:gd name="T14" fmla="*/ 2102 w 3137"/>
                <a:gd name="T15" fmla="*/ 1983 h 2435"/>
                <a:gd name="T16" fmla="*/ 3003 w 3137"/>
                <a:gd name="T17" fmla="*/ 515 h 2435"/>
                <a:gd name="T18" fmla="*/ 2242 w 3137"/>
                <a:gd name="T19" fmla="*/ 1 h 2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7" name="Google Shape;304;p2">
              <a:extLst>
                <a:ext uri="{FF2B5EF4-FFF2-40B4-BE49-F238E27FC236}">
                  <a16:creationId xmlns:a16="http://schemas.microsoft.com/office/drawing/2014/main" xmlns="" id="{FD4C96D5-8E99-F011-05E4-6C1DF8146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235" y="4253777"/>
              <a:ext cx="91400" cy="115396"/>
            </a:xfrm>
            <a:custGeom>
              <a:avLst/>
              <a:gdLst>
                <a:gd name="T0" fmla="*/ 1657 w 3051"/>
                <a:gd name="T1" fmla="*/ 0 h 3852"/>
                <a:gd name="T2" fmla="*/ 1334 w 3051"/>
                <a:gd name="T3" fmla="*/ 43 h 3852"/>
                <a:gd name="T4" fmla="*/ 1968 w 3051"/>
                <a:gd name="T5" fmla="*/ 3779 h 3852"/>
                <a:gd name="T6" fmla="*/ 2156 w 3051"/>
                <a:gd name="T7" fmla="*/ 3851 h 3852"/>
                <a:gd name="T8" fmla="*/ 2402 w 3051"/>
                <a:gd name="T9" fmla="*/ 3712 h 3852"/>
                <a:gd name="T10" fmla="*/ 2602 w 3051"/>
                <a:gd name="T11" fmla="*/ 3545 h 3852"/>
                <a:gd name="T12" fmla="*/ 1657 w 3051"/>
                <a:gd name="T13" fmla="*/ 0 h 3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98" name="Google Shape;305;p2">
            <a:extLst>
              <a:ext uri="{FF2B5EF4-FFF2-40B4-BE49-F238E27FC236}">
                <a16:creationId xmlns:a16="http://schemas.microsoft.com/office/drawing/2014/main" xmlns="" id="{0667A279-CABE-7566-180E-3583669F1380}"/>
              </a:ext>
            </a:extLst>
          </p:cNvPr>
          <p:cNvGrpSpPr>
            <a:grpSpLocks/>
          </p:cNvGrpSpPr>
          <p:nvPr/>
        </p:nvGrpSpPr>
        <p:grpSpPr bwMode="auto">
          <a:xfrm>
            <a:off x="-207963" y="5172075"/>
            <a:ext cx="884238" cy="1581150"/>
            <a:chOff x="-168050" y="4195214"/>
            <a:chExt cx="719519" cy="965231"/>
          </a:xfrm>
        </p:grpSpPr>
        <p:sp>
          <p:nvSpPr>
            <p:cNvPr id="299" name="Google Shape;306;p2">
              <a:extLst>
                <a:ext uri="{FF2B5EF4-FFF2-40B4-BE49-F238E27FC236}">
                  <a16:creationId xmlns:a16="http://schemas.microsoft.com/office/drawing/2014/main" xmlns="" id="{5CDD1B46-5CBC-CD4D-3F2A-C5850131A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8050" y="4195214"/>
              <a:ext cx="719519" cy="965231"/>
            </a:xfrm>
            <a:custGeom>
              <a:avLst/>
              <a:gdLst>
                <a:gd name="T0" fmla="*/ 11911 w 24018"/>
                <a:gd name="T1" fmla="*/ 0 h 32220"/>
                <a:gd name="T2" fmla="*/ 6872 w 24018"/>
                <a:gd name="T3" fmla="*/ 6468 h 32220"/>
                <a:gd name="T4" fmla="*/ 2936 w 24018"/>
                <a:gd name="T5" fmla="*/ 15174 h 32220"/>
                <a:gd name="T6" fmla="*/ 701 w 24018"/>
                <a:gd name="T7" fmla="*/ 30718 h 32220"/>
                <a:gd name="T8" fmla="*/ 1502 w 24018"/>
                <a:gd name="T9" fmla="*/ 32219 h 32220"/>
                <a:gd name="T10" fmla="*/ 6305 w 24018"/>
                <a:gd name="T11" fmla="*/ 24314 h 32220"/>
                <a:gd name="T12" fmla="*/ 21550 w 24018"/>
                <a:gd name="T13" fmla="*/ 12639 h 32220"/>
                <a:gd name="T14" fmla="*/ 21683 w 24018"/>
                <a:gd name="T15" fmla="*/ 9136 h 32220"/>
                <a:gd name="T16" fmla="*/ 21471 w 24018"/>
                <a:gd name="T17" fmla="*/ 9118 h 32220"/>
                <a:gd name="T18" fmla="*/ 17146 w 24018"/>
                <a:gd name="T19" fmla="*/ 11705 h 32220"/>
                <a:gd name="T20" fmla="*/ 6872 w 24018"/>
                <a:gd name="T21" fmla="*/ 20811 h 32220"/>
                <a:gd name="T22" fmla="*/ 8040 w 24018"/>
                <a:gd name="T23" fmla="*/ 19043 h 32220"/>
                <a:gd name="T24" fmla="*/ 14211 w 24018"/>
                <a:gd name="T25" fmla="*/ 10437 h 32220"/>
                <a:gd name="T26" fmla="*/ 17613 w 24018"/>
                <a:gd name="T27" fmla="*/ 5534 h 32220"/>
                <a:gd name="T28" fmla="*/ 18025 w 24018"/>
                <a:gd name="T29" fmla="*/ 2978 h 32220"/>
                <a:gd name="T30" fmla="*/ 17246 w 24018"/>
                <a:gd name="T31" fmla="*/ 3098 h 32220"/>
                <a:gd name="T32" fmla="*/ 11309 w 24018"/>
                <a:gd name="T33" fmla="*/ 9503 h 32220"/>
                <a:gd name="T34" fmla="*/ 4537 w 24018"/>
                <a:gd name="T35" fmla="*/ 19077 h 32220"/>
                <a:gd name="T36" fmla="*/ 8173 w 24018"/>
                <a:gd name="T37" fmla="*/ 10304 h 32220"/>
                <a:gd name="T38" fmla="*/ 12243 w 24018"/>
                <a:gd name="T39" fmla="*/ 63 h 32220"/>
                <a:gd name="T40" fmla="*/ 11911 w 24018"/>
                <a:gd name="T41" fmla="*/ 0 h 3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0" name="Google Shape;307;p2">
              <a:extLst>
                <a:ext uri="{FF2B5EF4-FFF2-40B4-BE49-F238E27FC236}">
                  <a16:creationId xmlns:a16="http://schemas.microsoft.com/office/drawing/2014/main" xmlns="" id="{7ADB657C-A059-C48A-3205-E6B30D110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107" y="4860584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1" name="Google Shape;308;p2">
              <a:extLst>
                <a:ext uri="{FF2B5EF4-FFF2-40B4-BE49-F238E27FC236}">
                  <a16:creationId xmlns:a16="http://schemas.microsoft.com/office/drawing/2014/main" xmlns="" id="{BA82D743-9FEF-45BB-F008-596324C97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2142" y="4784647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2" name="Google Shape;309;p2">
              <a:extLst>
                <a:ext uri="{FF2B5EF4-FFF2-40B4-BE49-F238E27FC236}">
                  <a16:creationId xmlns:a16="http://schemas.microsoft.com/office/drawing/2014/main" xmlns="" id="{97644C20-6F19-9A44-794D-572BC05E2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5" y="4768651"/>
              <a:ext cx="21030" cy="16027"/>
            </a:xfrm>
            <a:custGeom>
              <a:avLst/>
              <a:gdLst>
                <a:gd name="T0" fmla="*/ 368 w 702"/>
                <a:gd name="T1" fmla="*/ 0 h 535"/>
                <a:gd name="T2" fmla="*/ 368 w 702"/>
                <a:gd name="T3" fmla="*/ 534 h 535"/>
                <a:gd name="T4" fmla="*/ 368 w 702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3" name="Google Shape;310;p2">
              <a:extLst>
                <a:ext uri="{FF2B5EF4-FFF2-40B4-BE49-F238E27FC236}">
                  <a16:creationId xmlns:a16="http://schemas.microsoft.com/office/drawing/2014/main" xmlns="" id="{1878512C-67A7-9805-3B14-CD0E0502C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72" y="4690707"/>
              <a:ext cx="21030" cy="15009"/>
            </a:xfrm>
            <a:custGeom>
              <a:avLst/>
              <a:gdLst>
                <a:gd name="T0" fmla="*/ 334 w 702"/>
                <a:gd name="T1" fmla="*/ 0 h 501"/>
                <a:gd name="T2" fmla="*/ 334 w 702"/>
                <a:gd name="T3" fmla="*/ 501 h 501"/>
                <a:gd name="T4" fmla="*/ 334 w 702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4" name="Google Shape;311;p2">
              <a:extLst>
                <a:ext uri="{FF2B5EF4-FFF2-40B4-BE49-F238E27FC236}">
                  <a16:creationId xmlns:a16="http://schemas.microsoft.com/office/drawing/2014/main" xmlns="" id="{EBCB14CF-EB73-0979-0B22-71C313C55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40" y="4671715"/>
              <a:ext cx="21030" cy="16027"/>
            </a:xfrm>
            <a:custGeom>
              <a:avLst/>
              <a:gdLst>
                <a:gd name="T0" fmla="*/ 334 w 702"/>
                <a:gd name="T1" fmla="*/ 1 h 535"/>
                <a:gd name="T2" fmla="*/ 334 w 702"/>
                <a:gd name="T3" fmla="*/ 534 h 535"/>
                <a:gd name="T4" fmla="*/ 334 w 702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5" name="Google Shape;312;p2">
              <a:extLst>
                <a:ext uri="{FF2B5EF4-FFF2-40B4-BE49-F238E27FC236}">
                  <a16:creationId xmlns:a16="http://schemas.microsoft.com/office/drawing/2014/main" xmlns="" id="{F9826388-CD6A-EE9D-8FE6-076C6DE58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33" y="4598774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6" name="Google Shape;313;p2">
              <a:extLst>
                <a:ext uri="{FF2B5EF4-FFF2-40B4-BE49-F238E27FC236}">
                  <a16:creationId xmlns:a16="http://schemas.microsoft.com/office/drawing/2014/main" xmlns="" id="{01E2013B-DCF8-0187-7185-29E7CA01C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03" y="4582777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7" name="Google Shape;314;p2">
              <a:extLst>
                <a:ext uri="{FF2B5EF4-FFF2-40B4-BE49-F238E27FC236}">
                  <a16:creationId xmlns:a16="http://schemas.microsoft.com/office/drawing/2014/main" xmlns="" id="{0976656A-61E5-F0F4-6343-2E2B61247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01" y="4509836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8" name="Google Shape;315;p2">
              <a:extLst>
                <a:ext uri="{FF2B5EF4-FFF2-40B4-BE49-F238E27FC236}">
                  <a16:creationId xmlns:a16="http://schemas.microsoft.com/office/drawing/2014/main" xmlns="" id="{0019AEC4-E400-E1D2-FF51-11230282F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76" y="4501838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5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9" name="Google Shape;316;p2">
              <a:extLst>
                <a:ext uri="{FF2B5EF4-FFF2-40B4-BE49-F238E27FC236}">
                  <a16:creationId xmlns:a16="http://schemas.microsoft.com/office/drawing/2014/main" xmlns="" id="{5800BBE1-B64B-E959-80EC-B25981E6E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669" y="4443904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0" name="Google Shape;317;p2">
              <a:extLst>
                <a:ext uri="{FF2B5EF4-FFF2-40B4-BE49-F238E27FC236}">
                  <a16:creationId xmlns:a16="http://schemas.microsoft.com/office/drawing/2014/main" xmlns="" id="{EBB1F6AA-2805-6EB2-B184-24B34F964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41" y="4433899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1" name="Google Shape;318;p2">
              <a:extLst>
                <a:ext uri="{FF2B5EF4-FFF2-40B4-BE49-F238E27FC236}">
                  <a16:creationId xmlns:a16="http://schemas.microsoft.com/office/drawing/2014/main" xmlns="" id="{5DCCC78E-A547-2126-9188-544918CD5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41" y="437593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2" name="Google Shape;319;p2">
              <a:extLst>
                <a:ext uri="{FF2B5EF4-FFF2-40B4-BE49-F238E27FC236}">
                  <a16:creationId xmlns:a16="http://schemas.microsoft.com/office/drawing/2014/main" xmlns="" id="{652DFBE5-071B-819F-D476-7D4554AD9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604" y="4370963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3" name="Google Shape;320;p2">
              <a:extLst>
                <a:ext uri="{FF2B5EF4-FFF2-40B4-BE49-F238E27FC236}">
                  <a16:creationId xmlns:a16="http://schemas.microsoft.com/office/drawing/2014/main" xmlns="" id="{167E2918-7B1C-1973-5EAA-05EF6C119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700" y="4300794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4" name="Google Shape;321;p2">
              <a:extLst>
                <a:ext uri="{FF2B5EF4-FFF2-40B4-BE49-F238E27FC236}">
                  <a16:creationId xmlns:a16="http://schemas.microsoft.com/office/drawing/2014/main" xmlns="" id="{ECAEFA08-A608-554A-0236-0169835D1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2" y="4284798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5" name="Google Shape;322;p2">
              <a:extLst>
                <a:ext uri="{FF2B5EF4-FFF2-40B4-BE49-F238E27FC236}">
                  <a16:creationId xmlns:a16="http://schemas.microsoft.com/office/drawing/2014/main" xmlns="" id="{BE6DE585-BC0A-9AAE-936C-8D59363A2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68" y="4870559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6" name="Google Shape;323;p2">
              <a:extLst>
                <a:ext uri="{FF2B5EF4-FFF2-40B4-BE49-F238E27FC236}">
                  <a16:creationId xmlns:a16="http://schemas.microsoft.com/office/drawing/2014/main" xmlns="" id="{75F48263-280B-942D-43A9-0BC251A97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72" y="4818617"/>
              <a:ext cx="21030" cy="15997"/>
            </a:xfrm>
            <a:custGeom>
              <a:avLst/>
              <a:gdLst>
                <a:gd name="T0" fmla="*/ 334 w 702"/>
                <a:gd name="T1" fmla="*/ 0 h 534"/>
                <a:gd name="T2" fmla="*/ 334 w 702"/>
                <a:gd name="T3" fmla="*/ 534 h 534"/>
                <a:gd name="T4" fmla="*/ 334 w 702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7" name="Google Shape;324;p2">
              <a:extLst>
                <a:ext uri="{FF2B5EF4-FFF2-40B4-BE49-F238E27FC236}">
                  <a16:creationId xmlns:a16="http://schemas.microsoft.com/office/drawing/2014/main" xmlns="" id="{1504C2DA-0767-A973-FBFB-A90784FB1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36" y="4813614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8" name="Google Shape;325;p2">
              <a:extLst>
                <a:ext uri="{FF2B5EF4-FFF2-40B4-BE49-F238E27FC236}">
                  <a16:creationId xmlns:a16="http://schemas.microsoft.com/office/drawing/2014/main" xmlns="" id="{6A524DDB-C0E6-7536-B298-607934B29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734" y="4763648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9" name="Google Shape;326;p2">
              <a:extLst>
                <a:ext uri="{FF2B5EF4-FFF2-40B4-BE49-F238E27FC236}">
                  <a16:creationId xmlns:a16="http://schemas.microsoft.com/office/drawing/2014/main" xmlns="" id="{A2BC9852-F188-D445-D1F1-46ED68FF3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73" y="4755650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0" name="Google Shape;327;p2">
              <a:extLst>
                <a:ext uri="{FF2B5EF4-FFF2-40B4-BE49-F238E27FC236}">
                  <a16:creationId xmlns:a16="http://schemas.microsoft.com/office/drawing/2014/main" xmlns="" id="{AB3940CB-964C-F9DE-2BB5-C654D9669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671" y="470568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1" name="Google Shape;328;p2">
              <a:extLst>
                <a:ext uri="{FF2B5EF4-FFF2-40B4-BE49-F238E27FC236}">
                  <a16:creationId xmlns:a16="http://schemas.microsoft.com/office/drawing/2014/main" xmlns="" id="{78A321C5-673A-9D54-6534-6DC951380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09" y="4700712"/>
              <a:ext cx="20042" cy="15997"/>
            </a:xfrm>
            <a:custGeom>
              <a:avLst/>
              <a:gdLst>
                <a:gd name="T0" fmla="*/ 334 w 669"/>
                <a:gd name="T1" fmla="*/ 0 h 534"/>
                <a:gd name="T2" fmla="*/ 334 w 669"/>
                <a:gd name="T3" fmla="*/ 534 h 534"/>
                <a:gd name="T4" fmla="*/ 334 w 669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2" name="Google Shape;329;p2">
              <a:extLst>
                <a:ext uri="{FF2B5EF4-FFF2-40B4-BE49-F238E27FC236}">
                  <a16:creationId xmlns:a16="http://schemas.microsoft.com/office/drawing/2014/main" xmlns="" id="{DB9AB8DB-99D5-C677-36EA-899C68510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05" y="4640741"/>
              <a:ext cx="20042" cy="16027"/>
            </a:xfrm>
            <a:custGeom>
              <a:avLst/>
              <a:gdLst>
                <a:gd name="T0" fmla="*/ 335 w 669"/>
                <a:gd name="T1" fmla="*/ 1 h 535"/>
                <a:gd name="T2" fmla="*/ 335 w 669"/>
                <a:gd name="T3" fmla="*/ 534 h 535"/>
                <a:gd name="T4" fmla="*/ 335 w 669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3" name="Google Shape;330;p2">
              <a:extLst>
                <a:ext uri="{FF2B5EF4-FFF2-40B4-BE49-F238E27FC236}">
                  <a16:creationId xmlns:a16="http://schemas.microsoft.com/office/drawing/2014/main" xmlns="" id="{194456BE-9BB5-BDEA-A599-23745EA6A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80" y="4650746"/>
              <a:ext cx="21000" cy="15997"/>
            </a:xfrm>
            <a:custGeom>
              <a:avLst/>
              <a:gdLst>
                <a:gd name="T0" fmla="*/ 334 w 701"/>
                <a:gd name="T1" fmla="*/ 0 h 534"/>
                <a:gd name="T2" fmla="*/ 334 w 701"/>
                <a:gd name="T3" fmla="*/ 534 h 534"/>
                <a:gd name="T4" fmla="*/ 334 w 701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4" name="Google Shape;331;p2">
              <a:extLst>
                <a:ext uri="{FF2B5EF4-FFF2-40B4-BE49-F238E27FC236}">
                  <a16:creationId xmlns:a16="http://schemas.microsoft.com/office/drawing/2014/main" xmlns="" id="{09ECE7E4-ABB4-711A-6895-5B7693EDC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571" y="4593771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5" name="Google Shape;332;p2">
              <a:extLst>
                <a:ext uri="{FF2B5EF4-FFF2-40B4-BE49-F238E27FC236}">
                  <a16:creationId xmlns:a16="http://schemas.microsoft.com/office/drawing/2014/main" xmlns="" id="{D7D4B38C-6CD3-D2EF-BA87-F8F6250F3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511" y="4595778"/>
              <a:ext cx="20042" cy="16027"/>
            </a:xfrm>
            <a:custGeom>
              <a:avLst/>
              <a:gdLst>
                <a:gd name="T0" fmla="*/ 334 w 669"/>
                <a:gd name="T1" fmla="*/ 1 h 535"/>
                <a:gd name="T2" fmla="*/ 334 w 669"/>
                <a:gd name="T3" fmla="*/ 534 h 535"/>
                <a:gd name="T4" fmla="*/ 334 w 669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6" name="Google Shape;333;p2">
              <a:extLst>
                <a:ext uri="{FF2B5EF4-FFF2-40B4-BE49-F238E27FC236}">
                  <a16:creationId xmlns:a16="http://schemas.microsoft.com/office/drawing/2014/main" xmlns="" id="{98715D4A-1A0D-8053-2BAA-90323C5C6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43" y="4538833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1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7" name="Google Shape;334;p2">
              <a:extLst>
                <a:ext uri="{FF2B5EF4-FFF2-40B4-BE49-F238E27FC236}">
                  <a16:creationId xmlns:a16="http://schemas.microsoft.com/office/drawing/2014/main" xmlns="" id="{EEAB1995-CD88-DF69-C9D2-972E9D0DE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81" y="4553811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8" name="Google Shape;335;p2">
              <a:extLst>
                <a:ext uri="{FF2B5EF4-FFF2-40B4-BE49-F238E27FC236}">
                  <a16:creationId xmlns:a16="http://schemas.microsoft.com/office/drawing/2014/main" xmlns="" id="{31C856FE-D183-E140-EC19-F97DDAE26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476" y="4493870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9" name="Google Shape;336;p2">
              <a:extLst>
                <a:ext uri="{FF2B5EF4-FFF2-40B4-BE49-F238E27FC236}">
                  <a16:creationId xmlns:a16="http://schemas.microsoft.com/office/drawing/2014/main" xmlns="" id="{1E0A934F-0EC1-A105-C956-F069282C9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-59132" y="4711676"/>
              <a:ext cx="21030" cy="15039"/>
            </a:xfrm>
            <a:custGeom>
              <a:avLst/>
              <a:gdLst>
                <a:gd name="T0" fmla="*/ 368 w 702"/>
                <a:gd name="T1" fmla="*/ 1 h 502"/>
                <a:gd name="T2" fmla="*/ 368 w 702"/>
                <a:gd name="T3" fmla="*/ 501 h 502"/>
                <a:gd name="T4" fmla="*/ 368 w 702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0" name="Google Shape;337;p2">
              <a:extLst>
                <a:ext uri="{FF2B5EF4-FFF2-40B4-BE49-F238E27FC236}">
                  <a16:creationId xmlns:a16="http://schemas.microsoft.com/office/drawing/2014/main" xmlns="" id="{B39F08AB-A637-325F-033A-320F90B25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135" y="4637746"/>
              <a:ext cx="20042" cy="16027"/>
            </a:xfrm>
            <a:custGeom>
              <a:avLst/>
              <a:gdLst>
                <a:gd name="T0" fmla="*/ 335 w 669"/>
                <a:gd name="T1" fmla="*/ 1 h 535"/>
                <a:gd name="T2" fmla="*/ 335 w 669"/>
                <a:gd name="T3" fmla="*/ 534 h 535"/>
                <a:gd name="T4" fmla="*/ 335 w 669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1" name="Google Shape;338;p2">
              <a:extLst>
                <a:ext uri="{FF2B5EF4-FFF2-40B4-BE49-F238E27FC236}">
                  <a16:creationId xmlns:a16="http://schemas.microsoft.com/office/drawing/2014/main" xmlns="" id="{6B4AD370-DD65-6797-6A0D-260C5F053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69" y="4616777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2" name="Google Shape;339;p2">
              <a:extLst>
                <a:ext uri="{FF2B5EF4-FFF2-40B4-BE49-F238E27FC236}">
                  <a16:creationId xmlns:a16="http://schemas.microsoft.com/office/drawing/2014/main" xmlns="" id="{3D27A41B-8D7C-C846-F681-67C4F222C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163" y="4543805"/>
              <a:ext cx="21030" cy="16027"/>
            </a:xfrm>
            <a:custGeom>
              <a:avLst/>
              <a:gdLst>
                <a:gd name="T0" fmla="*/ 368 w 702"/>
                <a:gd name="T1" fmla="*/ 1 h 535"/>
                <a:gd name="T2" fmla="*/ 368 w 702"/>
                <a:gd name="T3" fmla="*/ 535 h 535"/>
                <a:gd name="T4" fmla="*/ 368 w 702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3" name="Google Shape;340;p2">
              <a:extLst>
                <a:ext uri="{FF2B5EF4-FFF2-40B4-BE49-F238E27FC236}">
                  <a16:creationId xmlns:a16="http://schemas.microsoft.com/office/drawing/2014/main" xmlns="" id="{24F5994A-A783-1B5B-FF78-D49CE0C0F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3" y="4522837"/>
              <a:ext cx="21030" cy="16027"/>
            </a:xfrm>
            <a:custGeom>
              <a:avLst/>
              <a:gdLst>
                <a:gd name="T0" fmla="*/ 334 w 702"/>
                <a:gd name="T1" fmla="*/ 0 h 535"/>
                <a:gd name="T2" fmla="*/ 334 w 702"/>
                <a:gd name="T3" fmla="*/ 534 h 535"/>
                <a:gd name="T4" fmla="*/ 334 w 702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4" name="Google Shape;341;p2">
              <a:extLst>
                <a:ext uri="{FF2B5EF4-FFF2-40B4-BE49-F238E27FC236}">
                  <a16:creationId xmlns:a16="http://schemas.microsoft.com/office/drawing/2014/main" xmlns="" id="{30E5B11D-DE00-C540-1986-E99FFE036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2" y="4462866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5" name="Google Shape;342;p2">
              <a:extLst>
                <a:ext uri="{FF2B5EF4-FFF2-40B4-BE49-F238E27FC236}">
                  <a16:creationId xmlns:a16="http://schemas.microsoft.com/office/drawing/2014/main" xmlns="" id="{7C1BB0E4-67F3-52C1-69AF-4CCE1B458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70" y="4443904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6" name="Google Shape;343;p2">
              <a:extLst>
                <a:ext uri="{FF2B5EF4-FFF2-40B4-BE49-F238E27FC236}">
                  <a16:creationId xmlns:a16="http://schemas.microsoft.com/office/drawing/2014/main" xmlns="" id="{58CABE82-1EB9-E97B-A192-66F347F1B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95" y="4380938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7" name="Google Shape;344;p2">
              <a:extLst>
                <a:ext uri="{FF2B5EF4-FFF2-40B4-BE49-F238E27FC236}">
                  <a16:creationId xmlns:a16="http://schemas.microsoft.com/office/drawing/2014/main" xmlns="" id="{51F19AD2-05D5-04EF-ACEF-6756FA3CB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61" y="4378931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8" name="Google Shape;345;p2">
              <a:extLst>
                <a:ext uri="{FF2B5EF4-FFF2-40B4-BE49-F238E27FC236}">
                  <a16:creationId xmlns:a16="http://schemas.microsoft.com/office/drawing/2014/main" xmlns="" id="{5DFDFC7E-41AB-377F-5C27-9CFB218F9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60" y="4287794"/>
              <a:ext cx="20042" cy="15039"/>
            </a:xfrm>
            <a:custGeom>
              <a:avLst/>
              <a:gdLst>
                <a:gd name="T0" fmla="*/ 335 w 669"/>
                <a:gd name="T1" fmla="*/ 1 h 502"/>
                <a:gd name="T2" fmla="*/ 335 w 669"/>
                <a:gd name="T3" fmla="*/ 501 h 502"/>
                <a:gd name="T4" fmla="*/ 335 w 669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9" name="Google Shape;346;p2">
              <a:extLst>
                <a:ext uri="{FF2B5EF4-FFF2-40B4-BE49-F238E27FC236}">
                  <a16:creationId xmlns:a16="http://schemas.microsoft.com/office/drawing/2014/main" xmlns="" id="{0B7DCE2F-671C-5F5A-0DEC-0FEB393FC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833" y="4281803"/>
              <a:ext cx="21030" cy="16027"/>
            </a:xfrm>
            <a:custGeom>
              <a:avLst/>
              <a:gdLst>
                <a:gd name="T0" fmla="*/ 334 w 702"/>
                <a:gd name="T1" fmla="*/ 1 h 535"/>
                <a:gd name="T2" fmla="*/ 334 w 702"/>
                <a:gd name="T3" fmla="*/ 534 h 535"/>
                <a:gd name="T4" fmla="*/ 334 w 702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0" name="Google Shape;347;p2">
              <a:extLst>
                <a:ext uri="{FF2B5EF4-FFF2-40B4-BE49-F238E27FC236}">
                  <a16:creationId xmlns:a16="http://schemas.microsoft.com/office/drawing/2014/main" xmlns="" id="{1446240D-583E-7DA0-316D-0BE7518F3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833" y="4208861"/>
              <a:ext cx="21000" cy="16027"/>
            </a:xfrm>
            <a:custGeom>
              <a:avLst/>
              <a:gdLst>
                <a:gd name="T0" fmla="*/ 367 w 701"/>
                <a:gd name="T1" fmla="*/ 1 h 535"/>
                <a:gd name="T2" fmla="*/ 367 w 701"/>
                <a:gd name="T3" fmla="*/ 534 h 535"/>
                <a:gd name="T4" fmla="*/ 367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1" name="Google Shape;348;p2">
              <a:extLst>
                <a:ext uri="{FF2B5EF4-FFF2-40B4-BE49-F238E27FC236}">
                  <a16:creationId xmlns:a16="http://schemas.microsoft.com/office/drawing/2014/main" xmlns="" id="{D45F3015-C8A3-A34D-801A-BA9F04D21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-80101" y="4766644"/>
              <a:ext cx="21000" cy="15009"/>
            </a:xfrm>
            <a:custGeom>
              <a:avLst/>
              <a:gdLst>
                <a:gd name="T0" fmla="*/ 367 w 701"/>
                <a:gd name="T1" fmla="*/ 1 h 501"/>
                <a:gd name="T2" fmla="*/ 367 w 701"/>
                <a:gd name="T3" fmla="*/ 501 h 501"/>
                <a:gd name="T4" fmla="*/ 367 w 701"/>
                <a:gd name="T5" fmla="*/ 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2" name="Google Shape;349;p2">
              <a:extLst>
                <a:ext uri="{FF2B5EF4-FFF2-40B4-BE49-F238E27FC236}">
                  <a16:creationId xmlns:a16="http://schemas.microsoft.com/office/drawing/2014/main" xmlns="" id="{54ECB37E-848C-68F0-9B0E-54A5504C2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-59132" y="4928523"/>
              <a:ext cx="21030" cy="16027"/>
            </a:xfrm>
            <a:custGeom>
              <a:avLst/>
              <a:gdLst>
                <a:gd name="T0" fmla="*/ 368 w 702"/>
                <a:gd name="T1" fmla="*/ 0 h 535"/>
                <a:gd name="T2" fmla="*/ 368 w 702"/>
                <a:gd name="T3" fmla="*/ 534 h 535"/>
                <a:gd name="T4" fmla="*/ 368 w 702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3" name="Google Shape;350;p2">
              <a:extLst>
                <a:ext uri="{FF2B5EF4-FFF2-40B4-BE49-F238E27FC236}">
                  <a16:creationId xmlns:a16="http://schemas.microsoft.com/office/drawing/2014/main" xmlns="" id="{9F1302A8-22E2-949F-6D32-7FEDF88AD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078" y="4897549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1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4" name="Google Shape;351;p2">
              <a:extLst>
                <a:ext uri="{FF2B5EF4-FFF2-40B4-BE49-F238E27FC236}">
                  <a16:creationId xmlns:a16="http://schemas.microsoft.com/office/drawing/2014/main" xmlns="" id="{49D79E1F-3B16-DA26-7055-9166AA539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8079" y="4975493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5" name="Google Shape;352;p2">
              <a:extLst>
                <a:ext uri="{FF2B5EF4-FFF2-40B4-BE49-F238E27FC236}">
                  <a16:creationId xmlns:a16="http://schemas.microsoft.com/office/drawing/2014/main" xmlns="" id="{08EAA636-8790-8BAF-3221-4A8A03424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5069" y="5004460"/>
              <a:ext cx="21030" cy="16027"/>
            </a:xfrm>
            <a:custGeom>
              <a:avLst/>
              <a:gdLst>
                <a:gd name="T0" fmla="*/ 334 w 702"/>
                <a:gd name="T1" fmla="*/ 1 h 535"/>
                <a:gd name="T2" fmla="*/ 334 w 702"/>
                <a:gd name="T3" fmla="*/ 534 h 535"/>
                <a:gd name="T4" fmla="*/ 334 w 702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46" name="Google Shape;353;p2">
            <a:extLst>
              <a:ext uri="{FF2B5EF4-FFF2-40B4-BE49-F238E27FC236}">
                <a16:creationId xmlns:a16="http://schemas.microsoft.com/office/drawing/2014/main" xmlns="" id="{15C14073-C503-A715-9CFF-9A7FADA34D33}"/>
              </a:ext>
            </a:extLst>
          </p:cNvPr>
          <p:cNvGrpSpPr>
            <a:grpSpLocks/>
          </p:cNvGrpSpPr>
          <p:nvPr/>
        </p:nvGrpSpPr>
        <p:grpSpPr bwMode="auto">
          <a:xfrm>
            <a:off x="7972425" y="-268288"/>
            <a:ext cx="1117600" cy="1527176"/>
            <a:chOff x="7973149" y="-201092"/>
            <a:chExt cx="1116750" cy="1145263"/>
          </a:xfrm>
        </p:grpSpPr>
        <p:sp>
          <p:nvSpPr>
            <p:cNvPr id="347" name="Google Shape;354;p2">
              <a:extLst>
                <a:ext uri="{FF2B5EF4-FFF2-40B4-BE49-F238E27FC236}">
                  <a16:creationId xmlns:a16="http://schemas.microsoft.com/office/drawing/2014/main" xmlns="" id="{43627BE9-B8DC-FCAC-8715-7B0CC7784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9086" y="-201092"/>
              <a:ext cx="1040813" cy="992342"/>
            </a:xfrm>
            <a:custGeom>
              <a:avLst/>
              <a:gdLst>
                <a:gd name="T0" fmla="*/ 34434 w 34743"/>
                <a:gd name="T1" fmla="*/ 0 h 33125"/>
                <a:gd name="T2" fmla="*/ 34092 w 34743"/>
                <a:gd name="T3" fmla="*/ 301 h 33125"/>
                <a:gd name="T4" fmla="*/ 29555 w 34743"/>
                <a:gd name="T5" fmla="*/ 8740 h 33125"/>
                <a:gd name="T6" fmla="*/ 20415 w 34743"/>
                <a:gd name="T7" fmla="*/ 12743 h 33125"/>
                <a:gd name="T8" fmla="*/ 10642 w 34743"/>
                <a:gd name="T9" fmla="*/ 15611 h 33125"/>
                <a:gd name="T10" fmla="*/ 3203 w 34743"/>
                <a:gd name="T11" fmla="*/ 21049 h 33125"/>
                <a:gd name="T12" fmla="*/ 1 w 34743"/>
                <a:gd name="T13" fmla="*/ 32824 h 33125"/>
                <a:gd name="T14" fmla="*/ 318 w 34743"/>
                <a:gd name="T15" fmla="*/ 33124 h 33125"/>
                <a:gd name="T16" fmla="*/ 635 w 34743"/>
                <a:gd name="T17" fmla="*/ 32824 h 33125"/>
                <a:gd name="T18" fmla="*/ 3370 w 34743"/>
                <a:gd name="T19" fmla="*/ 21916 h 33125"/>
                <a:gd name="T20" fmla="*/ 10842 w 34743"/>
                <a:gd name="T21" fmla="*/ 16212 h 33125"/>
                <a:gd name="T22" fmla="*/ 29722 w 34743"/>
                <a:gd name="T23" fmla="*/ 9407 h 33125"/>
                <a:gd name="T24" fmla="*/ 33258 w 34743"/>
                <a:gd name="T25" fmla="*/ 5671 h 33125"/>
                <a:gd name="T26" fmla="*/ 34726 w 34743"/>
                <a:gd name="T27" fmla="*/ 301 h 33125"/>
                <a:gd name="T28" fmla="*/ 34434 w 34743"/>
                <a:gd name="T29" fmla="*/ 0 h 33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8" name="Google Shape;355;p2">
              <a:extLst>
                <a:ext uri="{FF2B5EF4-FFF2-40B4-BE49-F238E27FC236}">
                  <a16:creationId xmlns:a16="http://schemas.microsoft.com/office/drawing/2014/main" xmlns="" id="{CFB0A777-4019-1C1C-B5BB-B8700FC30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4539" y="130006"/>
              <a:ext cx="67974" cy="130585"/>
            </a:xfrm>
            <a:custGeom>
              <a:avLst/>
              <a:gdLst>
                <a:gd name="T0" fmla="*/ 1879 w 2269"/>
                <a:gd name="T1" fmla="*/ 1 h 4359"/>
                <a:gd name="T2" fmla="*/ 1635 w 2269"/>
                <a:gd name="T3" fmla="*/ 222 h 4359"/>
                <a:gd name="T4" fmla="*/ 1502 w 2269"/>
                <a:gd name="T5" fmla="*/ 355 h 4359"/>
                <a:gd name="T6" fmla="*/ 201 w 2269"/>
                <a:gd name="T7" fmla="*/ 2791 h 4359"/>
                <a:gd name="T8" fmla="*/ 901 w 2269"/>
                <a:gd name="T9" fmla="*/ 4358 h 4359"/>
                <a:gd name="T10" fmla="*/ 1935 w 2269"/>
                <a:gd name="T11" fmla="*/ 2824 h 4359"/>
                <a:gd name="T12" fmla="*/ 2169 w 2269"/>
                <a:gd name="T13" fmla="*/ 255 h 4359"/>
                <a:gd name="T14" fmla="*/ 1879 w 2269"/>
                <a:gd name="T15" fmla="*/ 1 h 4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9" name="Google Shape;356;p2">
              <a:extLst>
                <a:ext uri="{FF2B5EF4-FFF2-40B4-BE49-F238E27FC236}">
                  <a16:creationId xmlns:a16="http://schemas.microsoft.com/office/drawing/2014/main" xmlns="" id="{A6080A68-8C87-0E05-77B5-1469E841B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7648" y="67938"/>
              <a:ext cx="105151" cy="98500"/>
            </a:xfrm>
            <a:custGeom>
              <a:avLst/>
              <a:gdLst>
                <a:gd name="T0" fmla="*/ 1215 w 3510"/>
                <a:gd name="T1" fmla="*/ 0 h 3288"/>
                <a:gd name="T2" fmla="*/ 701 w 3510"/>
                <a:gd name="T3" fmla="*/ 159 h 3288"/>
                <a:gd name="T4" fmla="*/ 634 w 3510"/>
                <a:gd name="T5" fmla="*/ 2027 h 3288"/>
                <a:gd name="T6" fmla="*/ 2802 w 3510"/>
                <a:gd name="T7" fmla="*/ 3095 h 3288"/>
                <a:gd name="T8" fmla="*/ 2898 w 3510"/>
                <a:gd name="T9" fmla="*/ 3120 h 3288"/>
                <a:gd name="T10" fmla="*/ 2969 w 3510"/>
                <a:gd name="T11" fmla="*/ 3095 h 3288"/>
                <a:gd name="T12" fmla="*/ 3196 w 3510"/>
                <a:gd name="T13" fmla="*/ 3288 h 3288"/>
                <a:gd name="T14" fmla="*/ 3469 w 3510"/>
                <a:gd name="T15" fmla="*/ 2961 h 3288"/>
                <a:gd name="T16" fmla="*/ 1215 w 3510"/>
                <a:gd name="T17" fmla="*/ 0 h 3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0" name="Google Shape;357;p2">
              <a:extLst>
                <a:ext uri="{FF2B5EF4-FFF2-40B4-BE49-F238E27FC236}">
                  <a16:creationId xmlns:a16="http://schemas.microsoft.com/office/drawing/2014/main" xmlns="" id="{8AF182D4-D36E-AF8E-65AD-6A7937F5E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5701" y="196387"/>
              <a:ext cx="70969" cy="100657"/>
            </a:xfrm>
            <a:custGeom>
              <a:avLst/>
              <a:gdLst>
                <a:gd name="T0" fmla="*/ 2030 w 2369"/>
                <a:gd name="T1" fmla="*/ 1 h 3360"/>
                <a:gd name="T2" fmla="*/ 1868 w 2369"/>
                <a:gd name="T3" fmla="*/ 41 h 3360"/>
                <a:gd name="T4" fmla="*/ 1770 w 2369"/>
                <a:gd name="T5" fmla="*/ 19 h 3360"/>
                <a:gd name="T6" fmla="*/ 1601 w 2369"/>
                <a:gd name="T7" fmla="*/ 74 h 3360"/>
                <a:gd name="T8" fmla="*/ 567 w 2369"/>
                <a:gd name="T9" fmla="*/ 1675 h 3360"/>
                <a:gd name="T10" fmla="*/ 534 w 2369"/>
                <a:gd name="T11" fmla="*/ 3243 h 3360"/>
                <a:gd name="T12" fmla="*/ 973 w 2369"/>
                <a:gd name="T13" fmla="*/ 3359 h 3360"/>
                <a:gd name="T14" fmla="*/ 2035 w 2369"/>
                <a:gd name="T15" fmla="*/ 2576 h 3360"/>
                <a:gd name="T16" fmla="*/ 2235 w 2369"/>
                <a:gd name="T17" fmla="*/ 174 h 3360"/>
                <a:gd name="T18" fmla="*/ 2030 w 2369"/>
                <a:gd name="T19" fmla="*/ 1 h 3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1" name="Google Shape;358;p2">
              <a:extLst>
                <a:ext uri="{FF2B5EF4-FFF2-40B4-BE49-F238E27FC236}">
                  <a16:creationId xmlns:a16="http://schemas.microsoft.com/office/drawing/2014/main" xmlns="" id="{944B5E15-97EB-8144-0BF8-E15D9FBB5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7831" y="135937"/>
              <a:ext cx="107937" cy="91221"/>
            </a:xfrm>
            <a:custGeom>
              <a:avLst/>
              <a:gdLst>
                <a:gd name="T0" fmla="*/ 1062 w 3603"/>
                <a:gd name="T1" fmla="*/ 0 h 3045"/>
                <a:gd name="T2" fmla="*/ 701 w 3603"/>
                <a:gd name="T3" fmla="*/ 91 h 3045"/>
                <a:gd name="T4" fmla="*/ 701 w 3603"/>
                <a:gd name="T5" fmla="*/ 1992 h 3045"/>
                <a:gd name="T6" fmla="*/ 2935 w 3603"/>
                <a:gd name="T7" fmla="*/ 3006 h 3045"/>
                <a:gd name="T8" fmla="*/ 3169 w 3603"/>
                <a:gd name="T9" fmla="*/ 2993 h 3045"/>
                <a:gd name="T10" fmla="*/ 3341 w 3603"/>
                <a:gd name="T11" fmla="*/ 3045 h 3045"/>
                <a:gd name="T12" fmla="*/ 3603 w 3603"/>
                <a:gd name="T13" fmla="*/ 2793 h 3045"/>
                <a:gd name="T14" fmla="*/ 2535 w 3603"/>
                <a:gd name="T15" fmla="*/ 825 h 3045"/>
                <a:gd name="T16" fmla="*/ 1062 w 3603"/>
                <a:gd name="T17" fmla="*/ 0 h 3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2" name="Google Shape;359;p2">
              <a:extLst>
                <a:ext uri="{FF2B5EF4-FFF2-40B4-BE49-F238E27FC236}">
                  <a16:creationId xmlns:a16="http://schemas.microsoft.com/office/drawing/2014/main" xmlns="" id="{C63ECD15-13A0-F39B-C7C7-D5F02631A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3842" y="257556"/>
              <a:ext cx="62042" cy="109285"/>
            </a:xfrm>
            <a:custGeom>
              <a:avLst/>
              <a:gdLst>
                <a:gd name="T0" fmla="*/ 934 w 2071"/>
                <a:gd name="T1" fmla="*/ 0 h 3648"/>
                <a:gd name="T2" fmla="*/ 167 w 2071"/>
                <a:gd name="T3" fmla="*/ 1635 h 3648"/>
                <a:gd name="T4" fmla="*/ 767 w 2071"/>
                <a:gd name="T5" fmla="*/ 3603 h 3648"/>
                <a:gd name="T6" fmla="*/ 1011 w 2071"/>
                <a:gd name="T7" fmla="*/ 3648 h 3648"/>
                <a:gd name="T8" fmla="*/ 1334 w 2071"/>
                <a:gd name="T9" fmla="*/ 167 h 3648"/>
                <a:gd name="T10" fmla="*/ 1189 w 2071"/>
                <a:gd name="T11" fmla="*/ 54 h 3648"/>
                <a:gd name="T12" fmla="*/ 1134 w 2071"/>
                <a:gd name="T13" fmla="*/ 67 h 3648"/>
                <a:gd name="T14" fmla="*/ 934 w 2071"/>
                <a:gd name="T15" fmla="*/ 0 h 3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3" name="Google Shape;360;p2">
              <a:extLst>
                <a:ext uri="{FF2B5EF4-FFF2-40B4-BE49-F238E27FC236}">
                  <a16:creationId xmlns:a16="http://schemas.microsoft.com/office/drawing/2014/main" xmlns="" id="{7E520F63-4901-01EB-B302-E9595D3D2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7930" y="217326"/>
              <a:ext cx="101316" cy="74115"/>
            </a:xfrm>
            <a:custGeom>
              <a:avLst/>
              <a:gdLst>
                <a:gd name="T0" fmla="*/ 1013 w 3382"/>
                <a:gd name="T1" fmla="*/ 0 h 2474"/>
                <a:gd name="T2" fmla="*/ 501 w 3382"/>
                <a:gd name="T3" fmla="*/ 209 h 2474"/>
                <a:gd name="T4" fmla="*/ 668 w 3382"/>
                <a:gd name="T5" fmla="*/ 1844 h 2474"/>
                <a:gd name="T6" fmla="*/ 2703 w 3382"/>
                <a:gd name="T7" fmla="*/ 2444 h 2474"/>
                <a:gd name="T8" fmla="*/ 2870 w 3382"/>
                <a:gd name="T9" fmla="*/ 2377 h 2474"/>
                <a:gd name="T10" fmla="*/ 3065 w 3382"/>
                <a:gd name="T11" fmla="*/ 2474 h 2474"/>
                <a:gd name="T12" fmla="*/ 3337 w 3382"/>
                <a:gd name="T13" fmla="*/ 2177 h 2474"/>
                <a:gd name="T14" fmla="*/ 1013 w 3382"/>
                <a:gd name="T15" fmla="*/ 0 h 2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4" name="Google Shape;361;p2">
              <a:extLst>
                <a:ext uri="{FF2B5EF4-FFF2-40B4-BE49-F238E27FC236}">
                  <a16:creationId xmlns:a16="http://schemas.microsoft.com/office/drawing/2014/main" xmlns="" id="{D61D97A3-5166-AD33-F28C-27261A4A6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952" y="330437"/>
              <a:ext cx="58986" cy="116984"/>
            </a:xfrm>
            <a:custGeom>
              <a:avLst/>
              <a:gdLst>
                <a:gd name="T0" fmla="*/ 1087 w 1969"/>
                <a:gd name="T1" fmla="*/ 1 h 3905"/>
                <a:gd name="T2" fmla="*/ 901 w 1969"/>
                <a:gd name="T3" fmla="*/ 69 h 3905"/>
                <a:gd name="T4" fmla="*/ 668 w 1969"/>
                <a:gd name="T5" fmla="*/ 202 h 3905"/>
                <a:gd name="T6" fmla="*/ 134 w 1969"/>
                <a:gd name="T7" fmla="*/ 2070 h 3905"/>
                <a:gd name="T8" fmla="*/ 534 w 1969"/>
                <a:gd name="T9" fmla="*/ 3805 h 3905"/>
                <a:gd name="T10" fmla="*/ 870 w 1969"/>
                <a:gd name="T11" fmla="*/ 3905 h 3905"/>
                <a:gd name="T12" fmla="*/ 1835 w 1969"/>
                <a:gd name="T13" fmla="*/ 2771 h 3905"/>
                <a:gd name="T14" fmla="*/ 1302 w 1969"/>
                <a:gd name="T15" fmla="*/ 136 h 3905"/>
                <a:gd name="T16" fmla="*/ 1087 w 1969"/>
                <a:gd name="T17" fmla="*/ 1 h 3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5" name="Google Shape;362;p2">
              <a:extLst>
                <a:ext uri="{FF2B5EF4-FFF2-40B4-BE49-F238E27FC236}">
                  <a16:creationId xmlns:a16="http://schemas.microsoft.com/office/drawing/2014/main" xmlns="" id="{3C1C5939-B4C4-B8D9-0B82-DE1E2E8C0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179" y="341311"/>
              <a:ext cx="129836" cy="73815"/>
            </a:xfrm>
            <a:custGeom>
              <a:avLst/>
              <a:gdLst>
                <a:gd name="T0" fmla="*/ 1418 w 4334"/>
                <a:gd name="T1" fmla="*/ 1 h 2464"/>
                <a:gd name="T2" fmla="*/ 431 w 4334"/>
                <a:gd name="T3" fmla="*/ 673 h 2464"/>
                <a:gd name="T4" fmla="*/ 2811 w 4334"/>
                <a:gd name="T5" fmla="*/ 2463 h 2464"/>
                <a:gd name="T6" fmla="*/ 4234 w 4334"/>
                <a:gd name="T7" fmla="*/ 2008 h 2464"/>
                <a:gd name="T8" fmla="*/ 4134 w 4334"/>
                <a:gd name="T9" fmla="*/ 1574 h 2464"/>
                <a:gd name="T10" fmla="*/ 1418 w 4334"/>
                <a:gd name="T11" fmla="*/ 1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6" name="Google Shape;363;p2">
              <a:extLst>
                <a:ext uri="{FF2B5EF4-FFF2-40B4-BE49-F238E27FC236}">
                  <a16:creationId xmlns:a16="http://schemas.microsoft.com/office/drawing/2014/main" xmlns="" id="{941B8B68-11FF-3B5B-3F44-47CFF1AB9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052" y="482671"/>
              <a:ext cx="76961" cy="108776"/>
            </a:xfrm>
            <a:custGeom>
              <a:avLst/>
              <a:gdLst>
                <a:gd name="T0" fmla="*/ 389 w 2569"/>
                <a:gd name="T1" fmla="*/ 0 h 3631"/>
                <a:gd name="T2" fmla="*/ 100 w 2569"/>
                <a:gd name="T3" fmla="*/ 358 h 3631"/>
                <a:gd name="T4" fmla="*/ 34 w 2569"/>
                <a:gd name="T5" fmla="*/ 491 h 3631"/>
                <a:gd name="T6" fmla="*/ 501 w 2569"/>
                <a:gd name="T7" fmla="*/ 2359 h 3631"/>
                <a:gd name="T8" fmla="*/ 1627 w 2569"/>
                <a:gd name="T9" fmla="*/ 3630 h 3631"/>
                <a:gd name="T10" fmla="*/ 1702 w 2569"/>
                <a:gd name="T11" fmla="*/ 3627 h 3631"/>
                <a:gd name="T12" fmla="*/ 2335 w 2569"/>
                <a:gd name="T13" fmla="*/ 2059 h 3631"/>
                <a:gd name="T14" fmla="*/ 501 w 2569"/>
                <a:gd name="T15" fmla="*/ 24 h 3631"/>
                <a:gd name="T16" fmla="*/ 389 w 2569"/>
                <a:gd name="T17" fmla="*/ 0 h 3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7" name="Google Shape;364;p2">
              <a:extLst>
                <a:ext uri="{FF2B5EF4-FFF2-40B4-BE49-F238E27FC236}">
                  <a16:creationId xmlns:a16="http://schemas.microsoft.com/office/drawing/2014/main" xmlns="" id="{8D97B527-7FBB-53D6-2664-CA19F8B14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4148" y="541833"/>
              <a:ext cx="103593" cy="72228"/>
            </a:xfrm>
            <a:custGeom>
              <a:avLst/>
              <a:gdLst>
                <a:gd name="T0" fmla="*/ 2635 w 3458"/>
                <a:gd name="T1" fmla="*/ 0 h 2411"/>
                <a:gd name="T2" fmla="*/ 1868 w 3458"/>
                <a:gd name="T3" fmla="*/ 84 h 2411"/>
                <a:gd name="T4" fmla="*/ 34 w 3458"/>
                <a:gd name="T5" fmla="*/ 1585 h 2411"/>
                <a:gd name="T6" fmla="*/ 767 w 3458"/>
                <a:gd name="T7" fmla="*/ 2410 h 2411"/>
                <a:gd name="T8" fmla="*/ 3203 w 3458"/>
                <a:gd name="T9" fmla="*/ 1051 h 2411"/>
                <a:gd name="T10" fmla="*/ 3069 w 3458"/>
                <a:gd name="T11" fmla="*/ 684 h 2411"/>
                <a:gd name="T12" fmla="*/ 3203 w 3458"/>
                <a:gd name="T13" fmla="*/ 584 h 2411"/>
                <a:gd name="T14" fmla="*/ 2635 w 3458"/>
                <a:gd name="T15" fmla="*/ 0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8" name="Google Shape;365;p2">
              <a:extLst>
                <a:ext uri="{FF2B5EF4-FFF2-40B4-BE49-F238E27FC236}">
                  <a16:creationId xmlns:a16="http://schemas.microsoft.com/office/drawing/2014/main" xmlns="" id="{05EF7FF4-3B38-847D-39DC-6A7BC965E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080" y="655214"/>
              <a:ext cx="124533" cy="86367"/>
            </a:xfrm>
            <a:custGeom>
              <a:avLst/>
              <a:gdLst>
                <a:gd name="T0" fmla="*/ 466 w 4157"/>
                <a:gd name="T1" fmla="*/ 1 h 2883"/>
                <a:gd name="T2" fmla="*/ 434 w 4157"/>
                <a:gd name="T3" fmla="*/ 1 h 2883"/>
                <a:gd name="T4" fmla="*/ 168 w 4157"/>
                <a:gd name="T5" fmla="*/ 335 h 2883"/>
                <a:gd name="T6" fmla="*/ 68 w 4157"/>
                <a:gd name="T7" fmla="*/ 635 h 2883"/>
                <a:gd name="T8" fmla="*/ 2347 w 4157"/>
                <a:gd name="T9" fmla="*/ 2883 h 2883"/>
                <a:gd name="T10" fmla="*/ 2870 w 4157"/>
                <a:gd name="T11" fmla="*/ 2670 h 2883"/>
                <a:gd name="T12" fmla="*/ 466 w 4157"/>
                <a:gd name="T13" fmla="*/ 1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9" name="Google Shape;366;p2">
              <a:extLst>
                <a:ext uri="{FF2B5EF4-FFF2-40B4-BE49-F238E27FC236}">
                  <a16:creationId xmlns:a16="http://schemas.microsoft.com/office/drawing/2014/main" xmlns="" id="{6AA91B6B-2E66-0564-F29D-67AD9B45B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3149" y="700567"/>
              <a:ext cx="92958" cy="72767"/>
            </a:xfrm>
            <a:custGeom>
              <a:avLst/>
              <a:gdLst>
                <a:gd name="T0" fmla="*/ 2718 w 3103"/>
                <a:gd name="T1" fmla="*/ 1 h 2429"/>
                <a:gd name="T2" fmla="*/ 2603 w 3103"/>
                <a:gd name="T3" fmla="*/ 22 h 2429"/>
                <a:gd name="T4" fmla="*/ 1001 w 3103"/>
                <a:gd name="T5" fmla="*/ 422 h 2429"/>
                <a:gd name="T6" fmla="*/ 101 w 3103"/>
                <a:gd name="T7" fmla="*/ 1923 h 2429"/>
                <a:gd name="T8" fmla="*/ 890 w 3103"/>
                <a:gd name="T9" fmla="*/ 2429 h 2429"/>
                <a:gd name="T10" fmla="*/ 1468 w 3103"/>
                <a:gd name="T11" fmla="*/ 2324 h 2429"/>
                <a:gd name="T12" fmla="*/ 2936 w 3103"/>
                <a:gd name="T13" fmla="*/ 722 h 2429"/>
                <a:gd name="T14" fmla="*/ 3036 w 3103"/>
                <a:gd name="T15" fmla="*/ 589 h 2429"/>
                <a:gd name="T16" fmla="*/ 2936 w 3103"/>
                <a:gd name="T17" fmla="*/ 222 h 2429"/>
                <a:gd name="T18" fmla="*/ 2718 w 3103"/>
                <a:gd name="T19" fmla="*/ 1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0" name="Google Shape;367;p2">
              <a:extLst>
                <a:ext uri="{FF2B5EF4-FFF2-40B4-BE49-F238E27FC236}">
                  <a16:creationId xmlns:a16="http://schemas.microsoft.com/office/drawing/2014/main" xmlns="" id="{647E1876-14BE-F130-A937-F0085A60B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5666" y="770962"/>
              <a:ext cx="91400" cy="114438"/>
            </a:xfrm>
            <a:custGeom>
              <a:avLst/>
              <a:gdLst>
                <a:gd name="T0" fmla="*/ 897 w 3051"/>
                <a:gd name="T1" fmla="*/ 1 h 3820"/>
                <a:gd name="T2" fmla="*/ 682 w 3051"/>
                <a:gd name="T3" fmla="*/ 140 h 3820"/>
                <a:gd name="T4" fmla="*/ 449 w 3051"/>
                <a:gd name="T5" fmla="*/ 307 h 3820"/>
                <a:gd name="T6" fmla="*/ 1391 w 3051"/>
                <a:gd name="T7" fmla="*/ 3819 h 3820"/>
                <a:gd name="T8" fmla="*/ 1716 w 3051"/>
                <a:gd name="T9" fmla="*/ 3776 h 3820"/>
                <a:gd name="T10" fmla="*/ 1083 w 3051"/>
                <a:gd name="T11" fmla="*/ 74 h 3820"/>
                <a:gd name="T12" fmla="*/ 897 w 3051"/>
                <a:gd name="T13" fmla="*/ 1 h 3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1" name="Google Shape;368;p2">
              <a:extLst>
                <a:ext uri="{FF2B5EF4-FFF2-40B4-BE49-F238E27FC236}">
                  <a16:creationId xmlns:a16="http://schemas.microsoft.com/office/drawing/2014/main" xmlns="" id="{5E35F616-77DF-A14B-A92B-DB76F8155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7866" y="-21239"/>
              <a:ext cx="718531" cy="965410"/>
            </a:xfrm>
            <a:custGeom>
              <a:avLst/>
              <a:gdLst>
                <a:gd name="T0" fmla="*/ 22483 w 23985"/>
                <a:gd name="T1" fmla="*/ 1 h 32226"/>
                <a:gd name="T2" fmla="*/ 17713 w 23985"/>
                <a:gd name="T3" fmla="*/ 7940 h 32226"/>
                <a:gd name="T4" fmla="*/ 2435 w 23985"/>
                <a:gd name="T5" fmla="*/ 19581 h 32226"/>
                <a:gd name="T6" fmla="*/ 2302 w 23985"/>
                <a:gd name="T7" fmla="*/ 23084 h 32226"/>
                <a:gd name="T8" fmla="*/ 2514 w 23985"/>
                <a:gd name="T9" fmla="*/ 23102 h 32226"/>
                <a:gd name="T10" fmla="*/ 6872 w 23985"/>
                <a:gd name="T11" fmla="*/ 20515 h 32226"/>
                <a:gd name="T12" fmla="*/ 17112 w 23985"/>
                <a:gd name="T13" fmla="*/ 11442 h 32226"/>
                <a:gd name="T14" fmla="*/ 17112 w 23985"/>
                <a:gd name="T15" fmla="*/ 11442 h 32226"/>
                <a:gd name="T16" fmla="*/ 15945 w 23985"/>
                <a:gd name="T17" fmla="*/ 13177 h 32226"/>
                <a:gd name="T18" fmla="*/ 9774 w 23985"/>
                <a:gd name="T19" fmla="*/ 21816 h 32226"/>
                <a:gd name="T20" fmla="*/ 6405 w 23985"/>
                <a:gd name="T21" fmla="*/ 26686 h 32226"/>
                <a:gd name="T22" fmla="*/ 5980 w 23985"/>
                <a:gd name="T23" fmla="*/ 29265 h 32226"/>
                <a:gd name="T24" fmla="*/ 6738 w 23985"/>
                <a:gd name="T25" fmla="*/ 29155 h 32226"/>
                <a:gd name="T26" fmla="*/ 12676 w 23985"/>
                <a:gd name="T27" fmla="*/ 22717 h 32226"/>
                <a:gd name="T28" fmla="*/ 19448 w 23985"/>
                <a:gd name="T29" fmla="*/ 13177 h 32226"/>
                <a:gd name="T30" fmla="*/ 19448 w 23985"/>
                <a:gd name="T31" fmla="*/ 13177 h 32226"/>
                <a:gd name="T32" fmla="*/ 15845 w 23985"/>
                <a:gd name="T33" fmla="*/ 21916 h 32226"/>
                <a:gd name="T34" fmla="*/ 11742 w 23985"/>
                <a:gd name="T35" fmla="*/ 32157 h 32226"/>
                <a:gd name="T36" fmla="*/ 12088 w 23985"/>
                <a:gd name="T37" fmla="*/ 32225 h 32226"/>
                <a:gd name="T38" fmla="*/ 17112 w 23985"/>
                <a:gd name="T39" fmla="*/ 25786 h 32226"/>
                <a:gd name="T40" fmla="*/ 21049 w 23985"/>
                <a:gd name="T41" fmla="*/ 17079 h 32226"/>
                <a:gd name="T42" fmla="*/ 23284 w 23985"/>
                <a:gd name="T43" fmla="*/ 1502 h 32226"/>
                <a:gd name="T44" fmla="*/ 22483 w 23985"/>
                <a:gd name="T45" fmla="*/ 1 h 32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2" name="Google Shape;369;p2">
              <a:extLst>
                <a:ext uri="{FF2B5EF4-FFF2-40B4-BE49-F238E27FC236}">
                  <a16:creationId xmlns:a16="http://schemas.microsoft.com/office/drawing/2014/main" xmlns="" id="{F6BAE9C1-063D-EF70-74FC-6ACD60DD6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7392" y="263547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3" name="Google Shape;370;p2">
              <a:extLst>
                <a:ext uri="{FF2B5EF4-FFF2-40B4-BE49-F238E27FC236}">
                  <a16:creationId xmlns:a16="http://schemas.microsoft.com/office/drawing/2014/main" xmlns="" id="{70EB5281-144E-A65B-1E99-CCFCD4A34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0427" y="339484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4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4" name="Google Shape;371;p2">
              <a:extLst>
                <a:ext uri="{FF2B5EF4-FFF2-40B4-BE49-F238E27FC236}">
                  <a16:creationId xmlns:a16="http://schemas.microsoft.com/office/drawing/2014/main" xmlns="" id="{FA91D909-A127-B6B8-5590-961AB54EC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1450" y="355480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1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5" name="Google Shape;372;p2">
              <a:extLst>
                <a:ext uri="{FF2B5EF4-FFF2-40B4-BE49-F238E27FC236}">
                  <a16:creationId xmlns:a16="http://schemas.microsoft.com/office/drawing/2014/main" xmlns="" id="{023EBFCA-FCF6-7E3C-0B8B-AC46A66C8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9482" y="433424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6" name="Google Shape;373;p2">
              <a:extLst>
                <a:ext uri="{FF2B5EF4-FFF2-40B4-BE49-F238E27FC236}">
                  <a16:creationId xmlns:a16="http://schemas.microsoft.com/office/drawing/2014/main" xmlns="" id="{48534BC1-E644-F92C-60B7-992E2161C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7515" y="451397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7" name="Google Shape;374;p2">
              <a:extLst>
                <a:ext uri="{FF2B5EF4-FFF2-40B4-BE49-F238E27FC236}">
                  <a16:creationId xmlns:a16="http://schemas.microsoft.com/office/drawing/2014/main" xmlns="" id="{57F42105-23B0-D0FA-FB86-8143B17FB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6521" y="525327"/>
              <a:ext cx="20042" cy="16027"/>
            </a:xfrm>
            <a:custGeom>
              <a:avLst/>
              <a:gdLst>
                <a:gd name="T0" fmla="*/ 334 w 669"/>
                <a:gd name="T1" fmla="*/ 1 h 535"/>
                <a:gd name="T2" fmla="*/ 334 w 669"/>
                <a:gd name="T3" fmla="*/ 535 h 535"/>
                <a:gd name="T4" fmla="*/ 334 w 669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8" name="Google Shape;375;p2">
              <a:extLst>
                <a:ext uri="{FF2B5EF4-FFF2-40B4-BE49-F238E27FC236}">
                  <a16:creationId xmlns:a16="http://schemas.microsoft.com/office/drawing/2014/main" xmlns="" id="{7896873F-6BEF-5B2B-4730-A211FDBE3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9581" y="541324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9" name="Google Shape;376;p2">
              <a:extLst>
                <a:ext uri="{FF2B5EF4-FFF2-40B4-BE49-F238E27FC236}">
                  <a16:creationId xmlns:a16="http://schemas.microsoft.com/office/drawing/2014/main" xmlns="" id="{7922A65F-0EAF-21D0-44DD-89A772618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1583" y="61426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0" name="Google Shape;377;p2">
              <a:extLst>
                <a:ext uri="{FF2B5EF4-FFF2-40B4-BE49-F238E27FC236}">
                  <a16:creationId xmlns:a16="http://schemas.microsoft.com/office/drawing/2014/main" xmlns="" id="{23B1C40A-92C7-B694-06C2-F581267D6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7609" y="622263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" name="Google Shape;378;p2">
              <a:extLst>
                <a:ext uri="{FF2B5EF4-FFF2-40B4-BE49-F238E27FC236}">
                  <a16:creationId xmlns:a16="http://schemas.microsoft.com/office/drawing/2014/main" xmlns="" id="{F9532560-2989-393D-4EB7-8B643775C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9616" y="680227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1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" name="Google Shape;379;p2">
              <a:extLst>
                <a:ext uri="{FF2B5EF4-FFF2-40B4-BE49-F238E27FC236}">
                  <a16:creationId xmlns:a16="http://schemas.microsoft.com/office/drawing/2014/main" xmlns="" id="{0C10C6EC-322A-54CC-71CB-9ED8E17F5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7643" y="690202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" name="Google Shape;380;p2">
              <a:extLst>
                <a:ext uri="{FF2B5EF4-FFF2-40B4-BE49-F238E27FC236}">
                  <a16:creationId xmlns:a16="http://schemas.microsoft.com/office/drawing/2014/main" xmlns="" id="{A304E7A9-A37B-F0F9-6BC9-181059D73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7643" y="748166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" name="Google Shape;381;p2">
              <a:extLst>
                <a:ext uri="{FF2B5EF4-FFF2-40B4-BE49-F238E27FC236}">
                  <a16:creationId xmlns:a16="http://schemas.microsoft.com/office/drawing/2014/main" xmlns="" id="{B831E2A9-7140-DCB8-2FA4-CFD031AC1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2680" y="753168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" name="Google Shape;382;p2">
              <a:extLst>
                <a:ext uri="{FF2B5EF4-FFF2-40B4-BE49-F238E27FC236}">
                  <a16:creationId xmlns:a16="http://schemas.microsoft.com/office/drawing/2014/main" xmlns="" id="{DE974307-E10A-BAC7-F156-55C8282A0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9680" y="808137"/>
              <a:ext cx="20042" cy="15997"/>
            </a:xfrm>
            <a:custGeom>
              <a:avLst/>
              <a:gdLst>
                <a:gd name="T0" fmla="*/ 335 w 669"/>
                <a:gd name="T1" fmla="*/ 0 h 534"/>
                <a:gd name="T2" fmla="*/ 335 w 669"/>
                <a:gd name="T3" fmla="*/ 534 h 534"/>
                <a:gd name="T4" fmla="*/ 335 w 669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" name="Google Shape;383;p2">
              <a:extLst>
                <a:ext uri="{FF2B5EF4-FFF2-40B4-BE49-F238E27FC236}">
                  <a16:creationId xmlns:a16="http://schemas.microsoft.com/office/drawing/2014/main" xmlns="" id="{698E3AC5-0A17-CA0A-48A3-99BE56C7C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0738" y="824103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" name="Google Shape;384;p2">
              <a:extLst>
                <a:ext uri="{FF2B5EF4-FFF2-40B4-BE49-F238E27FC236}">
                  <a16:creationId xmlns:a16="http://schemas.microsoft.com/office/drawing/2014/main" xmlns="" id="{FE2B83CF-7623-1D22-373E-03DCAB305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9453" y="252553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8" name="Google Shape;385;p2">
              <a:extLst>
                <a:ext uri="{FF2B5EF4-FFF2-40B4-BE49-F238E27FC236}">
                  <a16:creationId xmlns:a16="http://schemas.microsoft.com/office/drawing/2014/main" xmlns="" id="{B0F68FFF-E031-B926-AFFF-2705D9CF9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9482" y="305514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1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9" name="Google Shape;386;p2">
              <a:extLst>
                <a:ext uri="{FF2B5EF4-FFF2-40B4-BE49-F238E27FC236}">
                  <a16:creationId xmlns:a16="http://schemas.microsoft.com/office/drawing/2014/main" xmlns="" id="{EF0A3E96-2472-3EEE-570C-BAC65508E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1549" y="310517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" name="Google Shape;387;p2">
              <a:extLst>
                <a:ext uri="{FF2B5EF4-FFF2-40B4-BE49-F238E27FC236}">
                  <a16:creationId xmlns:a16="http://schemas.microsoft.com/office/drawing/2014/main" xmlns="" id="{DEBD6AAC-CC36-D688-1C54-49BF144FF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0550" y="360483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" name="Google Shape;388;p2">
              <a:extLst>
                <a:ext uri="{FF2B5EF4-FFF2-40B4-BE49-F238E27FC236}">
                  <a16:creationId xmlns:a16="http://schemas.microsoft.com/office/drawing/2014/main" xmlns="" id="{29118B7B-C103-3820-D7C6-B059EE286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2611" y="368451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2" name="Google Shape;389;p2">
              <a:extLst>
                <a:ext uri="{FF2B5EF4-FFF2-40B4-BE49-F238E27FC236}">
                  <a16:creationId xmlns:a16="http://schemas.microsoft.com/office/drawing/2014/main" xmlns="" id="{9D76F3DD-3EED-D1F9-0208-610A88D96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4613" y="417428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3" name="Google Shape;390;p2">
              <a:extLst>
                <a:ext uri="{FF2B5EF4-FFF2-40B4-BE49-F238E27FC236}">
                  <a16:creationId xmlns:a16="http://schemas.microsoft.com/office/drawing/2014/main" xmlns="" id="{72280DA8-77CF-1E5F-D4B8-A0C0C18D5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9645" y="423419"/>
              <a:ext cx="20012" cy="15009"/>
            </a:xfrm>
            <a:custGeom>
              <a:avLst/>
              <a:gdLst>
                <a:gd name="T0" fmla="*/ 334 w 668"/>
                <a:gd name="T1" fmla="*/ 1 h 501"/>
                <a:gd name="T2" fmla="*/ 334 w 668"/>
                <a:gd name="T3" fmla="*/ 501 h 501"/>
                <a:gd name="T4" fmla="*/ 334 w 668"/>
                <a:gd name="T5" fmla="*/ 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4" name="Google Shape;391;p2">
              <a:extLst>
                <a:ext uri="{FF2B5EF4-FFF2-40B4-BE49-F238E27FC236}">
                  <a16:creationId xmlns:a16="http://schemas.microsoft.com/office/drawing/2014/main" xmlns="" id="{24AD50B8-A304-36FD-41F5-9273B381F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6650" y="483360"/>
              <a:ext cx="21030" cy="16027"/>
            </a:xfrm>
            <a:custGeom>
              <a:avLst/>
              <a:gdLst>
                <a:gd name="T0" fmla="*/ 334 w 702"/>
                <a:gd name="T1" fmla="*/ 1 h 535"/>
                <a:gd name="T2" fmla="*/ 334 w 702"/>
                <a:gd name="T3" fmla="*/ 535 h 535"/>
                <a:gd name="T4" fmla="*/ 334 w 702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5" name="Google Shape;392;p2">
              <a:extLst>
                <a:ext uri="{FF2B5EF4-FFF2-40B4-BE49-F238E27FC236}">
                  <a16:creationId xmlns:a16="http://schemas.microsoft.com/office/drawing/2014/main" xmlns="" id="{226FBD71-D267-D2B5-78CF-E05F9E534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9705" y="472396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6" name="Google Shape;393;p2">
              <a:extLst>
                <a:ext uri="{FF2B5EF4-FFF2-40B4-BE49-F238E27FC236}">
                  <a16:creationId xmlns:a16="http://schemas.microsoft.com/office/drawing/2014/main" xmlns="" id="{ED6D4BE7-55A4-9D28-BA53-DA07BD9D6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3714" y="530330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4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7" name="Google Shape;394;p2">
              <a:extLst>
                <a:ext uri="{FF2B5EF4-FFF2-40B4-BE49-F238E27FC236}">
                  <a16:creationId xmlns:a16="http://schemas.microsoft.com/office/drawing/2014/main" xmlns="" id="{2B0B1850-1D59-5992-C1D7-381363B89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743" y="527334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8" name="Google Shape;395;p2">
              <a:extLst>
                <a:ext uri="{FF2B5EF4-FFF2-40B4-BE49-F238E27FC236}">
                  <a16:creationId xmlns:a16="http://schemas.microsoft.com/office/drawing/2014/main" xmlns="" id="{2E65F50C-B9F2-585C-9936-A01DE5590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1741" y="585298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9" name="Google Shape;396;p2">
              <a:extLst>
                <a:ext uri="{FF2B5EF4-FFF2-40B4-BE49-F238E27FC236}">
                  <a16:creationId xmlns:a16="http://schemas.microsoft.com/office/drawing/2014/main" xmlns="" id="{86D48DD5-32CB-D0EF-540A-74A9AD50E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6803" y="569302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0" name="Google Shape;397;p2">
              <a:extLst>
                <a:ext uri="{FF2B5EF4-FFF2-40B4-BE49-F238E27FC236}">
                  <a16:creationId xmlns:a16="http://schemas.microsoft.com/office/drawing/2014/main" xmlns="" id="{0C40402A-0392-138F-ED63-A7D75A04A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809" y="630261"/>
              <a:ext cx="21000" cy="15009"/>
            </a:xfrm>
            <a:custGeom>
              <a:avLst/>
              <a:gdLst>
                <a:gd name="T0" fmla="*/ 334 w 701"/>
                <a:gd name="T1" fmla="*/ 1 h 501"/>
                <a:gd name="T2" fmla="*/ 334 w 701"/>
                <a:gd name="T3" fmla="*/ 501 h 501"/>
                <a:gd name="T4" fmla="*/ 334 w 701"/>
                <a:gd name="T5" fmla="*/ 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1" name="Google Shape;398;p2">
              <a:extLst>
                <a:ext uri="{FF2B5EF4-FFF2-40B4-BE49-F238E27FC236}">
                  <a16:creationId xmlns:a16="http://schemas.microsoft.com/office/drawing/2014/main" xmlns="" id="{CE67F999-90D7-A943-79AB-B0E8BFF47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7416" y="41242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2" name="Google Shape;399;p2">
              <a:extLst>
                <a:ext uri="{FF2B5EF4-FFF2-40B4-BE49-F238E27FC236}">
                  <a16:creationId xmlns:a16="http://schemas.microsoft.com/office/drawing/2014/main" xmlns="" id="{CFA47437-13DE-5B43-0792-07E632982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2389" y="486385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0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3" name="Google Shape;400;p2">
              <a:extLst>
                <a:ext uri="{FF2B5EF4-FFF2-40B4-BE49-F238E27FC236}">
                  <a16:creationId xmlns:a16="http://schemas.microsoft.com/office/drawing/2014/main" xmlns="" id="{17953EE5-162A-352D-9A7D-316DBBF68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2424" y="506366"/>
              <a:ext cx="20042" cy="15997"/>
            </a:xfrm>
            <a:custGeom>
              <a:avLst/>
              <a:gdLst>
                <a:gd name="T0" fmla="*/ 335 w 669"/>
                <a:gd name="T1" fmla="*/ 0 h 534"/>
                <a:gd name="T2" fmla="*/ 335 w 669"/>
                <a:gd name="T3" fmla="*/ 534 h 534"/>
                <a:gd name="T4" fmla="*/ 335 w 669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4" name="Google Shape;401;p2">
              <a:extLst>
                <a:ext uri="{FF2B5EF4-FFF2-40B4-BE49-F238E27FC236}">
                  <a16:creationId xmlns:a16="http://schemas.microsoft.com/office/drawing/2014/main" xmlns="" id="{4073D4E5-1A8A-38DF-B7BC-4C4F5362E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2429" y="580296"/>
              <a:ext cx="21000" cy="16027"/>
            </a:xfrm>
            <a:custGeom>
              <a:avLst/>
              <a:gdLst>
                <a:gd name="T0" fmla="*/ 367 w 701"/>
                <a:gd name="T1" fmla="*/ 1 h 535"/>
                <a:gd name="T2" fmla="*/ 367 w 701"/>
                <a:gd name="T3" fmla="*/ 534 h 535"/>
                <a:gd name="T4" fmla="*/ 367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5" name="Google Shape;402;p2">
              <a:extLst>
                <a:ext uri="{FF2B5EF4-FFF2-40B4-BE49-F238E27FC236}">
                  <a16:creationId xmlns:a16="http://schemas.microsoft.com/office/drawing/2014/main" xmlns="" id="{BD0EC842-35DC-A850-E5D0-AB4132544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3452" y="601294"/>
              <a:ext cx="20042" cy="15997"/>
            </a:xfrm>
            <a:custGeom>
              <a:avLst/>
              <a:gdLst>
                <a:gd name="T0" fmla="*/ 335 w 669"/>
                <a:gd name="T1" fmla="*/ 0 h 534"/>
                <a:gd name="T2" fmla="*/ 335 w 669"/>
                <a:gd name="T3" fmla="*/ 534 h 534"/>
                <a:gd name="T4" fmla="*/ 335 w 669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6" name="Google Shape;403;p2">
              <a:extLst>
                <a:ext uri="{FF2B5EF4-FFF2-40B4-BE49-F238E27FC236}">
                  <a16:creationId xmlns:a16="http://schemas.microsoft.com/office/drawing/2014/main" xmlns="" id="{4973FD44-9735-BFEA-6AE4-BDB65262C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6452" y="66123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7" name="Google Shape;404;p2">
              <a:extLst>
                <a:ext uri="{FF2B5EF4-FFF2-40B4-BE49-F238E27FC236}">
                  <a16:creationId xmlns:a16="http://schemas.microsoft.com/office/drawing/2014/main" xmlns="" id="{E80F7903-47C0-9266-8397-100A56F7B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1484" y="680227"/>
              <a:ext cx="20042" cy="15009"/>
            </a:xfrm>
            <a:custGeom>
              <a:avLst/>
              <a:gdLst>
                <a:gd name="T0" fmla="*/ 335 w 669"/>
                <a:gd name="T1" fmla="*/ 0 h 501"/>
                <a:gd name="T2" fmla="*/ 335 w 669"/>
                <a:gd name="T3" fmla="*/ 501 h 501"/>
                <a:gd name="T4" fmla="*/ 335 w 669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8" name="Google Shape;405;p2">
              <a:extLst>
                <a:ext uri="{FF2B5EF4-FFF2-40B4-BE49-F238E27FC236}">
                  <a16:creationId xmlns:a16="http://schemas.microsoft.com/office/drawing/2014/main" xmlns="" id="{3024B01D-5FE2-DE2E-6BE8-9C4A1CEAE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1489" y="74217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9" name="Google Shape;406;p2">
              <a:extLst>
                <a:ext uri="{FF2B5EF4-FFF2-40B4-BE49-F238E27FC236}">
                  <a16:creationId xmlns:a16="http://schemas.microsoft.com/office/drawing/2014/main" xmlns="" id="{5F33F2B4-97B2-A87C-9C4B-10925FCDC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1524" y="745170"/>
              <a:ext cx="21030" cy="16027"/>
            </a:xfrm>
            <a:custGeom>
              <a:avLst/>
              <a:gdLst>
                <a:gd name="T0" fmla="*/ 368 w 702"/>
                <a:gd name="T1" fmla="*/ 1 h 535"/>
                <a:gd name="T2" fmla="*/ 368 w 702"/>
                <a:gd name="T3" fmla="*/ 534 h 535"/>
                <a:gd name="T4" fmla="*/ 368 w 702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0" name="Google Shape;407;p2">
              <a:extLst>
                <a:ext uri="{FF2B5EF4-FFF2-40B4-BE49-F238E27FC236}">
                  <a16:creationId xmlns:a16="http://schemas.microsoft.com/office/drawing/2014/main" xmlns="" id="{41B562D1-E43A-7F2F-5177-0E5A9BEF7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4519" y="821107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1" name="Google Shape;408;p2">
              <a:extLst>
                <a:ext uri="{FF2B5EF4-FFF2-40B4-BE49-F238E27FC236}">
                  <a16:creationId xmlns:a16="http://schemas.microsoft.com/office/drawing/2014/main" xmlns="" id="{1B21DA90-F69A-2B02-58A0-3D63FB1C2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2577" y="826110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2" name="Google Shape;409;p2">
              <a:extLst>
                <a:ext uri="{FF2B5EF4-FFF2-40B4-BE49-F238E27FC236}">
                  <a16:creationId xmlns:a16="http://schemas.microsoft.com/office/drawing/2014/main" xmlns="" id="{38589AD8-DB1A-4254-D4DE-98EFDE358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8588" y="900040"/>
              <a:ext cx="21000" cy="15039"/>
            </a:xfrm>
            <a:custGeom>
              <a:avLst/>
              <a:gdLst>
                <a:gd name="T0" fmla="*/ 367 w 701"/>
                <a:gd name="T1" fmla="*/ 1 h 502"/>
                <a:gd name="T2" fmla="*/ 367 w 701"/>
                <a:gd name="T3" fmla="*/ 501 h 502"/>
                <a:gd name="T4" fmla="*/ 367 w 701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3" name="Google Shape;410;p2">
              <a:extLst>
                <a:ext uri="{FF2B5EF4-FFF2-40B4-BE49-F238E27FC236}">
                  <a16:creationId xmlns:a16="http://schemas.microsoft.com/office/drawing/2014/main" xmlns="" id="{96397A6F-68C6-1D9B-A00E-BC52A3A08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7397" y="357457"/>
              <a:ext cx="21000" cy="16027"/>
            </a:xfrm>
            <a:custGeom>
              <a:avLst/>
              <a:gdLst>
                <a:gd name="T0" fmla="*/ 367 w 701"/>
                <a:gd name="T1" fmla="*/ 1 h 535"/>
                <a:gd name="T2" fmla="*/ 367 w 701"/>
                <a:gd name="T3" fmla="*/ 535 h 535"/>
                <a:gd name="T4" fmla="*/ 367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4" name="Google Shape;411;p2">
              <a:extLst>
                <a:ext uri="{FF2B5EF4-FFF2-40B4-BE49-F238E27FC236}">
                  <a16:creationId xmlns:a16="http://schemas.microsoft.com/office/drawing/2014/main" xmlns="" id="{06F51D77-0AC1-443A-0D43-FDE3B4411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7416" y="195608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0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5" name="Google Shape;412;p2">
              <a:extLst>
                <a:ext uri="{FF2B5EF4-FFF2-40B4-BE49-F238E27FC236}">
                  <a16:creationId xmlns:a16="http://schemas.microsoft.com/office/drawing/2014/main" xmlns="" id="{55365320-FD2B-FA7A-10B5-D03A4677D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7362" y="226582"/>
              <a:ext cx="21000" cy="15997"/>
            </a:xfrm>
            <a:custGeom>
              <a:avLst/>
              <a:gdLst>
                <a:gd name="T0" fmla="*/ 334 w 701"/>
                <a:gd name="T1" fmla="*/ 0 h 534"/>
                <a:gd name="T2" fmla="*/ 334 w 701"/>
                <a:gd name="T3" fmla="*/ 534 h 534"/>
                <a:gd name="T4" fmla="*/ 334 w 701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6" name="Google Shape;413;p2">
              <a:extLst>
                <a:ext uri="{FF2B5EF4-FFF2-40B4-BE49-F238E27FC236}">
                  <a16:creationId xmlns:a16="http://schemas.microsoft.com/office/drawing/2014/main" xmlns="" id="{B4AF7EE9-CA00-F52C-BAD2-43518360F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6363" y="147619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5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7" name="Google Shape;414;p2">
              <a:extLst>
                <a:ext uri="{FF2B5EF4-FFF2-40B4-BE49-F238E27FC236}">
                  <a16:creationId xmlns:a16="http://schemas.microsoft.com/office/drawing/2014/main" xmlns="" id="{E4A881EA-C1D7-3629-B0B2-CAEAAD508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3353" y="119641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08" name="Google Shape;415;p2">
            <a:extLst>
              <a:ext uri="{FF2B5EF4-FFF2-40B4-BE49-F238E27FC236}">
                <a16:creationId xmlns:a16="http://schemas.microsoft.com/office/drawing/2014/main" xmlns="" id="{D2F8A28B-7908-298E-0923-C8F8639F2447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5444332" y="-150019"/>
            <a:ext cx="1341438" cy="841375"/>
            <a:chOff x="3579657" y="4246288"/>
            <a:chExt cx="1007000" cy="841746"/>
          </a:xfrm>
        </p:grpSpPr>
        <p:sp>
          <p:nvSpPr>
            <p:cNvPr id="409" name="Google Shape;416;p2">
              <a:extLst>
                <a:ext uri="{FF2B5EF4-FFF2-40B4-BE49-F238E27FC236}">
                  <a16:creationId xmlns:a16="http://schemas.microsoft.com/office/drawing/2014/main" xmlns="" id="{F25FC034-4563-F51C-E993-ACD0AF57AABC}"/>
                </a:ext>
              </a:extLst>
            </p:cNvPr>
            <p:cNvSpPr/>
            <p:nvPr/>
          </p:nvSpPr>
          <p:spPr>
            <a:xfrm>
              <a:off x="4008675" y="4501987"/>
              <a:ext cx="67928" cy="52411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410" name="Google Shape;417;p2">
              <a:extLst>
                <a:ext uri="{FF2B5EF4-FFF2-40B4-BE49-F238E27FC236}">
                  <a16:creationId xmlns:a16="http://schemas.microsoft.com/office/drawing/2014/main" xmlns="" id="{11E37084-CBB7-C547-CC9E-567D557C82F0}"/>
                </a:ext>
              </a:extLst>
            </p:cNvPr>
            <p:cNvSpPr/>
            <p:nvPr/>
          </p:nvSpPr>
          <p:spPr>
            <a:xfrm>
              <a:off x="4169557" y="4467046"/>
              <a:ext cx="67927" cy="52411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411" name="Google Shape;418;p2">
              <a:extLst>
                <a:ext uri="{FF2B5EF4-FFF2-40B4-BE49-F238E27FC236}">
                  <a16:creationId xmlns:a16="http://schemas.microsoft.com/office/drawing/2014/main" xmlns="" id="{CAA8F388-EDD2-35B7-C8D5-40BE94A44BC8}"/>
                </a:ext>
              </a:extLst>
            </p:cNvPr>
            <p:cNvSpPr/>
            <p:nvPr/>
          </p:nvSpPr>
          <p:spPr>
            <a:xfrm>
              <a:off x="4274428" y="4614749"/>
              <a:ext cx="67927" cy="50822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412" name="Google Shape;419;p2">
              <a:extLst>
                <a:ext uri="{FF2B5EF4-FFF2-40B4-BE49-F238E27FC236}">
                  <a16:creationId xmlns:a16="http://schemas.microsoft.com/office/drawing/2014/main" xmlns="" id="{86ED7170-C430-5A04-8430-1942DBC007F7}"/>
                </a:ext>
              </a:extLst>
            </p:cNvPr>
            <p:cNvSpPr/>
            <p:nvPr/>
          </p:nvSpPr>
          <p:spPr>
            <a:xfrm>
              <a:off x="4435309" y="4579809"/>
              <a:ext cx="67928" cy="50822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413" name="Google Shape;420;p2">
              <a:extLst>
                <a:ext uri="{FF2B5EF4-FFF2-40B4-BE49-F238E27FC236}">
                  <a16:creationId xmlns:a16="http://schemas.microsoft.com/office/drawing/2014/main" xmlns="" id="{2A81D0C1-6EA1-BD9F-A46C-FF6EB15EADF6}"/>
                </a:ext>
              </a:extLst>
            </p:cNvPr>
            <p:cNvSpPr/>
            <p:nvPr/>
          </p:nvSpPr>
          <p:spPr>
            <a:xfrm>
              <a:off x="4484170" y="4719571"/>
              <a:ext cx="67927" cy="50822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414" name="Google Shape;421;p2">
              <a:extLst>
                <a:ext uri="{FF2B5EF4-FFF2-40B4-BE49-F238E27FC236}">
                  <a16:creationId xmlns:a16="http://schemas.microsoft.com/office/drawing/2014/main" xmlns="" id="{98389099-0668-C52F-60E6-91C68FF85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2270" y="4246288"/>
              <a:ext cx="904387" cy="841746"/>
            </a:xfrm>
            <a:custGeom>
              <a:avLst/>
              <a:gdLst>
                <a:gd name="T0" fmla="*/ 27654 w 30189"/>
                <a:gd name="T1" fmla="*/ 1 h 28098"/>
                <a:gd name="T2" fmla="*/ 27654 w 30189"/>
                <a:gd name="T3" fmla="*/ 1 h 28098"/>
                <a:gd name="T4" fmla="*/ 12977 w 30189"/>
                <a:gd name="T5" fmla="*/ 5138 h 28098"/>
                <a:gd name="T6" fmla="*/ 9741 w 30189"/>
                <a:gd name="T7" fmla="*/ 768 h 28098"/>
                <a:gd name="T8" fmla="*/ 4304 w 30189"/>
                <a:gd name="T9" fmla="*/ 12309 h 28098"/>
                <a:gd name="T10" fmla="*/ 668 w 30189"/>
                <a:gd name="T11" fmla="*/ 9841 h 28098"/>
                <a:gd name="T12" fmla="*/ 668 w 30189"/>
                <a:gd name="T13" fmla="*/ 9841 h 28098"/>
                <a:gd name="T14" fmla="*/ 7306 w 30189"/>
                <a:gd name="T15" fmla="*/ 23851 h 28098"/>
                <a:gd name="T16" fmla="*/ 16996 w 30189"/>
                <a:gd name="T17" fmla="*/ 28098 h 28098"/>
                <a:gd name="T18" fmla="*/ 21116 w 30189"/>
                <a:gd name="T19" fmla="*/ 27053 h 28098"/>
                <a:gd name="T20" fmla="*/ 17680 w 30189"/>
                <a:gd name="T21" fmla="*/ 24218 h 28098"/>
                <a:gd name="T22" fmla="*/ 30189 w 30189"/>
                <a:gd name="T23" fmla="*/ 16079 h 28098"/>
                <a:gd name="T24" fmla="*/ 26286 w 30189"/>
                <a:gd name="T25" fmla="*/ 14911 h 28098"/>
                <a:gd name="T26" fmla="*/ 27654 w 30189"/>
                <a:gd name="T27" fmla="*/ 1 h 28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5" name="Google Shape;422;p2">
              <a:extLst>
                <a:ext uri="{FF2B5EF4-FFF2-40B4-BE49-F238E27FC236}">
                  <a16:creationId xmlns:a16="http://schemas.microsoft.com/office/drawing/2014/main" xmlns="" id="{3137738C-FFBC-F2FC-F42E-5E5C92078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9657" y="4381465"/>
              <a:ext cx="817960" cy="704930"/>
            </a:xfrm>
            <a:custGeom>
              <a:avLst/>
              <a:gdLst>
                <a:gd name="T0" fmla="*/ 26708 w 27304"/>
                <a:gd name="T1" fmla="*/ 0 h 23531"/>
                <a:gd name="T2" fmla="*/ 26447 w 27304"/>
                <a:gd name="T3" fmla="*/ 132 h 23531"/>
                <a:gd name="T4" fmla="*/ 7500 w 27304"/>
                <a:gd name="T5" fmla="*/ 19846 h 23531"/>
                <a:gd name="T6" fmla="*/ 495 w 27304"/>
                <a:gd name="T7" fmla="*/ 22715 h 23531"/>
                <a:gd name="T8" fmla="*/ 589 w 27304"/>
                <a:gd name="T9" fmla="*/ 23530 h 23531"/>
                <a:gd name="T10" fmla="*/ 695 w 27304"/>
                <a:gd name="T11" fmla="*/ 23516 h 23531"/>
                <a:gd name="T12" fmla="*/ 22244 w 27304"/>
                <a:gd name="T13" fmla="*/ 6704 h 23531"/>
                <a:gd name="T14" fmla="*/ 27047 w 27304"/>
                <a:gd name="T15" fmla="*/ 733 h 23531"/>
                <a:gd name="T16" fmla="*/ 26708 w 27304"/>
                <a:gd name="T17" fmla="*/ 0 h 23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6" name="Google Shape;423;p2">
              <a:extLst>
                <a:ext uri="{FF2B5EF4-FFF2-40B4-BE49-F238E27FC236}">
                  <a16:creationId xmlns:a16="http://schemas.microsoft.com/office/drawing/2014/main" xmlns="" id="{F5684794-E17F-9062-B94E-A2B499D9E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9966" y="4386347"/>
              <a:ext cx="263776" cy="238072"/>
            </a:xfrm>
            <a:custGeom>
              <a:avLst/>
              <a:gdLst>
                <a:gd name="T0" fmla="*/ 1751 w 8805"/>
                <a:gd name="T1" fmla="*/ 1 h 7947"/>
                <a:gd name="T2" fmla="*/ 1403 w 8805"/>
                <a:gd name="T3" fmla="*/ 303 h 7947"/>
                <a:gd name="T4" fmla="*/ 135 w 8805"/>
                <a:gd name="T5" fmla="*/ 7441 h 7947"/>
                <a:gd name="T6" fmla="*/ 578 w 8805"/>
                <a:gd name="T7" fmla="*/ 7946 h 7947"/>
                <a:gd name="T8" fmla="*/ 769 w 8805"/>
                <a:gd name="T9" fmla="*/ 7908 h 7947"/>
                <a:gd name="T10" fmla="*/ 8408 w 8805"/>
                <a:gd name="T11" fmla="*/ 4939 h 7947"/>
                <a:gd name="T12" fmla="*/ 8199 w 8805"/>
                <a:gd name="T13" fmla="*/ 4148 h 7947"/>
                <a:gd name="T14" fmla="*/ 8008 w 8805"/>
                <a:gd name="T15" fmla="*/ 4206 h 7947"/>
                <a:gd name="T16" fmla="*/ 1245 w 8805"/>
                <a:gd name="T17" fmla="*/ 6816 h 7947"/>
                <a:gd name="T18" fmla="*/ 1245 w 8805"/>
                <a:gd name="T19" fmla="*/ 6816 h 7947"/>
                <a:gd name="T20" fmla="*/ 2203 w 8805"/>
                <a:gd name="T21" fmla="*/ 536 h 7947"/>
                <a:gd name="T22" fmla="*/ 1751 w 8805"/>
                <a:gd name="T23" fmla="*/ 1 h 7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" name="Google Shape;424;p2">
              <a:extLst>
                <a:ext uri="{FF2B5EF4-FFF2-40B4-BE49-F238E27FC236}">
                  <a16:creationId xmlns:a16="http://schemas.microsoft.com/office/drawing/2014/main" xmlns="" id="{15F57BDE-39D8-7F9C-747F-A83D15F3C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8343" y="4475345"/>
              <a:ext cx="296190" cy="306345"/>
            </a:xfrm>
            <a:custGeom>
              <a:avLst/>
              <a:gdLst>
                <a:gd name="T0" fmla="*/ 752 w 9887"/>
                <a:gd name="T1" fmla="*/ 0 h 10226"/>
                <a:gd name="T2" fmla="*/ 360 w 9887"/>
                <a:gd name="T3" fmla="*/ 401 h 10226"/>
                <a:gd name="T4" fmla="*/ 59 w 9887"/>
                <a:gd name="T5" fmla="*/ 9707 h 10226"/>
                <a:gd name="T6" fmla="*/ 440 w 9887"/>
                <a:gd name="T7" fmla="*/ 10226 h 10226"/>
                <a:gd name="T8" fmla="*/ 560 w 9887"/>
                <a:gd name="T9" fmla="*/ 10208 h 10226"/>
                <a:gd name="T10" fmla="*/ 9433 w 9887"/>
                <a:gd name="T11" fmla="*/ 8039 h 10226"/>
                <a:gd name="T12" fmla="*/ 9332 w 9887"/>
                <a:gd name="T13" fmla="*/ 7216 h 10226"/>
                <a:gd name="T14" fmla="*/ 9199 w 9887"/>
                <a:gd name="T15" fmla="*/ 7239 h 10226"/>
                <a:gd name="T16" fmla="*/ 976 w 9887"/>
                <a:gd name="T17" fmla="*/ 9202 h 10226"/>
                <a:gd name="T18" fmla="*/ 976 w 9887"/>
                <a:gd name="T19" fmla="*/ 9202 h 10226"/>
                <a:gd name="T20" fmla="*/ 1194 w 9887"/>
                <a:gd name="T21" fmla="*/ 401 h 10226"/>
                <a:gd name="T22" fmla="*/ 752 w 9887"/>
                <a:gd name="T23" fmla="*/ 0 h 10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8" name="Google Shape;425;p2">
              <a:extLst>
                <a:ext uri="{FF2B5EF4-FFF2-40B4-BE49-F238E27FC236}">
                  <a16:creationId xmlns:a16="http://schemas.microsoft.com/office/drawing/2014/main" xmlns="" id="{C23DBC97-F041-DD41-0261-595128EBB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423" y="4490263"/>
              <a:ext cx="447505" cy="405894"/>
            </a:xfrm>
            <a:custGeom>
              <a:avLst/>
              <a:gdLst>
                <a:gd name="T0" fmla="*/ 513 w 14938"/>
                <a:gd name="T1" fmla="*/ 1 h 13549"/>
                <a:gd name="T2" fmla="*/ 61 w 14938"/>
                <a:gd name="T3" fmla="*/ 536 h 13549"/>
                <a:gd name="T4" fmla="*/ 1061 w 14938"/>
                <a:gd name="T5" fmla="*/ 13145 h 13549"/>
                <a:gd name="T6" fmla="*/ 1444 w 14938"/>
                <a:gd name="T7" fmla="*/ 13549 h 13549"/>
                <a:gd name="T8" fmla="*/ 1495 w 14938"/>
                <a:gd name="T9" fmla="*/ 13546 h 13549"/>
                <a:gd name="T10" fmla="*/ 7330 w 14938"/>
                <a:gd name="T11" fmla="*/ 13306 h 13549"/>
                <a:gd name="T12" fmla="*/ 14404 w 14938"/>
                <a:gd name="T13" fmla="*/ 13446 h 13549"/>
                <a:gd name="T14" fmla="*/ 14404 w 14938"/>
                <a:gd name="T15" fmla="*/ 12612 h 13549"/>
                <a:gd name="T16" fmla="*/ 7546 w 14938"/>
                <a:gd name="T17" fmla="*/ 12461 h 13549"/>
                <a:gd name="T18" fmla="*/ 1874 w 14938"/>
                <a:gd name="T19" fmla="*/ 12678 h 13549"/>
                <a:gd name="T20" fmla="*/ 1874 w 14938"/>
                <a:gd name="T21" fmla="*/ 12678 h 13549"/>
                <a:gd name="T22" fmla="*/ 861 w 14938"/>
                <a:gd name="T23" fmla="*/ 303 h 13549"/>
                <a:gd name="T24" fmla="*/ 513 w 14938"/>
                <a:gd name="T25" fmla="*/ 1 h 13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9" name="Google Shape;426;p2">
              <a:extLst>
                <a:ext uri="{FF2B5EF4-FFF2-40B4-BE49-F238E27FC236}">
                  <a16:creationId xmlns:a16="http://schemas.microsoft.com/office/drawing/2014/main" xmlns="" id="{ED011DBD-8303-04E3-C08E-6F7B35D08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0293" y="4714539"/>
              <a:ext cx="315872" cy="302691"/>
            </a:xfrm>
            <a:custGeom>
              <a:avLst/>
              <a:gdLst>
                <a:gd name="T0" fmla="*/ 515 w 10544"/>
                <a:gd name="T1" fmla="*/ 0 h 10104"/>
                <a:gd name="T2" fmla="*/ 100 w 10544"/>
                <a:gd name="T3" fmla="*/ 521 h 10104"/>
                <a:gd name="T4" fmla="*/ 1101 w 10544"/>
                <a:gd name="T5" fmla="*/ 7960 h 10104"/>
                <a:gd name="T6" fmla="*/ 1401 w 10544"/>
                <a:gd name="T7" fmla="*/ 8360 h 10104"/>
                <a:gd name="T8" fmla="*/ 9841 w 10544"/>
                <a:gd name="T9" fmla="*/ 10095 h 10104"/>
                <a:gd name="T10" fmla="*/ 9926 w 10544"/>
                <a:gd name="T11" fmla="*/ 10104 h 10104"/>
                <a:gd name="T12" fmla="*/ 10041 w 10544"/>
                <a:gd name="T13" fmla="*/ 9294 h 10104"/>
                <a:gd name="T14" fmla="*/ 1918 w 10544"/>
                <a:gd name="T15" fmla="*/ 7647 h 10104"/>
                <a:gd name="T16" fmla="*/ 1918 w 10544"/>
                <a:gd name="T17" fmla="*/ 7647 h 10104"/>
                <a:gd name="T18" fmla="*/ 901 w 10544"/>
                <a:gd name="T19" fmla="*/ 288 h 10104"/>
                <a:gd name="T20" fmla="*/ 515 w 10544"/>
                <a:gd name="T21" fmla="*/ 0 h 10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0" name="Google Shape;427;p2">
              <a:extLst>
                <a:ext uri="{FF2B5EF4-FFF2-40B4-BE49-F238E27FC236}">
                  <a16:creationId xmlns:a16="http://schemas.microsoft.com/office/drawing/2014/main" xmlns="" id="{A5C03225-BB68-00BB-411A-2874B6C23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132" y="4769447"/>
              <a:ext cx="30437" cy="21330"/>
            </a:xfrm>
            <a:custGeom>
              <a:avLst/>
              <a:gdLst>
                <a:gd name="T0" fmla="*/ 509 w 1016"/>
                <a:gd name="T1" fmla="*/ 1 h 712"/>
                <a:gd name="T2" fmla="*/ 291 w 1016"/>
                <a:gd name="T3" fmla="*/ 623 h 712"/>
                <a:gd name="T4" fmla="*/ 508 w 1016"/>
                <a:gd name="T5" fmla="*/ 712 h 712"/>
                <a:gd name="T6" fmla="*/ 725 w 1016"/>
                <a:gd name="T7" fmla="*/ 89 h 712"/>
                <a:gd name="T8" fmla="*/ 509 w 1016"/>
                <a:gd name="T9" fmla="*/ 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1" name="Google Shape;428;p2">
              <a:extLst>
                <a:ext uri="{FF2B5EF4-FFF2-40B4-BE49-F238E27FC236}">
                  <a16:creationId xmlns:a16="http://schemas.microsoft.com/office/drawing/2014/main" xmlns="" id="{B95A7795-3FFA-DE09-BB38-398F9ED00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046" y="4822528"/>
              <a:ext cx="30647" cy="22109"/>
            </a:xfrm>
            <a:custGeom>
              <a:avLst/>
              <a:gdLst>
                <a:gd name="T0" fmla="*/ 508 w 1023"/>
                <a:gd name="T1" fmla="*/ 0 h 738"/>
                <a:gd name="T2" fmla="*/ 295 w 1023"/>
                <a:gd name="T3" fmla="*/ 652 h 738"/>
                <a:gd name="T4" fmla="*/ 502 w 1023"/>
                <a:gd name="T5" fmla="*/ 738 h 738"/>
                <a:gd name="T6" fmla="*/ 728 w 1023"/>
                <a:gd name="T7" fmla="*/ 85 h 738"/>
                <a:gd name="T8" fmla="*/ 508 w 1023"/>
                <a:gd name="T9" fmla="*/ 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2" name="Google Shape;429;p2">
              <a:extLst>
                <a:ext uri="{FF2B5EF4-FFF2-40B4-BE49-F238E27FC236}">
                  <a16:creationId xmlns:a16="http://schemas.microsoft.com/office/drawing/2014/main" xmlns="" id="{10C1D66F-C3F1-C2D9-4283-9BE108BE7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037" y="4805514"/>
              <a:ext cx="30497" cy="21240"/>
            </a:xfrm>
            <a:custGeom>
              <a:avLst/>
              <a:gdLst>
                <a:gd name="T0" fmla="*/ 519 w 1018"/>
                <a:gd name="T1" fmla="*/ 1 h 709"/>
                <a:gd name="T2" fmla="*/ 294 w 1018"/>
                <a:gd name="T3" fmla="*/ 620 h 709"/>
                <a:gd name="T4" fmla="*/ 510 w 1018"/>
                <a:gd name="T5" fmla="*/ 709 h 709"/>
                <a:gd name="T6" fmla="*/ 727 w 1018"/>
                <a:gd name="T7" fmla="*/ 86 h 709"/>
                <a:gd name="T8" fmla="*/ 519 w 1018"/>
                <a:gd name="T9" fmla="*/ 1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3" name="Google Shape;430;p2">
              <a:extLst>
                <a:ext uri="{FF2B5EF4-FFF2-40B4-BE49-F238E27FC236}">
                  <a16:creationId xmlns:a16="http://schemas.microsoft.com/office/drawing/2014/main" xmlns="" id="{DFBF55C8-FA97-92CC-69F4-35D80771F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406" y="4418819"/>
              <a:ext cx="30617" cy="22139"/>
            </a:xfrm>
            <a:custGeom>
              <a:avLst/>
              <a:gdLst>
                <a:gd name="T0" fmla="*/ 520 w 1022"/>
                <a:gd name="T1" fmla="*/ 1 h 739"/>
                <a:gd name="T2" fmla="*/ 294 w 1022"/>
                <a:gd name="T3" fmla="*/ 653 h 739"/>
                <a:gd name="T4" fmla="*/ 501 w 1022"/>
                <a:gd name="T5" fmla="*/ 738 h 739"/>
                <a:gd name="T6" fmla="*/ 728 w 1022"/>
                <a:gd name="T7" fmla="*/ 86 h 739"/>
                <a:gd name="T8" fmla="*/ 520 w 1022"/>
                <a:gd name="T9" fmla="*/ 1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4" name="Google Shape;431;p2">
              <a:extLst>
                <a:ext uri="{FF2B5EF4-FFF2-40B4-BE49-F238E27FC236}">
                  <a16:creationId xmlns:a16="http://schemas.microsoft.com/office/drawing/2014/main" xmlns="" id="{399D1C31-2039-9EC5-36F4-EB8825293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7368" y="4406837"/>
              <a:ext cx="31725" cy="21749"/>
            </a:xfrm>
            <a:custGeom>
              <a:avLst/>
              <a:gdLst>
                <a:gd name="T0" fmla="*/ 538 w 1059"/>
                <a:gd name="T1" fmla="*/ 1 h 726"/>
                <a:gd name="T2" fmla="*/ 294 w 1059"/>
                <a:gd name="T3" fmla="*/ 653 h 726"/>
                <a:gd name="T4" fmla="*/ 508 w 1059"/>
                <a:gd name="T5" fmla="*/ 725 h 726"/>
                <a:gd name="T6" fmla="*/ 761 w 1059"/>
                <a:gd name="T7" fmla="*/ 86 h 726"/>
                <a:gd name="T8" fmla="*/ 538 w 1059"/>
                <a:gd name="T9" fmla="*/ 1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5" name="Google Shape;432;p2">
              <a:extLst>
                <a:ext uri="{FF2B5EF4-FFF2-40B4-BE49-F238E27FC236}">
                  <a16:creationId xmlns:a16="http://schemas.microsoft.com/office/drawing/2014/main" xmlns="" id="{15A995E5-5767-EA54-BCFE-D7099A833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386" y="4468785"/>
              <a:ext cx="30617" cy="22139"/>
            </a:xfrm>
            <a:custGeom>
              <a:avLst/>
              <a:gdLst>
                <a:gd name="T0" fmla="*/ 520 w 1022"/>
                <a:gd name="T1" fmla="*/ 1 h 739"/>
                <a:gd name="T2" fmla="*/ 294 w 1022"/>
                <a:gd name="T3" fmla="*/ 653 h 739"/>
                <a:gd name="T4" fmla="*/ 501 w 1022"/>
                <a:gd name="T5" fmla="*/ 738 h 739"/>
                <a:gd name="T6" fmla="*/ 728 w 1022"/>
                <a:gd name="T7" fmla="*/ 86 h 739"/>
                <a:gd name="T8" fmla="*/ 520 w 1022"/>
                <a:gd name="T9" fmla="*/ 1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6" name="Google Shape;433;p2">
              <a:extLst>
                <a:ext uri="{FF2B5EF4-FFF2-40B4-BE49-F238E27FC236}">
                  <a16:creationId xmlns:a16="http://schemas.microsoft.com/office/drawing/2014/main" xmlns="" id="{396891B3-E59A-06D6-33D7-764F22546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822" y="4345878"/>
              <a:ext cx="30736" cy="21240"/>
            </a:xfrm>
            <a:custGeom>
              <a:avLst/>
              <a:gdLst>
                <a:gd name="T0" fmla="*/ 513 w 1026"/>
                <a:gd name="T1" fmla="*/ 1 h 709"/>
                <a:gd name="T2" fmla="*/ 268 w 1026"/>
                <a:gd name="T3" fmla="*/ 620 h 709"/>
                <a:gd name="T4" fmla="*/ 501 w 1026"/>
                <a:gd name="T5" fmla="*/ 708 h 709"/>
                <a:gd name="T6" fmla="*/ 735 w 1026"/>
                <a:gd name="T7" fmla="*/ 86 h 709"/>
                <a:gd name="T8" fmla="*/ 513 w 1026"/>
                <a:gd name="T9" fmla="*/ 1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7" name="Google Shape;434;p2">
              <a:extLst>
                <a:ext uri="{FF2B5EF4-FFF2-40B4-BE49-F238E27FC236}">
                  <a16:creationId xmlns:a16="http://schemas.microsoft.com/office/drawing/2014/main" xmlns="" id="{8BBF571A-4F1E-0FD5-71DE-EE2738A7A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908" y="4409743"/>
              <a:ext cx="30736" cy="21210"/>
            </a:xfrm>
            <a:custGeom>
              <a:avLst/>
              <a:gdLst>
                <a:gd name="T0" fmla="*/ 502 w 1026"/>
                <a:gd name="T1" fmla="*/ 0 h 708"/>
                <a:gd name="T2" fmla="*/ 265 w 1026"/>
                <a:gd name="T3" fmla="*/ 623 h 708"/>
                <a:gd name="T4" fmla="*/ 489 w 1026"/>
                <a:gd name="T5" fmla="*/ 708 h 708"/>
                <a:gd name="T6" fmla="*/ 732 w 1026"/>
                <a:gd name="T7" fmla="*/ 89 h 708"/>
                <a:gd name="T8" fmla="*/ 502 w 1026"/>
                <a:gd name="T9" fmla="*/ 0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8" name="Google Shape;435;p2">
              <a:extLst>
                <a:ext uri="{FF2B5EF4-FFF2-40B4-BE49-F238E27FC236}">
                  <a16:creationId xmlns:a16="http://schemas.microsoft.com/office/drawing/2014/main" xmlns="" id="{D1420FB3-0CE2-00B9-C594-45C1C13AF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00" y="4374874"/>
              <a:ext cx="30617" cy="22109"/>
            </a:xfrm>
            <a:custGeom>
              <a:avLst/>
              <a:gdLst>
                <a:gd name="T0" fmla="*/ 520 w 1022"/>
                <a:gd name="T1" fmla="*/ 0 h 738"/>
                <a:gd name="T2" fmla="*/ 294 w 1022"/>
                <a:gd name="T3" fmla="*/ 652 h 738"/>
                <a:gd name="T4" fmla="*/ 501 w 1022"/>
                <a:gd name="T5" fmla="*/ 738 h 738"/>
                <a:gd name="T6" fmla="*/ 728 w 1022"/>
                <a:gd name="T7" fmla="*/ 85 h 738"/>
                <a:gd name="T8" fmla="*/ 520 w 1022"/>
                <a:gd name="T9" fmla="*/ 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9" name="Google Shape;436;p2">
              <a:extLst>
                <a:ext uri="{FF2B5EF4-FFF2-40B4-BE49-F238E27FC236}">
                  <a16:creationId xmlns:a16="http://schemas.microsoft.com/office/drawing/2014/main" xmlns="" id="{A2B6B506-A2FF-A874-4E0B-7988FA8B1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9450" y="4672542"/>
              <a:ext cx="30497" cy="21210"/>
            </a:xfrm>
            <a:custGeom>
              <a:avLst/>
              <a:gdLst>
                <a:gd name="T0" fmla="*/ 508 w 1018"/>
                <a:gd name="T1" fmla="*/ 0 h 708"/>
                <a:gd name="T2" fmla="*/ 291 w 1018"/>
                <a:gd name="T3" fmla="*/ 623 h 708"/>
                <a:gd name="T4" fmla="*/ 499 w 1018"/>
                <a:gd name="T5" fmla="*/ 708 h 708"/>
                <a:gd name="T6" fmla="*/ 724 w 1018"/>
                <a:gd name="T7" fmla="*/ 89 h 708"/>
                <a:gd name="T8" fmla="*/ 508 w 1018"/>
                <a:gd name="T9" fmla="*/ 0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" name="Google Shape;437;p2">
              <a:extLst>
                <a:ext uri="{FF2B5EF4-FFF2-40B4-BE49-F238E27FC236}">
                  <a16:creationId xmlns:a16="http://schemas.microsoft.com/office/drawing/2014/main" xmlns="" id="{61C453E3-E894-F7E9-E383-AB1F71CE1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8222" y="4721489"/>
              <a:ext cx="30736" cy="21240"/>
            </a:xfrm>
            <a:custGeom>
              <a:avLst/>
              <a:gdLst>
                <a:gd name="T0" fmla="*/ 502 w 1026"/>
                <a:gd name="T1" fmla="*/ 1 h 709"/>
                <a:gd name="T2" fmla="*/ 265 w 1026"/>
                <a:gd name="T3" fmla="*/ 623 h 709"/>
                <a:gd name="T4" fmla="*/ 490 w 1026"/>
                <a:gd name="T5" fmla="*/ 708 h 709"/>
                <a:gd name="T6" fmla="*/ 732 w 1026"/>
                <a:gd name="T7" fmla="*/ 89 h 709"/>
                <a:gd name="T8" fmla="*/ 502 w 1026"/>
                <a:gd name="T9" fmla="*/ 1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1" name="Google Shape;438;p2">
              <a:extLst>
                <a:ext uri="{FF2B5EF4-FFF2-40B4-BE49-F238E27FC236}">
                  <a16:creationId xmlns:a16="http://schemas.microsoft.com/office/drawing/2014/main" xmlns="" id="{4815B141-932E-E97B-08C5-2A35C789A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8034" y="4797546"/>
              <a:ext cx="30706" cy="21210"/>
            </a:xfrm>
            <a:custGeom>
              <a:avLst/>
              <a:gdLst>
                <a:gd name="T0" fmla="*/ 513 w 1025"/>
                <a:gd name="T1" fmla="*/ 0 h 708"/>
                <a:gd name="T2" fmla="*/ 267 w 1025"/>
                <a:gd name="T3" fmla="*/ 619 h 708"/>
                <a:gd name="T4" fmla="*/ 500 w 1025"/>
                <a:gd name="T5" fmla="*/ 708 h 708"/>
                <a:gd name="T6" fmla="*/ 734 w 1025"/>
                <a:gd name="T7" fmla="*/ 85 h 708"/>
                <a:gd name="T8" fmla="*/ 513 w 1025"/>
                <a:gd name="T9" fmla="*/ 0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2" name="Google Shape;439;p2">
              <a:extLst>
                <a:ext uri="{FF2B5EF4-FFF2-40B4-BE49-F238E27FC236}">
                  <a16:creationId xmlns:a16="http://schemas.microsoft.com/office/drawing/2014/main" xmlns="" id="{ED0601B7-A359-F054-F3E0-0BD43BFF2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211" y="4799523"/>
              <a:ext cx="31515" cy="21240"/>
            </a:xfrm>
            <a:custGeom>
              <a:avLst/>
              <a:gdLst>
                <a:gd name="T0" fmla="*/ 536 w 1052"/>
                <a:gd name="T1" fmla="*/ 1 h 709"/>
                <a:gd name="T2" fmla="*/ 294 w 1052"/>
                <a:gd name="T3" fmla="*/ 620 h 709"/>
                <a:gd name="T4" fmla="*/ 527 w 1052"/>
                <a:gd name="T5" fmla="*/ 709 h 709"/>
                <a:gd name="T6" fmla="*/ 761 w 1052"/>
                <a:gd name="T7" fmla="*/ 86 h 709"/>
                <a:gd name="T8" fmla="*/ 536 w 1052"/>
                <a:gd name="T9" fmla="*/ 1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3" name="Google Shape;440;p2">
              <a:extLst>
                <a:ext uri="{FF2B5EF4-FFF2-40B4-BE49-F238E27FC236}">
                  <a16:creationId xmlns:a16="http://schemas.microsoft.com/office/drawing/2014/main" xmlns="" id="{368A1BEE-D871-8FAF-FA5D-0C095D746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975" y="4634678"/>
              <a:ext cx="30826" cy="22109"/>
            </a:xfrm>
            <a:custGeom>
              <a:avLst/>
              <a:gdLst>
                <a:gd name="T0" fmla="*/ 514 w 1029"/>
                <a:gd name="T1" fmla="*/ 0 h 738"/>
                <a:gd name="T2" fmla="*/ 267 w 1029"/>
                <a:gd name="T3" fmla="*/ 652 h 738"/>
                <a:gd name="T4" fmla="*/ 491 w 1029"/>
                <a:gd name="T5" fmla="*/ 737 h 738"/>
                <a:gd name="T6" fmla="*/ 734 w 1029"/>
                <a:gd name="T7" fmla="*/ 85 h 738"/>
                <a:gd name="T8" fmla="*/ 514 w 1029"/>
                <a:gd name="T9" fmla="*/ 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4" name="Google Shape;441;p2">
              <a:extLst>
                <a:ext uri="{FF2B5EF4-FFF2-40B4-BE49-F238E27FC236}">
                  <a16:creationId xmlns:a16="http://schemas.microsoft.com/office/drawing/2014/main" xmlns="" id="{31E0074E-FBE0-75C6-9BD6-2B14841CC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8144" y="4564103"/>
              <a:ext cx="30916" cy="21749"/>
            </a:xfrm>
            <a:custGeom>
              <a:avLst/>
              <a:gdLst>
                <a:gd name="T0" fmla="*/ 551 w 1032"/>
                <a:gd name="T1" fmla="*/ 0 h 726"/>
                <a:gd name="T2" fmla="*/ 297 w 1032"/>
                <a:gd name="T3" fmla="*/ 640 h 726"/>
                <a:gd name="T4" fmla="*/ 518 w 1032"/>
                <a:gd name="T5" fmla="*/ 725 h 726"/>
                <a:gd name="T6" fmla="*/ 764 w 1032"/>
                <a:gd name="T7" fmla="*/ 73 h 726"/>
                <a:gd name="T8" fmla="*/ 551 w 1032"/>
                <a:gd name="T9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5" name="Google Shape;442;p2">
              <a:extLst>
                <a:ext uri="{FF2B5EF4-FFF2-40B4-BE49-F238E27FC236}">
                  <a16:creationId xmlns:a16="http://schemas.microsoft.com/office/drawing/2014/main" xmlns="" id="{9F663BF2-FE0D-2AEF-0425-B55182B99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573" y="4683625"/>
              <a:ext cx="30736" cy="21240"/>
            </a:xfrm>
            <a:custGeom>
              <a:avLst/>
              <a:gdLst>
                <a:gd name="T0" fmla="*/ 536 w 1026"/>
                <a:gd name="T1" fmla="*/ 0 h 709"/>
                <a:gd name="T2" fmla="*/ 294 w 1026"/>
                <a:gd name="T3" fmla="*/ 619 h 709"/>
                <a:gd name="T4" fmla="*/ 524 w 1026"/>
                <a:gd name="T5" fmla="*/ 708 h 709"/>
                <a:gd name="T6" fmla="*/ 761 w 1026"/>
                <a:gd name="T7" fmla="*/ 86 h 709"/>
                <a:gd name="T8" fmla="*/ 536 w 1026"/>
                <a:gd name="T9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" name="Google Shape;443;p2">
              <a:extLst>
                <a:ext uri="{FF2B5EF4-FFF2-40B4-BE49-F238E27FC236}">
                  <a16:creationId xmlns:a16="http://schemas.microsoft.com/office/drawing/2014/main" xmlns="" id="{467F245B-FC59-BEFA-29A4-4F2F044FE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7237" y="4670025"/>
              <a:ext cx="30916" cy="21719"/>
            </a:xfrm>
            <a:custGeom>
              <a:avLst/>
              <a:gdLst>
                <a:gd name="T0" fmla="*/ 527 w 1032"/>
                <a:gd name="T1" fmla="*/ 0 h 725"/>
                <a:gd name="T2" fmla="*/ 271 w 1032"/>
                <a:gd name="T3" fmla="*/ 640 h 725"/>
                <a:gd name="T4" fmla="*/ 494 w 1032"/>
                <a:gd name="T5" fmla="*/ 725 h 725"/>
                <a:gd name="T6" fmla="*/ 738 w 1032"/>
                <a:gd name="T7" fmla="*/ 73 h 725"/>
                <a:gd name="T8" fmla="*/ 527 w 1032"/>
                <a:gd name="T9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7" name="Google Shape;444;p2">
              <a:extLst>
                <a:ext uri="{FF2B5EF4-FFF2-40B4-BE49-F238E27FC236}">
                  <a16:creationId xmlns:a16="http://schemas.microsoft.com/office/drawing/2014/main" xmlns="" id="{871F3BD1-2B77-4DDD-EE36-96669AEA3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7441" y="4728978"/>
              <a:ext cx="30916" cy="21719"/>
            </a:xfrm>
            <a:custGeom>
              <a:avLst/>
              <a:gdLst>
                <a:gd name="T0" fmla="*/ 551 w 1032"/>
                <a:gd name="T1" fmla="*/ 0 h 725"/>
                <a:gd name="T2" fmla="*/ 297 w 1032"/>
                <a:gd name="T3" fmla="*/ 640 h 725"/>
                <a:gd name="T4" fmla="*/ 518 w 1032"/>
                <a:gd name="T5" fmla="*/ 725 h 725"/>
                <a:gd name="T6" fmla="*/ 764 w 1032"/>
                <a:gd name="T7" fmla="*/ 73 h 725"/>
                <a:gd name="T8" fmla="*/ 551 w 1032"/>
                <a:gd name="T9" fmla="*/ 0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8" name="Google Shape;445;p2">
              <a:extLst>
                <a:ext uri="{FF2B5EF4-FFF2-40B4-BE49-F238E27FC236}">
                  <a16:creationId xmlns:a16="http://schemas.microsoft.com/office/drawing/2014/main" xmlns="" id="{AC353541-0C1B-178E-E190-0555A70AC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9351" y="5044229"/>
              <a:ext cx="30437" cy="21360"/>
            </a:xfrm>
            <a:custGeom>
              <a:avLst/>
              <a:gdLst>
                <a:gd name="T0" fmla="*/ 496 w 1016"/>
                <a:gd name="T1" fmla="*/ 1 h 713"/>
                <a:gd name="T2" fmla="*/ 292 w 1016"/>
                <a:gd name="T3" fmla="*/ 623 h 713"/>
                <a:gd name="T4" fmla="*/ 508 w 1016"/>
                <a:gd name="T5" fmla="*/ 712 h 713"/>
                <a:gd name="T6" fmla="*/ 725 w 1016"/>
                <a:gd name="T7" fmla="*/ 90 h 713"/>
                <a:gd name="T8" fmla="*/ 496 w 1016"/>
                <a:gd name="T9" fmla="*/ 1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9" name="Google Shape;446;p2">
              <a:extLst>
                <a:ext uri="{FF2B5EF4-FFF2-40B4-BE49-F238E27FC236}">
                  <a16:creationId xmlns:a16="http://schemas.microsoft.com/office/drawing/2014/main" xmlns="" id="{9608BB5D-2C91-F5D5-E84C-B74AF99F3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029" y="5045337"/>
              <a:ext cx="30826" cy="22139"/>
            </a:xfrm>
            <a:custGeom>
              <a:avLst/>
              <a:gdLst>
                <a:gd name="T0" fmla="*/ 514 w 1029"/>
                <a:gd name="T1" fmla="*/ 1 h 739"/>
                <a:gd name="T2" fmla="*/ 268 w 1029"/>
                <a:gd name="T3" fmla="*/ 653 h 739"/>
                <a:gd name="T4" fmla="*/ 491 w 1029"/>
                <a:gd name="T5" fmla="*/ 738 h 739"/>
                <a:gd name="T6" fmla="*/ 735 w 1029"/>
                <a:gd name="T7" fmla="*/ 86 h 739"/>
                <a:gd name="T8" fmla="*/ 514 w 1029"/>
                <a:gd name="T9" fmla="*/ 1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40" name="Google Shape;447;p2">
            <a:extLst>
              <a:ext uri="{FF2B5EF4-FFF2-40B4-BE49-F238E27FC236}">
                <a16:creationId xmlns:a16="http://schemas.microsoft.com/office/drawing/2014/main" xmlns="" id="{DBBAB036-8F00-3523-4EA4-10F1ECF017F7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6937375" y="149225"/>
            <a:ext cx="215900" cy="146050"/>
            <a:chOff x="7737341" y="1046941"/>
            <a:chExt cx="161913" cy="145916"/>
          </a:xfrm>
        </p:grpSpPr>
        <p:sp>
          <p:nvSpPr>
            <p:cNvPr id="441" name="Google Shape;448;p2">
              <a:extLst>
                <a:ext uri="{FF2B5EF4-FFF2-40B4-BE49-F238E27FC236}">
                  <a16:creationId xmlns:a16="http://schemas.microsoft.com/office/drawing/2014/main" xmlns="" id="{D9D4EC23-7F92-6F29-2F3E-1BCD3B88565B}"/>
                </a:ext>
              </a:extLst>
            </p:cNvPr>
            <p:cNvSpPr/>
            <p:nvPr/>
          </p:nvSpPr>
          <p:spPr>
            <a:xfrm>
              <a:off x="7738532" y="1140519"/>
              <a:ext cx="67861" cy="5233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442" name="Google Shape;449;p2">
              <a:extLst>
                <a:ext uri="{FF2B5EF4-FFF2-40B4-BE49-F238E27FC236}">
                  <a16:creationId xmlns:a16="http://schemas.microsoft.com/office/drawing/2014/main" xmlns="" id="{FF9AEFCD-F5EB-48F9-5ADB-9DF0C6E86D6B}"/>
                </a:ext>
              </a:extLst>
            </p:cNvPr>
            <p:cNvSpPr/>
            <p:nvPr/>
          </p:nvSpPr>
          <p:spPr>
            <a:xfrm>
              <a:off x="7790915" y="1046941"/>
              <a:ext cx="67861" cy="5234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443" name="Google Shape;450;p2">
              <a:extLst>
                <a:ext uri="{FF2B5EF4-FFF2-40B4-BE49-F238E27FC236}">
                  <a16:creationId xmlns:a16="http://schemas.microsoft.com/office/drawing/2014/main" xmlns="" id="{2646D725-66D3-81FF-8EC9-8B7D47B967D7}"/>
                </a:ext>
              </a:extLst>
            </p:cNvPr>
            <p:cNvSpPr/>
            <p:nvPr/>
          </p:nvSpPr>
          <p:spPr>
            <a:xfrm>
              <a:off x="7832584" y="1140518"/>
              <a:ext cx="67860" cy="5233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14300" y="1700384"/>
            <a:ext cx="5915400" cy="2645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23950" y="4442697"/>
            <a:ext cx="5096100" cy="63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123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title"/>
          </p:nvPr>
        </p:nvSpPr>
        <p:spPr>
          <a:xfrm>
            <a:off x="713225" y="1411795"/>
            <a:ext cx="4476900" cy="1355200"/>
          </a:xfrm>
          <a:prstGeom prst="rect">
            <a:avLst/>
          </a:prstGeom>
        </p:spPr>
        <p:txBody>
          <a:bodyPr spcFirstLastPara="1" wrap="square" lIns="91425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subTitle" idx="1"/>
          </p:nvPr>
        </p:nvSpPr>
        <p:spPr>
          <a:xfrm>
            <a:off x="713225" y="2706733"/>
            <a:ext cx="3724800" cy="29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803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732388" y="3437533"/>
            <a:ext cx="35703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50799" lvl="0" indent="-31749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5302688" y="3437533"/>
            <a:ext cx="32421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marR="50799" lvl="0" indent="-31749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378" lvl="1" indent="-30479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0900" y="813012"/>
            <a:ext cx="77136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7344072" y="1085165"/>
            <a:ext cx="507975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7917912" y="484004"/>
            <a:ext cx="1551417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>
            <a:off x="404952" y="884267"/>
            <a:ext cx="1111413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1376677" y="483998"/>
            <a:ext cx="478781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 rot="10800000">
            <a:off x="7700526" y="1935949"/>
            <a:ext cx="1027850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847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27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-9000047">
            <a:off x="7408613" y="-379658"/>
            <a:ext cx="2686774" cy="1691599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2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70" name="Google Shape;570;p27"/>
          <p:cNvGrpSpPr/>
          <p:nvPr/>
        </p:nvGrpSpPr>
        <p:grpSpPr>
          <a:xfrm rot="5400000">
            <a:off x="1397859" y="-750171"/>
            <a:ext cx="6246891" cy="8382444"/>
            <a:chOff x="539247" y="-768404"/>
            <a:chExt cx="3587968" cy="6419393"/>
          </a:xfrm>
        </p:grpSpPr>
        <p:sp>
          <p:nvSpPr>
            <p:cNvPr id="571" name="Google Shape;571;p27"/>
            <p:cNvSpPr/>
            <p:nvPr/>
          </p:nvSpPr>
          <p:spPr>
            <a:xfrm rot="-5201321">
              <a:off x="1472868" y="-722810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2" name="Google Shape;572;p27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2668993" y="546494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3487907" y="5564539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Google Shape;575;p27"/>
            <p:cNvSpPr/>
            <p:nvPr/>
          </p:nvSpPr>
          <p:spPr>
            <a:xfrm rot="-4715776">
              <a:off x="3943663" y="-789026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7" name="Google Shape;577;p27"/>
            <p:cNvSpPr/>
            <p:nvPr/>
          </p:nvSpPr>
          <p:spPr>
            <a:xfrm rot="-3652980">
              <a:off x="567200" y="5037464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78" name="Google Shape;578;p27"/>
          <p:cNvSpPr/>
          <p:nvPr/>
        </p:nvSpPr>
        <p:spPr>
          <a:xfrm rot="198691">
            <a:off x="6410956" y="6326071"/>
            <a:ext cx="93175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79" name="Google Shape;579;p27"/>
          <p:cNvGrpSpPr/>
          <p:nvPr/>
        </p:nvGrpSpPr>
        <p:grpSpPr>
          <a:xfrm>
            <a:off x="401875" y="898085"/>
            <a:ext cx="209350" cy="780567"/>
            <a:chOff x="-909975" y="1733900"/>
            <a:chExt cx="209350" cy="585425"/>
          </a:xfrm>
        </p:grpSpPr>
        <p:sp>
          <p:nvSpPr>
            <p:cNvPr id="580" name="Google Shape;580;p27"/>
            <p:cNvSpPr/>
            <p:nvPr/>
          </p:nvSpPr>
          <p:spPr>
            <a:xfrm>
              <a:off x="-814900" y="1879750"/>
              <a:ext cx="101750" cy="141875"/>
            </a:xfrm>
            <a:custGeom>
              <a:avLst/>
              <a:gdLst/>
              <a:ahLst/>
              <a:cxnLst/>
              <a:rect l="l" t="t" r="r" b="b"/>
              <a:pathLst>
                <a:path w="4070" h="5675" extrusionOk="0">
                  <a:moveTo>
                    <a:pt x="1868" y="2238"/>
                  </a:moveTo>
                  <a:cubicBezTo>
                    <a:pt x="1902" y="2238"/>
                    <a:pt x="1902" y="2272"/>
                    <a:pt x="1935" y="2305"/>
                  </a:cubicBezTo>
                  <a:cubicBezTo>
                    <a:pt x="1868" y="2339"/>
                    <a:pt x="1835" y="2339"/>
                    <a:pt x="1802" y="2339"/>
                  </a:cubicBezTo>
                  <a:cubicBezTo>
                    <a:pt x="1802" y="2339"/>
                    <a:pt x="1802" y="2305"/>
                    <a:pt x="1802" y="2272"/>
                  </a:cubicBezTo>
                  <a:cubicBezTo>
                    <a:pt x="1802" y="2238"/>
                    <a:pt x="1835" y="2238"/>
                    <a:pt x="1868" y="2238"/>
                  </a:cubicBezTo>
                  <a:close/>
                  <a:moveTo>
                    <a:pt x="1535" y="2939"/>
                  </a:moveTo>
                  <a:cubicBezTo>
                    <a:pt x="1535" y="2972"/>
                    <a:pt x="1568" y="3006"/>
                    <a:pt x="1568" y="3039"/>
                  </a:cubicBezTo>
                  <a:cubicBezTo>
                    <a:pt x="1535" y="3039"/>
                    <a:pt x="1535" y="3039"/>
                    <a:pt x="1535" y="3072"/>
                  </a:cubicBezTo>
                  <a:cubicBezTo>
                    <a:pt x="1501" y="3039"/>
                    <a:pt x="1501" y="3006"/>
                    <a:pt x="1501" y="2972"/>
                  </a:cubicBezTo>
                  <a:cubicBezTo>
                    <a:pt x="1501" y="2972"/>
                    <a:pt x="1535" y="2972"/>
                    <a:pt x="1535" y="2939"/>
                  </a:cubicBezTo>
                  <a:close/>
                  <a:moveTo>
                    <a:pt x="1885" y="0"/>
                  </a:moveTo>
                  <a:cubicBezTo>
                    <a:pt x="1869" y="0"/>
                    <a:pt x="1852" y="1"/>
                    <a:pt x="1835" y="4"/>
                  </a:cubicBezTo>
                  <a:cubicBezTo>
                    <a:pt x="1601" y="4"/>
                    <a:pt x="1501" y="204"/>
                    <a:pt x="1468" y="437"/>
                  </a:cubicBezTo>
                  <a:cubicBezTo>
                    <a:pt x="1468" y="471"/>
                    <a:pt x="1501" y="537"/>
                    <a:pt x="1501" y="571"/>
                  </a:cubicBezTo>
                  <a:cubicBezTo>
                    <a:pt x="1535" y="604"/>
                    <a:pt x="1568" y="604"/>
                    <a:pt x="1635" y="637"/>
                  </a:cubicBezTo>
                  <a:cubicBezTo>
                    <a:pt x="1568" y="637"/>
                    <a:pt x="1535" y="671"/>
                    <a:pt x="1468" y="671"/>
                  </a:cubicBezTo>
                  <a:cubicBezTo>
                    <a:pt x="1468" y="704"/>
                    <a:pt x="1435" y="737"/>
                    <a:pt x="1435" y="737"/>
                  </a:cubicBezTo>
                  <a:cubicBezTo>
                    <a:pt x="1234" y="1705"/>
                    <a:pt x="834" y="2539"/>
                    <a:pt x="34" y="3139"/>
                  </a:cubicBezTo>
                  <a:cubicBezTo>
                    <a:pt x="0" y="3139"/>
                    <a:pt x="0" y="3172"/>
                    <a:pt x="0" y="3206"/>
                  </a:cubicBezTo>
                  <a:cubicBezTo>
                    <a:pt x="0" y="3573"/>
                    <a:pt x="200" y="3673"/>
                    <a:pt x="501" y="3740"/>
                  </a:cubicBezTo>
                  <a:cubicBezTo>
                    <a:pt x="667" y="3773"/>
                    <a:pt x="834" y="3873"/>
                    <a:pt x="1001" y="3973"/>
                  </a:cubicBezTo>
                  <a:cubicBezTo>
                    <a:pt x="1435" y="4173"/>
                    <a:pt x="1468" y="4607"/>
                    <a:pt x="1635" y="4974"/>
                  </a:cubicBezTo>
                  <a:cubicBezTo>
                    <a:pt x="1768" y="5274"/>
                    <a:pt x="1935" y="5541"/>
                    <a:pt x="2235" y="5674"/>
                  </a:cubicBezTo>
                  <a:cubicBezTo>
                    <a:pt x="2669" y="5574"/>
                    <a:pt x="2702" y="5241"/>
                    <a:pt x="2736" y="4874"/>
                  </a:cubicBezTo>
                  <a:cubicBezTo>
                    <a:pt x="2802" y="4273"/>
                    <a:pt x="2936" y="3706"/>
                    <a:pt x="3503" y="3306"/>
                  </a:cubicBezTo>
                  <a:cubicBezTo>
                    <a:pt x="4070" y="2906"/>
                    <a:pt x="4003" y="2472"/>
                    <a:pt x="3436" y="2072"/>
                  </a:cubicBezTo>
                  <a:cubicBezTo>
                    <a:pt x="3169" y="1905"/>
                    <a:pt x="2936" y="1705"/>
                    <a:pt x="2736" y="1505"/>
                  </a:cubicBezTo>
                  <a:cubicBezTo>
                    <a:pt x="2435" y="1204"/>
                    <a:pt x="2235" y="871"/>
                    <a:pt x="2235" y="404"/>
                  </a:cubicBezTo>
                  <a:cubicBezTo>
                    <a:pt x="2235" y="217"/>
                    <a:pt x="2119" y="0"/>
                    <a:pt x="1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Google Shape;581;p27"/>
            <p:cNvSpPr/>
            <p:nvPr/>
          </p:nvSpPr>
          <p:spPr>
            <a:xfrm>
              <a:off x="-898300" y="1733900"/>
              <a:ext cx="81750" cy="139275"/>
            </a:xfrm>
            <a:custGeom>
              <a:avLst/>
              <a:gdLst/>
              <a:ahLst/>
              <a:cxnLst/>
              <a:rect l="l" t="t" r="r" b="b"/>
              <a:pathLst>
                <a:path w="3270" h="5571" extrusionOk="0">
                  <a:moveTo>
                    <a:pt x="2235" y="2068"/>
                  </a:moveTo>
                  <a:cubicBezTo>
                    <a:pt x="2202" y="2168"/>
                    <a:pt x="2202" y="2235"/>
                    <a:pt x="2202" y="2302"/>
                  </a:cubicBezTo>
                  <a:lnTo>
                    <a:pt x="2135" y="2302"/>
                  </a:lnTo>
                  <a:lnTo>
                    <a:pt x="2135" y="2068"/>
                  </a:lnTo>
                  <a:close/>
                  <a:moveTo>
                    <a:pt x="1468" y="2035"/>
                  </a:moveTo>
                  <a:cubicBezTo>
                    <a:pt x="1568" y="2168"/>
                    <a:pt x="1635" y="2268"/>
                    <a:pt x="1735" y="2402"/>
                  </a:cubicBezTo>
                  <a:cubicBezTo>
                    <a:pt x="1710" y="2404"/>
                    <a:pt x="1688" y="2405"/>
                    <a:pt x="1667" y="2405"/>
                  </a:cubicBezTo>
                  <a:cubicBezTo>
                    <a:pt x="1411" y="2405"/>
                    <a:pt x="1468" y="2220"/>
                    <a:pt x="1468" y="2035"/>
                  </a:cubicBezTo>
                  <a:close/>
                  <a:moveTo>
                    <a:pt x="2069" y="2802"/>
                  </a:moveTo>
                  <a:cubicBezTo>
                    <a:pt x="2102" y="2835"/>
                    <a:pt x="2135" y="2869"/>
                    <a:pt x="2169" y="2869"/>
                  </a:cubicBezTo>
                  <a:cubicBezTo>
                    <a:pt x="2169" y="2902"/>
                    <a:pt x="2135" y="2935"/>
                    <a:pt x="2135" y="2935"/>
                  </a:cubicBezTo>
                  <a:cubicBezTo>
                    <a:pt x="2102" y="2935"/>
                    <a:pt x="2069" y="2902"/>
                    <a:pt x="2069" y="2902"/>
                  </a:cubicBezTo>
                  <a:cubicBezTo>
                    <a:pt x="2035" y="2869"/>
                    <a:pt x="2069" y="2835"/>
                    <a:pt x="2069" y="2802"/>
                  </a:cubicBezTo>
                  <a:close/>
                  <a:moveTo>
                    <a:pt x="1468" y="4236"/>
                  </a:moveTo>
                  <a:cubicBezTo>
                    <a:pt x="1468" y="4236"/>
                    <a:pt x="1502" y="4236"/>
                    <a:pt x="1502" y="4270"/>
                  </a:cubicBezTo>
                  <a:lnTo>
                    <a:pt x="1435" y="4270"/>
                  </a:lnTo>
                  <a:cubicBezTo>
                    <a:pt x="1435" y="4270"/>
                    <a:pt x="1402" y="4270"/>
                    <a:pt x="1402" y="4236"/>
                  </a:cubicBezTo>
                  <a:close/>
                  <a:moveTo>
                    <a:pt x="1535" y="0"/>
                  </a:moveTo>
                  <a:cubicBezTo>
                    <a:pt x="1435" y="33"/>
                    <a:pt x="1335" y="100"/>
                    <a:pt x="1301" y="200"/>
                  </a:cubicBezTo>
                  <a:cubicBezTo>
                    <a:pt x="1235" y="367"/>
                    <a:pt x="1201" y="567"/>
                    <a:pt x="1168" y="767"/>
                  </a:cubicBezTo>
                  <a:cubicBezTo>
                    <a:pt x="1101" y="1134"/>
                    <a:pt x="1035" y="1501"/>
                    <a:pt x="935" y="1868"/>
                  </a:cubicBezTo>
                  <a:cubicBezTo>
                    <a:pt x="768" y="2335"/>
                    <a:pt x="401" y="2635"/>
                    <a:pt x="34" y="2902"/>
                  </a:cubicBezTo>
                  <a:cubicBezTo>
                    <a:pt x="1" y="3269"/>
                    <a:pt x="134" y="3536"/>
                    <a:pt x="434" y="3636"/>
                  </a:cubicBezTo>
                  <a:cubicBezTo>
                    <a:pt x="801" y="3736"/>
                    <a:pt x="935" y="4003"/>
                    <a:pt x="1035" y="4303"/>
                  </a:cubicBezTo>
                  <a:cubicBezTo>
                    <a:pt x="1168" y="4603"/>
                    <a:pt x="1268" y="4870"/>
                    <a:pt x="1368" y="5170"/>
                  </a:cubicBezTo>
                  <a:cubicBezTo>
                    <a:pt x="1435" y="5304"/>
                    <a:pt x="1502" y="5437"/>
                    <a:pt x="1568" y="5571"/>
                  </a:cubicBezTo>
                  <a:cubicBezTo>
                    <a:pt x="2035" y="5404"/>
                    <a:pt x="2069" y="5371"/>
                    <a:pt x="2102" y="4970"/>
                  </a:cubicBezTo>
                  <a:cubicBezTo>
                    <a:pt x="2135" y="4437"/>
                    <a:pt x="2269" y="3936"/>
                    <a:pt x="2669" y="3536"/>
                  </a:cubicBezTo>
                  <a:cubicBezTo>
                    <a:pt x="2803" y="3369"/>
                    <a:pt x="2936" y="3169"/>
                    <a:pt x="3069" y="3002"/>
                  </a:cubicBezTo>
                  <a:cubicBezTo>
                    <a:pt x="3270" y="2802"/>
                    <a:pt x="3203" y="2602"/>
                    <a:pt x="3036" y="2402"/>
                  </a:cubicBezTo>
                  <a:cubicBezTo>
                    <a:pt x="2903" y="2302"/>
                    <a:pt x="2803" y="2235"/>
                    <a:pt x="2669" y="2168"/>
                  </a:cubicBezTo>
                  <a:cubicBezTo>
                    <a:pt x="2402" y="2001"/>
                    <a:pt x="2235" y="1801"/>
                    <a:pt x="2135" y="1501"/>
                  </a:cubicBezTo>
                  <a:cubicBezTo>
                    <a:pt x="2069" y="1234"/>
                    <a:pt x="2002" y="934"/>
                    <a:pt x="1935" y="634"/>
                  </a:cubicBezTo>
                  <a:cubicBezTo>
                    <a:pt x="1902" y="467"/>
                    <a:pt x="1869" y="300"/>
                    <a:pt x="1802" y="167"/>
                  </a:cubicBezTo>
                  <a:cubicBezTo>
                    <a:pt x="1768" y="100"/>
                    <a:pt x="1635" y="0"/>
                    <a:pt x="1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Google Shape;582;p27"/>
            <p:cNvSpPr/>
            <p:nvPr/>
          </p:nvSpPr>
          <p:spPr>
            <a:xfrm>
              <a:off x="-909975" y="2074125"/>
              <a:ext cx="84250" cy="107750"/>
            </a:xfrm>
            <a:custGeom>
              <a:avLst/>
              <a:gdLst/>
              <a:ahLst/>
              <a:cxnLst/>
              <a:rect l="l" t="t" r="r" b="b"/>
              <a:pathLst>
                <a:path w="3370" h="4310" extrusionOk="0">
                  <a:moveTo>
                    <a:pt x="1568" y="2870"/>
                  </a:moveTo>
                  <a:lnTo>
                    <a:pt x="1835" y="3003"/>
                  </a:lnTo>
                  <a:cubicBezTo>
                    <a:pt x="1802" y="3036"/>
                    <a:pt x="1768" y="3070"/>
                    <a:pt x="1735" y="3103"/>
                  </a:cubicBezTo>
                  <a:cubicBezTo>
                    <a:pt x="1635" y="3070"/>
                    <a:pt x="1568" y="3036"/>
                    <a:pt x="1468" y="2970"/>
                  </a:cubicBezTo>
                  <a:cubicBezTo>
                    <a:pt x="1502" y="2936"/>
                    <a:pt x="1535" y="2903"/>
                    <a:pt x="1568" y="2870"/>
                  </a:cubicBezTo>
                  <a:close/>
                  <a:moveTo>
                    <a:pt x="1602" y="1"/>
                  </a:moveTo>
                  <a:cubicBezTo>
                    <a:pt x="1535" y="1"/>
                    <a:pt x="1502" y="1"/>
                    <a:pt x="1468" y="34"/>
                  </a:cubicBezTo>
                  <a:cubicBezTo>
                    <a:pt x="1435" y="201"/>
                    <a:pt x="1368" y="334"/>
                    <a:pt x="1335" y="501"/>
                  </a:cubicBezTo>
                  <a:cubicBezTo>
                    <a:pt x="1201" y="1235"/>
                    <a:pt x="935" y="1835"/>
                    <a:pt x="334" y="2269"/>
                  </a:cubicBezTo>
                  <a:cubicBezTo>
                    <a:pt x="1" y="2503"/>
                    <a:pt x="34" y="2870"/>
                    <a:pt x="401" y="3003"/>
                  </a:cubicBezTo>
                  <a:cubicBezTo>
                    <a:pt x="768" y="3170"/>
                    <a:pt x="1135" y="3337"/>
                    <a:pt x="1502" y="3503"/>
                  </a:cubicBezTo>
                  <a:cubicBezTo>
                    <a:pt x="1468" y="3537"/>
                    <a:pt x="1468" y="3537"/>
                    <a:pt x="1435" y="3570"/>
                  </a:cubicBezTo>
                  <a:cubicBezTo>
                    <a:pt x="1502" y="3770"/>
                    <a:pt x="1535" y="3970"/>
                    <a:pt x="1635" y="4137"/>
                  </a:cubicBezTo>
                  <a:cubicBezTo>
                    <a:pt x="1665" y="4197"/>
                    <a:pt x="1774" y="4309"/>
                    <a:pt x="1868" y="4309"/>
                  </a:cubicBezTo>
                  <a:cubicBezTo>
                    <a:pt x="1880" y="4309"/>
                    <a:pt x="1891" y="4307"/>
                    <a:pt x="1902" y="4304"/>
                  </a:cubicBezTo>
                  <a:cubicBezTo>
                    <a:pt x="2002" y="4304"/>
                    <a:pt x="2069" y="4170"/>
                    <a:pt x="2102" y="4070"/>
                  </a:cubicBezTo>
                  <a:cubicBezTo>
                    <a:pt x="2235" y="3703"/>
                    <a:pt x="2336" y="3303"/>
                    <a:pt x="2502" y="2970"/>
                  </a:cubicBezTo>
                  <a:cubicBezTo>
                    <a:pt x="2602" y="2769"/>
                    <a:pt x="2836" y="2569"/>
                    <a:pt x="3036" y="2403"/>
                  </a:cubicBezTo>
                  <a:cubicBezTo>
                    <a:pt x="3270" y="2269"/>
                    <a:pt x="3370" y="2136"/>
                    <a:pt x="3303" y="1869"/>
                  </a:cubicBezTo>
                  <a:cubicBezTo>
                    <a:pt x="2936" y="1802"/>
                    <a:pt x="2636" y="1669"/>
                    <a:pt x="2369" y="1368"/>
                  </a:cubicBezTo>
                  <a:cubicBezTo>
                    <a:pt x="2102" y="1068"/>
                    <a:pt x="1935" y="701"/>
                    <a:pt x="1835" y="301"/>
                  </a:cubicBezTo>
                  <a:cubicBezTo>
                    <a:pt x="1802" y="201"/>
                    <a:pt x="1668" y="101"/>
                    <a:pt x="1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Google Shape;583;p27"/>
            <p:cNvSpPr/>
            <p:nvPr/>
          </p:nvSpPr>
          <p:spPr>
            <a:xfrm>
              <a:off x="-773200" y="2232450"/>
              <a:ext cx="72575" cy="86875"/>
            </a:xfrm>
            <a:custGeom>
              <a:avLst/>
              <a:gdLst/>
              <a:ahLst/>
              <a:cxnLst/>
              <a:rect l="l" t="t" r="r" b="b"/>
              <a:pathLst>
                <a:path w="2903" h="3475" extrusionOk="0">
                  <a:moveTo>
                    <a:pt x="1501" y="2107"/>
                  </a:moveTo>
                  <a:cubicBezTo>
                    <a:pt x="1501" y="2141"/>
                    <a:pt x="1535" y="2141"/>
                    <a:pt x="1535" y="2174"/>
                  </a:cubicBezTo>
                  <a:cubicBezTo>
                    <a:pt x="1535" y="2174"/>
                    <a:pt x="1501" y="2207"/>
                    <a:pt x="1501" y="2207"/>
                  </a:cubicBezTo>
                  <a:cubicBezTo>
                    <a:pt x="1501" y="2174"/>
                    <a:pt x="1468" y="2174"/>
                    <a:pt x="1468" y="2141"/>
                  </a:cubicBezTo>
                  <a:cubicBezTo>
                    <a:pt x="1468" y="2141"/>
                    <a:pt x="1501" y="2107"/>
                    <a:pt x="1501" y="2107"/>
                  </a:cubicBezTo>
                  <a:close/>
                  <a:moveTo>
                    <a:pt x="1358" y="0"/>
                  </a:moveTo>
                  <a:cubicBezTo>
                    <a:pt x="1349" y="0"/>
                    <a:pt x="1342" y="2"/>
                    <a:pt x="1334" y="6"/>
                  </a:cubicBezTo>
                  <a:cubicBezTo>
                    <a:pt x="1234" y="39"/>
                    <a:pt x="1134" y="106"/>
                    <a:pt x="1068" y="206"/>
                  </a:cubicBezTo>
                  <a:cubicBezTo>
                    <a:pt x="1001" y="406"/>
                    <a:pt x="1001" y="639"/>
                    <a:pt x="901" y="806"/>
                  </a:cubicBezTo>
                  <a:cubicBezTo>
                    <a:pt x="634" y="1106"/>
                    <a:pt x="334" y="1407"/>
                    <a:pt x="0" y="1740"/>
                  </a:cubicBezTo>
                  <a:cubicBezTo>
                    <a:pt x="0" y="1874"/>
                    <a:pt x="167" y="1907"/>
                    <a:pt x="334" y="1974"/>
                  </a:cubicBezTo>
                  <a:cubicBezTo>
                    <a:pt x="801" y="2107"/>
                    <a:pt x="1134" y="2407"/>
                    <a:pt x="1201" y="2908"/>
                  </a:cubicBezTo>
                  <a:cubicBezTo>
                    <a:pt x="1234" y="3075"/>
                    <a:pt x="1301" y="3241"/>
                    <a:pt x="1401" y="3475"/>
                  </a:cubicBezTo>
                  <a:cubicBezTo>
                    <a:pt x="1768" y="3241"/>
                    <a:pt x="1701" y="2941"/>
                    <a:pt x="1768" y="2708"/>
                  </a:cubicBezTo>
                  <a:cubicBezTo>
                    <a:pt x="1868" y="2241"/>
                    <a:pt x="2068" y="1874"/>
                    <a:pt x="2602" y="1774"/>
                  </a:cubicBezTo>
                  <a:cubicBezTo>
                    <a:pt x="2702" y="1740"/>
                    <a:pt x="2802" y="1607"/>
                    <a:pt x="2902" y="1507"/>
                  </a:cubicBezTo>
                  <a:cubicBezTo>
                    <a:pt x="2802" y="1407"/>
                    <a:pt x="2702" y="1273"/>
                    <a:pt x="2602" y="1240"/>
                  </a:cubicBezTo>
                  <a:cubicBezTo>
                    <a:pt x="2035" y="1106"/>
                    <a:pt x="1701" y="773"/>
                    <a:pt x="1535" y="206"/>
                  </a:cubicBezTo>
                  <a:cubicBezTo>
                    <a:pt x="1535" y="116"/>
                    <a:pt x="1428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Google Shape;584;p27"/>
            <p:cNvSpPr/>
            <p:nvPr/>
          </p:nvSpPr>
          <p:spPr>
            <a:xfrm>
              <a:off x="-778225" y="1894000"/>
              <a:ext cx="4200" cy="2525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34" y="1"/>
                  </a:moveTo>
                  <a:cubicBezTo>
                    <a:pt x="34" y="34"/>
                    <a:pt x="1" y="67"/>
                    <a:pt x="1" y="101"/>
                  </a:cubicBezTo>
                  <a:cubicBezTo>
                    <a:pt x="68" y="101"/>
                    <a:pt x="101" y="67"/>
                    <a:pt x="168" y="67"/>
                  </a:cubicBezTo>
                  <a:cubicBezTo>
                    <a:pt x="101" y="34"/>
                    <a:pt x="68" y="34"/>
                    <a:pt x="34" y="1"/>
                  </a:cubicBezTo>
                  <a:close/>
                </a:path>
              </a:pathLst>
            </a:custGeom>
            <a:solidFill>
              <a:srgbClr val="F9F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" name="Google Shape;585;p27"/>
            <p:cNvSpPr/>
            <p:nvPr/>
          </p:nvSpPr>
          <p:spPr>
            <a:xfrm>
              <a:off x="-769875" y="1935700"/>
              <a:ext cx="3350" cy="2525"/>
            </a:xfrm>
            <a:custGeom>
              <a:avLst/>
              <a:gdLst/>
              <a:ahLst/>
              <a:cxnLst/>
              <a:rect l="l" t="t" r="r" b="b"/>
              <a:pathLst>
                <a:path w="134" h="101" extrusionOk="0">
                  <a:moveTo>
                    <a:pt x="67" y="0"/>
                  </a:moveTo>
                  <a:cubicBezTo>
                    <a:pt x="34" y="0"/>
                    <a:pt x="1" y="0"/>
                    <a:pt x="1" y="34"/>
                  </a:cubicBezTo>
                  <a:cubicBezTo>
                    <a:pt x="1" y="67"/>
                    <a:pt x="1" y="101"/>
                    <a:pt x="1" y="101"/>
                  </a:cubicBezTo>
                  <a:cubicBezTo>
                    <a:pt x="34" y="101"/>
                    <a:pt x="67" y="101"/>
                    <a:pt x="134" y="67"/>
                  </a:cubicBezTo>
                  <a:cubicBezTo>
                    <a:pt x="101" y="3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FB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Google Shape;586;p27"/>
            <p:cNvSpPr/>
            <p:nvPr/>
          </p:nvSpPr>
          <p:spPr>
            <a:xfrm>
              <a:off x="-777375" y="1953200"/>
              <a:ext cx="1700" cy="3375"/>
            </a:xfrm>
            <a:custGeom>
              <a:avLst/>
              <a:gdLst/>
              <a:ahLst/>
              <a:cxnLst/>
              <a:rect l="l" t="t" r="r" b="b"/>
              <a:pathLst>
                <a:path w="68" h="135" extrusionOk="0">
                  <a:moveTo>
                    <a:pt x="34" y="1"/>
                  </a:moveTo>
                  <a:cubicBezTo>
                    <a:pt x="34" y="34"/>
                    <a:pt x="0" y="34"/>
                    <a:pt x="0" y="34"/>
                  </a:cubicBezTo>
                  <a:cubicBezTo>
                    <a:pt x="0" y="68"/>
                    <a:pt x="0" y="101"/>
                    <a:pt x="34" y="134"/>
                  </a:cubicBezTo>
                  <a:lnTo>
                    <a:pt x="67" y="101"/>
                  </a:lnTo>
                  <a:cubicBezTo>
                    <a:pt x="67" y="68"/>
                    <a:pt x="34" y="34"/>
                    <a:pt x="34" y="1"/>
                  </a:cubicBezTo>
                  <a:close/>
                </a:path>
              </a:pathLst>
            </a:custGeom>
            <a:solidFill>
              <a:srgbClr val="FCF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7" name="Google Shape;587;p27"/>
            <p:cNvSpPr/>
            <p:nvPr/>
          </p:nvSpPr>
          <p:spPr>
            <a:xfrm>
              <a:off x="-863025" y="1784750"/>
              <a:ext cx="8125" cy="9300"/>
            </a:xfrm>
            <a:custGeom>
              <a:avLst/>
              <a:gdLst/>
              <a:ahLst/>
              <a:cxnLst/>
              <a:rect l="l" t="t" r="r" b="b"/>
              <a:pathLst>
                <a:path w="325" h="372" extrusionOk="0">
                  <a:moveTo>
                    <a:pt x="57" y="1"/>
                  </a:moveTo>
                  <a:cubicBezTo>
                    <a:pt x="57" y="186"/>
                    <a:pt x="0" y="371"/>
                    <a:pt x="256" y="371"/>
                  </a:cubicBezTo>
                  <a:cubicBezTo>
                    <a:pt x="277" y="371"/>
                    <a:pt x="299" y="370"/>
                    <a:pt x="324" y="368"/>
                  </a:cubicBezTo>
                  <a:cubicBezTo>
                    <a:pt x="224" y="234"/>
                    <a:pt x="157" y="134"/>
                    <a:pt x="57" y="1"/>
                  </a:cubicBezTo>
                  <a:close/>
                </a:path>
              </a:pathLst>
            </a:custGeom>
            <a:solidFill>
              <a:srgbClr val="F14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8" name="Google Shape;588;p27"/>
            <p:cNvSpPr/>
            <p:nvPr/>
          </p:nvSpPr>
          <p:spPr>
            <a:xfrm>
              <a:off x="-844925" y="1785600"/>
              <a:ext cx="2525" cy="5850"/>
            </a:xfrm>
            <a:custGeom>
              <a:avLst/>
              <a:gdLst/>
              <a:ahLst/>
              <a:cxnLst/>
              <a:rect l="l" t="t" r="r" b="b"/>
              <a:pathLst>
                <a:path w="101" h="234" extrusionOk="0">
                  <a:moveTo>
                    <a:pt x="0" y="0"/>
                  </a:moveTo>
                  <a:lnTo>
                    <a:pt x="0" y="234"/>
                  </a:lnTo>
                  <a:lnTo>
                    <a:pt x="67" y="234"/>
                  </a:lnTo>
                  <a:cubicBezTo>
                    <a:pt x="67" y="167"/>
                    <a:pt x="67" y="100"/>
                    <a:pt x="100" y="0"/>
                  </a:cubicBezTo>
                  <a:close/>
                </a:path>
              </a:pathLst>
            </a:custGeom>
            <a:solidFill>
              <a:srgbClr val="EE1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27"/>
            <p:cNvSpPr/>
            <p:nvPr/>
          </p:nvSpPr>
          <p:spPr>
            <a:xfrm>
              <a:off x="-847425" y="1803950"/>
              <a:ext cx="3350" cy="3350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34" y="0"/>
                  </a:moveTo>
                  <a:cubicBezTo>
                    <a:pt x="34" y="33"/>
                    <a:pt x="0" y="67"/>
                    <a:pt x="34" y="100"/>
                  </a:cubicBezTo>
                  <a:cubicBezTo>
                    <a:pt x="34" y="100"/>
                    <a:pt x="67" y="133"/>
                    <a:pt x="100" y="133"/>
                  </a:cubicBezTo>
                  <a:cubicBezTo>
                    <a:pt x="100" y="133"/>
                    <a:pt x="134" y="100"/>
                    <a:pt x="134" y="67"/>
                  </a:cubicBezTo>
                  <a:cubicBezTo>
                    <a:pt x="100" y="67"/>
                    <a:pt x="67" y="33"/>
                    <a:pt x="34" y="0"/>
                  </a:cubicBezTo>
                  <a:close/>
                </a:path>
              </a:pathLst>
            </a:custGeom>
            <a:solidFill>
              <a:srgbClr val="ED1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-863275" y="1839800"/>
              <a:ext cx="2525" cy="850"/>
            </a:xfrm>
            <a:custGeom>
              <a:avLst/>
              <a:gdLst/>
              <a:ahLst/>
              <a:cxnLst/>
              <a:rect l="l" t="t" r="r" b="b"/>
              <a:pathLst>
                <a:path w="101" h="34" extrusionOk="0">
                  <a:moveTo>
                    <a:pt x="1" y="0"/>
                  </a:moveTo>
                  <a:cubicBezTo>
                    <a:pt x="1" y="34"/>
                    <a:pt x="34" y="34"/>
                    <a:pt x="34" y="34"/>
                  </a:cubicBezTo>
                  <a:lnTo>
                    <a:pt x="101" y="34"/>
                  </a:lnTo>
                  <a:cubicBezTo>
                    <a:pt x="101" y="0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EF2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-873275" y="2145850"/>
              <a:ext cx="9200" cy="5850"/>
            </a:xfrm>
            <a:custGeom>
              <a:avLst/>
              <a:gdLst/>
              <a:ahLst/>
              <a:cxnLst/>
              <a:rect l="l" t="t" r="r" b="b"/>
              <a:pathLst>
                <a:path w="368" h="234" extrusionOk="0">
                  <a:moveTo>
                    <a:pt x="100" y="1"/>
                  </a:moveTo>
                  <a:cubicBezTo>
                    <a:pt x="67" y="34"/>
                    <a:pt x="34" y="67"/>
                    <a:pt x="0" y="101"/>
                  </a:cubicBezTo>
                  <a:cubicBezTo>
                    <a:pt x="100" y="167"/>
                    <a:pt x="167" y="201"/>
                    <a:pt x="267" y="234"/>
                  </a:cubicBezTo>
                  <a:cubicBezTo>
                    <a:pt x="300" y="201"/>
                    <a:pt x="334" y="167"/>
                    <a:pt x="367" y="134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211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-866600" y="2149175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101"/>
                  </a:moveTo>
                  <a:cubicBezTo>
                    <a:pt x="33" y="68"/>
                    <a:pt x="67" y="34"/>
                    <a:pt x="100" y="1"/>
                  </a:cubicBezTo>
                  <a:cubicBezTo>
                    <a:pt x="67" y="34"/>
                    <a:pt x="33" y="68"/>
                    <a:pt x="0" y="101"/>
                  </a:cubicBezTo>
                  <a:close/>
                </a:path>
              </a:pathLst>
            </a:custGeom>
            <a:solidFill>
              <a:srgbClr val="544C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-736525" y="2285125"/>
              <a:ext cx="1700" cy="2525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34" y="0"/>
                  </a:moveTo>
                  <a:cubicBezTo>
                    <a:pt x="34" y="0"/>
                    <a:pt x="1" y="34"/>
                    <a:pt x="1" y="34"/>
                  </a:cubicBezTo>
                  <a:cubicBezTo>
                    <a:pt x="1" y="67"/>
                    <a:pt x="34" y="67"/>
                    <a:pt x="34" y="100"/>
                  </a:cubicBezTo>
                  <a:cubicBezTo>
                    <a:pt x="34" y="100"/>
                    <a:pt x="68" y="67"/>
                    <a:pt x="68" y="67"/>
                  </a:cubicBezTo>
                  <a:cubicBezTo>
                    <a:pt x="68" y="34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389B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94" name="Google Shape;594;p27"/>
          <p:cNvGrpSpPr/>
          <p:nvPr/>
        </p:nvGrpSpPr>
        <p:grpSpPr>
          <a:xfrm>
            <a:off x="8424000" y="3428985"/>
            <a:ext cx="255200" cy="487100"/>
            <a:chOff x="-2425225" y="2045875"/>
            <a:chExt cx="255200" cy="365325"/>
          </a:xfrm>
        </p:grpSpPr>
        <p:sp>
          <p:nvSpPr>
            <p:cNvPr id="595" name="Google Shape;595;p27"/>
            <p:cNvSpPr/>
            <p:nvPr/>
          </p:nvSpPr>
          <p:spPr>
            <a:xfrm>
              <a:off x="-2425225" y="2166700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701" y="0"/>
                  </a:moveTo>
                  <a:lnTo>
                    <a:pt x="1" y="267"/>
                  </a:lnTo>
                  <a:lnTo>
                    <a:pt x="1" y="568"/>
                  </a:lnTo>
                  <a:cubicBezTo>
                    <a:pt x="34" y="568"/>
                    <a:pt x="67" y="568"/>
                    <a:pt x="101" y="534"/>
                  </a:cubicBezTo>
                  <a:cubicBezTo>
                    <a:pt x="167" y="434"/>
                    <a:pt x="234" y="334"/>
                    <a:pt x="334" y="234"/>
                  </a:cubicBezTo>
                  <a:cubicBezTo>
                    <a:pt x="434" y="134"/>
                    <a:pt x="568" y="67"/>
                    <a:pt x="701" y="0"/>
                  </a:cubicBezTo>
                  <a:close/>
                </a:path>
              </a:pathLst>
            </a:custGeom>
            <a:solidFill>
              <a:srgbClr val="F3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-2285125" y="2045875"/>
              <a:ext cx="115100" cy="142525"/>
            </a:xfrm>
            <a:custGeom>
              <a:avLst/>
              <a:gdLst/>
              <a:ahLst/>
              <a:cxnLst/>
              <a:rect l="l" t="t" r="r" b="b"/>
              <a:pathLst>
                <a:path w="4604" h="5701" extrusionOk="0">
                  <a:moveTo>
                    <a:pt x="3670" y="2732"/>
                  </a:moveTo>
                  <a:cubicBezTo>
                    <a:pt x="3670" y="2765"/>
                    <a:pt x="3703" y="2799"/>
                    <a:pt x="3703" y="2832"/>
                  </a:cubicBezTo>
                  <a:cubicBezTo>
                    <a:pt x="3670" y="2832"/>
                    <a:pt x="3637" y="2832"/>
                    <a:pt x="3603" y="2865"/>
                  </a:cubicBezTo>
                  <a:cubicBezTo>
                    <a:pt x="3603" y="2832"/>
                    <a:pt x="3603" y="2799"/>
                    <a:pt x="3603" y="2799"/>
                  </a:cubicBezTo>
                  <a:cubicBezTo>
                    <a:pt x="3603" y="2765"/>
                    <a:pt x="3637" y="2765"/>
                    <a:pt x="3670" y="2732"/>
                  </a:cubicBezTo>
                  <a:close/>
                  <a:moveTo>
                    <a:pt x="2536" y="4066"/>
                  </a:moveTo>
                  <a:cubicBezTo>
                    <a:pt x="2569" y="4066"/>
                    <a:pt x="2602" y="4066"/>
                    <a:pt x="2636" y="4100"/>
                  </a:cubicBezTo>
                  <a:lnTo>
                    <a:pt x="2602" y="4133"/>
                  </a:lnTo>
                  <a:cubicBezTo>
                    <a:pt x="2569" y="4100"/>
                    <a:pt x="2536" y="4100"/>
                    <a:pt x="2502" y="4100"/>
                  </a:cubicBezTo>
                  <a:cubicBezTo>
                    <a:pt x="2536" y="4066"/>
                    <a:pt x="2536" y="4066"/>
                    <a:pt x="2536" y="4066"/>
                  </a:cubicBezTo>
                  <a:close/>
                  <a:moveTo>
                    <a:pt x="2116" y="1"/>
                  </a:moveTo>
                  <a:cubicBezTo>
                    <a:pt x="2000" y="1"/>
                    <a:pt x="1888" y="76"/>
                    <a:pt x="1802" y="230"/>
                  </a:cubicBezTo>
                  <a:cubicBezTo>
                    <a:pt x="1735" y="330"/>
                    <a:pt x="1735" y="497"/>
                    <a:pt x="1702" y="630"/>
                  </a:cubicBezTo>
                  <a:cubicBezTo>
                    <a:pt x="1635" y="931"/>
                    <a:pt x="1568" y="1231"/>
                    <a:pt x="1468" y="1498"/>
                  </a:cubicBezTo>
                  <a:cubicBezTo>
                    <a:pt x="1435" y="1665"/>
                    <a:pt x="1402" y="1798"/>
                    <a:pt x="1368" y="1898"/>
                  </a:cubicBezTo>
                  <a:cubicBezTo>
                    <a:pt x="1101" y="2132"/>
                    <a:pt x="868" y="2332"/>
                    <a:pt x="634" y="2565"/>
                  </a:cubicBezTo>
                  <a:cubicBezTo>
                    <a:pt x="434" y="2765"/>
                    <a:pt x="1" y="2799"/>
                    <a:pt x="101" y="3266"/>
                  </a:cubicBezTo>
                  <a:cubicBezTo>
                    <a:pt x="401" y="3432"/>
                    <a:pt x="701" y="3599"/>
                    <a:pt x="1001" y="3733"/>
                  </a:cubicBezTo>
                  <a:cubicBezTo>
                    <a:pt x="1101" y="3799"/>
                    <a:pt x="1201" y="3799"/>
                    <a:pt x="1268" y="3833"/>
                  </a:cubicBezTo>
                  <a:cubicBezTo>
                    <a:pt x="1835" y="4133"/>
                    <a:pt x="2035" y="4667"/>
                    <a:pt x="2169" y="5234"/>
                  </a:cubicBezTo>
                  <a:cubicBezTo>
                    <a:pt x="2236" y="5467"/>
                    <a:pt x="2269" y="5701"/>
                    <a:pt x="2569" y="5701"/>
                  </a:cubicBezTo>
                  <a:cubicBezTo>
                    <a:pt x="2869" y="5701"/>
                    <a:pt x="2836" y="5467"/>
                    <a:pt x="2903" y="5267"/>
                  </a:cubicBezTo>
                  <a:cubicBezTo>
                    <a:pt x="3036" y="4467"/>
                    <a:pt x="3270" y="3733"/>
                    <a:pt x="3937" y="3199"/>
                  </a:cubicBezTo>
                  <a:cubicBezTo>
                    <a:pt x="4070" y="3099"/>
                    <a:pt x="4170" y="2965"/>
                    <a:pt x="4304" y="2832"/>
                  </a:cubicBezTo>
                  <a:cubicBezTo>
                    <a:pt x="4604" y="2498"/>
                    <a:pt x="4537" y="2198"/>
                    <a:pt x="4104" y="2065"/>
                  </a:cubicBezTo>
                  <a:cubicBezTo>
                    <a:pt x="3436" y="1865"/>
                    <a:pt x="2903" y="1498"/>
                    <a:pt x="2703" y="797"/>
                  </a:cubicBezTo>
                  <a:cubicBezTo>
                    <a:pt x="2669" y="564"/>
                    <a:pt x="2536" y="364"/>
                    <a:pt x="2436" y="197"/>
                  </a:cubicBezTo>
                  <a:cubicBezTo>
                    <a:pt x="2339" y="67"/>
                    <a:pt x="2226" y="1"/>
                    <a:pt x="2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-2422725" y="2119175"/>
              <a:ext cx="102600" cy="119275"/>
            </a:xfrm>
            <a:custGeom>
              <a:avLst/>
              <a:gdLst/>
              <a:ahLst/>
              <a:cxnLst/>
              <a:rect l="l" t="t" r="r" b="b"/>
              <a:pathLst>
                <a:path w="4104" h="4771" extrusionOk="0">
                  <a:moveTo>
                    <a:pt x="1802" y="1434"/>
                  </a:moveTo>
                  <a:cubicBezTo>
                    <a:pt x="1835" y="1434"/>
                    <a:pt x="1869" y="1434"/>
                    <a:pt x="1902" y="1468"/>
                  </a:cubicBezTo>
                  <a:cubicBezTo>
                    <a:pt x="1869" y="1501"/>
                    <a:pt x="1869" y="1535"/>
                    <a:pt x="1869" y="1535"/>
                  </a:cubicBezTo>
                  <a:cubicBezTo>
                    <a:pt x="1835" y="1535"/>
                    <a:pt x="1802" y="1535"/>
                    <a:pt x="1769" y="1501"/>
                  </a:cubicBezTo>
                  <a:cubicBezTo>
                    <a:pt x="1769" y="1468"/>
                    <a:pt x="1769" y="1434"/>
                    <a:pt x="1802" y="1434"/>
                  </a:cubicBezTo>
                  <a:close/>
                  <a:moveTo>
                    <a:pt x="2736" y="2202"/>
                  </a:moveTo>
                  <a:cubicBezTo>
                    <a:pt x="2803" y="2202"/>
                    <a:pt x="2836" y="2235"/>
                    <a:pt x="2836" y="2235"/>
                  </a:cubicBezTo>
                  <a:cubicBezTo>
                    <a:pt x="2836" y="2268"/>
                    <a:pt x="2803" y="2302"/>
                    <a:pt x="2803" y="2335"/>
                  </a:cubicBezTo>
                  <a:cubicBezTo>
                    <a:pt x="2803" y="2335"/>
                    <a:pt x="2736" y="2302"/>
                    <a:pt x="2736" y="2302"/>
                  </a:cubicBezTo>
                  <a:cubicBezTo>
                    <a:pt x="2736" y="2268"/>
                    <a:pt x="2736" y="2235"/>
                    <a:pt x="2736" y="2202"/>
                  </a:cubicBezTo>
                  <a:close/>
                  <a:moveTo>
                    <a:pt x="2136" y="2869"/>
                  </a:moveTo>
                  <a:cubicBezTo>
                    <a:pt x="2169" y="2902"/>
                    <a:pt x="2169" y="2902"/>
                    <a:pt x="2202" y="2902"/>
                  </a:cubicBezTo>
                  <a:cubicBezTo>
                    <a:pt x="2169" y="2969"/>
                    <a:pt x="2169" y="3036"/>
                    <a:pt x="2136" y="3102"/>
                  </a:cubicBezTo>
                  <a:cubicBezTo>
                    <a:pt x="2102" y="3069"/>
                    <a:pt x="2069" y="3069"/>
                    <a:pt x="2035" y="3036"/>
                  </a:cubicBezTo>
                  <a:cubicBezTo>
                    <a:pt x="2069" y="3002"/>
                    <a:pt x="2102" y="2936"/>
                    <a:pt x="2136" y="2869"/>
                  </a:cubicBezTo>
                  <a:close/>
                  <a:moveTo>
                    <a:pt x="1902" y="0"/>
                  </a:moveTo>
                  <a:cubicBezTo>
                    <a:pt x="1769" y="0"/>
                    <a:pt x="1635" y="134"/>
                    <a:pt x="1535" y="234"/>
                  </a:cubicBezTo>
                  <a:cubicBezTo>
                    <a:pt x="1468" y="300"/>
                    <a:pt x="1502" y="434"/>
                    <a:pt x="1468" y="534"/>
                  </a:cubicBezTo>
                  <a:cubicBezTo>
                    <a:pt x="1335" y="1068"/>
                    <a:pt x="1101" y="1568"/>
                    <a:pt x="601" y="1901"/>
                  </a:cubicBezTo>
                  <a:cubicBezTo>
                    <a:pt x="468" y="1968"/>
                    <a:pt x="334" y="2035"/>
                    <a:pt x="234" y="2135"/>
                  </a:cubicBezTo>
                  <a:cubicBezTo>
                    <a:pt x="134" y="2235"/>
                    <a:pt x="67" y="2335"/>
                    <a:pt x="1" y="2435"/>
                  </a:cubicBezTo>
                  <a:cubicBezTo>
                    <a:pt x="134" y="2535"/>
                    <a:pt x="201" y="2669"/>
                    <a:pt x="334" y="2702"/>
                  </a:cubicBezTo>
                  <a:cubicBezTo>
                    <a:pt x="1135" y="2936"/>
                    <a:pt x="1602" y="3403"/>
                    <a:pt x="1702" y="4270"/>
                  </a:cubicBezTo>
                  <a:cubicBezTo>
                    <a:pt x="1735" y="4470"/>
                    <a:pt x="1802" y="4703"/>
                    <a:pt x="2069" y="4770"/>
                  </a:cubicBezTo>
                  <a:cubicBezTo>
                    <a:pt x="2436" y="4603"/>
                    <a:pt x="2336" y="4236"/>
                    <a:pt x="2402" y="3970"/>
                  </a:cubicBezTo>
                  <a:cubicBezTo>
                    <a:pt x="2569" y="3202"/>
                    <a:pt x="2836" y="2569"/>
                    <a:pt x="3703" y="2435"/>
                  </a:cubicBezTo>
                  <a:cubicBezTo>
                    <a:pt x="3737" y="2435"/>
                    <a:pt x="3770" y="2435"/>
                    <a:pt x="3803" y="2402"/>
                  </a:cubicBezTo>
                  <a:cubicBezTo>
                    <a:pt x="4070" y="2268"/>
                    <a:pt x="4104" y="1968"/>
                    <a:pt x="3837" y="1801"/>
                  </a:cubicBezTo>
                  <a:cubicBezTo>
                    <a:pt x="3737" y="1768"/>
                    <a:pt x="3670" y="1735"/>
                    <a:pt x="3570" y="1701"/>
                  </a:cubicBezTo>
                  <a:cubicBezTo>
                    <a:pt x="3136" y="1635"/>
                    <a:pt x="2803" y="1401"/>
                    <a:pt x="2536" y="1068"/>
                  </a:cubicBezTo>
                  <a:cubicBezTo>
                    <a:pt x="2302" y="834"/>
                    <a:pt x="2202" y="601"/>
                    <a:pt x="2169" y="267"/>
                  </a:cubicBezTo>
                  <a:cubicBezTo>
                    <a:pt x="2136" y="167"/>
                    <a:pt x="1969" y="0"/>
                    <a:pt x="19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-2296800" y="2303475"/>
              <a:ext cx="82575" cy="107725"/>
            </a:xfrm>
            <a:custGeom>
              <a:avLst/>
              <a:gdLst/>
              <a:ahLst/>
              <a:cxnLst/>
              <a:rect l="l" t="t" r="r" b="b"/>
              <a:pathLst>
                <a:path w="3303" h="4309" extrusionOk="0">
                  <a:moveTo>
                    <a:pt x="1702" y="1234"/>
                  </a:moveTo>
                  <a:cubicBezTo>
                    <a:pt x="1769" y="1268"/>
                    <a:pt x="1869" y="1334"/>
                    <a:pt x="1935" y="1368"/>
                  </a:cubicBezTo>
                  <a:cubicBezTo>
                    <a:pt x="1902" y="1401"/>
                    <a:pt x="1869" y="1434"/>
                    <a:pt x="1835" y="1501"/>
                  </a:cubicBezTo>
                  <a:lnTo>
                    <a:pt x="1602" y="1334"/>
                  </a:lnTo>
                  <a:cubicBezTo>
                    <a:pt x="1635" y="1301"/>
                    <a:pt x="1668" y="1268"/>
                    <a:pt x="1702" y="1234"/>
                  </a:cubicBezTo>
                  <a:close/>
                  <a:moveTo>
                    <a:pt x="1535" y="0"/>
                  </a:moveTo>
                  <a:cubicBezTo>
                    <a:pt x="1468" y="100"/>
                    <a:pt x="1335" y="200"/>
                    <a:pt x="1302" y="334"/>
                  </a:cubicBezTo>
                  <a:cubicBezTo>
                    <a:pt x="1135" y="701"/>
                    <a:pt x="1035" y="1101"/>
                    <a:pt x="868" y="1468"/>
                  </a:cubicBezTo>
                  <a:cubicBezTo>
                    <a:pt x="768" y="1668"/>
                    <a:pt x="568" y="1801"/>
                    <a:pt x="401" y="1935"/>
                  </a:cubicBezTo>
                  <a:cubicBezTo>
                    <a:pt x="167" y="2068"/>
                    <a:pt x="1" y="2202"/>
                    <a:pt x="134" y="2468"/>
                  </a:cubicBezTo>
                  <a:cubicBezTo>
                    <a:pt x="534" y="2535"/>
                    <a:pt x="868" y="2702"/>
                    <a:pt x="1068" y="3036"/>
                  </a:cubicBezTo>
                  <a:cubicBezTo>
                    <a:pt x="1268" y="3369"/>
                    <a:pt x="1435" y="3669"/>
                    <a:pt x="1568" y="4003"/>
                  </a:cubicBezTo>
                  <a:cubicBezTo>
                    <a:pt x="1628" y="4182"/>
                    <a:pt x="1688" y="4308"/>
                    <a:pt x="1892" y="4308"/>
                  </a:cubicBezTo>
                  <a:cubicBezTo>
                    <a:pt x="1916" y="4308"/>
                    <a:pt x="1941" y="4307"/>
                    <a:pt x="1969" y="4303"/>
                  </a:cubicBezTo>
                  <a:cubicBezTo>
                    <a:pt x="2135" y="3336"/>
                    <a:pt x="2369" y="2402"/>
                    <a:pt x="3303" y="1935"/>
                  </a:cubicBezTo>
                  <a:cubicBezTo>
                    <a:pt x="3270" y="1434"/>
                    <a:pt x="3236" y="1401"/>
                    <a:pt x="2769" y="1268"/>
                  </a:cubicBezTo>
                  <a:cubicBezTo>
                    <a:pt x="2336" y="1134"/>
                    <a:pt x="1969" y="1001"/>
                    <a:pt x="1935" y="500"/>
                  </a:cubicBezTo>
                  <a:cubicBezTo>
                    <a:pt x="1935" y="400"/>
                    <a:pt x="1869" y="300"/>
                    <a:pt x="1802" y="234"/>
                  </a:cubicBezTo>
                  <a:cubicBezTo>
                    <a:pt x="1735" y="133"/>
                    <a:pt x="1635" y="67"/>
                    <a:pt x="1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-2195050" y="2114150"/>
              <a:ext cx="2525" cy="3375"/>
            </a:xfrm>
            <a:custGeom>
              <a:avLst/>
              <a:gdLst/>
              <a:ahLst/>
              <a:cxnLst/>
              <a:rect l="l" t="t" r="r" b="b"/>
              <a:pathLst>
                <a:path w="101" h="135" extrusionOk="0">
                  <a:moveTo>
                    <a:pt x="67" y="1"/>
                  </a:moveTo>
                  <a:cubicBezTo>
                    <a:pt x="34" y="34"/>
                    <a:pt x="0" y="34"/>
                    <a:pt x="0" y="68"/>
                  </a:cubicBezTo>
                  <a:cubicBezTo>
                    <a:pt x="0" y="68"/>
                    <a:pt x="0" y="101"/>
                    <a:pt x="0" y="134"/>
                  </a:cubicBezTo>
                  <a:cubicBezTo>
                    <a:pt x="34" y="101"/>
                    <a:pt x="67" y="101"/>
                    <a:pt x="100" y="101"/>
                  </a:cubicBezTo>
                  <a:cubicBezTo>
                    <a:pt x="100" y="68"/>
                    <a:pt x="67" y="34"/>
                    <a:pt x="67" y="1"/>
                  </a:cubicBezTo>
                  <a:close/>
                </a:path>
              </a:pathLst>
            </a:custGeom>
            <a:solidFill>
              <a:srgbClr val="FEA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-2222575" y="2147525"/>
              <a:ext cx="3350" cy="1675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34" y="0"/>
                  </a:moveTo>
                  <a:cubicBezTo>
                    <a:pt x="34" y="0"/>
                    <a:pt x="34" y="0"/>
                    <a:pt x="0" y="34"/>
                  </a:cubicBezTo>
                  <a:cubicBezTo>
                    <a:pt x="34" y="34"/>
                    <a:pt x="67" y="34"/>
                    <a:pt x="100" y="67"/>
                  </a:cubicBezTo>
                  <a:cubicBezTo>
                    <a:pt x="100" y="34"/>
                    <a:pt x="100" y="34"/>
                    <a:pt x="134" y="34"/>
                  </a:cubicBezTo>
                  <a:cubicBezTo>
                    <a:pt x="100" y="0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FEB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-2371850" y="2190875"/>
              <a:ext cx="4200" cy="5875"/>
            </a:xfrm>
            <a:custGeom>
              <a:avLst/>
              <a:gdLst/>
              <a:ahLst/>
              <a:cxnLst/>
              <a:rect l="l" t="t" r="r" b="b"/>
              <a:pathLst>
                <a:path w="168" h="235" extrusionOk="0">
                  <a:moveTo>
                    <a:pt x="101" y="1"/>
                  </a:moveTo>
                  <a:cubicBezTo>
                    <a:pt x="67" y="68"/>
                    <a:pt x="34" y="134"/>
                    <a:pt x="0" y="168"/>
                  </a:cubicBezTo>
                  <a:cubicBezTo>
                    <a:pt x="34" y="201"/>
                    <a:pt x="67" y="201"/>
                    <a:pt x="101" y="234"/>
                  </a:cubicBezTo>
                  <a:cubicBezTo>
                    <a:pt x="134" y="168"/>
                    <a:pt x="134" y="101"/>
                    <a:pt x="167" y="34"/>
                  </a:cubicBezTo>
                  <a:cubicBezTo>
                    <a:pt x="134" y="34"/>
                    <a:pt x="134" y="34"/>
                    <a:pt x="101" y="1"/>
                  </a:cubicBezTo>
                  <a:close/>
                </a:path>
              </a:pathLst>
            </a:custGeom>
            <a:solidFill>
              <a:srgbClr val="389C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2" name="Google Shape;602;p27"/>
            <p:cNvSpPr/>
            <p:nvPr/>
          </p:nvSpPr>
          <p:spPr>
            <a:xfrm>
              <a:off x="-2378525" y="2155025"/>
              <a:ext cx="3375" cy="2525"/>
            </a:xfrm>
            <a:custGeom>
              <a:avLst/>
              <a:gdLst/>
              <a:ahLst/>
              <a:cxnLst/>
              <a:rect l="l" t="t" r="r" b="b"/>
              <a:pathLst>
                <a:path w="135" h="101" extrusionOk="0">
                  <a:moveTo>
                    <a:pt x="34" y="0"/>
                  </a:moveTo>
                  <a:cubicBezTo>
                    <a:pt x="1" y="0"/>
                    <a:pt x="1" y="34"/>
                    <a:pt x="1" y="67"/>
                  </a:cubicBezTo>
                  <a:cubicBezTo>
                    <a:pt x="34" y="101"/>
                    <a:pt x="67" y="101"/>
                    <a:pt x="101" y="101"/>
                  </a:cubicBezTo>
                  <a:cubicBezTo>
                    <a:pt x="101" y="101"/>
                    <a:pt x="101" y="67"/>
                    <a:pt x="134" y="34"/>
                  </a:cubicBezTo>
                  <a:cubicBezTo>
                    <a:pt x="101" y="0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389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-2354350" y="2174200"/>
              <a:ext cx="2550" cy="3375"/>
            </a:xfrm>
            <a:custGeom>
              <a:avLst/>
              <a:gdLst/>
              <a:ahLst/>
              <a:cxnLst/>
              <a:rect l="l" t="t" r="r" b="b"/>
              <a:pathLst>
                <a:path w="102" h="135" extrusionOk="0">
                  <a:moveTo>
                    <a:pt x="1" y="1"/>
                  </a:moveTo>
                  <a:cubicBezTo>
                    <a:pt x="1" y="34"/>
                    <a:pt x="1" y="67"/>
                    <a:pt x="1" y="101"/>
                  </a:cubicBezTo>
                  <a:cubicBezTo>
                    <a:pt x="1" y="101"/>
                    <a:pt x="68" y="134"/>
                    <a:pt x="68" y="134"/>
                  </a:cubicBezTo>
                  <a:cubicBezTo>
                    <a:pt x="68" y="101"/>
                    <a:pt x="101" y="67"/>
                    <a:pt x="101" y="34"/>
                  </a:cubicBezTo>
                  <a:cubicBezTo>
                    <a:pt x="101" y="34"/>
                    <a:pt x="68" y="1"/>
                    <a:pt x="1" y="1"/>
                  </a:cubicBezTo>
                  <a:close/>
                </a:path>
              </a:pathLst>
            </a:custGeom>
            <a:solidFill>
              <a:srgbClr val="3599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4" name="Google Shape;604;p27"/>
            <p:cNvSpPr/>
            <p:nvPr/>
          </p:nvSpPr>
          <p:spPr>
            <a:xfrm>
              <a:off x="-2256775" y="2334325"/>
              <a:ext cx="8375" cy="6700"/>
            </a:xfrm>
            <a:custGeom>
              <a:avLst/>
              <a:gdLst/>
              <a:ahLst/>
              <a:cxnLst/>
              <a:rect l="l" t="t" r="r" b="b"/>
              <a:pathLst>
                <a:path w="335" h="268" extrusionOk="0">
                  <a:moveTo>
                    <a:pt x="101" y="0"/>
                  </a:moveTo>
                  <a:cubicBezTo>
                    <a:pt x="67" y="34"/>
                    <a:pt x="34" y="67"/>
                    <a:pt x="1" y="100"/>
                  </a:cubicBezTo>
                  <a:lnTo>
                    <a:pt x="234" y="267"/>
                  </a:lnTo>
                  <a:cubicBezTo>
                    <a:pt x="268" y="200"/>
                    <a:pt x="301" y="167"/>
                    <a:pt x="334" y="134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211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-2256775" y="2334325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101" y="0"/>
                  </a:moveTo>
                  <a:cubicBezTo>
                    <a:pt x="67" y="34"/>
                    <a:pt x="34" y="67"/>
                    <a:pt x="1" y="100"/>
                  </a:cubicBezTo>
                  <a:cubicBezTo>
                    <a:pt x="34" y="67"/>
                    <a:pt x="67" y="34"/>
                    <a:pt x="101" y="0"/>
                  </a:cubicBezTo>
                  <a:close/>
                </a:path>
              </a:pathLst>
            </a:custGeom>
            <a:solidFill>
              <a:srgbClr val="544C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606" name="Google Shape;606;p2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424001" y="4353268"/>
            <a:ext cx="1444675" cy="1012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-288525" y="2925301"/>
            <a:ext cx="899750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13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55;p3">
            <a:extLst>
              <a:ext uri="{FF2B5EF4-FFF2-40B4-BE49-F238E27FC236}">
                <a16:creationId xmlns:a16="http://schemas.microsoft.com/office/drawing/2014/main" xmlns="" id="{1F6C0E14-BBC4-EC1C-226F-45F2ED23C17F}"/>
              </a:ext>
            </a:extLst>
          </p:cNvPr>
          <p:cNvGrpSpPr>
            <a:grpSpLocks/>
          </p:cNvGrpSpPr>
          <p:nvPr/>
        </p:nvGrpSpPr>
        <p:grpSpPr bwMode="auto">
          <a:xfrm>
            <a:off x="6529388" y="6370638"/>
            <a:ext cx="150812" cy="180975"/>
            <a:chOff x="7894217" y="3432112"/>
            <a:chExt cx="161913" cy="146905"/>
          </a:xfrm>
        </p:grpSpPr>
        <p:sp>
          <p:nvSpPr>
            <p:cNvPr id="3" name="Google Shape;456;p3">
              <a:extLst>
                <a:ext uri="{FF2B5EF4-FFF2-40B4-BE49-F238E27FC236}">
                  <a16:creationId xmlns:a16="http://schemas.microsoft.com/office/drawing/2014/main" xmlns="" id="{1EE26551-5A83-B63F-5164-F4D28ACAEC85}"/>
                </a:ext>
              </a:extLst>
            </p:cNvPr>
            <p:cNvSpPr/>
            <p:nvPr/>
          </p:nvSpPr>
          <p:spPr>
            <a:xfrm>
              <a:off x="7894217" y="3526182"/>
              <a:ext cx="68174" cy="5283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4" name="Google Shape;457;p3">
              <a:extLst>
                <a:ext uri="{FF2B5EF4-FFF2-40B4-BE49-F238E27FC236}">
                  <a16:creationId xmlns:a16="http://schemas.microsoft.com/office/drawing/2014/main" xmlns="" id="{81B8D052-FEA6-2C63-DD4E-AD7A581CFA77}"/>
                </a:ext>
              </a:extLst>
            </p:cNvPr>
            <p:cNvSpPr/>
            <p:nvPr/>
          </p:nvSpPr>
          <p:spPr>
            <a:xfrm>
              <a:off x="7947051" y="3432112"/>
              <a:ext cx="66470" cy="5154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" name="Google Shape;458;p3">
              <a:extLst>
                <a:ext uri="{FF2B5EF4-FFF2-40B4-BE49-F238E27FC236}">
                  <a16:creationId xmlns:a16="http://schemas.microsoft.com/office/drawing/2014/main" xmlns="" id="{FDFC6674-322C-6DAE-0E7A-EEED6600B340}"/>
                </a:ext>
              </a:extLst>
            </p:cNvPr>
            <p:cNvSpPr/>
            <p:nvPr/>
          </p:nvSpPr>
          <p:spPr>
            <a:xfrm>
              <a:off x="7989661" y="3526182"/>
              <a:ext cx="66469" cy="5283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6" name="Google Shape;459;p3">
            <a:extLst>
              <a:ext uri="{FF2B5EF4-FFF2-40B4-BE49-F238E27FC236}">
                <a16:creationId xmlns:a16="http://schemas.microsoft.com/office/drawing/2014/main" xmlns="" id="{A93B53DF-0CCD-ACFB-10A1-245CFC1EE21D}"/>
              </a:ext>
            </a:extLst>
          </p:cNvPr>
          <p:cNvSpPr>
            <a:spLocks/>
          </p:cNvSpPr>
          <p:nvPr/>
        </p:nvSpPr>
        <p:spPr bwMode="auto">
          <a:xfrm rot="10800000">
            <a:off x="5045075" y="6099175"/>
            <a:ext cx="4302125" cy="895350"/>
          </a:xfrm>
          <a:custGeom>
            <a:avLst/>
            <a:gdLst>
              <a:gd name="T0" fmla="*/ 97937 w 97938"/>
              <a:gd name="T1" fmla="*/ 0 h 30032"/>
              <a:gd name="T2" fmla="*/ 1 w 97938"/>
              <a:gd name="T3" fmla="*/ 701 h 30032"/>
              <a:gd name="T4" fmla="*/ 8740 w 97938"/>
              <a:gd name="T5" fmla="*/ 17846 h 30032"/>
              <a:gd name="T6" fmla="*/ 14847 w 97938"/>
              <a:gd name="T7" fmla="*/ 20384 h 30032"/>
              <a:gd name="T8" fmla="*/ 30089 w 97938"/>
              <a:gd name="T9" fmla="*/ 13643 h 30032"/>
              <a:gd name="T10" fmla="*/ 30722 w 97938"/>
              <a:gd name="T11" fmla="*/ 13620 h 30032"/>
              <a:gd name="T12" fmla="*/ 50370 w 97938"/>
              <a:gd name="T13" fmla="*/ 29722 h 30032"/>
              <a:gd name="T14" fmla="*/ 53074 w 97938"/>
              <a:gd name="T15" fmla="*/ 30032 h 30032"/>
              <a:gd name="T16" fmla="*/ 73787 w 97938"/>
              <a:gd name="T17" fmla="*/ 15745 h 30032"/>
              <a:gd name="T18" fmla="*/ 76584 w 97938"/>
              <a:gd name="T19" fmla="*/ 15001 h 30032"/>
              <a:gd name="T20" fmla="*/ 87891 w 97938"/>
              <a:gd name="T21" fmla="*/ 20764 h 30032"/>
              <a:gd name="T22" fmla="*/ 93034 w 97938"/>
              <a:gd name="T23" fmla="*/ 17846 h 30032"/>
              <a:gd name="T24" fmla="*/ 97937 w 97938"/>
              <a:gd name="T25" fmla="*/ 0 h 30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7" name="Google Shape;460;p3">
            <a:extLst>
              <a:ext uri="{FF2B5EF4-FFF2-40B4-BE49-F238E27FC236}">
                <a16:creationId xmlns:a16="http://schemas.microsoft.com/office/drawing/2014/main" xmlns="" id="{EACE21A9-CCB1-FD89-F857-07B2E050A297}"/>
              </a:ext>
            </a:extLst>
          </p:cNvPr>
          <p:cNvGrpSpPr>
            <a:grpSpLocks/>
          </p:cNvGrpSpPr>
          <p:nvPr/>
        </p:nvGrpSpPr>
        <p:grpSpPr bwMode="auto">
          <a:xfrm>
            <a:off x="136525" y="5211763"/>
            <a:ext cx="304800" cy="531812"/>
            <a:chOff x="1304140" y="978228"/>
            <a:chExt cx="436509" cy="569545"/>
          </a:xfrm>
        </p:grpSpPr>
        <p:sp>
          <p:nvSpPr>
            <p:cNvPr id="8" name="Google Shape;461;p3">
              <a:extLst>
                <a:ext uri="{FF2B5EF4-FFF2-40B4-BE49-F238E27FC236}">
                  <a16:creationId xmlns:a16="http://schemas.microsoft.com/office/drawing/2014/main" xmlns="" id="{5BC9D6DF-5476-9839-B8DE-16268AC88E94}"/>
                </a:ext>
              </a:extLst>
            </p:cNvPr>
            <p:cNvSpPr/>
            <p:nvPr/>
          </p:nvSpPr>
          <p:spPr>
            <a:xfrm>
              <a:off x="1322328" y="978228"/>
              <a:ext cx="418321" cy="433534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Google Shape;462;p3">
              <a:extLst>
                <a:ext uri="{FF2B5EF4-FFF2-40B4-BE49-F238E27FC236}">
                  <a16:creationId xmlns:a16="http://schemas.microsoft.com/office/drawing/2014/main" xmlns="" id="{83FC34B0-C199-366F-1897-5C8395B50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4140" y="1073037"/>
              <a:ext cx="322013" cy="474737"/>
            </a:xfrm>
            <a:custGeom>
              <a:avLst/>
              <a:gdLst>
                <a:gd name="T0" fmla="*/ 10371 w 10749"/>
                <a:gd name="T1" fmla="*/ 1 h 15847"/>
                <a:gd name="T2" fmla="*/ 10201 w 10749"/>
                <a:gd name="T3" fmla="*/ 75 h 15847"/>
                <a:gd name="T4" fmla="*/ 4264 w 10749"/>
                <a:gd name="T5" fmla="*/ 6980 h 15847"/>
                <a:gd name="T6" fmla="*/ 61 w 10749"/>
                <a:gd name="T7" fmla="*/ 15520 h 15847"/>
                <a:gd name="T8" fmla="*/ 310 w 10749"/>
                <a:gd name="T9" fmla="*/ 15846 h 15847"/>
                <a:gd name="T10" fmla="*/ 561 w 10749"/>
                <a:gd name="T11" fmla="*/ 15653 h 15847"/>
                <a:gd name="T12" fmla="*/ 4731 w 10749"/>
                <a:gd name="T13" fmla="*/ 7247 h 15847"/>
                <a:gd name="T14" fmla="*/ 10568 w 10749"/>
                <a:gd name="T15" fmla="*/ 442 h 15847"/>
                <a:gd name="T16" fmla="*/ 10371 w 10749"/>
                <a:gd name="T17" fmla="*/ 1 h 15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463;p3">
              <a:extLst>
                <a:ext uri="{FF2B5EF4-FFF2-40B4-BE49-F238E27FC236}">
                  <a16:creationId xmlns:a16="http://schemas.microsoft.com/office/drawing/2014/main" xmlns="" id="{3A387444-61D3-5DCB-5871-77431A134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9383" y="1235665"/>
              <a:ext cx="155569" cy="125642"/>
            </a:xfrm>
            <a:custGeom>
              <a:avLst/>
              <a:gdLst>
                <a:gd name="T0" fmla="*/ 255 w 5193"/>
                <a:gd name="T1" fmla="*/ 0 h 4194"/>
                <a:gd name="T2" fmla="*/ 17 w 5193"/>
                <a:gd name="T3" fmla="*/ 250 h 4194"/>
                <a:gd name="T4" fmla="*/ 751 w 5193"/>
                <a:gd name="T5" fmla="*/ 3986 h 4194"/>
                <a:gd name="T6" fmla="*/ 985 w 5193"/>
                <a:gd name="T7" fmla="*/ 4187 h 4194"/>
                <a:gd name="T8" fmla="*/ 1683 w 5193"/>
                <a:gd name="T9" fmla="*/ 4163 h 4194"/>
                <a:gd name="T10" fmla="*/ 3264 w 5193"/>
                <a:gd name="T11" fmla="*/ 4194 h 4194"/>
                <a:gd name="T12" fmla="*/ 4888 w 5193"/>
                <a:gd name="T13" fmla="*/ 4020 h 4194"/>
                <a:gd name="T14" fmla="*/ 4835 w 5193"/>
                <a:gd name="T15" fmla="*/ 3507 h 4194"/>
                <a:gd name="T16" fmla="*/ 4754 w 5193"/>
                <a:gd name="T17" fmla="*/ 3519 h 4194"/>
                <a:gd name="T18" fmla="*/ 3288 w 5193"/>
                <a:gd name="T19" fmla="*/ 3667 h 4194"/>
                <a:gd name="T20" fmla="*/ 1641 w 5193"/>
                <a:gd name="T21" fmla="*/ 3629 h 4194"/>
                <a:gd name="T22" fmla="*/ 1203 w 5193"/>
                <a:gd name="T23" fmla="*/ 3639 h 4194"/>
                <a:gd name="T24" fmla="*/ 1203 w 5193"/>
                <a:gd name="T25" fmla="*/ 3639 h 4194"/>
                <a:gd name="T26" fmla="*/ 518 w 5193"/>
                <a:gd name="T27" fmla="*/ 250 h 4194"/>
                <a:gd name="T28" fmla="*/ 255 w 5193"/>
                <a:gd name="T29" fmla="*/ 0 h 4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464;p3">
              <a:extLst>
                <a:ext uri="{FF2B5EF4-FFF2-40B4-BE49-F238E27FC236}">
                  <a16:creationId xmlns:a16="http://schemas.microsoft.com/office/drawing/2014/main" xmlns="" id="{4623682F-CEE3-EFB2-FEDC-DF4F21948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853" y="1210682"/>
              <a:ext cx="90951" cy="89603"/>
            </a:xfrm>
            <a:custGeom>
              <a:avLst/>
              <a:gdLst>
                <a:gd name="T0" fmla="*/ 267 w 3036"/>
                <a:gd name="T1" fmla="*/ 0 h 2991"/>
                <a:gd name="T2" fmla="*/ 0 w 3036"/>
                <a:gd name="T3" fmla="*/ 250 h 2991"/>
                <a:gd name="T4" fmla="*/ 100 w 3036"/>
                <a:gd name="T5" fmla="*/ 2719 h 2991"/>
                <a:gd name="T6" fmla="*/ 383 w 3036"/>
                <a:gd name="T7" fmla="*/ 2991 h 2991"/>
                <a:gd name="T8" fmla="*/ 434 w 3036"/>
                <a:gd name="T9" fmla="*/ 2986 h 2991"/>
                <a:gd name="T10" fmla="*/ 2802 w 3036"/>
                <a:gd name="T11" fmla="*/ 2552 h 2991"/>
                <a:gd name="T12" fmla="*/ 3003 w 3036"/>
                <a:gd name="T13" fmla="*/ 2219 h 2991"/>
                <a:gd name="T14" fmla="*/ 2669 w 3036"/>
                <a:gd name="T15" fmla="*/ 2018 h 2991"/>
                <a:gd name="T16" fmla="*/ 607 w 3036"/>
                <a:gd name="T17" fmla="*/ 2359 h 2991"/>
                <a:gd name="T18" fmla="*/ 607 w 3036"/>
                <a:gd name="T19" fmla="*/ 2359 h 2991"/>
                <a:gd name="T20" fmla="*/ 534 w 3036"/>
                <a:gd name="T21" fmla="*/ 250 h 2991"/>
                <a:gd name="T22" fmla="*/ 267 w 3036"/>
                <a:gd name="T23" fmla="*/ 0 h 2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465;p3">
              <a:extLst>
                <a:ext uri="{FF2B5EF4-FFF2-40B4-BE49-F238E27FC236}">
                  <a16:creationId xmlns:a16="http://schemas.microsoft.com/office/drawing/2014/main" xmlns="" id="{D16AE955-322D-E00C-45B7-09DF20318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208" y="1117461"/>
              <a:ext cx="125911" cy="118242"/>
            </a:xfrm>
            <a:custGeom>
              <a:avLst/>
              <a:gdLst>
                <a:gd name="T0" fmla="*/ 318 w 4203"/>
                <a:gd name="T1" fmla="*/ 0 h 3947"/>
                <a:gd name="T2" fmla="*/ 21 w 4203"/>
                <a:gd name="T3" fmla="*/ 327 h 3947"/>
                <a:gd name="T4" fmla="*/ 221 w 4203"/>
                <a:gd name="T5" fmla="*/ 3463 h 3947"/>
                <a:gd name="T6" fmla="*/ 421 w 4203"/>
                <a:gd name="T7" fmla="*/ 3696 h 3947"/>
                <a:gd name="T8" fmla="*/ 2155 w 4203"/>
                <a:gd name="T9" fmla="*/ 3930 h 3947"/>
                <a:gd name="T10" fmla="*/ 2689 w 4203"/>
                <a:gd name="T11" fmla="*/ 3947 h 3947"/>
                <a:gd name="T12" fmla="*/ 3890 w 4203"/>
                <a:gd name="T13" fmla="*/ 3796 h 3947"/>
                <a:gd name="T14" fmla="*/ 3816 w 4203"/>
                <a:gd name="T15" fmla="*/ 3290 h 3947"/>
                <a:gd name="T16" fmla="*/ 3757 w 4203"/>
                <a:gd name="T17" fmla="*/ 3296 h 3947"/>
                <a:gd name="T18" fmla="*/ 2689 w 4203"/>
                <a:gd name="T19" fmla="*/ 3414 h 3947"/>
                <a:gd name="T20" fmla="*/ 2155 w 4203"/>
                <a:gd name="T21" fmla="*/ 3396 h 3947"/>
                <a:gd name="T22" fmla="*/ 742 w 4203"/>
                <a:gd name="T23" fmla="*/ 3229 h 3947"/>
                <a:gd name="T24" fmla="*/ 742 w 4203"/>
                <a:gd name="T25" fmla="*/ 3229 h 3947"/>
                <a:gd name="T26" fmla="*/ 521 w 4203"/>
                <a:gd name="T27" fmla="*/ 194 h 3947"/>
                <a:gd name="T28" fmla="*/ 318 w 4203"/>
                <a:gd name="T29" fmla="*/ 0 h 3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466;p3">
              <a:extLst>
                <a:ext uri="{FF2B5EF4-FFF2-40B4-BE49-F238E27FC236}">
                  <a16:creationId xmlns:a16="http://schemas.microsoft.com/office/drawing/2014/main" xmlns="" id="{CAF7A7FE-A71F-A7C1-8E66-96B04621D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761" y="1114256"/>
              <a:ext cx="61982" cy="58986"/>
            </a:xfrm>
            <a:custGeom>
              <a:avLst/>
              <a:gdLst>
                <a:gd name="T0" fmla="*/ 301 w 2069"/>
                <a:gd name="T1" fmla="*/ 0 h 1969"/>
                <a:gd name="T2" fmla="*/ 34 w 2069"/>
                <a:gd name="T3" fmla="*/ 267 h 1969"/>
                <a:gd name="T4" fmla="*/ 168 w 2069"/>
                <a:gd name="T5" fmla="*/ 1702 h 1969"/>
                <a:gd name="T6" fmla="*/ 401 w 2069"/>
                <a:gd name="T7" fmla="*/ 1902 h 1969"/>
                <a:gd name="T8" fmla="*/ 1802 w 2069"/>
                <a:gd name="T9" fmla="*/ 1968 h 1969"/>
                <a:gd name="T10" fmla="*/ 2069 w 2069"/>
                <a:gd name="T11" fmla="*/ 1735 h 1969"/>
                <a:gd name="T12" fmla="*/ 1802 w 2069"/>
                <a:gd name="T13" fmla="*/ 1468 h 1969"/>
                <a:gd name="T14" fmla="*/ 601 w 2069"/>
                <a:gd name="T15" fmla="*/ 1374 h 1969"/>
                <a:gd name="T16" fmla="*/ 601 w 2069"/>
                <a:gd name="T17" fmla="*/ 1374 h 1969"/>
                <a:gd name="T18" fmla="*/ 601 w 2069"/>
                <a:gd name="T19" fmla="*/ 1301 h 1969"/>
                <a:gd name="T20" fmla="*/ 568 w 2069"/>
                <a:gd name="T21" fmla="*/ 1268 h 1969"/>
                <a:gd name="T22" fmla="*/ 568 w 2069"/>
                <a:gd name="T23" fmla="*/ 1168 h 1969"/>
                <a:gd name="T24" fmla="*/ 568 w 2069"/>
                <a:gd name="T25" fmla="*/ 1101 h 1969"/>
                <a:gd name="T26" fmla="*/ 535 w 2069"/>
                <a:gd name="T27" fmla="*/ 934 h 1969"/>
                <a:gd name="T28" fmla="*/ 568 w 2069"/>
                <a:gd name="T29" fmla="*/ 267 h 1969"/>
                <a:gd name="T30" fmla="*/ 301 w 2069"/>
                <a:gd name="T31" fmla="*/ 0 h 1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467;p3">
              <a:extLst>
                <a:ext uri="{FF2B5EF4-FFF2-40B4-BE49-F238E27FC236}">
                  <a16:creationId xmlns:a16="http://schemas.microsoft.com/office/drawing/2014/main" xmlns="" id="{B59CF119-3779-5249-EFCA-8B7783328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747" y="1071270"/>
              <a:ext cx="60964" cy="60814"/>
            </a:xfrm>
            <a:custGeom>
              <a:avLst/>
              <a:gdLst>
                <a:gd name="T0" fmla="*/ 267 w 2035"/>
                <a:gd name="T1" fmla="*/ 1 h 2030"/>
                <a:gd name="T2" fmla="*/ 0 w 2035"/>
                <a:gd name="T3" fmla="*/ 268 h 2030"/>
                <a:gd name="T4" fmla="*/ 0 w 2035"/>
                <a:gd name="T5" fmla="*/ 1669 h 2030"/>
                <a:gd name="T6" fmla="*/ 200 w 2035"/>
                <a:gd name="T7" fmla="*/ 1902 h 2030"/>
                <a:gd name="T8" fmla="*/ 1342 w 2035"/>
                <a:gd name="T9" fmla="*/ 2029 h 2030"/>
                <a:gd name="T10" fmla="*/ 1768 w 2035"/>
                <a:gd name="T11" fmla="*/ 2002 h 2030"/>
                <a:gd name="T12" fmla="*/ 2035 w 2035"/>
                <a:gd name="T13" fmla="*/ 1769 h 2030"/>
                <a:gd name="T14" fmla="*/ 1810 w 2035"/>
                <a:gd name="T15" fmla="*/ 1498 h 2030"/>
                <a:gd name="T16" fmla="*/ 1768 w 2035"/>
                <a:gd name="T17" fmla="*/ 1502 h 2030"/>
                <a:gd name="T18" fmla="*/ 1034 w 2035"/>
                <a:gd name="T19" fmla="*/ 1502 h 2030"/>
                <a:gd name="T20" fmla="*/ 867 w 2035"/>
                <a:gd name="T21" fmla="*/ 1469 h 2030"/>
                <a:gd name="T22" fmla="*/ 734 w 2035"/>
                <a:gd name="T23" fmla="*/ 1469 h 2030"/>
                <a:gd name="T24" fmla="*/ 534 w 2035"/>
                <a:gd name="T25" fmla="*/ 1435 h 2030"/>
                <a:gd name="T26" fmla="*/ 534 w 2035"/>
                <a:gd name="T27" fmla="*/ 1435 h 2030"/>
                <a:gd name="T28" fmla="*/ 534 w 2035"/>
                <a:gd name="T29" fmla="*/ 268 h 2030"/>
                <a:gd name="T30" fmla="*/ 267 w 2035"/>
                <a:gd name="T31" fmla="*/ 1 h 2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468;p3">
              <a:extLst>
                <a:ext uri="{FF2B5EF4-FFF2-40B4-BE49-F238E27FC236}">
                  <a16:creationId xmlns:a16="http://schemas.microsoft.com/office/drawing/2014/main" xmlns="" id="{1FE971C1-7177-7EDF-605D-38E65DFDC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0708" y="1230153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469;p3">
              <a:extLst>
                <a:ext uri="{FF2B5EF4-FFF2-40B4-BE49-F238E27FC236}">
                  <a16:creationId xmlns:a16="http://schemas.microsoft.com/office/drawing/2014/main" xmlns="" id="{789A7658-4BCE-9086-91EE-A5F16794A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8676" y="1204182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470;p3">
              <a:extLst>
                <a:ext uri="{FF2B5EF4-FFF2-40B4-BE49-F238E27FC236}">
                  <a16:creationId xmlns:a16="http://schemas.microsoft.com/office/drawing/2014/main" xmlns="" id="{CC0A86BA-9DDF-477E-822A-342402106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1677" y="1227158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471;p3">
              <a:extLst>
                <a:ext uri="{FF2B5EF4-FFF2-40B4-BE49-F238E27FC236}">
                  <a16:creationId xmlns:a16="http://schemas.microsoft.com/office/drawing/2014/main" xmlns="" id="{44433CFA-D2B8-094F-AD74-F0F02E74E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8676" y="1036312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472;p3">
              <a:extLst>
                <a:ext uri="{FF2B5EF4-FFF2-40B4-BE49-F238E27FC236}">
                  <a16:creationId xmlns:a16="http://schemas.microsoft.com/office/drawing/2014/main" xmlns="" id="{C35CE459-16CC-2D42-5399-C135FC3AB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8681" y="1057280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473;p3">
              <a:extLst>
                <a:ext uri="{FF2B5EF4-FFF2-40B4-BE49-F238E27FC236}">
                  <a16:creationId xmlns:a16="http://schemas.microsoft.com/office/drawing/2014/main" xmlns="" id="{E8A43BBE-B34F-000E-C3A6-C4D1DA84C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1682" y="1030320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474;p3">
              <a:extLst>
                <a:ext uri="{FF2B5EF4-FFF2-40B4-BE49-F238E27FC236}">
                  <a16:creationId xmlns:a16="http://schemas.microsoft.com/office/drawing/2014/main" xmlns="" id="{2F0127B0-03D7-14B8-D2C6-074CC1A8A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1820" y="1101255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475;p3">
              <a:extLst>
                <a:ext uri="{FF2B5EF4-FFF2-40B4-BE49-F238E27FC236}">
                  <a16:creationId xmlns:a16="http://schemas.microsoft.com/office/drawing/2014/main" xmlns="" id="{6254AE09-3E9A-9FF5-DF72-25D74CB3E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7811" y="1073277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476;p3">
              <a:extLst>
                <a:ext uri="{FF2B5EF4-FFF2-40B4-BE49-F238E27FC236}">
                  <a16:creationId xmlns:a16="http://schemas.microsoft.com/office/drawing/2014/main" xmlns="" id="{0C783C16-5290-C79B-DBB3-1CB955DB2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800" y="1092268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477;p3">
              <a:extLst>
                <a:ext uri="{FF2B5EF4-FFF2-40B4-BE49-F238E27FC236}">
                  <a16:creationId xmlns:a16="http://schemas.microsoft.com/office/drawing/2014/main" xmlns="" id="{E64938A3-8B38-DFCB-348C-E8B603B54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4741" y="1374059"/>
              <a:ext cx="15039" cy="10006"/>
            </a:xfrm>
            <a:custGeom>
              <a:avLst/>
              <a:gdLst>
                <a:gd name="T0" fmla="*/ 234 w 502"/>
                <a:gd name="T1" fmla="*/ 0 h 334"/>
                <a:gd name="T2" fmla="*/ 234 w 502"/>
                <a:gd name="T3" fmla="*/ 334 h 334"/>
                <a:gd name="T4" fmla="*/ 268 w 502"/>
                <a:gd name="T5" fmla="*/ 334 h 334"/>
                <a:gd name="T6" fmla="*/ 268 w 502"/>
                <a:gd name="T7" fmla="*/ 0 h 334"/>
                <a:gd name="T8" fmla="*/ 234 w 502"/>
                <a:gd name="T9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478;p3">
              <a:extLst>
                <a:ext uri="{FF2B5EF4-FFF2-40B4-BE49-F238E27FC236}">
                  <a16:creationId xmlns:a16="http://schemas.microsoft.com/office/drawing/2014/main" xmlns="" id="{8CEDD470-7654-D48C-9D8D-DDBC1C2E9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735" y="1346081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479;p3">
              <a:extLst>
                <a:ext uri="{FF2B5EF4-FFF2-40B4-BE49-F238E27FC236}">
                  <a16:creationId xmlns:a16="http://schemas.microsoft.com/office/drawing/2014/main" xmlns="" id="{F5383792-F04F-44E2-C7FD-1FF41B7D2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731" y="1371063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480;p3">
              <a:extLst>
                <a:ext uri="{FF2B5EF4-FFF2-40B4-BE49-F238E27FC236}">
                  <a16:creationId xmlns:a16="http://schemas.microsoft.com/office/drawing/2014/main" xmlns="" id="{27C89DCE-7AD5-11CA-2D18-493D8A349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914" y="1205170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481;p3">
              <a:extLst>
                <a:ext uri="{FF2B5EF4-FFF2-40B4-BE49-F238E27FC236}">
                  <a16:creationId xmlns:a16="http://schemas.microsoft.com/office/drawing/2014/main" xmlns="" id="{EC47DFC9-2EEE-CEDA-9333-93393666E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7885" y="1184201"/>
              <a:ext cx="14020" cy="10006"/>
            </a:xfrm>
            <a:custGeom>
              <a:avLst/>
              <a:gdLst>
                <a:gd name="T0" fmla="*/ 234 w 468"/>
                <a:gd name="T1" fmla="*/ 0 h 334"/>
                <a:gd name="T2" fmla="*/ 234 w 468"/>
                <a:gd name="T3" fmla="*/ 334 h 334"/>
                <a:gd name="T4" fmla="*/ 234 w 468"/>
                <a:gd name="T5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482;p3">
              <a:extLst>
                <a:ext uri="{FF2B5EF4-FFF2-40B4-BE49-F238E27FC236}">
                  <a16:creationId xmlns:a16="http://schemas.microsoft.com/office/drawing/2014/main" xmlns="" id="{0DBFFC85-F2F3-3E2F-42BF-FAED57B07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883" y="1205170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0" name="Google Shape;483;p3">
            <a:extLst>
              <a:ext uri="{FF2B5EF4-FFF2-40B4-BE49-F238E27FC236}">
                <a16:creationId xmlns:a16="http://schemas.microsoft.com/office/drawing/2014/main" xmlns="" id="{371F9C73-7C32-992D-58E1-4730057E8AC6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7657306" y="6366669"/>
            <a:ext cx="417513" cy="847725"/>
            <a:chOff x="7607455" y="4238363"/>
            <a:chExt cx="438017" cy="1186459"/>
          </a:xfrm>
        </p:grpSpPr>
        <p:sp>
          <p:nvSpPr>
            <p:cNvPr id="31" name="Google Shape;484;p3">
              <a:extLst>
                <a:ext uri="{FF2B5EF4-FFF2-40B4-BE49-F238E27FC236}">
                  <a16:creationId xmlns:a16="http://schemas.microsoft.com/office/drawing/2014/main" xmlns="" id="{CFFE4CE3-CEB0-30FE-57B2-5B3AC387CF38}"/>
                </a:ext>
              </a:extLst>
            </p:cNvPr>
            <p:cNvSpPr/>
            <p:nvPr/>
          </p:nvSpPr>
          <p:spPr>
            <a:xfrm>
              <a:off x="7910569" y="4620518"/>
              <a:ext cx="134903" cy="197744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2" name="Google Shape;485;p3">
              <a:extLst>
                <a:ext uri="{FF2B5EF4-FFF2-40B4-BE49-F238E27FC236}">
                  <a16:creationId xmlns:a16="http://schemas.microsoft.com/office/drawing/2014/main" xmlns="" id="{C951A989-2D4D-4956-AC28-951E10F217D6}"/>
                </a:ext>
              </a:extLst>
            </p:cNvPr>
            <p:cNvSpPr/>
            <p:nvPr/>
          </p:nvSpPr>
          <p:spPr>
            <a:xfrm>
              <a:off x="7607455" y="4893805"/>
              <a:ext cx="221507" cy="139975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3" name="Google Shape;486;p3">
              <a:extLst>
                <a:ext uri="{FF2B5EF4-FFF2-40B4-BE49-F238E27FC236}">
                  <a16:creationId xmlns:a16="http://schemas.microsoft.com/office/drawing/2014/main" xmlns="" id="{66ED3705-0DEF-6BDA-DA2B-D653F17772B6}"/>
                </a:ext>
              </a:extLst>
            </p:cNvPr>
            <p:cNvSpPr/>
            <p:nvPr/>
          </p:nvSpPr>
          <p:spPr>
            <a:xfrm>
              <a:off x="7905574" y="4893805"/>
              <a:ext cx="118247" cy="242179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4" name="Google Shape;487;p3">
              <a:extLst>
                <a:ext uri="{FF2B5EF4-FFF2-40B4-BE49-F238E27FC236}">
                  <a16:creationId xmlns:a16="http://schemas.microsoft.com/office/drawing/2014/main" xmlns="" id="{91A33036-7C7A-967B-B72F-8C2C4AEFCA43}"/>
                </a:ext>
              </a:extLst>
            </p:cNvPr>
            <p:cNvSpPr/>
            <p:nvPr/>
          </p:nvSpPr>
          <p:spPr>
            <a:xfrm>
              <a:off x="7664081" y="4671621"/>
              <a:ext cx="171543" cy="20885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5" name="Google Shape;488;p3">
              <a:extLst>
                <a:ext uri="{FF2B5EF4-FFF2-40B4-BE49-F238E27FC236}">
                  <a16:creationId xmlns:a16="http://schemas.microsoft.com/office/drawing/2014/main" xmlns="" id="{23F5D05E-DA21-B8DB-50AF-985DE1370D56}"/>
                </a:ext>
              </a:extLst>
            </p:cNvPr>
            <p:cNvSpPr/>
            <p:nvPr/>
          </p:nvSpPr>
          <p:spPr>
            <a:xfrm>
              <a:off x="7842285" y="4313905"/>
              <a:ext cx="143230" cy="313279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6" name="Google Shape;489;p3">
              <a:extLst>
                <a:ext uri="{FF2B5EF4-FFF2-40B4-BE49-F238E27FC236}">
                  <a16:creationId xmlns:a16="http://schemas.microsoft.com/office/drawing/2014/main" xmlns="" id="{BB4121E8-68B9-0684-B896-52136F4DF5C5}"/>
                </a:ext>
              </a:extLst>
            </p:cNvPr>
            <p:cNvSpPr/>
            <p:nvPr/>
          </p:nvSpPr>
          <p:spPr>
            <a:xfrm>
              <a:off x="7689063" y="4238363"/>
              <a:ext cx="151557" cy="257733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7" name="Google Shape;490;p3">
              <a:extLst>
                <a:ext uri="{FF2B5EF4-FFF2-40B4-BE49-F238E27FC236}">
                  <a16:creationId xmlns:a16="http://schemas.microsoft.com/office/drawing/2014/main" xmlns="" id="{3D943E18-DD9C-C788-334F-64428EAA0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720" y="4348509"/>
              <a:ext cx="112550" cy="1076313"/>
            </a:xfrm>
            <a:custGeom>
              <a:avLst/>
              <a:gdLst>
                <a:gd name="T0" fmla="*/ 386 w 3757"/>
                <a:gd name="T1" fmla="*/ 1 h 35928"/>
                <a:gd name="T2" fmla="*/ 20 w 3757"/>
                <a:gd name="T3" fmla="*/ 397 h 35928"/>
                <a:gd name="T4" fmla="*/ 1588 w 3757"/>
                <a:gd name="T5" fmla="*/ 6935 h 35928"/>
                <a:gd name="T6" fmla="*/ 2756 w 3757"/>
                <a:gd name="T7" fmla="*/ 13773 h 35928"/>
                <a:gd name="T8" fmla="*/ 2956 w 3757"/>
                <a:gd name="T9" fmla="*/ 27616 h 35928"/>
                <a:gd name="T10" fmla="*/ 2122 w 3757"/>
                <a:gd name="T11" fmla="*/ 35555 h 35928"/>
                <a:gd name="T12" fmla="*/ 2447 w 3757"/>
                <a:gd name="T13" fmla="*/ 35928 h 35928"/>
                <a:gd name="T14" fmla="*/ 2722 w 3757"/>
                <a:gd name="T15" fmla="*/ 35722 h 35928"/>
                <a:gd name="T16" fmla="*/ 3523 w 3757"/>
                <a:gd name="T17" fmla="*/ 28817 h 35928"/>
                <a:gd name="T18" fmla="*/ 3756 w 3757"/>
                <a:gd name="T19" fmla="*/ 21712 h 35928"/>
                <a:gd name="T20" fmla="*/ 3456 w 3757"/>
                <a:gd name="T21" fmla="*/ 14641 h 35928"/>
                <a:gd name="T22" fmla="*/ 2456 w 3757"/>
                <a:gd name="T23" fmla="*/ 7802 h 35928"/>
                <a:gd name="T24" fmla="*/ 621 w 3757"/>
                <a:gd name="T25" fmla="*/ 230 h 35928"/>
                <a:gd name="T26" fmla="*/ 386 w 3757"/>
                <a:gd name="T27" fmla="*/ 1 h 35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491;p3">
              <a:extLst>
                <a:ext uri="{FF2B5EF4-FFF2-40B4-BE49-F238E27FC236}">
                  <a16:creationId xmlns:a16="http://schemas.microsoft.com/office/drawing/2014/main" xmlns="" id="{638A5FC7-13D1-9E93-E137-91B414347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2399" y="4935066"/>
              <a:ext cx="148979" cy="280073"/>
            </a:xfrm>
            <a:custGeom>
              <a:avLst/>
              <a:gdLst>
                <a:gd name="T0" fmla="*/ 4591 w 4973"/>
                <a:gd name="T1" fmla="*/ 0 h 9349"/>
                <a:gd name="T2" fmla="*/ 4332 w 4973"/>
                <a:gd name="T3" fmla="*/ 230 h 9349"/>
                <a:gd name="T4" fmla="*/ 162 w 4973"/>
                <a:gd name="T5" fmla="*/ 8903 h 9349"/>
                <a:gd name="T6" fmla="*/ 426 w 4973"/>
                <a:gd name="T7" fmla="*/ 9348 h 9349"/>
                <a:gd name="T8" fmla="*/ 696 w 4973"/>
                <a:gd name="T9" fmla="*/ 9203 h 9349"/>
                <a:gd name="T10" fmla="*/ 4932 w 4973"/>
                <a:gd name="T11" fmla="*/ 397 h 9349"/>
                <a:gd name="T12" fmla="*/ 4591 w 4973"/>
                <a:gd name="T13" fmla="*/ 0 h 9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492;p3">
              <a:extLst>
                <a:ext uri="{FF2B5EF4-FFF2-40B4-BE49-F238E27FC236}">
                  <a16:creationId xmlns:a16="http://schemas.microsoft.com/office/drawing/2014/main" xmlns="" id="{A507DA61-FA88-5660-7B9A-9E2863C93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8300" y="4739937"/>
              <a:ext cx="140081" cy="186096"/>
            </a:xfrm>
            <a:custGeom>
              <a:avLst/>
              <a:gdLst>
                <a:gd name="T0" fmla="*/ 393 w 4676"/>
                <a:gd name="T1" fmla="*/ 0 h 6212"/>
                <a:gd name="T2" fmla="*/ 102 w 4676"/>
                <a:gd name="T3" fmla="*/ 373 h 6212"/>
                <a:gd name="T4" fmla="*/ 4005 w 4676"/>
                <a:gd name="T5" fmla="*/ 6110 h 6212"/>
                <a:gd name="T6" fmla="*/ 4231 w 4676"/>
                <a:gd name="T7" fmla="*/ 6211 h 6212"/>
                <a:gd name="T8" fmla="*/ 4472 w 4676"/>
                <a:gd name="T9" fmla="*/ 5676 h 6212"/>
                <a:gd name="T10" fmla="*/ 2337 w 4676"/>
                <a:gd name="T11" fmla="*/ 3075 h 6212"/>
                <a:gd name="T12" fmla="*/ 702 w 4676"/>
                <a:gd name="T13" fmla="*/ 206 h 6212"/>
                <a:gd name="T14" fmla="*/ 393 w 4676"/>
                <a:gd name="T15" fmla="*/ 0 h 6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493;p3">
              <a:extLst>
                <a:ext uri="{FF2B5EF4-FFF2-40B4-BE49-F238E27FC236}">
                  <a16:creationId xmlns:a16="http://schemas.microsoft.com/office/drawing/2014/main" xmlns="" id="{320A1F13-5030-0705-5AC3-851E10B0C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2240" y="4369508"/>
              <a:ext cx="111981" cy="285195"/>
            </a:xfrm>
            <a:custGeom>
              <a:avLst/>
              <a:gdLst>
                <a:gd name="T0" fmla="*/ 2944 w 3738"/>
                <a:gd name="T1" fmla="*/ 0 h 9520"/>
                <a:gd name="T2" fmla="*/ 2603 w 3738"/>
                <a:gd name="T3" fmla="*/ 396 h 9520"/>
                <a:gd name="T4" fmla="*/ 235 w 3738"/>
                <a:gd name="T5" fmla="*/ 9003 h 9520"/>
                <a:gd name="T6" fmla="*/ 460 w 3738"/>
                <a:gd name="T7" fmla="*/ 9520 h 9520"/>
                <a:gd name="T8" fmla="*/ 669 w 3738"/>
                <a:gd name="T9" fmla="*/ 9436 h 9520"/>
                <a:gd name="T10" fmla="*/ 3204 w 3738"/>
                <a:gd name="T11" fmla="*/ 230 h 9520"/>
                <a:gd name="T12" fmla="*/ 2944 w 3738"/>
                <a:gd name="T13" fmla="*/ 0 h 9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494;p3">
              <a:extLst>
                <a:ext uri="{FF2B5EF4-FFF2-40B4-BE49-F238E27FC236}">
                  <a16:creationId xmlns:a16="http://schemas.microsoft.com/office/drawing/2014/main" xmlns="" id="{A9D07F69-976A-FB8A-6B72-84513A633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8570" y="4654144"/>
              <a:ext cx="160093" cy="196761"/>
            </a:xfrm>
            <a:custGeom>
              <a:avLst/>
              <a:gdLst>
                <a:gd name="T0" fmla="*/ 5035 w 5344"/>
                <a:gd name="T1" fmla="*/ 1 h 6568"/>
                <a:gd name="T2" fmla="*/ 4693 w 5344"/>
                <a:gd name="T3" fmla="*/ 301 h 6568"/>
                <a:gd name="T4" fmla="*/ 323 w 5344"/>
                <a:gd name="T5" fmla="*/ 5939 h 6568"/>
                <a:gd name="T6" fmla="*/ 367 w 5344"/>
                <a:gd name="T7" fmla="*/ 6568 h 6568"/>
                <a:gd name="T8" fmla="*/ 490 w 5344"/>
                <a:gd name="T9" fmla="*/ 6539 h 6568"/>
                <a:gd name="T10" fmla="*/ 5327 w 5344"/>
                <a:gd name="T11" fmla="*/ 301 h 6568"/>
                <a:gd name="T12" fmla="*/ 5035 w 5344"/>
                <a:gd name="T13" fmla="*/ 1 h 6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495;p3">
              <a:extLst>
                <a:ext uri="{FF2B5EF4-FFF2-40B4-BE49-F238E27FC236}">
                  <a16:creationId xmlns:a16="http://schemas.microsoft.com/office/drawing/2014/main" xmlns="" id="{71686A2B-1548-4DF3-DC0A-BD396805A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2198" y="4929614"/>
              <a:ext cx="181752" cy="123245"/>
            </a:xfrm>
            <a:custGeom>
              <a:avLst/>
              <a:gdLst>
                <a:gd name="T0" fmla="*/ 428 w 6067"/>
                <a:gd name="T1" fmla="*/ 1 h 4114"/>
                <a:gd name="T2" fmla="*/ 140 w 6067"/>
                <a:gd name="T3" fmla="*/ 479 h 4114"/>
                <a:gd name="T4" fmla="*/ 2408 w 6067"/>
                <a:gd name="T5" fmla="*/ 2747 h 4114"/>
                <a:gd name="T6" fmla="*/ 5444 w 6067"/>
                <a:gd name="T7" fmla="*/ 4081 h 4114"/>
                <a:gd name="T8" fmla="*/ 5585 w 6067"/>
                <a:gd name="T9" fmla="*/ 4113 h 4114"/>
                <a:gd name="T10" fmla="*/ 5777 w 6067"/>
                <a:gd name="T11" fmla="*/ 3547 h 4114"/>
                <a:gd name="T12" fmla="*/ 2875 w 6067"/>
                <a:gd name="T13" fmla="*/ 2313 h 4114"/>
                <a:gd name="T14" fmla="*/ 674 w 6067"/>
                <a:gd name="T15" fmla="*/ 145 h 4114"/>
                <a:gd name="T16" fmla="*/ 428 w 6067"/>
                <a:gd name="T17" fmla="*/ 1 h 4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496;p3">
              <a:extLst>
                <a:ext uri="{FF2B5EF4-FFF2-40B4-BE49-F238E27FC236}">
                  <a16:creationId xmlns:a16="http://schemas.microsoft.com/office/drawing/2014/main" xmlns="" id="{05F66E20-C759-B4A3-D8AF-4D16887A6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5196" y="4960918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4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497;p3">
              <a:extLst>
                <a:ext uri="{FF2B5EF4-FFF2-40B4-BE49-F238E27FC236}">
                  <a16:creationId xmlns:a16="http://schemas.microsoft.com/office/drawing/2014/main" xmlns="" id="{08B0DD81-1B59-0455-6464-3E41DA73C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8186" y="4990903"/>
              <a:ext cx="21030" cy="15009"/>
            </a:xfrm>
            <a:custGeom>
              <a:avLst/>
              <a:gdLst>
                <a:gd name="T0" fmla="*/ 334 w 702"/>
                <a:gd name="T1" fmla="*/ 0 h 501"/>
                <a:gd name="T2" fmla="*/ 334 w 702"/>
                <a:gd name="T3" fmla="*/ 501 h 501"/>
                <a:gd name="T4" fmla="*/ 334 w 702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498;p3">
              <a:extLst>
                <a:ext uri="{FF2B5EF4-FFF2-40B4-BE49-F238E27FC236}">
                  <a16:creationId xmlns:a16="http://schemas.microsoft.com/office/drawing/2014/main" xmlns="" id="{9B9756EE-C800-8666-80FA-4B7158BB6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6165" y="4688144"/>
              <a:ext cx="21030" cy="15997"/>
            </a:xfrm>
            <a:custGeom>
              <a:avLst/>
              <a:gdLst>
                <a:gd name="T0" fmla="*/ 334 w 702"/>
                <a:gd name="T1" fmla="*/ 0 h 534"/>
                <a:gd name="T2" fmla="*/ 334 w 702"/>
                <a:gd name="T3" fmla="*/ 534 h 534"/>
                <a:gd name="T4" fmla="*/ 334 w 702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499;p3">
              <a:extLst>
                <a:ext uri="{FF2B5EF4-FFF2-40B4-BE49-F238E27FC236}">
                  <a16:creationId xmlns:a16="http://schemas.microsoft.com/office/drawing/2014/main" xmlns="" id="{50693C7F-F12C-5E22-D687-315E1A5BE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9185" y="4714115"/>
              <a:ext cx="21000" cy="16027"/>
            </a:xfrm>
            <a:custGeom>
              <a:avLst/>
              <a:gdLst>
                <a:gd name="T0" fmla="*/ 334 w 701"/>
                <a:gd name="T1" fmla="*/ 0 h 535"/>
                <a:gd name="T2" fmla="*/ 334 w 701"/>
                <a:gd name="T3" fmla="*/ 534 h 535"/>
                <a:gd name="T4" fmla="*/ 334 w 701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500;p3">
              <a:extLst>
                <a:ext uri="{FF2B5EF4-FFF2-40B4-BE49-F238E27FC236}">
                  <a16:creationId xmlns:a16="http://schemas.microsoft.com/office/drawing/2014/main" xmlns="" id="{9ADBCAC6-3070-09D4-2B6A-A2B335442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9368" y="4704110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501;p3">
              <a:extLst>
                <a:ext uri="{FF2B5EF4-FFF2-40B4-BE49-F238E27FC236}">
                  <a16:creationId xmlns:a16="http://schemas.microsoft.com/office/drawing/2014/main" xmlns="" id="{5F37F231-3724-FB43-F22D-389DED05A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6367" y="4734095"/>
              <a:ext cx="21000" cy="15009"/>
            </a:xfrm>
            <a:custGeom>
              <a:avLst/>
              <a:gdLst>
                <a:gd name="T0" fmla="*/ 367 w 701"/>
                <a:gd name="T1" fmla="*/ 1 h 501"/>
                <a:gd name="T2" fmla="*/ 367 w 701"/>
                <a:gd name="T3" fmla="*/ 501 h 501"/>
                <a:gd name="T4" fmla="*/ 367 w 701"/>
                <a:gd name="T5" fmla="*/ 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502;p3">
              <a:extLst>
                <a:ext uri="{FF2B5EF4-FFF2-40B4-BE49-F238E27FC236}">
                  <a16:creationId xmlns:a16="http://schemas.microsoft.com/office/drawing/2014/main" xmlns="" id="{E13295AB-D6D9-C2C5-BFC2-142C53076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9383" y="470710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503;p3">
              <a:extLst>
                <a:ext uri="{FF2B5EF4-FFF2-40B4-BE49-F238E27FC236}">
                  <a16:creationId xmlns:a16="http://schemas.microsoft.com/office/drawing/2014/main" xmlns="" id="{F134B49C-9F9E-439D-DA4F-DDD04E654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218" y="4335418"/>
              <a:ext cx="21000" cy="15997"/>
            </a:xfrm>
            <a:custGeom>
              <a:avLst/>
              <a:gdLst>
                <a:gd name="T0" fmla="*/ 367 w 701"/>
                <a:gd name="T1" fmla="*/ 0 h 534"/>
                <a:gd name="T2" fmla="*/ 367 w 701"/>
                <a:gd name="T3" fmla="*/ 534 h 534"/>
                <a:gd name="T4" fmla="*/ 367 w 701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504;p3">
              <a:extLst>
                <a:ext uri="{FF2B5EF4-FFF2-40B4-BE49-F238E27FC236}">
                  <a16:creationId xmlns:a16="http://schemas.microsoft.com/office/drawing/2014/main" xmlns="" id="{C881C127-434E-B44E-D0B9-EF3B4A0CC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3223" y="4349408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505;p3">
              <a:extLst>
                <a:ext uri="{FF2B5EF4-FFF2-40B4-BE49-F238E27FC236}">
                  <a16:creationId xmlns:a16="http://schemas.microsoft.com/office/drawing/2014/main" xmlns="" id="{38815C71-CCF0-2E56-4380-2D58DC32B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5314" y="4299442"/>
              <a:ext cx="21030" cy="15009"/>
            </a:xfrm>
            <a:custGeom>
              <a:avLst/>
              <a:gdLst>
                <a:gd name="T0" fmla="*/ 368 w 702"/>
                <a:gd name="T1" fmla="*/ 0 h 501"/>
                <a:gd name="T2" fmla="*/ 368 w 702"/>
                <a:gd name="T3" fmla="*/ 501 h 501"/>
                <a:gd name="T4" fmla="*/ 368 w 702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506;p3">
              <a:extLst>
                <a:ext uri="{FF2B5EF4-FFF2-40B4-BE49-F238E27FC236}">
                  <a16:creationId xmlns:a16="http://schemas.microsoft.com/office/drawing/2014/main" xmlns="" id="{A0EF5B69-9F79-851D-86BB-226AE4EBB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8330" y="4328409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507;p3">
              <a:extLst>
                <a:ext uri="{FF2B5EF4-FFF2-40B4-BE49-F238E27FC236}">
                  <a16:creationId xmlns:a16="http://schemas.microsoft.com/office/drawing/2014/main" xmlns="" id="{94C5AB8F-1E5C-9BF1-197A-FB24A61AF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2363" y="4299442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1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55" name="Google Shape;508;p3">
            <a:extLst>
              <a:ext uri="{FF2B5EF4-FFF2-40B4-BE49-F238E27FC236}">
                <a16:creationId xmlns:a16="http://schemas.microsoft.com/office/drawing/2014/main" xmlns="" id="{211B0DA2-E79A-EE63-4627-2035F37C41C0}"/>
              </a:ext>
            </a:extLst>
          </p:cNvPr>
          <p:cNvGrpSpPr>
            <a:grpSpLocks/>
          </p:cNvGrpSpPr>
          <p:nvPr/>
        </p:nvGrpSpPr>
        <p:grpSpPr bwMode="auto">
          <a:xfrm>
            <a:off x="8150225" y="5754688"/>
            <a:ext cx="896938" cy="1309687"/>
            <a:chOff x="2318158" y="4088320"/>
            <a:chExt cx="1256104" cy="1375835"/>
          </a:xfrm>
        </p:grpSpPr>
        <p:sp>
          <p:nvSpPr>
            <p:cNvPr id="56" name="Google Shape;509;p3">
              <a:extLst>
                <a:ext uri="{FF2B5EF4-FFF2-40B4-BE49-F238E27FC236}">
                  <a16:creationId xmlns:a16="http://schemas.microsoft.com/office/drawing/2014/main" xmlns="" id="{BF947D23-076D-9B7C-FB16-A5B9F1B74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748" y="4145416"/>
              <a:ext cx="387171" cy="1065798"/>
            </a:xfrm>
            <a:custGeom>
              <a:avLst/>
              <a:gdLst>
                <a:gd name="T0" fmla="*/ 489 w 12924"/>
                <a:gd name="T1" fmla="*/ 0 h 35577"/>
                <a:gd name="T2" fmla="*/ 235 w 12924"/>
                <a:gd name="T3" fmla="*/ 517 h 35577"/>
                <a:gd name="T4" fmla="*/ 7940 w 12924"/>
                <a:gd name="T5" fmla="*/ 10858 h 35577"/>
                <a:gd name="T6" fmla="*/ 9241 w 12924"/>
                <a:gd name="T7" fmla="*/ 18097 h 35577"/>
                <a:gd name="T8" fmla="*/ 9908 w 12924"/>
                <a:gd name="T9" fmla="*/ 26303 h 35577"/>
                <a:gd name="T10" fmla="*/ 12243 w 12924"/>
                <a:gd name="T11" fmla="*/ 35409 h 35577"/>
                <a:gd name="T12" fmla="*/ 12490 w 12924"/>
                <a:gd name="T13" fmla="*/ 35576 h 35577"/>
                <a:gd name="T14" fmla="*/ 12810 w 12924"/>
                <a:gd name="T15" fmla="*/ 35109 h 35577"/>
                <a:gd name="T16" fmla="*/ 9841 w 12924"/>
                <a:gd name="T17" fmla="*/ 18097 h 35577"/>
                <a:gd name="T18" fmla="*/ 8641 w 12924"/>
                <a:gd name="T19" fmla="*/ 10958 h 35577"/>
                <a:gd name="T20" fmla="*/ 5872 w 12924"/>
                <a:gd name="T21" fmla="*/ 5521 h 35577"/>
                <a:gd name="T22" fmla="*/ 702 w 12924"/>
                <a:gd name="T23" fmla="*/ 84 h 35577"/>
                <a:gd name="T24" fmla="*/ 489 w 12924"/>
                <a:gd name="T25" fmla="*/ 0 h 35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510;p3">
              <a:extLst>
                <a:ext uri="{FF2B5EF4-FFF2-40B4-BE49-F238E27FC236}">
                  <a16:creationId xmlns:a16="http://schemas.microsoft.com/office/drawing/2014/main" xmlns="" id="{A9DD9203-635F-CF12-2EE8-B761C03FA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4285" y="4374694"/>
              <a:ext cx="65277" cy="105990"/>
            </a:xfrm>
            <a:custGeom>
              <a:avLst/>
              <a:gdLst>
                <a:gd name="T0" fmla="*/ 1288 w 2179"/>
                <a:gd name="T1" fmla="*/ 0 h 3538"/>
                <a:gd name="T2" fmla="*/ 77 w 2179"/>
                <a:gd name="T3" fmla="*/ 3037 h 3538"/>
                <a:gd name="T4" fmla="*/ 77 w 2179"/>
                <a:gd name="T5" fmla="*/ 3171 h 3538"/>
                <a:gd name="T6" fmla="*/ 343 w 2179"/>
                <a:gd name="T7" fmla="*/ 3537 h 3538"/>
                <a:gd name="T8" fmla="*/ 511 w 2179"/>
                <a:gd name="T9" fmla="*/ 3471 h 3538"/>
                <a:gd name="T10" fmla="*/ 2078 w 2179"/>
                <a:gd name="T11" fmla="*/ 1403 h 3538"/>
                <a:gd name="T12" fmla="*/ 1344 w 2179"/>
                <a:gd name="T13" fmla="*/ 2 h 3538"/>
                <a:gd name="T14" fmla="*/ 1288 w 2179"/>
                <a:gd name="T15" fmla="*/ 0 h 3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511;p3">
              <a:extLst>
                <a:ext uri="{FF2B5EF4-FFF2-40B4-BE49-F238E27FC236}">
                  <a16:creationId xmlns:a16="http://schemas.microsoft.com/office/drawing/2014/main" xmlns="" id="{8C93A547-1271-A6B5-2D82-CB72E088B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8682" y="4379847"/>
              <a:ext cx="102934" cy="55781"/>
            </a:xfrm>
            <a:custGeom>
              <a:avLst/>
              <a:gdLst>
                <a:gd name="T0" fmla="*/ 1421 w 3436"/>
                <a:gd name="T1" fmla="*/ 1 h 1862"/>
                <a:gd name="T2" fmla="*/ 300 w 3436"/>
                <a:gd name="T3" fmla="*/ 564 h 1862"/>
                <a:gd name="T4" fmla="*/ 1034 w 3436"/>
                <a:gd name="T5" fmla="*/ 1765 h 1862"/>
                <a:gd name="T6" fmla="*/ 1624 w 3436"/>
                <a:gd name="T7" fmla="*/ 1862 h 1862"/>
                <a:gd name="T8" fmla="*/ 3269 w 3436"/>
                <a:gd name="T9" fmla="*/ 1364 h 1862"/>
                <a:gd name="T10" fmla="*/ 3369 w 3436"/>
                <a:gd name="T11" fmla="*/ 997 h 1862"/>
                <a:gd name="T12" fmla="*/ 3303 w 3436"/>
                <a:gd name="T13" fmla="*/ 630 h 1862"/>
                <a:gd name="T14" fmla="*/ 1421 w 3436"/>
                <a:gd name="T15" fmla="*/ 1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512;p3">
              <a:extLst>
                <a:ext uri="{FF2B5EF4-FFF2-40B4-BE49-F238E27FC236}">
                  <a16:creationId xmlns:a16="http://schemas.microsoft.com/office/drawing/2014/main" xmlns="" id="{F78C7FE2-AF3C-983C-9758-9B9AD5486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634" y="4243550"/>
              <a:ext cx="61982" cy="103204"/>
            </a:xfrm>
            <a:custGeom>
              <a:avLst/>
              <a:gdLst>
                <a:gd name="T0" fmla="*/ 1049 w 2069"/>
                <a:gd name="T1" fmla="*/ 0 h 3445"/>
                <a:gd name="T2" fmla="*/ 167 w 2069"/>
                <a:gd name="T3" fmla="*/ 1078 h 3445"/>
                <a:gd name="T4" fmla="*/ 468 w 2069"/>
                <a:gd name="T5" fmla="*/ 3179 h 3445"/>
                <a:gd name="T6" fmla="*/ 701 w 2069"/>
                <a:gd name="T7" fmla="*/ 3312 h 3445"/>
                <a:gd name="T8" fmla="*/ 892 w 2069"/>
                <a:gd name="T9" fmla="*/ 3445 h 3445"/>
                <a:gd name="T10" fmla="*/ 1068 w 2069"/>
                <a:gd name="T11" fmla="*/ 3346 h 3445"/>
                <a:gd name="T12" fmla="*/ 2002 w 2069"/>
                <a:gd name="T13" fmla="*/ 1278 h 3445"/>
                <a:gd name="T14" fmla="*/ 1168 w 2069"/>
                <a:gd name="T15" fmla="*/ 10 h 3445"/>
                <a:gd name="T16" fmla="*/ 1049 w 2069"/>
                <a:gd name="T17" fmla="*/ 0 h 3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" name="Google Shape;513;p3">
              <a:extLst>
                <a:ext uri="{FF2B5EF4-FFF2-40B4-BE49-F238E27FC236}">
                  <a16:creationId xmlns:a16="http://schemas.microsoft.com/office/drawing/2014/main" xmlns="" id="{48C50F9A-4A9E-F422-2D42-11D789B96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4723" y="4267424"/>
              <a:ext cx="95984" cy="57548"/>
            </a:xfrm>
            <a:custGeom>
              <a:avLst/>
              <a:gdLst>
                <a:gd name="T0" fmla="*/ 2084 w 3204"/>
                <a:gd name="T1" fmla="*/ 0 h 1921"/>
                <a:gd name="T2" fmla="*/ 1468 w 3204"/>
                <a:gd name="T3" fmla="*/ 47 h 1921"/>
                <a:gd name="T4" fmla="*/ 201 w 3204"/>
                <a:gd name="T5" fmla="*/ 881 h 1921"/>
                <a:gd name="T6" fmla="*/ 1235 w 3204"/>
                <a:gd name="T7" fmla="*/ 1915 h 1921"/>
                <a:gd name="T8" fmla="*/ 1349 w 3204"/>
                <a:gd name="T9" fmla="*/ 1920 h 1921"/>
                <a:gd name="T10" fmla="*/ 3103 w 3204"/>
                <a:gd name="T11" fmla="*/ 948 h 1921"/>
                <a:gd name="T12" fmla="*/ 3103 w 3204"/>
                <a:gd name="T13" fmla="*/ 581 h 1921"/>
                <a:gd name="T14" fmla="*/ 3003 w 3204"/>
                <a:gd name="T15" fmla="*/ 214 h 1921"/>
                <a:gd name="T16" fmla="*/ 2084 w 3204"/>
                <a:gd name="T17" fmla="*/ 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" name="Google Shape;514;p3">
              <a:extLst>
                <a:ext uri="{FF2B5EF4-FFF2-40B4-BE49-F238E27FC236}">
                  <a16:creationId xmlns:a16="http://schemas.microsoft.com/office/drawing/2014/main" xmlns="" id="{F8F235DD-638B-918C-D7AB-FE7B1BF7A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830" y="4133733"/>
              <a:ext cx="43888" cy="88135"/>
            </a:xfrm>
            <a:custGeom>
              <a:avLst/>
              <a:gdLst>
                <a:gd name="T0" fmla="*/ 669 w 1465"/>
                <a:gd name="T1" fmla="*/ 1 h 2942"/>
                <a:gd name="T2" fmla="*/ 30 w 1465"/>
                <a:gd name="T3" fmla="*/ 1108 h 2942"/>
                <a:gd name="T4" fmla="*/ 497 w 1465"/>
                <a:gd name="T5" fmla="*/ 2442 h 2942"/>
                <a:gd name="T6" fmla="*/ 530 w 1465"/>
                <a:gd name="T7" fmla="*/ 2575 h 2942"/>
                <a:gd name="T8" fmla="*/ 792 w 1465"/>
                <a:gd name="T9" fmla="*/ 2942 h 2942"/>
                <a:gd name="T10" fmla="*/ 964 w 1465"/>
                <a:gd name="T11" fmla="*/ 2876 h 2942"/>
                <a:gd name="T12" fmla="*/ 1464 w 1465"/>
                <a:gd name="T13" fmla="*/ 1308 h 2942"/>
                <a:gd name="T14" fmla="*/ 864 w 1465"/>
                <a:gd name="T15" fmla="*/ 40 h 2942"/>
                <a:gd name="T16" fmla="*/ 669 w 1465"/>
                <a:gd name="T17" fmla="*/ 1 h 2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515;p3">
              <a:extLst>
                <a:ext uri="{FF2B5EF4-FFF2-40B4-BE49-F238E27FC236}">
                  <a16:creationId xmlns:a16="http://schemas.microsoft.com/office/drawing/2014/main" xmlns="" id="{E06F4ED3-F726-809D-C908-0BD1EDCF4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768" y="4184328"/>
              <a:ext cx="81994" cy="56021"/>
            </a:xfrm>
            <a:custGeom>
              <a:avLst/>
              <a:gdLst>
                <a:gd name="T0" fmla="*/ 1780 w 2737"/>
                <a:gd name="T1" fmla="*/ 1 h 1870"/>
                <a:gd name="T2" fmla="*/ 1 w 2737"/>
                <a:gd name="T3" fmla="*/ 1253 h 1870"/>
                <a:gd name="T4" fmla="*/ 804 w 2737"/>
                <a:gd name="T5" fmla="*/ 1870 h 1870"/>
                <a:gd name="T6" fmla="*/ 1002 w 2737"/>
                <a:gd name="T7" fmla="*/ 1854 h 1870"/>
                <a:gd name="T8" fmla="*/ 2536 w 2737"/>
                <a:gd name="T9" fmla="*/ 553 h 1870"/>
                <a:gd name="T10" fmla="*/ 2536 w 2737"/>
                <a:gd name="T11" fmla="*/ 152 h 1870"/>
                <a:gd name="T12" fmla="*/ 1780 w 2737"/>
                <a:gd name="T13" fmla="*/ 1 h 1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516;p3">
              <a:extLst>
                <a:ext uri="{FF2B5EF4-FFF2-40B4-BE49-F238E27FC236}">
                  <a16:creationId xmlns:a16="http://schemas.microsoft.com/office/drawing/2014/main" xmlns="" id="{2726A608-58EA-F677-3BE0-06D87E566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797" y="4088320"/>
              <a:ext cx="73995" cy="73606"/>
            </a:xfrm>
            <a:custGeom>
              <a:avLst/>
              <a:gdLst>
                <a:gd name="T0" fmla="*/ 798 w 2470"/>
                <a:gd name="T1" fmla="*/ 0 h 2457"/>
                <a:gd name="T2" fmla="*/ 568 w 2470"/>
                <a:gd name="T3" fmla="*/ 55 h 2457"/>
                <a:gd name="T4" fmla="*/ 534 w 2470"/>
                <a:gd name="T5" fmla="*/ 1489 h 2457"/>
                <a:gd name="T6" fmla="*/ 2035 w 2470"/>
                <a:gd name="T7" fmla="*/ 2390 h 2457"/>
                <a:gd name="T8" fmla="*/ 2222 w 2470"/>
                <a:gd name="T9" fmla="*/ 2457 h 2457"/>
                <a:gd name="T10" fmla="*/ 2469 w 2470"/>
                <a:gd name="T11" fmla="*/ 2190 h 2457"/>
                <a:gd name="T12" fmla="*/ 1802 w 2470"/>
                <a:gd name="T13" fmla="*/ 722 h 2457"/>
                <a:gd name="T14" fmla="*/ 798 w 2470"/>
                <a:gd name="T15" fmla="*/ 0 h 2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" name="Google Shape;517;p3">
              <a:extLst>
                <a:ext uri="{FF2B5EF4-FFF2-40B4-BE49-F238E27FC236}">
                  <a16:creationId xmlns:a16="http://schemas.microsoft.com/office/drawing/2014/main" xmlns="" id="{D63902FF-BB8E-F8A2-ED9A-5F09F323796E}"/>
                </a:ext>
              </a:extLst>
            </p:cNvPr>
            <p:cNvSpPr/>
            <p:nvPr/>
          </p:nvSpPr>
          <p:spPr>
            <a:xfrm>
              <a:off x="2922866" y="4298448"/>
              <a:ext cx="651396" cy="1047303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449" name="Google Shape;518;p3">
              <a:extLst>
                <a:ext uri="{FF2B5EF4-FFF2-40B4-BE49-F238E27FC236}">
                  <a16:creationId xmlns:a16="http://schemas.microsoft.com/office/drawing/2014/main" xmlns="" id="{C9914A5B-5268-E8A2-8269-38E2F04DA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239" y="4374065"/>
              <a:ext cx="577850" cy="1059986"/>
            </a:xfrm>
            <a:custGeom>
              <a:avLst/>
              <a:gdLst>
                <a:gd name="T0" fmla="*/ 18746 w 19289"/>
                <a:gd name="T1" fmla="*/ 0 h 35383"/>
                <a:gd name="T2" fmla="*/ 18429 w 19289"/>
                <a:gd name="T3" fmla="*/ 223 h 35383"/>
                <a:gd name="T4" fmla="*/ 11524 w 19289"/>
                <a:gd name="T5" fmla="*/ 15601 h 35383"/>
                <a:gd name="T6" fmla="*/ 8522 w 19289"/>
                <a:gd name="T7" fmla="*/ 23506 h 35383"/>
                <a:gd name="T8" fmla="*/ 5486 w 19289"/>
                <a:gd name="T9" fmla="*/ 29377 h 35383"/>
                <a:gd name="T10" fmla="*/ 316 w 19289"/>
                <a:gd name="T11" fmla="*/ 34681 h 35383"/>
                <a:gd name="T12" fmla="*/ 645 w 19289"/>
                <a:gd name="T13" fmla="*/ 35383 h 35383"/>
                <a:gd name="T14" fmla="*/ 916 w 19289"/>
                <a:gd name="T15" fmla="*/ 35281 h 35383"/>
                <a:gd name="T16" fmla="*/ 8789 w 19289"/>
                <a:gd name="T17" fmla="*/ 25141 h 35383"/>
                <a:gd name="T18" fmla="*/ 11724 w 19289"/>
                <a:gd name="T19" fmla="*/ 17335 h 35383"/>
                <a:gd name="T20" fmla="*/ 15060 w 19289"/>
                <a:gd name="T21" fmla="*/ 9396 h 35383"/>
                <a:gd name="T22" fmla="*/ 19129 w 19289"/>
                <a:gd name="T23" fmla="*/ 623 h 35383"/>
                <a:gd name="T24" fmla="*/ 18746 w 19289"/>
                <a:gd name="T25" fmla="*/ 0 h 35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" name="Google Shape;519;p3">
              <a:extLst>
                <a:ext uri="{FF2B5EF4-FFF2-40B4-BE49-F238E27FC236}">
                  <a16:creationId xmlns:a16="http://schemas.microsoft.com/office/drawing/2014/main" xmlns="" id="{48B781DB-69F3-2E45-BF90-2AF131FF1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4736" y="4462763"/>
              <a:ext cx="202153" cy="167133"/>
            </a:xfrm>
            <a:custGeom>
              <a:avLst/>
              <a:gdLst>
                <a:gd name="T0" fmla="*/ 521 w 6748"/>
                <a:gd name="T1" fmla="*/ 0 h 5579"/>
                <a:gd name="T2" fmla="*/ 122 w 6748"/>
                <a:gd name="T3" fmla="*/ 498 h 5579"/>
                <a:gd name="T4" fmla="*/ 1657 w 6748"/>
                <a:gd name="T5" fmla="*/ 5268 h 5579"/>
                <a:gd name="T6" fmla="*/ 2058 w 6748"/>
                <a:gd name="T7" fmla="*/ 5578 h 5579"/>
                <a:gd name="T8" fmla="*/ 2257 w 6748"/>
                <a:gd name="T9" fmla="*/ 5535 h 5579"/>
                <a:gd name="T10" fmla="*/ 6293 w 6748"/>
                <a:gd name="T11" fmla="*/ 3733 h 5579"/>
                <a:gd name="T12" fmla="*/ 6200 w 6748"/>
                <a:gd name="T13" fmla="*/ 2910 h 5579"/>
                <a:gd name="T14" fmla="*/ 6060 w 6748"/>
                <a:gd name="T15" fmla="*/ 2933 h 5579"/>
                <a:gd name="T16" fmla="*/ 2369 w 6748"/>
                <a:gd name="T17" fmla="*/ 4549 h 5579"/>
                <a:gd name="T18" fmla="*/ 2369 w 6748"/>
                <a:gd name="T19" fmla="*/ 4549 h 5579"/>
                <a:gd name="T20" fmla="*/ 923 w 6748"/>
                <a:gd name="T21" fmla="*/ 264 h 5579"/>
                <a:gd name="T22" fmla="*/ 521 w 6748"/>
                <a:gd name="T23" fmla="*/ 0 h 5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" name="Google Shape;520;p3">
              <a:extLst>
                <a:ext uri="{FF2B5EF4-FFF2-40B4-BE49-F238E27FC236}">
                  <a16:creationId xmlns:a16="http://schemas.microsoft.com/office/drawing/2014/main" xmlns="" id="{1405E271-E954-1E03-0229-2DBE90121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452" y="4556973"/>
              <a:ext cx="280732" cy="217192"/>
            </a:xfrm>
            <a:custGeom>
              <a:avLst/>
              <a:gdLst>
                <a:gd name="T0" fmla="*/ 515 w 9371"/>
                <a:gd name="T1" fmla="*/ 0 h 7250"/>
                <a:gd name="T2" fmla="*/ 100 w 9371"/>
                <a:gd name="T3" fmla="*/ 522 h 7250"/>
                <a:gd name="T4" fmla="*/ 2235 w 9371"/>
                <a:gd name="T5" fmla="*/ 6826 h 7250"/>
                <a:gd name="T6" fmla="*/ 2669 w 9371"/>
                <a:gd name="T7" fmla="*/ 7226 h 7250"/>
                <a:gd name="T8" fmla="*/ 3192 w 9371"/>
                <a:gd name="T9" fmla="*/ 7250 h 7250"/>
                <a:gd name="T10" fmla="*/ 8973 w 9371"/>
                <a:gd name="T11" fmla="*/ 5225 h 7250"/>
                <a:gd name="T12" fmla="*/ 8745 w 9371"/>
                <a:gd name="T13" fmla="*/ 4434 h 7250"/>
                <a:gd name="T14" fmla="*/ 8540 w 9371"/>
                <a:gd name="T15" fmla="*/ 4491 h 7250"/>
                <a:gd name="T16" fmla="*/ 3174 w 9371"/>
                <a:gd name="T17" fmla="*/ 6416 h 7250"/>
                <a:gd name="T18" fmla="*/ 3016 w 9371"/>
                <a:gd name="T19" fmla="*/ 6414 h 7250"/>
                <a:gd name="T20" fmla="*/ 3016 w 9371"/>
                <a:gd name="T21" fmla="*/ 6414 h 7250"/>
                <a:gd name="T22" fmla="*/ 901 w 9371"/>
                <a:gd name="T23" fmla="*/ 288 h 7250"/>
                <a:gd name="T24" fmla="*/ 515 w 9371"/>
                <a:gd name="T25" fmla="*/ 0 h 7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5" name="Google Shape;521;p3">
              <a:extLst>
                <a:ext uri="{FF2B5EF4-FFF2-40B4-BE49-F238E27FC236}">
                  <a16:creationId xmlns:a16="http://schemas.microsoft.com/office/drawing/2014/main" xmlns="" id="{234E727F-CD8B-3B87-6718-AD8084226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9528" y="4660889"/>
              <a:ext cx="387830" cy="265723"/>
            </a:xfrm>
            <a:custGeom>
              <a:avLst/>
              <a:gdLst>
                <a:gd name="T0" fmla="*/ 515 w 12946"/>
                <a:gd name="T1" fmla="*/ 1 h 8870"/>
                <a:gd name="T2" fmla="*/ 100 w 12946"/>
                <a:gd name="T3" fmla="*/ 522 h 8870"/>
                <a:gd name="T4" fmla="*/ 3403 w 12946"/>
                <a:gd name="T5" fmla="*/ 8661 h 8870"/>
                <a:gd name="T6" fmla="*/ 3782 w 12946"/>
                <a:gd name="T7" fmla="*/ 8869 h 8870"/>
                <a:gd name="T8" fmla="*/ 3870 w 12946"/>
                <a:gd name="T9" fmla="*/ 8861 h 8870"/>
                <a:gd name="T10" fmla="*/ 12443 w 12946"/>
                <a:gd name="T11" fmla="*/ 6559 h 8870"/>
                <a:gd name="T12" fmla="*/ 12333 w 12946"/>
                <a:gd name="T13" fmla="*/ 5750 h 8870"/>
                <a:gd name="T14" fmla="*/ 12242 w 12946"/>
                <a:gd name="T15" fmla="*/ 5759 h 8870"/>
                <a:gd name="T16" fmla="*/ 3966 w 12946"/>
                <a:gd name="T17" fmla="*/ 7971 h 8870"/>
                <a:gd name="T18" fmla="*/ 3966 w 12946"/>
                <a:gd name="T19" fmla="*/ 7971 h 8870"/>
                <a:gd name="T20" fmla="*/ 901 w 12946"/>
                <a:gd name="T21" fmla="*/ 288 h 8870"/>
                <a:gd name="T22" fmla="*/ 515 w 12946"/>
                <a:gd name="T23" fmla="*/ 1 h 8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6" name="Google Shape;522;p3">
              <a:extLst>
                <a:ext uri="{FF2B5EF4-FFF2-40B4-BE49-F238E27FC236}">
                  <a16:creationId xmlns:a16="http://schemas.microsoft.com/office/drawing/2014/main" xmlns="" id="{647E54DF-86B6-F0E6-5B5F-6F165A663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0985" y="4859733"/>
              <a:ext cx="447385" cy="249276"/>
            </a:xfrm>
            <a:custGeom>
              <a:avLst/>
              <a:gdLst>
                <a:gd name="T0" fmla="*/ 511 w 14934"/>
                <a:gd name="T1" fmla="*/ 1 h 8321"/>
                <a:gd name="T2" fmla="*/ 121 w 14934"/>
                <a:gd name="T3" fmla="*/ 522 h 8321"/>
                <a:gd name="T4" fmla="*/ 3690 w 14934"/>
                <a:gd name="T5" fmla="*/ 8027 h 8321"/>
                <a:gd name="T6" fmla="*/ 4097 w 14934"/>
                <a:gd name="T7" fmla="*/ 8321 h 8321"/>
                <a:gd name="T8" fmla="*/ 4224 w 14934"/>
                <a:gd name="T9" fmla="*/ 8294 h 8321"/>
                <a:gd name="T10" fmla="*/ 14431 w 14934"/>
                <a:gd name="T11" fmla="*/ 4291 h 8321"/>
                <a:gd name="T12" fmla="*/ 14288 w 14934"/>
                <a:gd name="T13" fmla="*/ 3482 h 8321"/>
                <a:gd name="T14" fmla="*/ 14197 w 14934"/>
                <a:gd name="T15" fmla="*/ 3491 h 8321"/>
                <a:gd name="T16" fmla="*/ 4322 w 14934"/>
                <a:gd name="T17" fmla="*/ 7361 h 8321"/>
                <a:gd name="T18" fmla="*/ 4322 w 14934"/>
                <a:gd name="T19" fmla="*/ 7361 h 8321"/>
                <a:gd name="T20" fmla="*/ 921 w 14934"/>
                <a:gd name="T21" fmla="*/ 288 h 8321"/>
                <a:gd name="T22" fmla="*/ 511 w 14934"/>
                <a:gd name="T23" fmla="*/ 1 h 8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" name="Google Shape;523;p3">
              <a:extLst>
                <a:ext uri="{FF2B5EF4-FFF2-40B4-BE49-F238E27FC236}">
                  <a16:creationId xmlns:a16="http://schemas.microsoft.com/office/drawing/2014/main" xmlns="" id="{9D6DA16E-8EA5-D8A5-7F47-359450147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1125" y="5077958"/>
              <a:ext cx="279653" cy="177648"/>
            </a:xfrm>
            <a:custGeom>
              <a:avLst/>
              <a:gdLst>
                <a:gd name="T0" fmla="*/ 561 w 9335"/>
                <a:gd name="T1" fmla="*/ 0 h 5930"/>
                <a:gd name="T2" fmla="*/ 183 w 9335"/>
                <a:gd name="T3" fmla="*/ 609 h 5930"/>
                <a:gd name="T4" fmla="*/ 1851 w 9335"/>
                <a:gd name="T5" fmla="*/ 5612 h 5930"/>
                <a:gd name="T6" fmla="*/ 2264 w 9335"/>
                <a:gd name="T7" fmla="*/ 5930 h 5930"/>
                <a:gd name="T8" fmla="*/ 2385 w 9335"/>
                <a:gd name="T9" fmla="*/ 5913 h 5930"/>
                <a:gd name="T10" fmla="*/ 8889 w 9335"/>
                <a:gd name="T11" fmla="*/ 2977 h 5930"/>
                <a:gd name="T12" fmla="*/ 8842 w 9335"/>
                <a:gd name="T13" fmla="*/ 2145 h 5930"/>
                <a:gd name="T14" fmla="*/ 8689 w 9335"/>
                <a:gd name="T15" fmla="*/ 2177 h 5930"/>
                <a:gd name="T16" fmla="*/ 2540 w 9335"/>
                <a:gd name="T17" fmla="*/ 4975 h 5930"/>
                <a:gd name="T18" fmla="*/ 2540 w 9335"/>
                <a:gd name="T19" fmla="*/ 4975 h 5930"/>
                <a:gd name="T20" fmla="*/ 884 w 9335"/>
                <a:gd name="T21" fmla="*/ 209 h 5930"/>
                <a:gd name="T22" fmla="*/ 561 w 9335"/>
                <a:gd name="T23" fmla="*/ 0 h 5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" name="Google Shape;524;p3">
              <a:extLst>
                <a:ext uri="{FF2B5EF4-FFF2-40B4-BE49-F238E27FC236}">
                  <a16:creationId xmlns:a16="http://schemas.microsoft.com/office/drawing/2014/main" xmlns="" id="{CA456FA5-7D98-A072-B12C-BA9C091FF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562" y="4761449"/>
              <a:ext cx="31995" cy="25015"/>
            </a:xfrm>
            <a:custGeom>
              <a:avLst/>
              <a:gdLst>
                <a:gd name="T0" fmla="*/ 534 w 1068"/>
                <a:gd name="T1" fmla="*/ 0 h 835"/>
                <a:gd name="T2" fmla="*/ 534 w 1068"/>
                <a:gd name="T3" fmla="*/ 834 h 835"/>
                <a:gd name="T4" fmla="*/ 534 w 1068"/>
                <a:gd name="T5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9" name="Google Shape;525;p3">
              <a:extLst>
                <a:ext uri="{FF2B5EF4-FFF2-40B4-BE49-F238E27FC236}">
                  <a16:creationId xmlns:a16="http://schemas.microsoft.com/office/drawing/2014/main" xmlns="" id="{E6B2B702-4F14-FF43-8BB9-DE33148CF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604" y="4794400"/>
              <a:ext cx="31006" cy="25015"/>
            </a:xfrm>
            <a:custGeom>
              <a:avLst/>
              <a:gdLst>
                <a:gd name="T0" fmla="*/ 500 w 1035"/>
                <a:gd name="T1" fmla="*/ 1 h 835"/>
                <a:gd name="T2" fmla="*/ 500 w 1035"/>
                <a:gd name="T3" fmla="*/ 835 h 835"/>
                <a:gd name="T4" fmla="*/ 500 w 1035"/>
                <a:gd name="T5" fmla="*/ 1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0" name="Google Shape;526;p3">
              <a:extLst>
                <a:ext uri="{FF2B5EF4-FFF2-40B4-BE49-F238E27FC236}">
                  <a16:creationId xmlns:a16="http://schemas.microsoft.com/office/drawing/2014/main" xmlns="" id="{D1B38D01-D90D-C58B-EAF4-4ACD942E9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615" y="4735448"/>
              <a:ext cx="31995" cy="25015"/>
            </a:xfrm>
            <a:custGeom>
              <a:avLst/>
              <a:gdLst>
                <a:gd name="T0" fmla="*/ 534 w 1068"/>
                <a:gd name="T1" fmla="*/ 1 h 835"/>
                <a:gd name="T2" fmla="*/ 534 w 1068"/>
                <a:gd name="T3" fmla="*/ 835 h 835"/>
                <a:gd name="T4" fmla="*/ 534 w 1068"/>
                <a:gd name="T5" fmla="*/ 1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1" name="Google Shape;527;p3">
              <a:extLst>
                <a:ext uri="{FF2B5EF4-FFF2-40B4-BE49-F238E27FC236}">
                  <a16:creationId xmlns:a16="http://schemas.microsoft.com/office/drawing/2014/main" xmlns="" id="{94C722CA-6DC0-EF97-0AF0-4EB32BD27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2306" y="4911316"/>
              <a:ext cx="31006" cy="25015"/>
            </a:xfrm>
            <a:custGeom>
              <a:avLst/>
              <a:gdLst>
                <a:gd name="T0" fmla="*/ 534 w 1035"/>
                <a:gd name="T1" fmla="*/ 1 h 835"/>
                <a:gd name="T2" fmla="*/ 534 w 1035"/>
                <a:gd name="T3" fmla="*/ 835 h 835"/>
                <a:gd name="T4" fmla="*/ 534 w 1035"/>
                <a:gd name="T5" fmla="*/ 1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2" name="Google Shape;528;p3">
              <a:extLst>
                <a:ext uri="{FF2B5EF4-FFF2-40B4-BE49-F238E27FC236}">
                  <a16:creationId xmlns:a16="http://schemas.microsoft.com/office/drawing/2014/main" xmlns="" id="{B92247B5-B36D-873F-7B12-B24CF386A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334" y="4941301"/>
              <a:ext cx="31006" cy="24026"/>
            </a:xfrm>
            <a:custGeom>
              <a:avLst/>
              <a:gdLst>
                <a:gd name="T0" fmla="*/ 501 w 1035"/>
                <a:gd name="T1" fmla="*/ 0 h 802"/>
                <a:gd name="T2" fmla="*/ 501 w 1035"/>
                <a:gd name="T3" fmla="*/ 801 h 802"/>
                <a:gd name="T4" fmla="*/ 501 w 1035"/>
                <a:gd name="T5" fmla="*/ 0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3" name="Google Shape;529;p3">
              <a:extLst>
                <a:ext uri="{FF2B5EF4-FFF2-40B4-BE49-F238E27FC236}">
                  <a16:creationId xmlns:a16="http://schemas.microsoft.com/office/drawing/2014/main" xmlns="" id="{4C9533AB-A53F-1B8B-AA64-63D1D2EFD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410" y="5198109"/>
              <a:ext cx="31006" cy="25015"/>
            </a:xfrm>
            <a:custGeom>
              <a:avLst/>
              <a:gdLst>
                <a:gd name="T0" fmla="*/ 535 w 1035"/>
                <a:gd name="T1" fmla="*/ 0 h 835"/>
                <a:gd name="T2" fmla="*/ 535 w 1035"/>
                <a:gd name="T3" fmla="*/ 834 h 835"/>
                <a:gd name="T4" fmla="*/ 535 w 1035"/>
                <a:gd name="T5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4" name="Google Shape;530;p3">
              <a:extLst>
                <a:ext uri="{FF2B5EF4-FFF2-40B4-BE49-F238E27FC236}">
                  <a16:creationId xmlns:a16="http://schemas.microsoft.com/office/drawing/2014/main" xmlns="" id="{A06BB6FE-B5D0-4790-FDE2-FA36F560F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442" y="5231090"/>
              <a:ext cx="31006" cy="23996"/>
            </a:xfrm>
            <a:custGeom>
              <a:avLst/>
              <a:gdLst>
                <a:gd name="T0" fmla="*/ 501 w 1035"/>
                <a:gd name="T1" fmla="*/ 0 h 801"/>
                <a:gd name="T2" fmla="*/ 501 w 1035"/>
                <a:gd name="T3" fmla="*/ 801 h 801"/>
                <a:gd name="T4" fmla="*/ 501 w 1035"/>
                <a:gd name="T5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5" name="Google Shape;531;p3">
              <a:extLst>
                <a:ext uri="{FF2B5EF4-FFF2-40B4-BE49-F238E27FC236}">
                  <a16:creationId xmlns:a16="http://schemas.microsoft.com/office/drawing/2014/main" xmlns="" id="{AE7D02C8-0C84-1D1D-1EC7-128EDEF27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463" y="4713490"/>
              <a:ext cx="31006" cy="23996"/>
            </a:xfrm>
            <a:custGeom>
              <a:avLst/>
              <a:gdLst>
                <a:gd name="T0" fmla="*/ 534 w 1035"/>
                <a:gd name="T1" fmla="*/ 0 h 801"/>
                <a:gd name="T2" fmla="*/ 534 w 1035"/>
                <a:gd name="T3" fmla="*/ 801 h 801"/>
                <a:gd name="T4" fmla="*/ 534 w 1035"/>
                <a:gd name="T5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6" name="Google Shape;532;p3">
              <a:extLst>
                <a:ext uri="{FF2B5EF4-FFF2-40B4-BE49-F238E27FC236}">
                  <a16:creationId xmlns:a16="http://schemas.microsoft.com/office/drawing/2014/main" xmlns="" id="{78E34F09-C7BC-5162-4418-F8F51F9FD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487" y="4654508"/>
              <a:ext cx="31995" cy="24026"/>
            </a:xfrm>
            <a:custGeom>
              <a:avLst/>
              <a:gdLst>
                <a:gd name="T0" fmla="*/ 534 w 1068"/>
                <a:gd name="T1" fmla="*/ 1 h 802"/>
                <a:gd name="T2" fmla="*/ 534 w 1068"/>
                <a:gd name="T3" fmla="*/ 802 h 802"/>
                <a:gd name="T4" fmla="*/ 534 w 1068"/>
                <a:gd name="T5" fmla="*/ 1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7" name="Google Shape;533;p3">
              <a:extLst>
                <a:ext uri="{FF2B5EF4-FFF2-40B4-BE49-F238E27FC236}">
                  <a16:creationId xmlns:a16="http://schemas.microsoft.com/office/drawing/2014/main" xmlns="" id="{E9CCB613-19BD-4AA2-555D-92F716829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254" y="4608556"/>
              <a:ext cx="31006" cy="25015"/>
            </a:xfrm>
            <a:custGeom>
              <a:avLst/>
              <a:gdLst>
                <a:gd name="T0" fmla="*/ 534 w 1035"/>
                <a:gd name="T1" fmla="*/ 1 h 835"/>
                <a:gd name="T2" fmla="*/ 534 w 1035"/>
                <a:gd name="T3" fmla="*/ 834 h 835"/>
                <a:gd name="T4" fmla="*/ 534 w 1035"/>
                <a:gd name="T5" fmla="*/ 1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8" name="Google Shape;534;p3">
              <a:extLst>
                <a:ext uri="{FF2B5EF4-FFF2-40B4-BE49-F238E27FC236}">
                  <a16:creationId xmlns:a16="http://schemas.microsoft.com/office/drawing/2014/main" xmlns="" id="{033AB645-AC9C-B64D-4752-537EE33FC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307" y="4644533"/>
              <a:ext cx="31006" cy="25015"/>
            </a:xfrm>
            <a:custGeom>
              <a:avLst/>
              <a:gdLst>
                <a:gd name="T0" fmla="*/ 534 w 1035"/>
                <a:gd name="T1" fmla="*/ 0 h 835"/>
                <a:gd name="T2" fmla="*/ 534 w 1035"/>
                <a:gd name="T3" fmla="*/ 834 h 835"/>
                <a:gd name="T4" fmla="*/ 534 w 1035"/>
                <a:gd name="T5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9" name="Google Shape;535;p3">
              <a:extLst>
                <a:ext uri="{FF2B5EF4-FFF2-40B4-BE49-F238E27FC236}">
                  <a16:creationId xmlns:a16="http://schemas.microsoft.com/office/drawing/2014/main" xmlns="" id="{ACE7959C-5619-CEE4-D9BE-93D59EEDA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355" y="4432688"/>
              <a:ext cx="31995" cy="25015"/>
            </a:xfrm>
            <a:custGeom>
              <a:avLst/>
              <a:gdLst>
                <a:gd name="T0" fmla="*/ 534 w 1068"/>
                <a:gd name="T1" fmla="*/ 1 h 835"/>
                <a:gd name="T2" fmla="*/ 534 w 1068"/>
                <a:gd name="T3" fmla="*/ 835 h 835"/>
                <a:gd name="T4" fmla="*/ 534 w 1068"/>
                <a:gd name="T5" fmla="*/ 1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0" name="Google Shape;536;p3">
              <a:extLst>
                <a:ext uri="{FF2B5EF4-FFF2-40B4-BE49-F238E27FC236}">
                  <a16:creationId xmlns:a16="http://schemas.microsoft.com/office/drawing/2014/main" xmlns="" id="{FEDCAE48-9E7F-A7B7-3115-51D298762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9305" y="4380745"/>
              <a:ext cx="31006" cy="24985"/>
            </a:xfrm>
            <a:custGeom>
              <a:avLst/>
              <a:gdLst>
                <a:gd name="T0" fmla="*/ 535 w 1035"/>
                <a:gd name="T1" fmla="*/ 0 h 834"/>
                <a:gd name="T2" fmla="*/ 535 w 1035"/>
                <a:gd name="T3" fmla="*/ 834 h 834"/>
                <a:gd name="T4" fmla="*/ 535 w 1035"/>
                <a:gd name="T5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1" name="Google Shape;537;p3">
              <a:extLst>
                <a:ext uri="{FF2B5EF4-FFF2-40B4-BE49-F238E27FC236}">
                  <a16:creationId xmlns:a16="http://schemas.microsoft.com/office/drawing/2014/main" xmlns="" id="{F08BF65D-F056-1F61-718B-DA786A723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8158" y="4324070"/>
              <a:ext cx="815743" cy="1023678"/>
            </a:xfrm>
            <a:custGeom>
              <a:avLst/>
              <a:gdLst>
                <a:gd name="T0" fmla="*/ 3505 w 27230"/>
                <a:gd name="T1" fmla="*/ 0 h 34171"/>
                <a:gd name="T2" fmla="*/ 334 w 27230"/>
                <a:gd name="T3" fmla="*/ 4961 h 34171"/>
                <a:gd name="T4" fmla="*/ 100 w 27230"/>
                <a:gd name="T5" fmla="*/ 11833 h 34171"/>
                <a:gd name="T6" fmla="*/ 5137 w 27230"/>
                <a:gd name="T7" fmla="*/ 14868 h 34171"/>
                <a:gd name="T8" fmla="*/ 1968 w 27230"/>
                <a:gd name="T9" fmla="*/ 16636 h 34171"/>
                <a:gd name="T10" fmla="*/ 334 w 27230"/>
                <a:gd name="T11" fmla="*/ 18938 h 34171"/>
                <a:gd name="T12" fmla="*/ 801 w 27230"/>
                <a:gd name="T13" fmla="*/ 23141 h 34171"/>
                <a:gd name="T14" fmla="*/ 3774 w 27230"/>
                <a:gd name="T15" fmla="*/ 26170 h 34171"/>
                <a:gd name="T16" fmla="*/ 6405 w 27230"/>
                <a:gd name="T17" fmla="*/ 25709 h 34171"/>
                <a:gd name="T18" fmla="*/ 8983 w 27230"/>
                <a:gd name="T19" fmla="*/ 25036 h 34171"/>
                <a:gd name="T20" fmla="*/ 9907 w 27230"/>
                <a:gd name="T21" fmla="*/ 25376 h 34171"/>
                <a:gd name="T22" fmla="*/ 7339 w 27230"/>
                <a:gd name="T23" fmla="*/ 27811 h 34171"/>
                <a:gd name="T24" fmla="*/ 5471 w 27230"/>
                <a:gd name="T25" fmla="*/ 30713 h 34171"/>
                <a:gd name="T26" fmla="*/ 10141 w 27230"/>
                <a:gd name="T27" fmla="*/ 32014 h 34171"/>
                <a:gd name="T28" fmla="*/ 19970 w 27230"/>
                <a:gd name="T29" fmla="*/ 34171 h 34171"/>
                <a:gd name="T30" fmla="*/ 20515 w 27230"/>
                <a:gd name="T31" fmla="*/ 34148 h 34171"/>
                <a:gd name="T32" fmla="*/ 25185 w 27230"/>
                <a:gd name="T33" fmla="*/ 21506 h 34171"/>
                <a:gd name="T34" fmla="*/ 25746 w 27230"/>
                <a:gd name="T35" fmla="*/ 16408 h 34171"/>
                <a:gd name="T36" fmla="*/ 25285 w 27230"/>
                <a:gd name="T37" fmla="*/ 16503 h 34171"/>
                <a:gd name="T38" fmla="*/ 20849 w 27230"/>
                <a:gd name="T39" fmla="*/ 20339 h 34171"/>
                <a:gd name="T40" fmla="*/ 23784 w 27230"/>
                <a:gd name="T41" fmla="*/ 13133 h 34171"/>
                <a:gd name="T42" fmla="*/ 17947 w 27230"/>
                <a:gd name="T43" fmla="*/ 5661 h 34171"/>
                <a:gd name="T44" fmla="*/ 17908 w 27230"/>
                <a:gd name="T45" fmla="*/ 5660 h 34171"/>
                <a:gd name="T46" fmla="*/ 13243 w 27230"/>
                <a:gd name="T47" fmla="*/ 10734 h 34171"/>
                <a:gd name="T48" fmla="*/ 12810 w 27230"/>
                <a:gd name="T49" fmla="*/ 10565 h 34171"/>
                <a:gd name="T50" fmla="*/ 14110 w 27230"/>
                <a:gd name="T51" fmla="*/ 3560 h 34171"/>
                <a:gd name="T52" fmla="*/ 4303 w 27230"/>
                <a:gd name="T53" fmla="*/ 57 h 34171"/>
                <a:gd name="T54" fmla="*/ 3505 w 27230"/>
                <a:gd name="T55" fmla="*/ 0 h 34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2" name="Google Shape;538;p3">
              <a:extLst>
                <a:ext uri="{FF2B5EF4-FFF2-40B4-BE49-F238E27FC236}">
                  <a16:creationId xmlns:a16="http://schemas.microsoft.com/office/drawing/2014/main" xmlns="" id="{A43336A3-114B-0E6A-8863-9E23AB5E5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866" y="4415554"/>
              <a:ext cx="574675" cy="1048602"/>
            </a:xfrm>
            <a:custGeom>
              <a:avLst/>
              <a:gdLst>
                <a:gd name="T0" fmla="*/ 440 w 19183"/>
                <a:gd name="T1" fmla="*/ 1 h 35003"/>
                <a:gd name="T2" fmla="*/ 142 w 19183"/>
                <a:gd name="T3" fmla="*/ 473 h 35003"/>
                <a:gd name="T4" fmla="*/ 15152 w 19183"/>
                <a:gd name="T5" fmla="*/ 27125 h 35003"/>
                <a:gd name="T6" fmla="*/ 18521 w 19183"/>
                <a:gd name="T7" fmla="*/ 34797 h 35003"/>
                <a:gd name="T8" fmla="*/ 18797 w 19183"/>
                <a:gd name="T9" fmla="*/ 35003 h 35003"/>
                <a:gd name="T10" fmla="*/ 19122 w 19183"/>
                <a:gd name="T11" fmla="*/ 34630 h 35003"/>
                <a:gd name="T12" fmla="*/ 16320 w 19183"/>
                <a:gd name="T13" fmla="*/ 27959 h 35003"/>
                <a:gd name="T14" fmla="*/ 12617 w 19183"/>
                <a:gd name="T15" fmla="*/ 21221 h 35003"/>
                <a:gd name="T16" fmla="*/ 5112 w 19183"/>
                <a:gd name="T17" fmla="*/ 7678 h 35003"/>
                <a:gd name="T18" fmla="*/ 675 w 19183"/>
                <a:gd name="T19" fmla="*/ 139 h 35003"/>
                <a:gd name="T20" fmla="*/ 440 w 19183"/>
                <a:gd name="T21" fmla="*/ 1 h 35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3" name="Google Shape;539;p3">
              <a:extLst>
                <a:ext uri="{FF2B5EF4-FFF2-40B4-BE49-F238E27FC236}">
                  <a16:creationId xmlns:a16="http://schemas.microsoft.com/office/drawing/2014/main" xmlns="" id="{65169D7D-DCDB-6369-3871-ABAF5F8DD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551" y="5149132"/>
              <a:ext cx="166174" cy="158565"/>
            </a:xfrm>
            <a:custGeom>
              <a:avLst/>
              <a:gdLst>
                <a:gd name="T0" fmla="*/ 5251 w 5547"/>
                <a:gd name="T1" fmla="*/ 1 h 5293"/>
                <a:gd name="T2" fmla="*/ 4913 w 5547"/>
                <a:gd name="T3" fmla="*/ 301 h 5293"/>
                <a:gd name="T4" fmla="*/ 4446 w 5547"/>
                <a:gd name="T5" fmla="*/ 4137 h 5293"/>
                <a:gd name="T6" fmla="*/ 4179 w 5547"/>
                <a:gd name="T7" fmla="*/ 4604 h 5293"/>
                <a:gd name="T8" fmla="*/ 4179 w 5547"/>
                <a:gd name="T9" fmla="*/ 4637 h 5293"/>
                <a:gd name="T10" fmla="*/ 4141 w 5547"/>
                <a:gd name="T11" fmla="*/ 4652 h 5293"/>
                <a:gd name="T12" fmla="*/ 4146 w 5547"/>
                <a:gd name="T13" fmla="*/ 4637 h 5293"/>
                <a:gd name="T14" fmla="*/ 4146 w 5547"/>
                <a:gd name="T15" fmla="*/ 4637 h 5293"/>
                <a:gd name="T16" fmla="*/ 4115 w 5547"/>
                <a:gd name="T17" fmla="*/ 4652 h 5293"/>
                <a:gd name="T18" fmla="*/ 4112 w 5547"/>
                <a:gd name="T19" fmla="*/ 4637 h 5293"/>
                <a:gd name="T20" fmla="*/ 4088 w 5547"/>
                <a:gd name="T21" fmla="*/ 4642 h 5293"/>
                <a:gd name="T22" fmla="*/ 4088 w 5547"/>
                <a:gd name="T23" fmla="*/ 4642 h 5293"/>
                <a:gd name="T24" fmla="*/ 4079 w 5547"/>
                <a:gd name="T25" fmla="*/ 4637 h 5293"/>
                <a:gd name="T26" fmla="*/ 2945 w 5547"/>
                <a:gd name="T27" fmla="*/ 4004 h 5293"/>
                <a:gd name="T28" fmla="*/ 1744 w 5547"/>
                <a:gd name="T29" fmla="*/ 3437 h 5293"/>
                <a:gd name="T30" fmla="*/ 610 w 5547"/>
                <a:gd name="T31" fmla="*/ 2736 h 5293"/>
                <a:gd name="T32" fmla="*/ 428 w 5547"/>
                <a:gd name="T33" fmla="*/ 2678 h 5293"/>
                <a:gd name="T34" fmla="*/ 276 w 5547"/>
                <a:gd name="T35" fmla="*/ 3270 h 5293"/>
                <a:gd name="T36" fmla="*/ 2578 w 5547"/>
                <a:gd name="T37" fmla="*/ 4537 h 5293"/>
                <a:gd name="T38" fmla="*/ 3912 w 5547"/>
                <a:gd name="T39" fmla="*/ 5271 h 5293"/>
                <a:gd name="T40" fmla="*/ 4091 w 5547"/>
                <a:gd name="T41" fmla="*/ 5292 h 5293"/>
                <a:gd name="T42" fmla="*/ 4846 w 5547"/>
                <a:gd name="T43" fmla="*/ 4737 h 5293"/>
                <a:gd name="T44" fmla="*/ 5380 w 5547"/>
                <a:gd name="T45" fmla="*/ 2803 h 5293"/>
                <a:gd name="T46" fmla="*/ 5513 w 5547"/>
                <a:gd name="T47" fmla="*/ 301 h 5293"/>
                <a:gd name="T48" fmla="*/ 5251 w 5547"/>
                <a:gd name="T49" fmla="*/ 1 h 5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4" name="Google Shape;540;p3">
              <a:extLst>
                <a:ext uri="{FF2B5EF4-FFF2-40B4-BE49-F238E27FC236}">
                  <a16:creationId xmlns:a16="http://schemas.microsoft.com/office/drawing/2014/main" xmlns="" id="{1D3BDC1E-A71B-AB84-F289-472CD3656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2654" y="4908320"/>
              <a:ext cx="229145" cy="228066"/>
            </a:xfrm>
            <a:custGeom>
              <a:avLst/>
              <a:gdLst>
                <a:gd name="T0" fmla="*/ 7352 w 7649"/>
                <a:gd name="T1" fmla="*/ 1 h 7613"/>
                <a:gd name="T2" fmla="*/ 7014 w 7649"/>
                <a:gd name="T3" fmla="*/ 301 h 7613"/>
                <a:gd name="T4" fmla="*/ 5909 w 7649"/>
                <a:gd name="T5" fmla="*/ 6900 h 7613"/>
                <a:gd name="T6" fmla="*/ 5909 w 7649"/>
                <a:gd name="T7" fmla="*/ 6900 h 7613"/>
                <a:gd name="T8" fmla="*/ 576 w 7649"/>
                <a:gd name="T9" fmla="*/ 4104 h 7613"/>
                <a:gd name="T10" fmla="*/ 421 w 7649"/>
                <a:gd name="T11" fmla="*/ 4046 h 7613"/>
                <a:gd name="T12" fmla="*/ 276 w 7649"/>
                <a:gd name="T13" fmla="*/ 4637 h 7613"/>
                <a:gd name="T14" fmla="*/ 6047 w 7649"/>
                <a:gd name="T15" fmla="*/ 7606 h 7613"/>
                <a:gd name="T16" fmla="*/ 6113 w 7649"/>
                <a:gd name="T17" fmla="*/ 7613 h 7613"/>
                <a:gd name="T18" fmla="*/ 6447 w 7649"/>
                <a:gd name="T19" fmla="*/ 7373 h 7613"/>
                <a:gd name="T20" fmla="*/ 7615 w 7649"/>
                <a:gd name="T21" fmla="*/ 301 h 7613"/>
                <a:gd name="T22" fmla="*/ 7352 w 7649"/>
                <a:gd name="T23" fmla="*/ 1 h 7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5" name="Google Shape;541;p3">
              <a:extLst>
                <a:ext uri="{FF2B5EF4-FFF2-40B4-BE49-F238E27FC236}">
                  <a16:creationId xmlns:a16="http://schemas.microsoft.com/office/drawing/2014/main" xmlns="" id="{21A4554F-B286-A8DF-52F5-DD4914BE8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695" y="4691503"/>
              <a:ext cx="257155" cy="325788"/>
            </a:xfrm>
            <a:custGeom>
              <a:avLst/>
              <a:gdLst>
                <a:gd name="T0" fmla="*/ 8279 w 8584"/>
                <a:gd name="T1" fmla="*/ 0 h 10875"/>
                <a:gd name="T2" fmla="*/ 7949 w 8584"/>
                <a:gd name="T3" fmla="*/ 300 h 10875"/>
                <a:gd name="T4" fmla="*/ 6908 w 8584"/>
                <a:gd name="T5" fmla="*/ 10089 h 10875"/>
                <a:gd name="T6" fmla="*/ 6908 w 8584"/>
                <a:gd name="T7" fmla="*/ 10089 h 10875"/>
                <a:gd name="T8" fmla="*/ 611 w 8584"/>
                <a:gd name="T9" fmla="*/ 7139 h 10875"/>
                <a:gd name="T10" fmla="*/ 460 w 8584"/>
                <a:gd name="T11" fmla="*/ 7094 h 10875"/>
                <a:gd name="T12" fmla="*/ 311 w 8584"/>
                <a:gd name="T13" fmla="*/ 7672 h 10875"/>
                <a:gd name="T14" fmla="*/ 7049 w 8584"/>
                <a:gd name="T15" fmla="*/ 10841 h 10875"/>
                <a:gd name="T16" fmla="*/ 7197 w 8584"/>
                <a:gd name="T17" fmla="*/ 10875 h 10875"/>
                <a:gd name="T18" fmla="*/ 7516 w 8584"/>
                <a:gd name="T19" fmla="*/ 10574 h 10875"/>
                <a:gd name="T20" fmla="*/ 8583 w 8584"/>
                <a:gd name="T21" fmla="*/ 300 h 10875"/>
                <a:gd name="T22" fmla="*/ 8279 w 8584"/>
                <a:gd name="T23" fmla="*/ 0 h 10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6" name="Google Shape;542;p3">
              <a:extLst>
                <a:ext uri="{FF2B5EF4-FFF2-40B4-BE49-F238E27FC236}">
                  <a16:creationId xmlns:a16="http://schemas.microsoft.com/office/drawing/2014/main" xmlns="" id="{981C7D3D-5060-13B6-830D-6B269DAC3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440" y="4684493"/>
              <a:ext cx="132472" cy="171836"/>
            </a:xfrm>
            <a:custGeom>
              <a:avLst/>
              <a:gdLst>
                <a:gd name="T0" fmla="*/ 4105 w 4422"/>
                <a:gd name="T1" fmla="*/ 1 h 5736"/>
                <a:gd name="T2" fmla="*/ 3788 w 4422"/>
                <a:gd name="T3" fmla="*/ 301 h 5736"/>
                <a:gd name="T4" fmla="*/ 3373 w 4422"/>
                <a:gd name="T5" fmla="*/ 4967 h 5736"/>
                <a:gd name="T6" fmla="*/ 3373 w 4422"/>
                <a:gd name="T7" fmla="*/ 4967 h 5736"/>
                <a:gd name="T8" fmla="*/ 652 w 4422"/>
                <a:gd name="T9" fmla="*/ 3537 h 5736"/>
                <a:gd name="T10" fmla="*/ 510 w 4422"/>
                <a:gd name="T11" fmla="*/ 3505 h 5736"/>
                <a:gd name="T12" fmla="*/ 319 w 4422"/>
                <a:gd name="T13" fmla="*/ 4070 h 5736"/>
                <a:gd name="T14" fmla="*/ 3454 w 4422"/>
                <a:gd name="T15" fmla="*/ 5705 h 5736"/>
                <a:gd name="T16" fmla="*/ 3617 w 4422"/>
                <a:gd name="T17" fmla="*/ 5735 h 5736"/>
                <a:gd name="T18" fmla="*/ 3921 w 4422"/>
                <a:gd name="T19" fmla="*/ 5505 h 5736"/>
                <a:gd name="T20" fmla="*/ 4422 w 4422"/>
                <a:gd name="T21" fmla="*/ 301 h 5736"/>
                <a:gd name="T22" fmla="*/ 4105 w 4422"/>
                <a:gd name="T23" fmla="*/ 1 h 5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7" name="Google Shape;543;p3">
              <a:extLst>
                <a:ext uri="{FF2B5EF4-FFF2-40B4-BE49-F238E27FC236}">
                  <a16:creationId xmlns:a16="http://schemas.microsoft.com/office/drawing/2014/main" xmlns="" id="{408867CC-92E4-9569-EFBC-2E2A82C6C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4165" y="4499638"/>
              <a:ext cx="169829" cy="203411"/>
            </a:xfrm>
            <a:custGeom>
              <a:avLst/>
              <a:gdLst>
                <a:gd name="T0" fmla="*/ 5160 w 5669"/>
                <a:gd name="T1" fmla="*/ 1 h 6790"/>
                <a:gd name="T2" fmla="*/ 4868 w 5669"/>
                <a:gd name="T3" fmla="*/ 301 h 6790"/>
                <a:gd name="T4" fmla="*/ 4617 w 5669"/>
                <a:gd name="T5" fmla="*/ 6055 h 6790"/>
                <a:gd name="T6" fmla="*/ 4617 w 5669"/>
                <a:gd name="T7" fmla="*/ 6055 h 6790"/>
                <a:gd name="T8" fmla="*/ 498 w 5669"/>
                <a:gd name="T9" fmla="*/ 4537 h 6790"/>
                <a:gd name="T10" fmla="*/ 395 w 5669"/>
                <a:gd name="T11" fmla="*/ 4518 h 6790"/>
                <a:gd name="T12" fmla="*/ 331 w 5669"/>
                <a:gd name="T13" fmla="*/ 5138 h 6790"/>
                <a:gd name="T14" fmla="*/ 4734 w 5669"/>
                <a:gd name="T15" fmla="*/ 6772 h 6790"/>
                <a:gd name="T16" fmla="*/ 4828 w 5669"/>
                <a:gd name="T17" fmla="*/ 6790 h 6790"/>
                <a:gd name="T18" fmla="*/ 5135 w 5669"/>
                <a:gd name="T19" fmla="*/ 6572 h 6790"/>
                <a:gd name="T20" fmla="*/ 5502 w 5669"/>
                <a:gd name="T21" fmla="*/ 301 h 6790"/>
                <a:gd name="T22" fmla="*/ 5160 w 5669"/>
                <a:gd name="T23" fmla="*/ 1 h 6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" name="Google Shape;544;p3">
              <a:extLst>
                <a:ext uri="{FF2B5EF4-FFF2-40B4-BE49-F238E27FC236}">
                  <a16:creationId xmlns:a16="http://schemas.microsoft.com/office/drawing/2014/main" xmlns="" id="{970C630A-E50E-2750-D2CD-3D84B1A5A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774" y="4436702"/>
              <a:ext cx="121268" cy="140920"/>
            </a:xfrm>
            <a:custGeom>
              <a:avLst/>
              <a:gdLst>
                <a:gd name="T0" fmla="*/ 3731 w 4048"/>
                <a:gd name="T1" fmla="*/ 0 h 4704"/>
                <a:gd name="T2" fmla="*/ 3414 w 4048"/>
                <a:gd name="T3" fmla="*/ 300 h 4704"/>
                <a:gd name="T4" fmla="*/ 3253 w 4048"/>
                <a:gd name="T5" fmla="*/ 4061 h 4704"/>
                <a:gd name="T6" fmla="*/ 3253 w 4048"/>
                <a:gd name="T7" fmla="*/ 4061 h 4704"/>
                <a:gd name="T8" fmla="*/ 612 w 4048"/>
                <a:gd name="T9" fmla="*/ 3169 h 4704"/>
                <a:gd name="T10" fmla="*/ 461 w 4048"/>
                <a:gd name="T11" fmla="*/ 3125 h 4704"/>
                <a:gd name="T12" fmla="*/ 312 w 4048"/>
                <a:gd name="T13" fmla="*/ 3736 h 4704"/>
                <a:gd name="T14" fmla="*/ 3514 w 4048"/>
                <a:gd name="T15" fmla="*/ 4703 h 4704"/>
                <a:gd name="T16" fmla="*/ 3814 w 4048"/>
                <a:gd name="T17" fmla="*/ 4470 h 4704"/>
                <a:gd name="T18" fmla="*/ 4048 w 4048"/>
                <a:gd name="T19" fmla="*/ 300 h 4704"/>
                <a:gd name="T20" fmla="*/ 3731 w 4048"/>
                <a:gd name="T21" fmla="*/ 0 h 4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9" name="Google Shape;545;p3">
              <a:extLst>
                <a:ext uri="{FF2B5EF4-FFF2-40B4-BE49-F238E27FC236}">
                  <a16:creationId xmlns:a16="http://schemas.microsoft.com/office/drawing/2014/main" xmlns="" id="{A266BD5F-0760-14B4-AC72-351CB326D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5677" y="4698483"/>
              <a:ext cx="34032" cy="26003"/>
            </a:xfrm>
            <a:custGeom>
              <a:avLst/>
              <a:gdLst>
                <a:gd name="T0" fmla="*/ 568 w 1136"/>
                <a:gd name="T1" fmla="*/ 1 h 868"/>
                <a:gd name="T2" fmla="*/ 568 w 1136"/>
                <a:gd name="T3" fmla="*/ 868 h 868"/>
                <a:gd name="T4" fmla="*/ 568 w 1136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0" name="Google Shape;546;p3">
              <a:extLst>
                <a:ext uri="{FF2B5EF4-FFF2-40B4-BE49-F238E27FC236}">
                  <a16:creationId xmlns:a16="http://schemas.microsoft.com/office/drawing/2014/main" xmlns="" id="{21417A7C-4DAF-DDAC-57BA-CA5C42EFF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719" y="4656515"/>
              <a:ext cx="34002" cy="26003"/>
            </a:xfrm>
            <a:custGeom>
              <a:avLst/>
              <a:gdLst>
                <a:gd name="T0" fmla="*/ 568 w 1135"/>
                <a:gd name="T1" fmla="*/ 1 h 868"/>
                <a:gd name="T2" fmla="*/ 568 w 1135"/>
                <a:gd name="T3" fmla="*/ 868 h 868"/>
                <a:gd name="T4" fmla="*/ 568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" name="Google Shape;547;p3">
              <a:extLst>
                <a:ext uri="{FF2B5EF4-FFF2-40B4-BE49-F238E27FC236}">
                  <a16:creationId xmlns:a16="http://schemas.microsoft.com/office/drawing/2014/main" xmlns="" id="{5ED218EB-6785-E406-FB00-4033EEEA2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6730" y="4715467"/>
              <a:ext cx="34002" cy="26033"/>
            </a:xfrm>
            <a:custGeom>
              <a:avLst/>
              <a:gdLst>
                <a:gd name="T0" fmla="*/ 568 w 1135"/>
                <a:gd name="T1" fmla="*/ 1 h 869"/>
                <a:gd name="T2" fmla="*/ 568 w 1135"/>
                <a:gd name="T3" fmla="*/ 868 h 869"/>
                <a:gd name="T4" fmla="*/ 568 w 1135"/>
                <a:gd name="T5" fmla="*/ 1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" name="Google Shape;548;p3">
              <a:extLst>
                <a:ext uri="{FF2B5EF4-FFF2-40B4-BE49-F238E27FC236}">
                  <a16:creationId xmlns:a16="http://schemas.microsoft.com/office/drawing/2014/main" xmlns="" id="{A104B0B5-6709-F7B1-D319-05B074E55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088" y="4963289"/>
              <a:ext cx="34002" cy="26003"/>
            </a:xfrm>
            <a:custGeom>
              <a:avLst/>
              <a:gdLst>
                <a:gd name="T0" fmla="*/ 568 w 1135"/>
                <a:gd name="T1" fmla="*/ 0 h 868"/>
                <a:gd name="T2" fmla="*/ 568 w 1135"/>
                <a:gd name="T3" fmla="*/ 868 h 868"/>
                <a:gd name="T4" fmla="*/ 568 w 1135"/>
                <a:gd name="T5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3" name="Google Shape;549;p3">
              <a:extLst>
                <a:ext uri="{FF2B5EF4-FFF2-40B4-BE49-F238E27FC236}">
                  <a16:creationId xmlns:a16="http://schemas.microsoft.com/office/drawing/2014/main" xmlns="" id="{48299618-B7BE-51E3-7C05-03CE6E5A9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093" y="4907332"/>
              <a:ext cx="34002" cy="26003"/>
            </a:xfrm>
            <a:custGeom>
              <a:avLst/>
              <a:gdLst>
                <a:gd name="T0" fmla="*/ 567 w 1135"/>
                <a:gd name="T1" fmla="*/ 0 h 868"/>
                <a:gd name="T2" fmla="*/ 567 w 1135"/>
                <a:gd name="T3" fmla="*/ 868 h 868"/>
                <a:gd name="T4" fmla="*/ 567 w 1135"/>
                <a:gd name="T5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" name="Google Shape;550;p3">
              <a:extLst>
                <a:ext uri="{FF2B5EF4-FFF2-40B4-BE49-F238E27FC236}">
                  <a16:creationId xmlns:a16="http://schemas.microsoft.com/office/drawing/2014/main" xmlns="" id="{F7C16E95-9F1D-2B68-269E-3BBDAB62D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049" y="4949299"/>
              <a:ext cx="34002" cy="26003"/>
            </a:xfrm>
            <a:custGeom>
              <a:avLst/>
              <a:gdLst>
                <a:gd name="T0" fmla="*/ 567 w 1135"/>
                <a:gd name="T1" fmla="*/ 0 h 868"/>
                <a:gd name="T2" fmla="*/ 567 w 1135"/>
                <a:gd name="T3" fmla="*/ 868 h 868"/>
                <a:gd name="T4" fmla="*/ 567 w 1135"/>
                <a:gd name="T5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5" name="Google Shape;551;p3">
              <a:extLst>
                <a:ext uri="{FF2B5EF4-FFF2-40B4-BE49-F238E27FC236}">
                  <a16:creationId xmlns:a16="http://schemas.microsoft.com/office/drawing/2014/main" xmlns="" id="{4668F4B7-52C2-EC0C-F28A-C1518CF4A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984" y="4390721"/>
              <a:ext cx="34002" cy="26003"/>
            </a:xfrm>
            <a:custGeom>
              <a:avLst/>
              <a:gdLst>
                <a:gd name="T0" fmla="*/ 567 w 1135"/>
                <a:gd name="T1" fmla="*/ 1 h 868"/>
                <a:gd name="T2" fmla="*/ 567 w 1135"/>
                <a:gd name="T3" fmla="*/ 868 h 868"/>
                <a:gd name="T4" fmla="*/ 567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6" name="Google Shape;552;p3">
              <a:extLst>
                <a:ext uri="{FF2B5EF4-FFF2-40B4-BE49-F238E27FC236}">
                  <a16:creationId xmlns:a16="http://schemas.microsoft.com/office/drawing/2014/main" xmlns="" id="{02298C33-0D91-DDCF-453A-44C4AD09C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001" y="4373736"/>
              <a:ext cx="33013" cy="26003"/>
            </a:xfrm>
            <a:custGeom>
              <a:avLst/>
              <a:gdLst>
                <a:gd name="T0" fmla="*/ 535 w 1102"/>
                <a:gd name="T1" fmla="*/ 1 h 868"/>
                <a:gd name="T2" fmla="*/ 535 w 1102"/>
                <a:gd name="T3" fmla="*/ 868 h 868"/>
                <a:gd name="T4" fmla="*/ 535 w 1102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7" name="Google Shape;553;p3">
              <a:extLst>
                <a:ext uri="{FF2B5EF4-FFF2-40B4-BE49-F238E27FC236}">
                  <a16:creationId xmlns:a16="http://schemas.microsoft.com/office/drawing/2014/main" xmlns="" id="{3FA5929F-AF15-D992-06F1-0DFA1B0E0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130" y="4586569"/>
              <a:ext cx="34002" cy="26003"/>
            </a:xfrm>
            <a:custGeom>
              <a:avLst/>
              <a:gdLst>
                <a:gd name="T0" fmla="*/ 567 w 1135"/>
                <a:gd name="T1" fmla="*/ 1 h 868"/>
                <a:gd name="T2" fmla="*/ 567 w 1135"/>
                <a:gd name="T3" fmla="*/ 868 h 868"/>
                <a:gd name="T4" fmla="*/ 567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8" name="Google Shape;554;p3">
              <a:extLst>
                <a:ext uri="{FF2B5EF4-FFF2-40B4-BE49-F238E27FC236}">
                  <a16:creationId xmlns:a16="http://schemas.microsoft.com/office/drawing/2014/main" xmlns="" id="{F56797C3-86D6-70E7-B279-EC2EA814E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130" y="4621557"/>
              <a:ext cx="34002" cy="26003"/>
            </a:xfrm>
            <a:custGeom>
              <a:avLst/>
              <a:gdLst>
                <a:gd name="T0" fmla="*/ 567 w 1135"/>
                <a:gd name="T1" fmla="*/ 0 h 868"/>
                <a:gd name="T2" fmla="*/ 567 w 1135"/>
                <a:gd name="T3" fmla="*/ 867 h 868"/>
                <a:gd name="T4" fmla="*/ 567 w 1135"/>
                <a:gd name="T5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9" name="Google Shape;555;p3">
              <a:extLst>
                <a:ext uri="{FF2B5EF4-FFF2-40B4-BE49-F238E27FC236}">
                  <a16:creationId xmlns:a16="http://schemas.microsoft.com/office/drawing/2014/main" xmlns="" id="{63D20AC0-7E43-CFB2-286C-3F9020BBF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719" y="5026225"/>
              <a:ext cx="34002" cy="26033"/>
            </a:xfrm>
            <a:custGeom>
              <a:avLst/>
              <a:gdLst>
                <a:gd name="T0" fmla="*/ 568 w 1135"/>
                <a:gd name="T1" fmla="*/ 1 h 869"/>
                <a:gd name="T2" fmla="*/ 568 w 1135"/>
                <a:gd name="T3" fmla="*/ 868 h 869"/>
                <a:gd name="T4" fmla="*/ 568 w 1135"/>
                <a:gd name="T5" fmla="*/ 1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0" name="Google Shape;556;p3">
              <a:extLst>
                <a:ext uri="{FF2B5EF4-FFF2-40B4-BE49-F238E27FC236}">
                  <a16:creationId xmlns:a16="http://schemas.microsoft.com/office/drawing/2014/main" xmlns="" id="{08F86B69-E63B-1D1D-1A47-E797356FF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861" y="5183102"/>
              <a:ext cx="34032" cy="27022"/>
            </a:xfrm>
            <a:custGeom>
              <a:avLst/>
              <a:gdLst>
                <a:gd name="T0" fmla="*/ 568 w 1136"/>
                <a:gd name="T1" fmla="*/ 1 h 902"/>
                <a:gd name="T2" fmla="*/ 568 w 1136"/>
                <a:gd name="T3" fmla="*/ 902 h 902"/>
                <a:gd name="T4" fmla="*/ 568 w 1136"/>
                <a:gd name="T5" fmla="*/ 1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" name="Google Shape;557;p3">
              <a:extLst>
                <a:ext uri="{FF2B5EF4-FFF2-40B4-BE49-F238E27FC236}">
                  <a16:creationId xmlns:a16="http://schemas.microsoft.com/office/drawing/2014/main" xmlns="" id="{768B4C6F-E790-EC51-E86F-7AFFA70D1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953" y="4876358"/>
              <a:ext cx="34032" cy="26003"/>
            </a:xfrm>
            <a:custGeom>
              <a:avLst/>
              <a:gdLst>
                <a:gd name="T0" fmla="*/ 568 w 1136"/>
                <a:gd name="T1" fmla="*/ 0 h 868"/>
                <a:gd name="T2" fmla="*/ 568 w 1136"/>
                <a:gd name="T3" fmla="*/ 868 h 868"/>
                <a:gd name="T4" fmla="*/ 568 w 1136"/>
                <a:gd name="T5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" name="Google Shape;558;p3">
              <a:extLst>
                <a:ext uri="{FF2B5EF4-FFF2-40B4-BE49-F238E27FC236}">
                  <a16:creationId xmlns:a16="http://schemas.microsoft.com/office/drawing/2014/main" xmlns="" id="{4E9EBA38-F810-C70E-1377-09002FBD5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762" y="4851375"/>
              <a:ext cx="34002" cy="26992"/>
            </a:xfrm>
            <a:custGeom>
              <a:avLst/>
              <a:gdLst>
                <a:gd name="T0" fmla="*/ 568 w 1135"/>
                <a:gd name="T1" fmla="*/ 0 h 901"/>
                <a:gd name="T2" fmla="*/ 568 w 1135"/>
                <a:gd name="T3" fmla="*/ 901 h 901"/>
                <a:gd name="T4" fmla="*/ 568 w 1135"/>
                <a:gd name="T5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93" name="Google Shape;559;p3">
            <a:extLst>
              <a:ext uri="{FF2B5EF4-FFF2-40B4-BE49-F238E27FC236}">
                <a16:creationId xmlns:a16="http://schemas.microsoft.com/office/drawing/2014/main" xmlns="" id="{00BF1032-E217-F997-925A-693506AD57A3}"/>
              </a:ext>
            </a:extLst>
          </p:cNvPr>
          <p:cNvGrpSpPr>
            <a:grpSpLocks/>
          </p:cNvGrpSpPr>
          <p:nvPr/>
        </p:nvGrpSpPr>
        <p:grpSpPr bwMode="auto">
          <a:xfrm>
            <a:off x="7861300" y="-90488"/>
            <a:ext cx="344488" cy="600076"/>
            <a:chOff x="3289399" y="3455662"/>
            <a:chExt cx="436502" cy="569243"/>
          </a:xfrm>
        </p:grpSpPr>
        <p:sp>
          <p:nvSpPr>
            <p:cNvPr id="494" name="Google Shape;560;p3">
              <a:extLst>
                <a:ext uri="{FF2B5EF4-FFF2-40B4-BE49-F238E27FC236}">
                  <a16:creationId xmlns:a16="http://schemas.microsoft.com/office/drawing/2014/main" xmlns="" id="{4C685119-606B-9FE3-74A6-87037DF20224}"/>
                </a:ext>
              </a:extLst>
            </p:cNvPr>
            <p:cNvSpPr/>
            <p:nvPr/>
          </p:nvSpPr>
          <p:spPr>
            <a:xfrm>
              <a:off x="3289399" y="3589690"/>
              <a:ext cx="418398" cy="435215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495" name="Google Shape;561;p3">
              <a:extLst>
                <a:ext uri="{FF2B5EF4-FFF2-40B4-BE49-F238E27FC236}">
                  <a16:creationId xmlns:a16="http://schemas.microsoft.com/office/drawing/2014/main" xmlns="" id="{A7837BE5-8EA6-0BC2-BDB7-C01A125EA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4877" y="3455662"/>
              <a:ext cx="321025" cy="474737"/>
            </a:xfrm>
            <a:custGeom>
              <a:avLst/>
              <a:gdLst>
                <a:gd name="T0" fmla="*/ 10407 w 10716"/>
                <a:gd name="T1" fmla="*/ 0 h 15847"/>
                <a:gd name="T2" fmla="*/ 10156 w 10716"/>
                <a:gd name="T3" fmla="*/ 193 h 15847"/>
                <a:gd name="T4" fmla="*/ 6019 w 10716"/>
                <a:gd name="T5" fmla="*/ 8599 h 15847"/>
                <a:gd name="T6" fmla="*/ 182 w 10716"/>
                <a:gd name="T7" fmla="*/ 15404 h 15847"/>
                <a:gd name="T8" fmla="*/ 379 w 10716"/>
                <a:gd name="T9" fmla="*/ 15846 h 15847"/>
                <a:gd name="T10" fmla="*/ 549 w 10716"/>
                <a:gd name="T11" fmla="*/ 15771 h 15847"/>
                <a:gd name="T12" fmla="*/ 6486 w 10716"/>
                <a:gd name="T13" fmla="*/ 8866 h 15847"/>
                <a:gd name="T14" fmla="*/ 10656 w 10716"/>
                <a:gd name="T15" fmla="*/ 327 h 15847"/>
                <a:gd name="T16" fmla="*/ 10407 w 10716"/>
                <a:gd name="T17" fmla="*/ 0 h 15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6" name="Google Shape;562;p3">
              <a:extLst>
                <a:ext uri="{FF2B5EF4-FFF2-40B4-BE49-F238E27FC236}">
                  <a16:creationId xmlns:a16="http://schemas.microsoft.com/office/drawing/2014/main" xmlns="" id="{016825FB-C1BE-9A7E-0ACB-63E651449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5857" y="3642074"/>
              <a:ext cx="155300" cy="125672"/>
            </a:xfrm>
            <a:custGeom>
              <a:avLst/>
              <a:gdLst>
                <a:gd name="T0" fmla="*/ 1934 w 5184"/>
                <a:gd name="T1" fmla="*/ 1 h 4195"/>
                <a:gd name="T2" fmla="*/ 313 w 5184"/>
                <a:gd name="T3" fmla="*/ 175 h 4195"/>
                <a:gd name="T4" fmla="*/ 387 w 5184"/>
                <a:gd name="T5" fmla="*/ 681 h 4195"/>
                <a:gd name="T6" fmla="*/ 447 w 5184"/>
                <a:gd name="T7" fmla="*/ 675 h 4195"/>
                <a:gd name="T8" fmla="*/ 1947 w 5184"/>
                <a:gd name="T9" fmla="*/ 503 h 4195"/>
                <a:gd name="T10" fmla="*/ 3735 w 5184"/>
                <a:gd name="T11" fmla="*/ 553 h 4195"/>
                <a:gd name="T12" fmla="*/ 3992 w 5184"/>
                <a:gd name="T13" fmla="*/ 550 h 4195"/>
                <a:gd name="T14" fmla="*/ 3992 w 5184"/>
                <a:gd name="T15" fmla="*/ 550 h 4195"/>
                <a:gd name="T16" fmla="*/ 4650 w 5184"/>
                <a:gd name="T17" fmla="*/ 3944 h 4195"/>
                <a:gd name="T18" fmla="*/ 4929 w 5184"/>
                <a:gd name="T19" fmla="*/ 4194 h 4195"/>
                <a:gd name="T20" fmla="*/ 5183 w 5184"/>
                <a:gd name="T21" fmla="*/ 3944 h 4195"/>
                <a:gd name="T22" fmla="*/ 4450 w 5184"/>
                <a:gd name="T23" fmla="*/ 208 h 4195"/>
                <a:gd name="T24" fmla="*/ 4183 w 5184"/>
                <a:gd name="T25" fmla="*/ 8 h 4195"/>
                <a:gd name="T26" fmla="*/ 3499 w 5184"/>
                <a:gd name="T27" fmla="*/ 32 h 4195"/>
                <a:gd name="T28" fmla="*/ 1934 w 5184"/>
                <a:gd name="T29" fmla="*/ 1 h 4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7" name="Google Shape;563;p3">
              <a:extLst>
                <a:ext uri="{FF2B5EF4-FFF2-40B4-BE49-F238E27FC236}">
                  <a16:creationId xmlns:a16="http://schemas.microsoft.com/office/drawing/2014/main" xmlns="" id="{D696A59A-D1F8-01C6-BBEE-0D1DF6A74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210" y="3702794"/>
              <a:ext cx="89992" cy="89932"/>
            </a:xfrm>
            <a:custGeom>
              <a:avLst/>
              <a:gdLst>
                <a:gd name="T0" fmla="*/ 2679 w 3004"/>
                <a:gd name="T1" fmla="*/ 1 h 3002"/>
                <a:gd name="T2" fmla="*/ 2603 w 3004"/>
                <a:gd name="T3" fmla="*/ 16 h 3002"/>
                <a:gd name="T4" fmla="*/ 201 w 3004"/>
                <a:gd name="T5" fmla="*/ 450 h 3002"/>
                <a:gd name="T6" fmla="*/ 34 w 3004"/>
                <a:gd name="T7" fmla="*/ 783 h 3002"/>
                <a:gd name="T8" fmla="*/ 285 w 3004"/>
                <a:gd name="T9" fmla="*/ 958 h 3002"/>
                <a:gd name="T10" fmla="*/ 368 w 3004"/>
                <a:gd name="T11" fmla="*/ 950 h 3002"/>
                <a:gd name="T12" fmla="*/ 2418 w 3004"/>
                <a:gd name="T13" fmla="*/ 613 h 3002"/>
                <a:gd name="T14" fmla="*/ 2418 w 3004"/>
                <a:gd name="T15" fmla="*/ 613 h 3002"/>
                <a:gd name="T16" fmla="*/ 2503 w 3004"/>
                <a:gd name="T17" fmla="*/ 2751 h 3002"/>
                <a:gd name="T18" fmla="*/ 2753 w 3004"/>
                <a:gd name="T19" fmla="*/ 3001 h 3002"/>
                <a:gd name="T20" fmla="*/ 3003 w 3004"/>
                <a:gd name="T21" fmla="*/ 2751 h 3002"/>
                <a:gd name="T22" fmla="*/ 2903 w 3004"/>
                <a:gd name="T23" fmla="*/ 249 h 3002"/>
                <a:gd name="T24" fmla="*/ 2679 w 3004"/>
                <a:gd name="T25" fmla="*/ 1 h 3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8" name="Google Shape;564;p3">
              <a:extLst>
                <a:ext uri="{FF2B5EF4-FFF2-40B4-BE49-F238E27FC236}">
                  <a16:creationId xmlns:a16="http://schemas.microsoft.com/office/drawing/2014/main" xmlns="" id="{8F6761CC-1733-33C6-72E1-0B3849C52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196" y="3767648"/>
              <a:ext cx="125222" cy="117284"/>
            </a:xfrm>
            <a:custGeom>
              <a:avLst/>
              <a:gdLst>
                <a:gd name="T0" fmla="*/ 1463 w 4180"/>
                <a:gd name="T1" fmla="*/ 1 h 3915"/>
                <a:gd name="T2" fmla="*/ 304 w 4180"/>
                <a:gd name="T3" fmla="*/ 119 h 3915"/>
                <a:gd name="T4" fmla="*/ 352 w 4180"/>
                <a:gd name="T5" fmla="*/ 633 h 3915"/>
                <a:gd name="T6" fmla="*/ 437 w 4180"/>
                <a:gd name="T7" fmla="*/ 620 h 3915"/>
                <a:gd name="T8" fmla="*/ 1311 w 4180"/>
                <a:gd name="T9" fmla="*/ 523 h 3915"/>
                <a:gd name="T10" fmla="*/ 2038 w 4180"/>
                <a:gd name="T11" fmla="*/ 553 h 3915"/>
                <a:gd name="T12" fmla="*/ 3445 w 4180"/>
                <a:gd name="T13" fmla="*/ 695 h 3915"/>
                <a:gd name="T14" fmla="*/ 3445 w 4180"/>
                <a:gd name="T15" fmla="*/ 695 h 3915"/>
                <a:gd name="T16" fmla="*/ 3640 w 4180"/>
                <a:gd name="T17" fmla="*/ 3722 h 3915"/>
                <a:gd name="T18" fmla="*/ 3867 w 4180"/>
                <a:gd name="T19" fmla="*/ 3915 h 3915"/>
                <a:gd name="T20" fmla="*/ 4140 w 4180"/>
                <a:gd name="T21" fmla="*/ 3588 h 3915"/>
                <a:gd name="T22" fmla="*/ 3973 w 4180"/>
                <a:gd name="T23" fmla="*/ 486 h 3915"/>
                <a:gd name="T24" fmla="*/ 3773 w 4180"/>
                <a:gd name="T25" fmla="*/ 219 h 3915"/>
                <a:gd name="T26" fmla="*/ 2038 w 4180"/>
                <a:gd name="T27" fmla="*/ 19 h 3915"/>
                <a:gd name="T28" fmla="*/ 1463 w 4180"/>
                <a:gd name="T29" fmla="*/ 1 h 3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9" name="Google Shape;565;p3">
              <a:extLst>
                <a:ext uri="{FF2B5EF4-FFF2-40B4-BE49-F238E27FC236}">
                  <a16:creationId xmlns:a16="http://schemas.microsoft.com/office/drawing/2014/main" xmlns="" id="{520B8632-7D8F-746B-3148-FDFFA0E91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268" y="3829146"/>
              <a:ext cx="62012" cy="58986"/>
            </a:xfrm>
            <a:custGeom>
              <a:avLst/>
              <a:gdLst>
                <a:gd name="T0" fmla="*/ 268 w 2070"/>
                <a:gd name="T1" fmla="*/ 1 h 1969"/>
                <a:gd name="T2" fmla="*/ 1 w 2070"/>
                <a:gd name="T3" fmla="*/ 268 h 1969"/>
                <a:gd name="T4" fmla="*/ 268 w 2070"/>
                <a:gd name="T5" fmla="*/ 535 h 1969"/>
                <a:gd name="T6" fmla="*/ 1469 w 2070"/>
                <a:gd name="T7" fmla="*/ 629 h 1969"/>
                <a:gd name="T8" fmla="*/ 1469 w 2070"/>
                <a:gd name="T9" fmla="*/ 629 h 1969"/>
                <a:gd name="T10" fmla="*/ 1469 w 2070"/>
                <a:gd name="T11" fmla="*/ 668 h 1969"/>
                <a:gd name="T12" fmla="*/ 1469 w 2070"/>
                <a:gd name="T13" fmla="*/ 735 h 1969"/>
                <a:gd name="T14" fmla="*/ 1502 w 2070"/>
                <a:gd name="T15" fmla="*/ 801 h 1969"/>
                <a:gd name="T16" fmla="*/ 1502 w 2070"/>
                <a:gd name="T17" fmla="*/ 902 h 1969"/>
                <a:gd name="T18" fmla="*/ 1502 w 2070"/>
                <a:gd name="T19" fmla="*/ 1035 h 1969"/>
                <a:gd name="T20" fmla="*/ 1502 w 2070"/>
                <a:gd name="T21" fmla="*/ 1702 h 1969"/>
                <a:gd name="T22" fmla="*/ 1769 w 2070"/>
                <a:gd name="T23" fmla="*/ 1969 h 1969"/>
                <a:gd name="T24" fmla="*/ 2002 w 2070"/>
                <a:gd name="T25" fmla="*/ 1702 h 1969"/>
                <a:gd name="T26" fmla="*/ 1902 w 2070"/>
                <a:gd name="T27" fmla="*/ 301 h 1969"/>
                <a:gd name="T28" fmla="*/ 1669 w 2070"/>
                <a:gd name="T29" fmla="*/ 101 h 1969"/>
                <a:gd name="T30" fmla="*/ 268 w 2070"/>
                <a:gd name="T31" fmla="*/ 1 h 1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0" name="Google Shape;566;p3">
              <a:extLst>
                <a:ext uri="{FF2B5EF4-FFF2-40B4-BE49-F238E27FC236}">
                  <a16:creationId xmlns:a16="http://schemas.microsoft.com/office/drawing/2014/main" xmlns="" id="{19C16C12-3191-7986-789F-47A66E264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301" y="3870754"/>
              <a:ext cx="60005" cy="61353"/>
            </a:xfrm>
            <a:custGeom>
              <a:avLst/>
              <a:gdLst>
                <a:gd name="T0" fmla="*/ 649 w 2003"/>
                <a:gd name="T1" fmla="*/ 0 h 2048"/>
                <a:gd name="T2" fmla="*/ 268 w 2003"/>
                <a:gd name="T3" fmla="*/ 13 h 2048"/>
                <a:gd name="T4" fmla="*/ 1 w 2003"/>
                <a:gd name="T5" fmla="*/ 280 h 2048"/>
                <a:gd name="T6" fmla="*/ 268 w 2003"/>
                <a:gd name="T7" fmla="*/ 547 h 2048"/>
                <a:gd name="T8" fmla="*/ 622 w 2003"/>
                <a:gd name="T9" fmla="*/ 522 h 2048"/>
                <a:gd name="T10" fmla="*/ 1002 w 2003"/>
                <a:gd name="T11" fmla="*/ 547 h 2048"/>
                <a:gd name="T12" fmla="*/ 1168 w 2003"/>
                <a:gd name="T13" fmla="*/ 547 h 2048"/>
                <a:gd name="T14" fmla="*/ 1268 w 2003"/>
                <a:gd name="T15" fmla="*/ 580 h 2048"/>
                <a:gd name="T16" fmla="*/ 1302 w 2003"/>
                <a:gd name="T17" fmla="*/ 580 h 2048"/>
                <a:gd name="T18" fmla="*/ 1502 w 2003"/>
                <a:gd name="T19" fmla="*/ 597 h 2048"/>
                <a:gd name="T20" fmla="*/ 1502 w 2003"/>
                <a:gd name="T21" fmla="*/ 597 h 2048"/>
                <a:gd name="T22" fmla="*/ 1502 w 2003"/>
                <a:gd name="T23" fmla="*/ 1781 h 2048"/>
                <a:gd name="T24" fmla="*/ 1735 w 2003"/>
                <a:gd name="T25" fmla="*/ 2048 h 2048"/>
                <a:gd name="T26" fmla="*/ 2002 w 2003"/>
                <a:gd name="T27" fmla="*/ 1781 h 2048"/>
                <a:gd name="T28" fmla="*/ 2002 w 2003"/>
                <a:gd name="T29" fmla="*/ 380 h 2048"/>
                <a:gd name="T30" fmla="*/ 1836 w 2003"/>
                <a:gd name="T31" fmla="*/ 113 h 2048"/>
                <a:gd name="T32" fmla="*/ 649 w 2003"/>
                <a:gd name="T33" fmla="*/ 0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1" name="Google Shape;567;p3">
              <a:extLst>
                <a:ext uri="{FF2B5EF4-FFF2-40B4-BE49-F238E27FC236}">
                  <a16:creationId xmlns:a16="http://schemas.microsoft.com/office/drawing/2014/main" xmlns="" id="{137B7E86-0BCE-B7FC-8FBB-064C75825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5321" y="3762196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2" name="Google Shape;568;p3">
              <a:extLst>
                <a:ext uri="{FF2B5EF4-FFF2-40B4-BE49-F238E27FC236}">
                  <a16:creationId xmlns:a16="http://schemas.microsoft.com/office/drawing/2014/main" xmlns="" id="{74940B22-B461-51EB-FCA0-302B9E684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312" y="3788197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3" name="Google Shape;569;p3">
              <a:extLst>
                <a:ext uri="{FF2B5EF4-FFF2-40B4-BE49-F238E27FC236}">
                  <a16:creationId xmlns:a16="http://schemas.microsoft.com/office/drawing/2014/main" xmlns="" id="{6234E990-C7CF-51B1-5FFD-5F844F6DB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341" y="3765221"/>
              <a:ext cx="14020" cy="10994"/>
            </a:xfrm>
            <a:custGeom>
              <a:avLst/>
              <a:gdLst>
                <a:gd name="T0" fmla="*/ 234 w 468"/>
                <a:gd name="T1" fmla="*/ 0 h 367"/>
                <a:gd name="T2" fmla="*/ 234 w 468"/>
                <a:gd name="T3" fmla="*/ 367 h 367"/>
                <a:gd name="T4" fmla="*/ 234 w 468"/>
                <a:gd name="T5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4" name="Google Shape;570;p3">
              <a:extLst>
                <a:ext uri="{FF2B5EF4-FFF2-40B4-BE49-F238E27FC236}">
                  <a16:creationId xmlns:a16="http://schemas.microsoft.com/office/drawing/2014/main" xmlns="" id="{D352246F-1645-A0D2-6D61-296A26BCA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312" y="3956067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5" name="Google Shape;571;p3">
              <a:extLst>
                <a:ext uri="{FF2B5EF4-FFF2-40B4-BE49-F238E27FC236}">
                  <a16:creationId xmlns:a16="http://schemas.microsoft.com/office/drawing/2014/main" xmlns="" id="{B31F9FDF-B894-5BD0-3013-ACB29E8AA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337" y="3934080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6" name="Google Shape;572;p3">
              <a:extLst>
                <a:ext uri="{FF2B5EF4-FFF2-40B4-BE49-F238E27FC236}">
                  <a16:creationId xmlns:a16="http://schemas.microsoft.com/office/drawing/2014/main" xmlns="" id="{4F33B855-3C86-231C-5836-3EC3E3072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336" y="3962058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7" name="Google Shape;573;p3">
              <a:extLst>
                <a:ext uri="{FF2B5EF4-FFF2-40B4-BE49-F238E27FC236}">
                  <a16:creationId xmlns:a16="http://schemas.microsoft.com/office/drawing/2014/main" xmlns="" id="{89C1A529-326C-5F73-7186-6BE5DF348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5198" y="3891124"/>
              <a:ext cx="14020" cy="10994"/>
            </a:xfrm>
            <a:custGeom>
              <a:avLst/>
              <a:gdLst>
                <a:gd name="T0" fmla="*/ 234 w 468"/>
                <a:gd name="T1" fmla="*/ 0 h 367"/>
                <a:gd name="T2" fmla="*/ 234 w 468"/>
                <a:gd name="T3" fmla="*/ 367 h 367"/>
                <a:gd name="T4" fmla="*/ 234 w 468"/>
                <a:gd name="T5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8" name="Google Shape;574;p3">
              <a:extLst>
                <a:ext uri="{FF2B5EF4-FFF2-40B4-BE49-F238E27FC236}">
                  <a16:creationId xmlns:a16="http://schemas.microsoft.com/office/drawing/2014/main" xmlns="" id="{5211F6C1-996E-7CFC-3E73-366326481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9177" y="3918084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9" name="Google Shape;575;p3">
              <a:extLst>
                <a:ext uri="{FF2B5EF4-FFF2-40B4-BE49-F238E27FC236}">
                  <a16:creationId xmlns:a16="http://schemas.microsoft.com/office/drawing/2014/main" xmlns="" id="{699B9C71-7610-FE55-0277-47DB88D51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5188" y="3899092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0" name="Google Shape;576;p3">
              <a:extLst>
                <a:ext uri="{FF2B5EF4-FFF2-40B4-BE49-F238E27FC236}">
                  <a16:creationId xmlns:a16="http://schemas.microsoft.com/office/drawing/2014/main" xmlns="" id="{CB1F897C-19FD-9740-6B90-FE4142A1D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1258" y="3618320"/>
              <a:ext cx="15009" cy="11024"/>
            </a:xfrm>
            <a:custGeom>
              <a:avLst/>
              <a:gdLst>
                <a:gd name="T0" fmla="*/ 234 w 501"/>
                <a:gd name="T1" fmla="*/ 1 h 368"/>
                <a:gd name="T2" fmla="*/ 234 w 501"/>
                <a:gd name="T3" fmla="*/ 367 h 368"/>
                <a:gd name="T4" fmla="*/ 267 w 501"/>
                <a:gd name="T5" fmla="*/ 367 h 368"/>
                <a:gd name="T6" fmla="*/ 267 w 501"/>
                <a:gd name="T7" fmla="*/ 1 h 368"/>
                <a:gd name="T8" fmla="*/ 234 w 501"/>
                <a:gd name="T9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lnTo>
                    <a:pt x="234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1" name="Google Shape;577;p3">
              <a:extLst>
                <a:ext uri="{FF2B5EF4-FFF2-40B4-BE49-F238E27FC236}">
                  <a16:creationId xmlns:a16="http://schemas.microsoft.com/office/drawing/2014/main" xmlns="" id="{B2EC36E6-A962-3ACE-3BAF-717E462BC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265" y="3646298"/>
              <a:ext cx="15009" cy="11024"/>
            </a:xfrm>
            <a:custGeom>
              <a:avLst/>
              <a:gdLst>
                <a:gd name="T0" fmla="*/ 267 w 501"/>
                <a:gd name="T1" fmla="*/ 1 h 368"/>
                <a:gd name="T2" fmla="*/ 267 w 501"/>
                <a:gd name="T3" fmla="*/ 367 h 368"/>
                <a:gd name="T4" fmla="*/ 267 w 501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2" name="Google Shape;578;p3">
              <a:extLst>
                <a:ext uri="{FF2B5EF4-FFF2-40B4-BE49-F238E27FC236}">
                  <a16:creationId xmlns:a16="http://schemas.microsoft.com/office/drawing/2014/main" xmlns="" id="{7BB35132-F8CE-A382-9A52-D76C9B76B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5287" y="3621315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8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3" name="Google Shape;579;p3">
              <a:extLst>
                <a:ext uri="{FF2B5EF4-FFF2-40B4-BE49-F238E27FC236}">
                  <a16:creationId xmlns:a16="http://schemas.microsoft.com/office/drawing/2014/main" xmlns="" id="{72C29EC7-7F06-8466-3B3F-B8F70B068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104" y="3786190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7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4" name="Google Shape;580;p3">
              <a:extLst>
                <a:ext uri="{FF2B5EF4-FFF2-40B4-BE49-F238E27FC236}">
                  <a16:creationId xmlns:a16="http://schemas.microsoft.com/office/drawing/2014/main" xmlns="" id="{DFA6B107-FD89-0340-24DA-F121A807D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9133" y="3808177"/>
              <a:ext cx="14020" cy="11024"/>
            </a:xfrm>
            <a:custGeom>
              <a:avLst/>
              <a:gdLst>
                <a:gd name="T0" fmla="*/ 234 w 468"/>
                <a:gd name="T1" fmla="*/ 0 h 368"/>
                <a:gd name="T2" fmla="*/ 234 w 468"/>
                <a:gd name="T3" fmla="*/ 367 h 368"/>
                <a:gd name="T4" fmla="*/ 234 w 468"/>
                <a:gd name="T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5" name="Google Shape;581;p3">
              <a:extLst>
                <a:ext uri="{FF2B5EF4-FFF2-40B4-BE49-F238E27FC236}">
                  <a16:creationId xmlns:a16="http://schemas.microsoft.com/office/drawing/2014/main" xmlns="" id="{2A6650B9-8A76-851B-594A-41F725B42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116" y="3786190"/>
              <a:ext cx="14020" cy="11024"/>
            </a:xfrm>
            <a:custGeom>
              <a:avLst/>
              <a:gdLst>
                <a:gd name="T0" fmla="*/ 234 w 468"/>
                <a:gd name="T1" fmla="*/ 1 h 368"/>
                <a:gd name="T2" fmla="*/ 234 w 468"/>
                <a:gd name="T3" fmla="*/ 367 h 368"/>
                <a:gd name="T4" fmla="*/ 234 w 468"/>
                <a:gd name="T5" fmla="*/ 1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516" name="Google Shape;582;p3">
            <a:extLst>
              <a:ext uri="{FF2B5EF4-FFF2-40B4-BE49-F238E27FC236}">
                <a16:creationId xmlns:a16="http://schemas.microsoft.com/office/drawing/2014/main" xmlns="" id="{60DCB1A0-B46C-A701-A1EF-16F0E13285E8}"/>
              </a:ext>
            </a:extLst>
          </p:cNvPr>
          <p:cNvGrpSpPr>
            <a:grpSpLocks/>
          </p:cNvGrpSpPr>
          <p:nvPr/>
        </p:nvGrpSpPr>
        <p:grpSpPr bwMode="auto">
          <a:xfrm>
            <a:off x="8702675" y="5551488"/>
            <a:ext cx="508000" cy="304800"/>
            <a:chOff x="8502760" y="3542528"/>
            <a:chExt cx="711519" cy="319269"/>
          </a:xfrm>
        </p:grpSpPr>
        <p:sp>
          <p:nvSpPr>
            <p:cNvPr id="517" name="Google Shape;583;p3">
              <a:extLst>
                <a:ext uri="{FF2B5EF4-FFF2-40B4-BE49-F238E27FC236}">
                  <a16:creationId xmlns:a16="http://schemas.microsoft.com/office/drawing/2014/main" xmlns="" id="{C75C0934-9C56-ECA3-22C1-A6CBF4EC3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724" y="3663878"/>
              <a:ext cx="687555" cy="166504"/>
            </a:xfrm>
            <a:custGeom>
              <a:avLst/>
              <a:gdLst>
                <a:gd name="T0" fmla="*/ 371 w 22951"/>
                <a:gd name="T1" fmla="*/ 1 h 5558"/>
                <a:gd name="T2" fmla="*/ 401 w 22951"/>
                <a:gd name="T3" fmla="*/ 636 h 5558"/>
                <a:gd name="T4" fmla="*/ 5972 w 22951"/>
                <a:gd name="T5" fmla="*/ 2070 h 5558"/>
                <a:gd name="T6" fmla="*/ 11275 w 22951"/>
                <a:gd name="T7" fmla="*/ 3972 h 5558"/>
                <a:gd name="T8" fmla="*/ 16679 w 22951"/>
                <a:gd name="T9" fmla="*/ 5439 h 5558"/>
                <a:gd name="T10" fmla="*/ 19274 w 22951"/>
                <a:gd name="T11" fmla="*/ 5557 h 5558"/>
                <a:gd name="T12" fmla="*/ 22550 w 22951"/>
                <a:gd name="T13" fmla="*/ 5473 h 5558"/>
                <a:gd name="T14" fmla="*/ 22550 w 22951"/>
                <a:gd name="T15" fmla="*/ 4839 h 5558"/>
                <a:gd name="T16" fmla="*/ 19275 w 22951"/>
                <a:gd name="T17" fmla="*/ 4940 h 5558"/>
                <a:gd name="T18" fmla="*/ 16679 w 22951"/>
                <a:gd name="T19" fmla="*/ 4839 h 5558"/>
                <a:gd name="T20" fmla="*/ 11075 w 22951"/>
                <a:gd name="T21" fmla="*/ 3238 h 5558"/>
                <a:gd name="T22" fmla="*/ 5805 w 22951"/>
                <a:gd name="T23" fmla="*/ 1336 h 5558"/>
                <a:gd name="T24" fmla="*/ 401 w 22951"/>
                <a:gd name="T25" fmla="*/ 2 h 5558"/>
                <a:gd name="T26" fmla="*/ 371 w 22951"/>
                <a:gd name="T27" fmla="*/ 1 h 5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8" name="Google Shape;584;p3">
              <a:extLst>
                <a:ext uri="{FF2B5EF4-FFF2-40B4-BE49-F238E27FC236}">
                  <a16:creationId xmlns:a16="http://schemas.microsoft.com/office/drawing/2014/main" xmlns="" id="{16357BE6-617C-58D7-6034-1047C0DF2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6460" y="3580482"/>
              <a:ext cx="187055" cy="259702"/>
            </a:xfrm>
            <a:custGeom>
              <a:avLst/>
              <a:gdLst>
                <a:gd name="T0" fmla="*/ 1198 w 6244"/>
                <a:gd name="T1" fmla="*/ 0 h 8669"/>
                <a:gd name="T2" fmla="*/ 973 w 6244"/>
                <a:gd name="T3" fmla="*/ 518 h 8669"/>
                <a:gd name="T4" fmla="*/ 5498 w 6244"/>
                <a:gd name="T5" fmla="*/ 5825 h 8669"/>
                <a:gd name="T6" fmla="*/ 5498 w 6244"/>
                <a:gd name="T7" fmla="*/ 5825 h 8669"/>
                <a:gd name="T8" fmla="*/ 340 w 6244"/>
                <a:gd name="T9" fmla="*/ 8056 h 8669"/>
                <a:gd name="T10" fmla="*/ 426 w 6244"/>
                <a:gd name="T11" fmla="*/ 8668 h 8669"/>
                <a:gd name="T12" fmla="*/ 506 w 6244"/>
                <a:gd name="T13" fmla="*/ 8657 h 8669"/>
                <a:gd name="T14" fmla="*/ 6144 w 6244"/>
                <a:gd name="T15" fmla="*/ 6055 h 8669"/>
                <a:gd name="T16" fmla="*/ 6144 w 6244"/>
                <a:gd name="T17" fmla="*/ 5621 h 8669"/>
                <a:gd name="T18" fmla="*/ 1407 w 6244"/>
                <a:gd name="T19" fmla="*/ 84 h 8669"/>
                <a:gd name="T20" fmla="*/ 1198 w 6244"/>
                <a:gd name="T21" fmla="*/ 0 h 8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9" name="Google Shape;585;p3">
              <a:extLst>
                <a:ext uri="{FF2B5EF4-FFF2-40B4-BE49-F238E27FC236}">
                  <a16:creationId xmlns:a16="http://schemas.microsoft.com/office/drawing/2014/main" xmlns="" id="{BA1E014F-C8F8-A30A-E6E4-78E018055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6689" y="3749640"/>
              <a:ext cx="258833" cy="29239"/>
            </a:xfrm>
            <a:custGeom>
              <a:avLst/>
              <a:gdLst>
                <a:gd name="T0" fmla="*/ 7633 w 8640"/>
                <a:gd name="T1" fmla="*/ 0 h 976"/>
                <a:gd name="T2" fmla="*/ 434 w 8640"/>
                <a:gd name="T3" fmla="*/ 341 h 976"/>
                <a:gd name="T4" fmla="*/ 434 w 8640"/>
                <a:gd name="T5" fmla="*/ 975 h 976"/>
                <a:gd name="T6" fmla="*/ 7633 w 8640"/>
                <a:gd name="T7" fmla="*/ 634 h 976"/>
                <a:gd name="T8" fmla="*/ 8240 w 8640"/>
                <a:gd name="T9" fmla="*/ 642 h 976"/>
                <a:gd name="T10" fmla="*/ 8240 w 8640"/>
                <a:gd name="T11" fmla="*/ 8 h 976"/>
                <a:gd name="T12" fmla="*/ 7633 w 8640"/>
                <a:gd name="T13" fmla="*/ 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0" name="Google Shape;586;p3">
              <a:extLst>
                <a:ext uri="{FF2B5EF4-FFF2-40B4-BE49-F238E27FC236}">
                  <a16:creationId xmlns:a16="http://schemas.microsoft.com/office/drawing/2014/main" xmlns="" id="{D2B90078-B5D0-89F2-A75A-2A97B6655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9286" y="3621790"/>
              <a:ext cx="206347" cy="133131"/>
            </a:xfrm>
            <a:custGeom>
              <a:avLst/>
              <a:gdLst>
                <a:gd name="T0" fmla="*/ 486 w 6888"/>
                <a:gd name="T1" fmla="*/ 1 h 4444"/>
                <a:gd name="T2" fmla="*/ 380 w 6888"/>
                <a:gd name="T3" fmla="*/ 640 h 4444"/>
                <a:gd name="T4" fmla="*/ 2014 w 6888"/>
                <a:gd name="T5" fmla="*/ 1474 h 4444"/>
                <a:gd name="T6" fmla="*/ 3449 w 6888"/>
                <a:gd name="T7" fmla="*/ 2408 h 4444"/>
                <a:gd name="T8" fmla="*/ 6251 w 6888"/>
                <a:gd name="T9" fmla="*/ 4342 h 4444"/>
                <a:gd name="T10" fmla="*/ 6444 w 6888"/>
                <a:gd name="T11" fmla="*/ 4444 h 4444"/>
                <a:gd name="T12" fmla="*/ 6684 w 6888"/>
                <a:gd name="T13" fmla="*/ 3909 h 4444"/>
                <a:gd name="T14" fmla="*/ 3749 w 6888"/>
                <a:gd name="T15" fmla="*/ 1874 h 4444"/>
                <a:gd name="T16" fmla="*/ 2281 w 6888"/>
                <a:gd name="T17" fmla="*/ 907 h 4444"/>
                <a:gd name="T18" fmla="*/ 547 w 6888"/>
                <a:gd name="T19" fmla="*/ 6 h 4444"/>
                <a:gd name="T20" fmla="*/ 486 w 6888"/>
                <a:gd name="T21" fmla="*/ 1 h 4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1" name="Google Shape;587;p3">
              <a:extLst>
                <a:ext uri="{FF2B5EF4-FFF2-40B4-BE49-F238E27FC236}">
                  <a16:creationId xmlns:a16="http://schemas.microsoft.com/office/drawing/2014/main" xmlns="" id="{F5E07E5A-1967-A2E1-53F4-DE92FC751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3620" y="3542528"/>
              <a:ext cx="60993" cy="55991"/>
            </a:xfrm>
            <a:custGeom>
              <a:avLst/>
              <a:gdLst>
                <a:gd name="T0" fmla="*/ 951 w 2036"/>
                <a:gd name="T1" fmla="*/ 0 h 1869"/>
                <a:gd name="T2" fmla="*/ 334 w 2036"/>
                <a:gd name="T3" fmla="*/ 250 h 1869"/>
                <a:gd name="T4" fmla="*/ 334 w 2036"/>
                <a:gd name="T5" fmla="*/ 1484 h 1869"/>
                <a:gd name="T6" fmla="*/ 468 w 2036"/>
                <a:gd name="T7" fmla="*/ 1618 h 1869"/>
                <a:gd name="T8" fmla="*/ 1085 w 2036"/>
                <a:gd name="T9" fmla="*/ 1868 h 1869"/>
                <a:gd name="T10" fmla="*/ 1702 w 2036"/>
                <a:gd name="T11" fmla="*/ 1618 h 1869"/>
                <a:gd name="T12" fmla="*/ 1702 w 2036"/>
                <a:gd name="T13" fmla="*/ 350 h 1869"/>
                <a:gd name="T14" fmla="*/ 1568 w 2036"/>
                <a:gd name="T15" fmla="*/ 250 h 1869"/>
                <a:gd name="T16" fmla="*/ 951 w 2036"/>
                <a:gd name="T17" fmla="*/ 0 h 1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2" name="Google Shape;588;p3">
              <a:extLst>
                <a:ext uri="{FF2B5EF4-FFF2-40B4-BE49-F238E27FC236}">
                  <a16:creationId xmlns:a16="http://schemas.microsoft.com/office/drawing/2014/main" xmlns="" id="{DE48CA77-5857-C69F-F371-AEA7EF87A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5681" y="3598335"/>
              <a:ext cx="60993" cy="54253"/>
            </a:xfrm>
            <a:custGeom>
              <a:avLst/>
              <a:gdLst>
                <a:gd name="T0" fmla="*/ 1031 w 2036"/>
                <a:gd name="T1" fmla="*/ 1 h 1811"/>
                <a:gd name="T2" fmla="*/ 834 w 2036"/>
                <a:gd name="T3" fmla="*/ 22 h 1811"/>
                <a:gd name="T4" fmla="*/ 601 w 2036"/>
                <a:gd name="T5" fmla="*/ 155 h 1811"/>
                <a:gd name="T6" fmla="*/ 100 w 2036"/>
                <a:gd name="T7" fmla="*/ 1156 h 1811"/>
                <a:gd name="T8" fmla="*/ 1003 w 2036"/>
                <a:gd name="T9" fmla="*/ 1811 h 1811"/>
                <a:gd name="T10" fmla="*/ 1201 w 2036"/>
                <a:gd name="T11" fmla="*/ 1790 h 1811"/>
                <a:gd name="T12" fmla="*/ 1435 w 2036"/>
                <a:gd name="T13" fmla="*/ 1656 h 1811"/>
                <a:gd name="T14" fmla="*/ 1902 w 2036"/>
                <a:gd name="T15" fmla="*/ 656 h 1811"/>
                <a:gd name="T16" fmla="*/ 1031 w 2036"/>
                <a:gd name="T17" fmla="*/ 1 h 1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3" name="Google Shape;589;p3">
              <a:extLst>
                <a:ext uri="{FF2B5EF4-FFF2-40B4-BE49-F238E27FC236}">
                  <a16:creationId xmlns:a16="http://schemas.microsoft.com/office/drawing/2014/main" xmlns="" id="{2516E977-0A66-AB05-FC1A-1AE7A2DAD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2760" y="3644946"/>
              <a:ext cx="67974" cy="52995"/>
            </a:xfrm>
            <a:custGeom>
              <a:avLst/>
              <a:gdLst>
                <a:gd name="T0" fmla="*/ 1134 w 2269"/>
                <a:gd name="T1" fmla="*/ 0 h 1769"/>
                <a:gd name="T2" fmla="*/ 1134 w 2269"/>
                <a:gd name="T3" fmla="*/ 1768 h 1769"/>
                <a:gd name="T4" fmla="*/ 1134 w 2269"/>
                <a:gd name="T5" fmla="*/ 0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4" name="Google Shape;590;p3">
              <a:extLst>
                <a:ext uri="{FF2B5EF4-FFF2-40B4-BE49-F238E27FC236}">
                  <a16:creationId xmlns:a16="http://schemas.microsoft.com/office/drawing/2014/main" xmlns="" id="{3C2777F5-55F6-1751-5B4A-A1D6C6725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8711" y="3744847"/>
              <a:ext cx="66985" cy="52995"/>
            </a:xfrm>
            <a:custGeom>
              <a:avLst/>
              <a:gdLst>
                <a:gd name="T0" fmla="*/ 1135 w 2236"/>
                <a:gd name="T1" fmla="*/ 1 h 1769"/>
                <a:gd name="T2" fmla="*/ 1135 w 2236"/>
                <a:gd name="T3" fmla="*/ 1769 h 1769"/>
                <a:gd name="T4" fmla="*/ 1135 w 2236"/>
                <a:gd name="T5" fmla="*/ 1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5" name="Google Shape;591;p3">
              <a:extLst>
                <a:ext uri="{FF2B5EF4-FFF2-40B4-BE49-F238E27FC236}">
                  <a16:creationId xmlns:a16="http://schemas.microsoft.com/office/drawing/2014/main" xmlns="" id="{2D8534EE-2370-0B85-F890-C9C9A8295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639" y="3809820"/>
              <a:ext cx="66985" cy="51976"/>
            </a:xfrm>
            <a:custGeom>
              <a:avLst/>
              <a:gdLst>
                <a:gd name="T0" fmla="*/ 1135 w 2236"/>
                <a:gd name="T1" fmla="*/ 0 h 1735"/>
                <a:gd name="T2" fmla="*/ 1135 w 2236"/>
                <a:gd name="T3" fmla="*/ 1735 h 1735"/>
                <a:gd name="T4" fmla="*/ 1135 w 2236"/>
                <a:gd name="T5" fmla="*/ 0 h 1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526" name="Google Shape;592;p3">
            <a:extLst>
              <a:ext uri="{FF2B5EF4-FFF2-40B4-BE49-F238E27FC236}">
                <a16:creationId xmlns:a16="http://schemas.microsoft.com/office/drawing/2014/main" xmlns="" id="{62AE45AA-19C9-2AE0-2784-53F17055D22A}"/>
              </a:ext>
            </a:extLst>
          </p:cNvPr>
          <p:cNvGrpSpPr>
            <a:grpSpLocks/>
          </p:cNvGrpSpPr>
          <p:nvPr/>
        </p:nvGrpSpPr>
        <p:grpSpPr bwMode="auto">
          <a:xfrm>
            <a:off x="8240713" y="90488"/>
            <a:ext cx="1127125" cy="1120775"/>
            <a:chOff x="7809743" y="1407245"/>
            <a:chExt cx="1427565" cy="1066727"/>
          </a:xfrm>
        </p:grpSpPr>
        <p:sp>
          <p:nvSpPr>
            <p:cNvPr id="527" name="Google Shape;593;p3">
              <a:extLst>
                <a:ext uri="{FF2B5EF4-FFF2-40B4-BE49-F238E27FC236}">
                  <a16:creationId xmlns:a16="http://schemas.microsoft.com/office/drawing/2014/main" xmlns="" id="{D1510331-CC7B-64A9-1C69-E6DF3ED4EC09}"/>
                </a:ext>
              </a:extLst>
            </p:cNvPr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28" name="Google Shape;594;p3">
              <a:extLst>
                <a:ext uri="{FF2B5EF4-FFF2-40B4-BE49-F238E27FC236}">
                  <a16:creationId xmlns:a16="http://schemas.microsoft.com/office/drawing/2014/main" xmlns="" id="{E99A3D0F-BB3E-9806-8EB7-501741E185A9}"/>
                </a:ext>
              </a:extLst>
            </p:cNvPr>
            <p:cNvSpPr/>
            <p:nvPr/>
          </p:nvSpPr>
          <p:spPr>
            <a:xfrm>
              <a:off x="8923646" y="2140053"/>
              <a:ext cx="68362" cy="51372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29" name="Google Shape;595;p3">
              <a:extLst>
                <a:ext uri="{FF2B5EF4-FFF2-40B4-BE49-F238E27FC236}">
                  <a16:creationId xmlns:a16="http://schemas.microsoft.com/office/drawing/2014/main" xmlns="" id="{63707ED8-5A43-9608-5D7B-B4E64B176D4A}"/>
                </a:ext>
              </a:extLst>
            </p:cNvPr>
            <p:cNvSpPr/>
            <p:nvPr/>
          </p:nvSpPr>
          <p:spPr>
            <a:xfrm>
              <a:off x="8805017" y="2062995"/>
              <a:ext cx="68362" cy="52883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30" name="Google Shape;596;p3">
              <a:extLst>
                <a:ext uri="{FF2B5EF4-FFF2-40B4-BE49-F238E27FC236}">
                  <a16:creationId xmlns:a16="http://schemas.microsoft.com/office/drawing/2014/main" xmlns="" id="{284EE858-D013-FC9B-24C6-592BD5ADFD3F}"/>
                </a:ext>
              </a:extLst>
            </p:cNvPr>
            <p:cNvSpPr/>
            <p:nvPr/>
          </p:nvSpPr>
          <p:spPr>
            <a:xfrm>
              <a:off x="8700463" y="2224666"/>
              <a:ext cx="66352" cy="51372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31" name="Google Shape;597;p3">
              <a:extLst>
                <a:ext uri="{FF2B5EF4-FFF2-40B4-BE49-F238E27FC236}">
                  <a16:creationId xmlns:a16="http://schemas.microsoft.com/office/drawing/2014/main" xmlns="" id="{54F7D5DD-B3AB-63A4-EE7D-D88340FE879D}"/>
                </a:ext>
              </a:extLst>
            </p:cNvPr>
            <p:cNvSpPr/>
            <p:nvPr/>
          </p:nvSpPr>
          <p:spPr>
            <a:xfrm>
              <a:off x="8519504" y="2182359"/>
              <a:ext cx="66352" cy="51372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32" name="Google Shape;598;p3">
              <a:extLst>
                <a:ext uri="{FF2B5EF4-FFF2-40B4-BE49-F238E27FC236}">
                  <a16:creationId xmlns:a16="http://schemas.microsoft.com/office/drawing/2014/main" xmlns="" id="{4C8AEF99-6645-6E93-FD55-832844B2E67D}"/>
                </a:ext>
              </a:extLst>
            </p:cNvPr>
            <p:cNvSpPr/>
            <p:nvPr/>
          </p:nvSpPr>
          <p:spPr>
            <a:xfrm>
              <a:off x="8406907" y="2292659"/>
              <a:ext cx="68362" cy="52883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33" name="Google Shape;599;p3">
              <a:extLst>
                <a:ext uri="{FF2B5EF4-FFF2-40B4-BE49-F238E27FC236}">
                  <a16:creationId xmlns:a16="http://schemas.microsoft.com/office/drawing/2014/main" xmlns="" id="{19126ADA-754B-FB57-35CD-8DD4055C9411}"/>
                </a:ext>
              </a:extLst>
            </p:cNvPr>
            <p:cNvSpPr/>
            <p:nvPr/>
          </p:nvSpPr>
          <p:spPr>
            <a:xfrm>
              <a:off x="8260130" y="2265462"/>
              <a:ext cx="68362" cy="52883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34" name="Google Shape;600;p3">
              <a:extLst>
                <a:ext uri="{FF2B5EF4-FFF2-40B4-BE49-F238E27FC236}">
                  <a16:creationId xmlns:a16="http://schemas.microsoft.com/office/drawing/2014/main" xmlns="" id="{FD58EAE4-F63E-1FC1-47E1-DD531A1C99E2}"/>
                </a:ext>
              </a:extLst>
            </p:cNvPr>
            <p:cNvSpPr/>
            <p:nvPr/>
          </p:nvSpPr>
          <p:spPr>
            <a:xfrm>
              <a:off x="8378758" y="2020689"/>
              <a:ext cx="68362" cy="52883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35" name="Google Shape;601;p3">
              <a:extLst>
                <a:ext uri="{FF2B5EF4-FFF2-40B4-BE49-F238E27FC236}">
                  <a16:creationId xmlns:a16="http://schemas.microsoft.com/office/drawing/2014/main" xmlns="" id="{E57C7237-9CA4-6E7A-D3F6-5F51A010E3BD}"/>
                </a:ext>
              </a:extLst>
            </p:cNvPr>
            <p:cNvSpPr/>
            <p:nvPr/>
          </p:nvSpPr>
          <p:spPr>
            <a:xfrm>
              <a:off x="8294310" y="1908879"/>
              <a:ext cx="68362" cy="52883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36" name="Google Shape;602;p3">
              <a:extLst>
                <a:ext uri="{FF2B5EF4-FFF2-40B4-BE49-F238E27FC236}">
                  <a16:creationId xmlns:a16="http://schemas.microsoft.com/office/drawing/2014/main" xmlns="" id="{F1E2D9DC-F870-CA7D-F413-C9ED2B95159E}"/>
                </a:ext>
              </a:extLst>
            </p:cNvPr>
            <p:cNvSpPr/>
            <p:nvPr/>
          </p:nvSpPr>
          <p:spPr>
            <a:xfrm>
              <a:off x="8127426" y="2020689"/>
              <a:ext cx="68362" cy="52883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37" name="Google Shape;603;p3">
              <a:extLst>
                <a:ext uri="{FF2B5EF4-FFF2-40B4-BE49-F238E27FC236}">
                  <a16:creationId xmlns:a16="http://schemas.microsoft.com/office/drawing/2014/main" xmlns="" id="{D57D057B-2653-1A7F-D8CF-7A47FF2B788D}"/>
                </a:ext>
              </a:extLst>
            </p:cNvPr>
            <p:cNvSpPr/>
            <p:nvPr/>
          </p:nvSpPr>
          <p:spPr>
            <a:xfrm>
              <a:off x="8051022" y="1881682"/>
              <a:ext cx="66351" cy="51372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38" name="Google Shape;604;p3">
              <a:extLst>
                <a:ext uri="{FF2B5EF4-FFF2-40B4-BE49-F238E27FC236}">
                  <a16:creationId xmlns:a16="http://schemas.microsoft.com/office/drawing/2014/main" xmlns="" id="{40BB5FC8-B158-1575-3F46-535C6E75A4AF}"/>
                </a:ext>
              </a:extLst>
            </p:cNvPr>
            <p:cNvSpPr/>
            <p:nvPr/>
          </p:nvSpPr>
          <p:spPr>
            <a:xfrm>
              <a:off x="7904243" y="1930032"/>
              <a:ext cx="66352" cy="52883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39" name="Google Shape;605;p3">
              <a:extLst>
                <a:ext uri="{FF2B5EF4-FFF2-40B4-BE49-F238E27FC236}">
                  <a16:creationId xmlns:a16="http://schemas.microsoft.com/office/drawing/2014/main" xmlns="" id="{F99C66C1-7EC9-F96B-0C93-16A3C1ABD676}"/>
                </a:ext>
              </a:extLst>
            </p:cNvPr>
            <p:cNvSpPr/>
            <p:nvPr/>
          </p:nvSpPr>
          <p:spPr>
            <a:xfrm>
              <a:off x="8881421" y="1943630"/>
              <a:ext cx="68362" cy="52884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40" name="Google Shape;606;p3">
              <a:extLst>
                <a:ext uri="{FF2B5EF4-FFF2-40B4-BE49-F238E27FC236}">
                  <a16:creationId xmlns:a16="http://schemas.microsoft.com/office/drawing/2014/main" xmlns="" id="{AABB3763-6557-41BE-40B8-A577EA436483}"/>
                </a:ext>
              </a:extLst>
            </p:cNvPr>
            <p:cNvSpPr/>
            <p:nvPr/>
          </p:nvSpPr>
          <p:spPr>
            <a:xfrm>
              <a:off x="8364684" y="1553806"/>
              <a:ext cx="68362" cy="51372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41" name="Google Shape;607;p3">
              <a:extLst>
                <a:ext uri="{FF2B5EF4-FFF2-40B4-BE49-F238E27FC236}">
                  <a16:creationId xmlns:a16="http://schemas.microsoft.com/office/drawing/2014/main" xmlns="" id="{205F2848-4593-1CDD-2B92-B1AD75630FD2}"/>
                </a:ext>
              </a:extLst>
            </p:cNvPr>
            <p:cNvSpPr/>
            <p:nvPr/>
          </p:nvSpPr>
          <p:spPr>
            <a:xfrm>
              <a:off x="8197799" y="1581003"/>
              <a:ext cx="66352" cy="52884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42" name="Google Shape;608;p3">
              <a:extLst>
                <a:ext uri="{FF2B5EF4-FFF2-40B4-BE49-F238E27FC236}">
                  <a16:creationId xmlns:a16="http://schemas.microsoft.com/office/drawing/2014/main" xmlns="" id="{1D702E96-DD73-F4A5-4A2A-1123D88DC215}"/>
                </a:ext>
              </a:extLst>
            </p:cNvPr>
            <p:cNvSpPr/>
            <p:nvPr/>
          </p:nvSpPr>
          <p:spPr>
            <a:xfrm>
              <a:off x="8113351" y="1455595"/>
              <a:ext cx="68362" cy="51372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43" name="Google Shape;609;p3">
              <a:extLst>
                <a:ext uri="{FF2B5EF4-FFF2-40B4-BE49-F238E27FC236}">
                  <a16:creationId xmlns:a16="http://schemas.microsoft.com/office/drawing/2014/main" xmlns="" id="{C1F4EF8D-1831-D958-994D-30AF720B5CEA}"/>
                </a:ext>
              </a:extLst>
            </p:cNvPr>
            <p:cNvSpPr/>
            <p:nvPr/>
          </p:nvSpPr>
          <p:spPr>
            <a:xfrm>
              <a:off x="9126721" y="1975360"/>
              <a:ext cx="52277" cy="55904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44" name="Google Shape;610;p3">
              <a:extLst>
                <a:ext uri="{FF2B5EF4-FFF2-40B4-BE49-F238E27FC236}">
                  <a16:creationId xmlns:a16="http://schemas.microsoft.com/office/drawing/2014/main" xmlns="" id="{83D6B931-3D67-8F23-6528-19380693C410}"/>
                </a:ext>
              </a:extLst>
            </p:cNvPr>
            <p:cNvSpPr/>
            <p:nvPr/>
          </p:nvSpPr>
          <p:spPr>
            <a:xfrm>
              <a:off x="9118679" y="2161206"/>
              <a:ext cx="68362" cy="51372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grpSp>
        <p:nvGrpSpPr>
          <p:cNvPr id="545" name="Google Shape;611;p3">
            <a:extLst>
              <a:ext uri="{FF2B5EF4-FFF2-40B4-BE49-F238E27FC236}">
                <a16:creationId xmlns:a16="http://schemas.microsoft.com/office/drawing/2014/main" xmlns="" id="{397C8BAB-DD98-806D-1CD9-22AA24B4ECD5}"/>
              </a:ext>
            </a:extLst>
          </p:cNvPr>
          <p:cNvGrpSpPr>
            <a:grpSpLocks/>
          </p:cNvGrpSpPr>
          <p:nvPr/>
        </p:nvGrpSpPr>
        <p:grpSpPr bwMode="auto">
          <a:xfrm>
            <a:off x="-28575" y="6108700"/>
            <a:ext cx="781050" cy="1012825"/>
            <a:chOff x="-181020" y="4253777"/>
            <a:chExt cx="1117161" cy="1087511"/>
          </a:xfrm>
        </p:grpSpPr>
        <p:sp>
          <p:nvSpPr>
            <p:cNvPr id="546" name="Google Shape;612;p3">
              <a:extLst>
                <a:ext uri="{FF2B5EF4-FFF2-40B4-BE49-F238E27FC236}">
                  <a16:creationId xmlns:a16="http://schemas.microsoft.com/office/drawing/2014/main" xmlns="" id="{2CA77296-B16C-8639-081B-DF1E57086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81020" y="4348975"/>
              <a:ext cx="1040274" cy="992312"/>
            </a:xfrm>
            <a:custGeom>
              <a:avLst/>
              <a:gdLst>
                <a:gd name="T0" fmla="*/ 34408 w 34725"/>
                <a:gd name="T1" fmla="*/ 0 h 33124"/>
                <a:gd name="T2" fmla="*/ 34091 w 34725"/>
                <a:gd name="T3" fmla="*/ 300 h 33124"/>
                <a:gd name="T4" fmla="*/ 31356 w 34725"/>
                <a:gd name="T5" fmla="*/ 11208 h 33124"/>
                <a:gd name="T6" fmla="*/ 23884 w 34725"/>
                <a:gd name="T7" fmla="*/ 16912 h 33124"/>
                <a:gd name="T8" fmla="*/ 5004 w 34725"/>
                <a:gd name="T9" fmla="*/ 23717 h 33124"/>
                <a:gd name="T10" fmla="*/ 1468 w 34725"/>
                <a:gd name="T11" fmla="*/ 27453 h 33124"/>
                <a:gd name="T12" fmla="*/ 0 w 34725"/>
                <a:gd name="T13" fmla="*/ 32824 h 33124"/>
                <a:gd name="T14" fmla="*/ 305 w 34725"/>
                <a:gd name="T15" fmla="*/ 33124 h 33124"/>
                <a:gd name="T16" fmla="*/ 634 w 34725"/>
                <a:gd name="T17" fmla="*/ 32824 h 33124"/>
                <a:gd name="T18" fmla="*/ 5171 w 34725"/>
                <a:gd name="T19" fmla="*/ 24351 h 33124"/>
                <a:gd name="T20" fmla="*/ 14310 w 34725"/>
                <a:gd name="T21" fmla="*/ 20348 h 33124"/>
                <a:gd name="T22" fmla="*/ 24084 w 34725"/>
                <a:gd name="T23" fmla="*/ 17479 h 33124"/>
                <a:gd name="T24" fmla="*/ 31523 w 34725"/>
                <a:gd name="T25" fmla="*/ 12042 h 33124"/>
                <a:gd name="T26" fmla="*/ 34725 w 34725"/>
                <a:gd name="T27" fmla="*/ 300 h 33124"/>
                <a:gd name="T28" fmla="*/ 34408 w 34725"/>
                <a:gd name="T29" fmla="*/ 0 h 33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7" name="Google Shape;613;p3">
              <a:extLst>
                <a:ext uri="{FF2B5EF4-FFF2-40B4-BE49-F238E27FC236}">
                  <a16:creationId xmlns:a16="http://schemas.microsoft.com/office/drawing/2014/main" xmlns="" id="{DC4DD323-7071-DBA4-107E-BBE263F2E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57" y="4879546"/>
              <a:ext cx="68004" cy="129596"/>
            </a:xfrm>
            <a:custGeom>
              <a:avLst/>
              <a:gdLst>
                <a:gd name="T0" fmla="*/ 1369 w 2270"/>
                <a:gd name="T1" fmla="*/ 1 h 4326"/>
                <a:gd name="T2" fmla="*/ 368 w 2270"/>
                <a:gd name="T3" fmla="*/ 1502 h 4326"/>
                <a:gd name="T4" fmla="*/ 101 w 2270"/>
                <a:gd name="T5" fmla="*/ 4071 h 4326"/>
                <a:gd name="T6" fmla="*/ 391 w 2270"/>
                <a:gd name="T7" fmla="*/ 4325 h 4326"/>
                <a:gd name="T8" fmla="*/ 635 w 2270"/>
                <a:gd name="T9" fmla="*/ 4104 h 4326"/>
                <a:gd name="T10" fmla="*/ 768 w 2270"/>
                <a:gd name="T11" fmla="*/ 3970 h 4326"/>
                <a:gd name="T12" fmla="*/ 2069 w 2270"/>
                <a:gd name="T13" fmla="*/ 1569 h 4326"/>
                <a:gd name="T14" fmla="*/ 1369 w 2270"/>
                <a:gd name="T15" fmla="*/ 1 h 4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8" name="Google Shape;614;p3">
              <a:extLst>
                <a:ext uri="{FF2B5EF4-FFF2-40B4-BE49-F238E27FC236}">
                  <a16:creationId xmlns:a16="http://schemas.microsoft.com/office/drawing/2014/main" xmlns="" id="{D67C2174-4800-4661-D804-3D28B86A2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473" y="4973486"/>
              <a:ext cx="105181" cy="98380"/>
            </a:xfrm>
            <a:custGeom>
              <a:avLst/>
              <a:gdLst>
                <a:gd name="T0" fmla="*/ 328 w 3511"/>
                <a:gd name="T1" fmla="*/ 0 h 3284"/>
                <a:gd name="T2" fmla="*/ 41 w 3511"/>
                <a:gd name="T3" fmla="*/ 334 h 3284"/>
                <a:gd name="T4" fmla="*/ 2314 w 3511"/>
                <a:gd name="T5" fmla="*/ 3284 h 3284"/>
                <a:gd name="T6" fmla="*/ 2810 w 3511"/>
                <a:gd name="T7" fmla="*/ 3136 h 3284"/>
                <a:gd name="T8" fmla="*/ 2877 w 3511"/>
                <a:gd name="T9" fmla="*/ 1235 h 3284"/>
                <a:gd name="T10" fmla="*/ 709 w 3511"/>
                <a:gd name="T11" fmla="*/ 167 h 3284"/>
                <a:gd name="T12" fmla="*/ 643 w 3511"/>
                <a:gd name="T13" fmla="*/ 152 h 3284"/>
                <a:gd name="T14" fmla="*/ 542 w 3511"/>
                <a:gd name="T15" fmla="*/ 167 h 3284"/>
                <a:gd name="T16" fmla="*/ 328 w 3511"/>
                <a:gd name="T17" fmla="*/ 0 h 3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9" name="Google Shape;615;p3">
              <a:extLst>
                <a:ext uri="{FF2B5EF4-FFF2-40B4-BE49-F238E27FC236}">
                  <a16:creationId xmlns:a16="http://schemas.microsoft.com/office/drawing/2014/main" xmlns="" id="{5E04DBAE-A6CA-8800-AF28-0FCDF7DB7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618" y="4842671"/>
              <a:ext cx="69981" cy="100807"/>
            </a:xfrm>
            <a:custGeom>
              <a:avLst/>
              <a:gdLst>
                <a:gd name="T0" fmla="*/ 1353 w 2336"/>
                <a:gd name="T1" fmla="*/ 1 h 3365"/>
                <a:gd name="T2" fmla="*/ 301 w 2336"/>
                <a:gd name="T3" fmla="*/ 798 h 3365"/>
                <a:gd name="T4" fmla="*/ 101 w 2336"/>
                <a:gd name="T5" fmla="*/ 3167 h 3365"/>
                <a:gd name="T6" fmla="*/ 335 w 2336"/>
                <a:gd name="T7" fmla="*/ 3365 h 3365"/>
                <a:gd name="T8" fmla="*/ 468 w 2336"/>
                <a:gd name="T9" fmla="*/ 3333 h 3365"/>
                <a:gd name="T10" fmla="*/ 735 w 2336"/>
                <a:gd name="T11" fmla="*/ 3267 h 3365"/>
                <a:gd name="T12" fmla="*/ 1769 w 2336"/>
                <a:gd name="T13" fmla="*/ 1699 h 3365"/>
                <a:gd name="T14" fmla="*/ 1802 w 2336"/>
                <a:gd name="T15" fmla="*/ 131 h 3365"/>
                <a:gd name="T16" fmla="*/ 1353 w 2336"/>
                <a:gd name="T17" fmla="*/ 1 h 3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0" name="Google Shape;616;p3">
              <a:extLst>
                <a:ext uri="{FF2B5EF4-FFF2-40B4-BE49-F238E27FC236}">
                  <a16:creationId xmlns:a16="http://schemas.microsoft.com/office/drawing/2014/main" xmlns="" id="{1C7A98BE-0AF2-9F34-6DDD-84D48F38E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23" y="4912197"/>
              <a:ext cx="106948" cy="91910"/>
            </a:xfrm>
            <a:custGeom>
              <a:avLst/>
              <a:gdLst>
                <a:gd name="T0" fmla="*/ 255 w 3570"/>
                <a:gd name="T1" fmla="*/ 0 h 3068"/>
                <a:gd name="T2" fmla="*/ 1 w 3570"/>
                <a:gd name="T3" fmla="*/ 245 h 3068"/>
                <a:gd name="T4" fmla="*/ 1068 w 3570"/>
                <a:gd name="T5" fmla="*/ 2213 h 3068"/>
                <a:gd name="T6" fmla="*/ 2521 w 3570"/>
                <a:gd name="T7" fmla="*/ 3068 h 3068"/>
                <a:gd name="T8" fmla="*/ 2869 w 3570"/>
                <a:gd name="T9" fmla="*/ 2981 h 3068"/>
                <a:gd name="T10" fmla="*/ 2903 w 3570"/>
                <a:gd name="T11" fmla="*/ 1079 h 3068"/>
                <a:gd name="T12" fmla="*/ 655 w 3570"/>
                <a:gd name="T13" fmla="*/ 32 h 3068"/>
                <a:gd name="T14" fmla="*/ 434 w 3570"/>
                <a:gd name="T15" fmla="*/ 45 h 3068"/>
                <a:gd name="T16" fmla="*/ 401 w 3570"/>
                <a:gd name="T17" fmla="*/ 45 h 3068"/>
                <a:gd name="T18" fmla="*/ 255 w 3570"/>
                <a:gd name="T19" fmla="*/ 0 h 3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1" name="Google Shape;617;p3">
              <a:extLst>
                <a:ext uri="{FF2B5EF4-FFF2-40B4-BE49-F238E27FC236}">
                  <a16:creationId xmlns:a16="http://schemas.microsoft.com/office/drawing/2014/main" xmlns="" id="{E651C43D-F378-2C02-F2F9-7FF475ECA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15" y="4773294"/>
              <a:ext cx="62042" cy="109315"/>
            </a:xfrm>
            <a:custGeom>
              <a:avLst/>
              <a:gdLst>
                <a:gd name="T0" fmla="*/ 1060 w 2071"/>
                <a:gd name="T1" fmla="*/ 1 h 3649"/>
                <a:gd name="T2" fmla="*/ 736 w 2071"/>
                <a:gd name="T3" fmla="*/ 3448 h 3649"/>
                <a:gd name="T4" fmla="*/ 970 w 2071"/>
                <a:gd name="T5" fmla="*/ 3581 h 3649"/>
                <a:gd name="T6" fmla="*/ 1137 w 2071"/>
                <a:gd name="T7" fmla="*/ 3648 h 3649"/>
                <a:gd name="T8" fmla="*/ 1904 w 2071"/>
                <a:gd name="T9" fmla="*/ 2014 h 3649"/>
                <a:gd name="T10" fmla="*/ 1304 w 2071"/>
                <a:gd name="T11" fmla="*/ 45 h 3649"/>
                <a:gd name="T12" fmla="*/ 1060 w 2071"/>
                <a:gd name="T13" fmla="*/ 1 h 3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2" name="Google Shape;618;p3">
              <a:extLst>
                <a:ext uri="{FF2B5EF4-FFF2-40B4-BE49-F238E27FC236}">
                  <a16:creationId xmlns:a16="http://schemas.microsoft.com/office/drawing/2014/main" xmlns="" id="{4EC02CA1-4ED5-5DF7-50E9-4D5AD318E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386" y="4847733"/>
              <a:ext cx="101975" cy="74145"/>
            </a:xfrm>
            <a:custGeom>
              <a:avLst/>
              <a:gdLst>
                <a:gd name="T0" fmla="*/ 312 w 3404"/>
                <a:gd name="T1" fmla="*/ 0 h 2475"/>
                <a:gd name="T2" fmla="*/ 68 w 3404"/>
                <a:gd name="T3" fmla="*/ 329 h 2475"/>
                <a:gd name="T4" fmla="*/ 2351 w 3404"/>
                <a:gd name="T5" fmla="*/ 2475 h 2475"/>
                <a:gd name="T6" fmla="*/ 2870 w 3404"/>
                <a:gd name="T7" fmla="*/ 2264 h 2475"/>
                <a:gd name="T8" fmla="*/ 2703 w 3404"/>
                <a:gd name="T9" fmla="*/ 629 h 2475"/>
                <a:gd name="T10" fmla="*/ 668 w 3404"/>
                <a:gd name="T11" fmla="*/ 62 h 2475"/>
                <a:gd name="T12" fmla="*/ 501 w 3404"/>
                <a:gd name="T13" fmla="*/ 96 h 2475"/>
                <a:gd name="T14" fmla="*/ 312 w 3404"/>
                <a:gd name="T15" fmla="*/ 0 h 2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3" name="Google Shape;619;p3">
              <a:extLst>
                <a:ext uri="{FF2B5EF4-FFF2-40B4-BE49-F238E27FC236}">
                  <a16:creationId xmlns:a16="http://schemas.microsoft.com/office/drawing/2014/main" xmlns="" id="{3DF28726-E7B0-3FA5-316A-D5F00F1EF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361" y="4692145"/>
              <a:ext cx="58986" cy="117134"/>
            </a:xfrm>
            <a:custGeom>
              <a:avLst/>
              <a:gdLst>
                <a:gd name="T0" fmla="*/ 1121 w 1969"/>
                <a:gd name="T1" fmla="*/ 0 h 3910"/>
                <a:gd name="T2" fmla="*/ 134 w 1969"/>
                <a:gd name="T3" fmla="*/ 1153 h 3910"/>
                <a:gd name="T4" fmla="*/ 701 w 1969"/>
                <a:gd name="T5" fmla="*/ 3789 h 3910"/>
                <a:gd name="T6" fmla="*/ 874 w 1969"/>
                <a:gd name="T7" fmla="*/ 3910 h 3910"/>
                <a:gd name="T8" fmla="*/ 1068 w 1969"/>
                <a:gd name="T9" fmla="*/ 3855 h 3910"/>
                <a:gd name="T10" fmla="*/ 1301 w 1969"/>
                <a:gd name="T11" fmla="*/ 3722 h 3910"/>
                <a:gd name="T12" fmla="*/ 1835 w 1969"/>
                <a:gd name="T13" fmla="*/ 1820 h 3910"/>
                <a:gd name="T14" fmla="*/ 1435 w 1969"/>
                <a:gd name="T15" fmla="*/ 86 h 3910"/>
                <a:gd name="T16" fmla="*/ 1121 w 1969"/>
                <a:gd name="T17" fmla="*/ 0 h 3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4" name="Google Shape;620;p3">
              <a:extLst>
                <a:ext uri="{FF2B5EF4-FFF2-40B4-BE49-F238E27FC236}">
                  <a16:creationId xmlns:a16="http://schemas.microsoft.com/office/drawing/2014/main" xmlns="" id="{D675E76F-8EFE-72D9-79C7-DFA4BFBBF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89" y="4724497"/>
              <a:ext cx="130195" cy="74085"/>
            </a:xfrm>
            <a:custGeom>
              <a:avLst/>
              <a:gdLst>
                <a:gd name="T0" fmla="*/ 1526 w 4346"/>
                <a:gd name="T1" fmla="*/ 1 h 2473"/>
                <a:gd name="T2" fmla="*/ 134 w 4346"/>
                <a:gd name="T3" fmla="*/ 440 h 2473"/>
                <a:gd name="T4" fmla="*/ 200 w 4346"/>
                <a:gd name="T5" fmla="*/ 874 h 2473"/>
                <a:gd name="T6" fmla="*/ 2950 w 4346"/>
                <a:gd name="T7" fmla="*/ 2473 h 2473"/>
                <a:gd name="T8" fmla="*/ 3936 w 4346"/>
                <a:gd name="T9" fmla="*/ 1808 h 2473"/>
                <a:gd name="T10" fmla="*/ 1526 w 4346"/>
                <a:gd name="T11" fmla="*/ 1 h 2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5" name="Google Shape;621;p3">
              <a:extLst>
                <a:ext uri="{FF2B5EF4-FFF2-40B4-BE49-F238E27FC236}">
                  <a16:creationId xmlns:a16="http://schemas.microsoft.com/office/drawing/2014/main" xmlns="" id="{5996C8C2-3A24-C2E8-E8F6-DC9983750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257" y="4548688"/>
              <a:ext cx="76991" cy="108266"/>
            </a:xfrm>
            <a:custGeom>
              <a:avLst/>
              <a:gdLst>
                <a:gd name="T0" fmla="*/ 973 w 2570"/>
                <a:gd name="T1" fmla="*/ 1 h 3614"/>
                <a:gd name="T2" fmla="*/ 902 w 2570"/>
                <a:gd name="T3" fmla="*/ 5 h 3614"/>
                <a:gd name="T4" fmla="*/ 234 w 2570"/>
                <a:gd name="T5" fmla="*/ 1539 h 3614"/>
                <a:gd name="T6" fmla="*/ 2069 w 2570"/>
                <a:gd name="T7" fmla="*/ 3574 h 3614"/>
                <a:gd name="T8" fmla="*/ 2207 w 2570"/>
                <a:gd name="T9" fmla="*/ 3613 h 3614"/>
                <a:gd name="T10" fmla="*/ 2469 w 2570"/>
                <a:gd name="T11" fmla="*/ 3274 h 3614"/>
                <a:gd name="T12" fmla="*/ 2536 w 2570"/>
                <a:gd name="T13" fmla="*/ 3140 h 3614"/>
                <a:gd name="T14" fmla="*/ 2102 w 2570"/>
                <a:gd name="T15" fmla="*/ 1239 h 3614"/>
                <a:gd name="T16" fmla="*/ 973 w 2570"/>
                <a:gd name="T17" fmla="*/ 1 h 3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6" name="Google Shape;622;p3">
              <a:extLst>
                <a:ext uri="{FF2B5EF4-FFF2-40B4-BE49-F238E27FC236}">
                  <a16:creationId xmlns:a16="http://schemas.microsoft.com/office/drawing/2014/main" xmlns="" id="{271E2431-E937-8C02-336F-353423340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681" y="4525563"/>
              <a:ext cx="103473" cy="71808"/>
            </a:xfrm>
            <a:custGeom>
              <a:avLst/>
              <a:gdLst>
                <a:gd name="T0" fmla="*/ 2697 w 3454"/>
                <a:gd name="T1" fmla="*/ 1 h 2397"/>
                <a:gd name="T2" fmla="*/ 251 w 3454"/>
                <a:gd name="T3" fmla="*/ 1377 h 2397"/>
                <a:gd name="T4" fmla="*/ 385 w 3454"/>
                <a:gd name="T5" fmla="*/ 1744 h 2397"/>
                <a:gd name="T6" fmla="*/ 251 w 3454"/>
                <a:gd name="T7" fmla="*/ 1844 h 2397"/>
                <a:gd name="T8" fmla="*/ 814 w 3454"/>
                <a:gd name="T9" fmla="*/ 2397 h 2397"/>
                <a:gd name="T10" fmla="*/ 1586 w 3454"/>
                <a:gd name="T11" fmla="*/ 2311 h 2397"/>
                <a:gd name="T12" fmla="*/ 3420 w 3454"/>
                <a:gd name="T13" fmla="*/ 810 h 2397"/>
                <a:gd name="T14" fmla="*/ 2697 w 3454"/>
                <a:gd name="T15" fmla="*/ 1 h 2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7" name="Google Shape;623;p3">
              <a:extLst>
                <a:ext uri="{FF2B5EF4-FFF2-40B4-BE49-F238E27FC236}">
                  <a16:creationId xmlns:a16="http://schemas.microsoft.com/office/drawing/2014/main" xmlns="" id="{EAE69666-C31D-4846-D156-8D088BCEF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691" y="4397893"/>
              <a:ext cx="124533" cy="86038"/>
            </a:xfrm>
            <a:custGeom>
              <a:avLst/>
              <a:gdLst>
                <a:gd name="T0" fmla="*/ 1799 w 4157"/>
                <a:gd name="T1" fmla="*/ 1 h 2872"/>
                <a:gd name="T2" fmla="*/ 1287 w 4157"/>
                <a:gd name="T3" fmla="*/ 202 h 2872"/>
                <a:gd name="T4" fmla="*/ 3722 w 4157"/>
                <a:gd name="T5" fmla="*/ 2871 h 2872"/>
                <a:gd name="T6" fmla="*/ 3756 w 4157"/>
                <a:gd name="T7" fmla="*/ 2870 h 2872"/>
                <a:gd name="T8" fmla="*/ 3989 w 4157"/>
                <a:gd name="T9" fmla="*/ 2537 h 2872"/>
                <a:gd name="T10" fmla="*/ 4123 w 4157"/>
                <a:gd name="T11" fmla="*/ 2270 h 2872"/>
                <a:gd name="T12" fmla="*/ 1799 w 4157"/>
                <a:gd name="T13" fmla="*/ 1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8" name="Google Shape;624;p3">
              <a:extLst>
                <a:ext uri="{FF2B5EF4-FFF2-40B4-BE49-F238E27FC236}">
                  <a16:creationId xmlns:a16="http://schemas.microsoft.com/office/drawing/2014/main" xmlns="" id="{1C166D70-C496-C252-029D-07C104772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164" y="4366529"/>
              <a:ext cx="93977" cy="72947"/>
            </a:xfrm>
            <a:custGeom>
              <a:avLst/>
              <a:gdLst>
                <a:gd name="T0" fmla="*/ 2242 w 3137"/>
                <a:gd name="T1" fmla="*/ 1 h 2435"/>
                <a:gd name="T2" fmla="*/ 1635 w 3137"/>
                <a:gd name="T3" fmla="*/ 115 h 2435"/>
                <a:gd name="T4" fmla="*/ 201 w 3137"/>
                <a:gd name="T5" fmla="*/ 1716 h 2435"/>
                <a:gd name="T6" fmla="*/ 68 w 3137"/>
                <a:gd name="T7" fmla="*/ 1849 h 2435"/>
                <a:gd name="T8" fmla="*/ 201 w 3137"/>
                <a:gd name="T9" fmla="*/ 2216 h 2435"/>
                <a:gd name="T10" fmla="*/ 401 w 3137"/>
                <a:gd name="T11" fmla="*/ 2434 h 2435"/>
                <a:gd name="T12" fmla="*/ 501 w 3137"/>
                <a:gd name="T13" fmla="*/ 2416 h 2435"/>
                <a:gd name="T14" fmla="*/ 2102 w 3137"/>
                <a:gd name="T15" fmla="*/ 1983 h 2435"/>
                <a:gd name="T16" fmla="*/ 3003 w 3137"/>
                <a:gd name="T17" fmla="*/ 515 h 2435"/>
                <a:gd name="T18" fmla="*/ 2242 w 3137"/>
                <a:gd name="T19" fmla="*/ 1 h 2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9" name="Google Shape;625;p3">
              <a:extLst>
                <a:ext uri="{FF2B5EF4-FFF2-40B4-BE49-F238E27FC236}">
                  <a16:creationId xmlns:a16="http://schemas.microsoft.com/office/drawing/2014/main" xmlns="" id="{157A753F-AF7E-45D9-DF58-91216B4DF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235" y="4253777"/>
              <a:ext cx="91400" cy="115396"/>
            </a:xfrm>
            <a:custGeom>
              <a:avLst/>
              <a:gdLst>
                <a:gd name="T0" fmla="*/ 1657 w 3051"/>
                <a:gd name="T1" fmla="*/ 0 h 3852"/>
                <a:gd name="T2" fmla="*/ 1334 w 3051"/>
                <a:gd name="T3" fmla="*/ 43 h 3852"/>
                <a:gd name="T4" fmla="*/ 1968 w 3051"/>
                <a:gd name="T5" fmla="*/ 3779 h 3852"/>
                <a:gd name="T6" fmla="*/ 2156 w 3051"/>
                <a:gd name="T7" fmla="*/ 3851 h 3852"/>
                <a:gd name="T8" fmla="*/ 2402 w 3051"/>
                <a:gd name="T9" fmla="*/ 3712 h 3852"/>
                <a:gd name="T10" fmla="*/ 2602 w 3051"/>
                <a:gd name="T11" fmla="*/ 3545 h 3852"/>
                <a:gd name="T12" fmla="*/ 1657 w 3051"/>
                <a:gd name="T13" fmla="*/ 0 h 3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560" name="Google Shape;626;p3">
            <a:extLst>
              <a:ext uri="{FF2B5EF4-FFF2-40B4-BE49-F238E27FC236}">
                <a16:creationId xmlns:a16="http://schemas.microsoft.com/office/drawing/2014/main" xmlns="" id="{F00B7F0A-23C6-8BC6-6503-A8B80ABD73E8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5848350"/>
            <a:ext cx="617538" cy="1104900"/>
            <a:chOff x="-168050" y="4195214"/>
            <a:chExt cx="719519" cy="965231"/>
          </a:xfrm>
        </p:grpSpPr>
        <p:sp>
          <p:nvSpPr>
            <p:cNvPr id="561" name="Google Shape;627;p3">
              <a:extLst>
                <a:ext uri="{FF2B5EF4-FFF2-40B4-BE49-F238E27FC236}">
                  <a16:creationId xmlns:a16="http://schemas.microsoft.com/office/drawing/2014/main" xmlns="" id="{64E536CD-EDC0-00BD-28D8-D8B6AF963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8050" y="4195214"/>
              <a:ext cx="719519" cy="965231"/>
            </a:xfrm>
            <a:custGeom>
              <a:avLst/>
              <a:gdLst>
                <a:gd name="T0" fmla="*/ 11911 w 24018"/>
                <a:gd name="T1" fmla="*/ 0 h 32220"/>
                <a:gd name="T2" fmla="*/ 6872 w 24018"/>
                <a:gd name="T3" fmla="*/ 6468 h 32220"/>
                <a:gd name="T4" fmla="*/ 2936 w 24018"/>
                <a:gd name="T5" fmla="*/ 15174 h 32220"/>
                <a:gd name="T6" fmla="*/ 701 w 24018"/>
                <a:gd name="T7" fmla="*/ 30718 h 32220"/>
                <a:gd name="T8" fmla="*/ 1502 w 24018"/>
                <a:gd name="T9" fmla="*/ 32219 h 32220"/>
                <a:gd name="T10" fmla="*/ 6305 w 24018"/>
                <a:gd name="T11" fmla="*/ 24314 h 32220"/>
                <a:gd name="T12" fmla="*/ 21550 w 24018"/>
                <a:gd name="T13" fmla="*/ 12639 h 32220"/>
                <a:gd name="T14" fmla="*/ 21683 w 24018"/>
                <a:gd name="T15" fmla="*/ 9136 h 32220"/>
                <a:gd name="T16" fmla="*/ 21471 w 24018"/>
                <a:gd name="T17" fmla="*/ 9118 h 32220"/>
                <a:gd name="T18" fmla="*/ 17146 w 24018"/>
                <a:gd name="T19" fmla="*/ 11705 h 32220"/>
                <a:gd name="T20" fmla="*/ 6872 w 24018"/>
                <a:gd name="T21" fmla="*/ 20811 h 32220"/>
                <a:gd name="T22" fmla="*/ 8040 w 24018"/>
                <a:gd name="T23" fmla="*/ 19043 h 32220"/>
                <a:gd name="T24" fmla="*/ 14211 w 24018"/>
                <a:gd name="T25" fmla="*/ 10437 h 32220"/>
                <a:gd name="T26" fmla="*/ 17613 w 24018"/>
                <a:gd name="T27" fmla="*/ 5534 h 32220"/>
                <a:gd name="T28" fmla="*/ 18025 w 24018"/>
                <a:gd name="T29" fmla="*/ 2978 h 32220"/>
                <a:gd name="T30" fmla="*/ 17246 w 24018"/>
                <a:gd name="T31" fmla="*/ 3098 h 32220"/>
                <a:gd name="T32" fmla="*/ 11309 w 24018"/>
                <a:gd name="T33" fmla="*/ 9503 h 32220"/>
                <a:gd name="T34" fmla="*/ 4537 w 24018"/>
                <a:gd name="T35" fmla="*/ 19077 h 32220"/>
                <a:gd name="T36" fmla="*/ 8173 w 24018"/>
                <a:gd name="T37" fmla="*/ 10304 h 32220"/>
                <a:gd name="T38" fmla="*/ 12243 w 24018"/>
                <a:gd name="T39" fmla="*/ 63 h 32220"/>
                <a:gd name="T40" fmla="*/ 11911 w 24018"/>
                <a:gd name="T41" fmla="*/ 0 h 3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2" name="Google Shape;628;p3">
              <a:extLst>
                <a:ext uri="{FF2B5EF4-FFF2-40B4-BE49-F238E27FC236}">
                  <a16:creationId xmlns:a16="http://schemas.microsoft.com/office/drawing/2014/main" xmlns="" id="{1CD5AF85-2939-2346-79C9-6DE4628A6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9107" y="4860584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3" name="Google Shape;629;p3">
              <a:extLst>
                <a:ext uri="{FF2B5EF4-FFF2-40B4-BE49-F238E27FC236}">
                  <a16:creationId xmlns:a16="http://schemas.microsoft.com/office/drawing/2014/main" xmlns="" id="{B67CE7C1-14E1-27DE-46D1-CEBD6F5C7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2142" y="4784647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4" name="Google Shape;630;p3">
              <a:extLst>
                <a:ext uri="{FF2B5EF4-FFF2-40B4-BE49-F238E27FC236}">
                  <a16:creationId xmlns:a16="http://schemas.microsoft.com/office/drawing/2014/main" xmlns="" id="{E424959E-FBD5-344B-24C2-6339C30F1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5" y="4768651"/>
              <a:ext cx="21030" cy="16027"/>
            </a:xfrm>
            <a:custGeom>
              <a:avLst/>
              <a:gdLst>
                <a:gd name="T0" fmla="*/ 368 w 702"/>
                <a:gd name="T1" fmla="*/ 0 h 535"/>
                <a:gd name="T2" fmla="*/ 368 w 702"/>
                <a:gd name="T3" fmla="*/ 534 h 535"/>
                <a:gd name="T4" fmla="*/ 368 w 702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5" name="Google Shape;631;p3">
              <a:extLst>
                <a:ext uri="{FF2B5EF4-FFF2-40B4-BE49-F238E27FC236}">
                  <a16:creationId xmlns:a16="http://schemas.microsoft.com/office/drawing/2014/main" xmlns="" id="{062EA375-9960-07E1-9FFA-7A25D8735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72" y="4690707"/>
              <a:ext cx="21030" cy="15009"/>
            </a:xfrm>
            <a:custGeom>
              <a:avLst/>
              <a:gdLst>
                <a:gd name="T0" fmla="*/ 334 w 702"/>
                <a:gd name="T1" fmla="*/ 0 h 501"/>
                <a:gd name="T2" fmla="*/ 334 w 702"/>
                <a:gd name="T3" fmla="*/ 501 h 501"/>
                <a:gd name="T4" fmla="*/ 334 w 702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6" name="Google Shape;632;p3">
              <a:extLst>
                <a:ext uri="{FF2B5EF4-FFF2-40B4-BE49-F238E27FC236}">
                  <a16:creationId xmlns:a16="http://schemas.microsoft.com/office/drawing/2014/main" xmlns="" id="{2DB5529B-63E9-E0EB-7463-B97C4334B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40" y="4671715"/>
              <a:ext cx="21030" cy="16027"/>
            </a:xfrm>
            <a:custGeom>
              <a:avLst/>
              <a:gdLst>
                <a:gd name="T0" fmla="*/ 334 w 702"/>
                <a:gd name="T1" fmla="*/ 1 h 535"/>
                <a:gd name="T2" fmla="*/ 334 w 702"/>
                <a:gd name="T3" fmla="*/ 534 h 535"/>
                <a:gd name="T4" fmla="*/ 334 w 702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7" name="Google Shape;633;p3">
              <a:extLst>
                <a:ext uri="{FF2B5EF4-FFF2-40B4-BE49-F238E27FC236}">
                  <a16:creationId xmlns:a16="http://schemas.microsoft.com/office/drawing/2014/main" xmlns="" id="{482E84A2-C4C1-2C84-D916-28668E1E1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33" y="4598774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8" name="Google Shape;634;p3">
              <a:extLst>
                <a:ext uri="{FF2B5EF4-FFF2-40B4-BE49-F238E27FC236}">
                  <a16:creationId xmlns:a16="http://schemas.microsoft.com/office/drawing/2014/main" xmlns="" id="{CD096848-47C0-5D7D-23B7-8D2E3CA8D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03" y="4582777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9" name="Google Shape;635;p3">
              <a:extLst>
                <a:ext uri="{FF2B5EF4-FFF2-40B4-BE49-F238E27FC236}">
                  <a16:creationId xmlns:a16="http://schemas.microsoft.com/office/drawing/2014/main" xmlns="" id="{F59D05B8-A38D-8DBA-903F-03D4F327D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701" y="4509836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0" name="Google Shape;636;p3">
              <a:extLst>
                <a:ext uri="{FF2B5EF4-FFF2-40B4-BE49-F238E27FC236}">
                  <a16:creationId xmlns:a16="http://schemas.microsoft.com/office/drawing/2014/main" xmlns="" id="{B5FDDB2E-DD24-E44F-C59C-F8B7E07C5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76" y="4501838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5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1" name="Google Shape;637;p3">
              <a:extLst>
                <a:ext uri="{FF2B5EF4-FFF2-40B4-BE49-F238E27FC236}">
                  <a16:creationId xmlns:a16="http://schemas.microsoft.com/office/drawing/2014/main" xmlns="" id="{6D9DDA35-C432-8C89-D557-4C92EB34D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669" y="4443904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2" name="Google Shape;638;p3">
              <a:extLst>
                <a:ext uri="{FF2B5EF4-FFF2-40B4-BE49-F238E27FC236}">
                  <a16:creationId xmlns:a16="http://schemas.microsoft.com/office/drawing/2014/main" xmlns="" id="{265AADE2-7949-9D7C-0A77-278B0E062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41" y="4433899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3" name="Google Shape;639;p3">
              <a:extLst>
                <a:ext uri="{FF2B5EF4-FFF2-40B4-BE49-F238E27FC236}">
                  <a16:creationId xmlns:a16="http://schemas.microsoft.com/office/drawing/2014/main" xmlns="" id="{9837AD18-555B-ACE3-2346-17EECBAB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41" y="437593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4" name="Google Shape;640;p3">
              <a:extLst>
                <a:ext uri="{FF2B5EF4-FFF2-40B4-BE49-F238E27FC236}">
                  <a16:creationId xmlns:a16="http://schemas.microsoft.com/office/drawing/2014/main" xmlns="" id="{2AE80F08-D7E9-31BE-5FED-055FC838D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604" y="4370963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5" name="Google Shape;641;p3">
              <a:extLst>
                <a:ext uri="{FF2B5EF4-FFF2-40B4-BE49-F238E27FC236}">
                  <a16:creationId xmlns:a16="http://schemas.microsoft.com/office/drawing/2014/main" xmlns="" id="{8049CAB9-60EF-A5BB-11D0-2E65A3AF1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700" y="4300794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6" name="Google Shape;642;p3">
              <a:extLst>
                <a:ext uri="{FF2B5EF4-FFF2-40B4-BE49-F238E27FC236}">
                  <a16:creationId xmlns:a16="http://schemas.microsoft.com/office/drawing/2014/main" xmlns="" id="{F07A2DA5-92A2-F764-EB24-16EB9DEFC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2" y="4284798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7" name="Google Shape;643;p3">
              <a:extLst>
                <a:ext uri="{FF2B5EF4-FFF2-40B4-BE49-F238E27FC236}">
                  <a16:creationId xmlns:a16="http://schemas.microsoft.com/office/drawing/2014/main" xmlns="" id="{28AD2614-3720-D7E2-32C8-1083B2957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68" y="4870559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8" name="Google Shape;644;p3">
              <a:extLst>
                <a:ext uri="{FF2B5EF4-FFF2-40B4-BE49-F238E27FC236}">
                  <a16:creationId xmlns:a16="http://schemas.microsoft.com/office/drawing/2014/main" xmlns="" id="{B79A1D03-44FC-34A2-B880-E595959CC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72" y="4818617"/>
              <a:ext cx="21030" cy="15997"/>
            </a:xfrm>
            <a:custGeom>
              <a:avLst/>
              <a:gdLst>
                <a:gd name="T0" fmla="*/ 334 w 702"/>
                <a:gd name="T1" fmla="*/ 0 h 534"/>
                <a:gd name="T2" fmla="*/ 334 w 702"/>
                <a:gd name="T3" fmla="*/ 534 h 534"/>
                <a:gd name="T4" fmla="*/ 334 w 702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9" name="Google Shape;645;p3">
              <a:extLst>
                <a:ext uri="{FF2B5EF4-FFF2-40B4-BE49-F238E27FC236}">
                  <a16:creationId xmlns:a16="http://schemas.microsoft.com/office/drawing/2014/main" xmlns="" id="{7A518DCF-73CD-DD68-7393-0C5CA22A2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36" y="4813614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0" name="Google Shape;646;p3">
              <a:extLst>
                <a:ext uri="{FF2B5EF4-FFF2-40B4-BE49-F238E27FC236}">
                  <a16:creationId xmlns:a16="http://schemas.microsoft.com/office/drawing/2014/main" xmlns="" id="{BBD241BE-C5FF-004E-8D92-F1F701609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734" y="4763648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1" name="Google Shape;647;p3">
              <a:extLst>
                <a:ext uri="{FF2B5EF4-FFF2-40B4-BE49-F238E27FC236}">
                  <a16:creationId xmlns:a16="http://schemas.microsoft.com/office/drawing/2014/main" xmlns="" id="{090B142D-F513-8641-6C34-7753DFB12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73" y="4755650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2" name="Google Shape;648;p3">
              <a:extLst>
                <a:ext uri="{FF2B5EF4-FFF2-40B4-BE49-F238E27FC236}">
                  <a16:creationId xmlns:a16="http://schemas.microsoft.com/office/drawing/2014/main" xmlns="" id="{0D24BE2D-68DB-BA10-1863-B6D6E98D4B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671" y="470568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3" name="Google Shape;649;p3">
              <a:extLst>
                <a:ext uri="{FF2B5EF4-FFF2-40B4-BE49-F238E27FC236}">
                  <a16:creationId xmlns:a16="http://schemas.microsoft.com/office/drawing/2014/main" xmlns="" id="{C1A20F9F-EE2C-5239-1F89-08D274CB8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09" y="4700712"/>
              <a:ext cx="20042" cy="15997"/>
            </a:xfrm>
            <a:custGeom>
              <a:avLst/>
              <a:gdLst>
                <a:gd name="T0" fmla="*/ 334 w 669"/>
                <a:gd name="T1" fmla="*/ 0 h 534"/>
                <a:gd name="T2" fmla="*/ 334 w 669"/>
                <a:gd name="T3" fmla="*/ 534 h 534"/>
                <a:gd name="T4" fmla="*/ 334 w 669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4" name="Google Shape;650;p3">
              <a:extLst>
                <a:ext uri="{FF2B5EF4-FFF2-40B4-BE49-F238E27FC236}">
                  <a16:creationId xmlns:a16="http://schemas.microsoft.com/office/drawing/2014/main" xmlns="" id="{885DDFF4-3A28-A27C-235B-F47BD069D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05" y="4640741"/>
              <a:ext cx="20042" cy="16027"/>
            </a:xfrm>
            <a:custGeom>
              <a:avLst/>
              <a:gdLst>
                <a:gd name="T0" fmla="*/ 335 w 669"/>
                <a:gd name="T1" fmla="*/ 1 h 535"/>
                <a:gd name="T2" fmla="*/ 335 w 669"/>
                <a:gd name="T3" fmla="*/ 534 h 535"/>
                <a:gd name="T4" fmla="*/ 335 w 669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5" name="Google Shape;651;p3">
              <a:extLst>
                <a:ext uri="{FF2B5EF4-FFF2-40B4-BE49-F238E27FC236}">
                  <a16:creationId xmlns:a16="http://schemas.microsoft.com/office/drawing/2014/main" xmlns="" id="{6B09B7B7-2DE7-9684-68A4-3CCFA5F73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80" y="4650746"/>
              <a:ext cx="21000" cy="15997"/>
            </a:xfrm>
            <a:custGeom>
              <a:avLst/>
              <a:gdLst>
                <a:gd name="T0" fmla="*/ 334 w 701"/>
                <a:gd name="T1" fmla="*/ 0 h 534"/>
                <a:gd name="T2" fmla="*/ 334 w 701"/>
                <a:gd name="T3" fmla="*/ 534 h 534"/>
                <a:gd name="T4" fmla="*/ 334 w 701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6" name="Google Shape;652;p3">
              <a:extLst>
                <a:ext uri="{FF2B5EF4-FFF2-40B4-BE49-F238E27FC236}">
                  <a16:creationId xmlns:a16="http://schemas.microsoft.com/office/drawing/2014/main" xmlns="" id="{CF14A60F-E111-EAE3-A99B-D575D4F9C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571" y="4593771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7" name="Google Shape;653;p3">
              <a:extLst>
                <a:ext uri="{FF2B5EF4-FFF2-40B4-BE49-F238E27FC236}">
                  <a16:creationId xmlns:a16="http://schemas.microsoft.com/office/drawing/2014/main" xmlns="" id="{82D55711-00DA-5C3A-B708-45291FB17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511" y="4595778"/>
              <a:ext cx="20042" cy="16027"/>
            </a:xfrm>
            <a:custGeom>
              <a:avLst/>
              <a:gdLst>
                <a:gd name="T0" fmla="*/ 334 w 669"/>
                <a:gd name="T1" fmla="*/ 1 h 535"/>
                <a:gd name="T2" fmla="*/ 334 w 669"/>
                <a:gd name="T3" fmla="*/ 534 h 535"/>
                <a:gd name="T4" fmla="*/ 334 w 669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8" name="Google Shape;654;p3">
              <a:extLst>
                <a:ext uri="{FF2B5EF4-FFF2-40B4-BE49-F238E27FC236}">
                  <a16:creationId xmlns:a16="http://schemas.microsoft.com/office/drawing/2014/main" xmlns="" id="{736FB1E4-A716-0AD2-82E6-EC6EA05FE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43" y="4538833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1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9" name="Google Shape;655;p3">
              <a:extLst>
                <a:ext uri="{FF2B5EF4-FFF2-40B4-BE49-F238E27FC236}">
                  <a16:creationId xmlns:a16="http://schemas.microsoft.com/office/drawing/2014/main" xmlns="" id="{9E5CEDB4-6010-6989-D801-F15202145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81" y="4553811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0" name="Google Shape;656;p3">
              <a:extLst>
                <a:ext uri="{FF2B5EF4-FFF2-40B4-BE49-F238E27FC236}">
                  <a16:creationId xmlns:a16="http://schemas.microsoft.com/office/drawing/2014/main" xmlns="" id="{3A875783-F2E5-BF90-4866-DC77F6A85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476" y="4493870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1" name="Google Shape;657;p3">
              <a:extLst>
                <a:ext uri="{FF2B5EF4-FFF2-40B4-BE49-F238E27FC236}">
                  <a16:creationId xmlns:a16="http://schemas.microsoft.com/office/drawing/2014/main" xmlns="" id="{3699ACBA-4E1B-A49F-3AC9-8BBDB1537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-59132" y="4711676"/>
              <a:ext cx="21030" cy="15039"/>
            </a:xfrm>
            <a:custGeom>
              <a:avLst/>
              <a:gdLst>
                <a:gd name="T0" fmla="*/ 368 w 702"/>
                <a:gd name="T1" fmla="*/ 1 h 502"/>
                <a:gd name="T2" fmla="*/ 368 w 702"/>
                <a:gd name="T3" fmla="*/ 501 h 502"/>
                <a:gd name="T4" fmla="*/ 368 w 702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2" name="Google Shape;658;p3">
              <a:extLst>
                <a:ext uri="{FF2B5EF4-FFF2-40B4-BE49-F238E27FC236}">
                  <a16:creationId xmlns:a16="http://schemas.microsoft.com/office/drawing/2014/main" xmlns="" id="{406FC611-65FD-91AE-E6C8-34D222DC4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135" y="4637746"/>
              <a:ext cx="20042" cy="16027"/>
            </a:xfrm>
            <a:custGeom>
              <a:avLst/>
              <a:gdLst>
                <a:gd name="T0" fmla="*/ 335 w 669"/>
                <a:gd name="T1" fmla="*/ 1 h 535"/>
                <a:gd name="T2" fmla="*/ 335 w 669"/>
                <a:gd name="T3" fmla="*/ 534 h 535"/>
                <a:gd name="T4" fmla="*/ 335 w 669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3" name="Google Shape;659;p3">
              <a:extLst>
                <a:ext uri="{FF2B5EF4-FFF2-40B4-BE49-F238E27FC236}">
                  <a16:creationId xmlns:a16="http://schemas.microsoft.com/office/drawing/2014/main" xmlns="" id="{3E016404-80A5-118E-4EFC-D5E4DD6A7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169" y="4616777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4" name="Google Shape;660;p3">
              <a:extLst>
                <a:ext uri="{FF2B5EF4-FFF2-40B4-BE49-F238E27FC236}">
                  <a16:creationId xmlns:a16="http://schemas.microsoft.com/office/drawing/2014/main" xmlns="" id="{ECF95BC9-0D33-4B47-F073-9B50CD772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5163" y="4543805"/>
              <a:ext cx="21030" cy="16027"/>
            </a:xfrm>
            <a:custGeom>
              <a:avLst/>
              <a:gdLst>
                <a:gd name="T0" fmla="*/ 368 w 702"/>
                <a:gd name="T1" fmla="*/ 1 h 535"/>
                <a:gd name="T2" fmla="*/ 368 w 702"/>
                <a:gd name="T3" fmla="*/ 535 h 535"/>
                <a:gd name="T4" fmla="*/ 368 w 702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5" name="Google Shape;661;p3">
              <a:extLst>
                <a:ext uri="{FF2B5EF4-FFF2-40B4-BE49-F238E27FC236}">
                  <a16:creationId xmlns:a16="http://schemas.microsoft.com/office/drawing/2014/main" xmlns="" id="{192BDB6B-E766-B3B0-C1FD-9D0EBAAEA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3" y="4522837"/>
              <a:ext cx="21030" cy="16027"/>
            </a:xfrm>
            <a:custGeom>
              <a:avLst/>
              <a:gdLst>
                <a:gd name="T0" fmla="*/ 334 w 702"/>
                <a:gd name="T1" fmla="*/ 0 h 535"/>
                <a:gd name="T2" fmla="*/ 334 w 702"/>
                <a:gd name="T3" fmla="*/ 534 h 535"/>
                <a:gd name="T4" fmla="*/ 334 w 702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6" name="Google Shape;662;p3">
              <a:extLst>
                <a:ext uri="{FF2B5EF4-FFF2-40B4-BE49-F238E27FC236}">
                  <a16:creationId xmlns:a16="http://schemas.microsoft.com/office/drawing/2014/main" xmlns="" id="{1603708A-0F16-3723-FD82-C64D0D08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2" y="4462866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7" name="Google Shape;663;p3">
              <a:extLst>
                <a:ext uri="{FF2B5EF4-FFF2-40B4-BE49-F238E27FC236}">
                  <a16:creationId xmlns:a16="http://schemas.microsoft.com/office/drawing/2014/main" xmlns="" id="{A7CE9586-B320-F653-DB15-A84DBE286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70" y="4443904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8" name="Google Shape;664;p3">
              <a:extLst>
                <a:ext uri="{FF2B5EF4-FFF2-40B4-BE49-F238E27FC236}">
                  <a16:creationId xmlns:a16="http://schemas.microsoft.com/office/drawing/2014/main" xmlns="" id="{1FC8AFBB-2AB2-C766-6E6F-56E04B6FC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95" y="4380938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9" name="Google Shape;665;p3">
              <a:extLst>
                <a:ext uri="{FF2B5EF4-FFF2-40B4-BE49-F238E27FC236}">
                  <a16:creationId xmlns:a16="http://schemas.microsoft.com/office/drawing/2014/main" xmlns="" id="{0AF5028C-85CB-9BAA-3855-0924B0440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61" y="4378931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0" name="Google Shape;666;p3">
              <a:extLst>
                <a:ext uri="{FF2B5EF4-FFF2-40B4-BE49-F238E27FC236}">
                  <a16:creationId xmlns:a16="http://schemas.microsoft.com/office/drawing/2014/main" xmlns="" id="{2460F337-B000-BB55-1AD9-6538AF9F5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60" y="4287794"/>
              <a:ext cx="20042" cy="15039"/>
            </a:xfrm>
            <a:custGeom>
              <a:avLst/>
              <a:gdLst>
                <a:gd name="T0" fmla="*/ 335 w 669"/>
                <a:gd name="T1" fmla="*/ 1 h 502"/>
                <a:gd name="T2" fmla="*/ 335 w 669"/>
                <a:gd name="T3" fmla="*/ 501 h 502"/>
                <a:gd name="T4" fmla="*/ 335 w 669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1" name="Google Shape;667;p3">
              <a:extLst>
                <a:ext uri="{FF2B5EF4-FFF2-40B4-BE49-F238E27FC236}">
                  <a16:creationId xmlns:a16="http://schemas.microsoft.com/office/drawing/2014/main" xmlns="" id="{7B03101C-BB99-A932-3A54-5E5284B91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833" y="4281803"/>
              <a:ext cx="21030" cy="16027"/>
            </a:xfrm>
            <a:custGeom>
              <a:avLst/>
              <a:gdLst>
                <a:gd name="T0" fmla="*/ 334 w 702"/>
                <a:gd name="T1" fmla="*/ 1 h 535"/>
                <a:gd name="T2" fmla="*/ 334 w 702"/>
                <a:gd name="T3" fmla="*/ 534 h 535"/>
                <a:gd name="T4" fmla="*/ 334 w 702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2" name="Google Shape;668;p3">
              <a:extLst>
                <a:ext uri="{FF2B5EF4-FFF2-40B4-BE49-F238E27FC236}">
                  <a16:creationId xmlns:a16="http://schemas.microsoft.com/office/drawing/2014/main" xmlns="" id="{54232117-D99D-4B4F-D413-259AF9B5B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833" y="4208861"/>
              <a:ext cx="21000" cy="16027"/>
            </a:xfrm>
            <a:custGeom>
              <a:avLst/>
              <a:gdLst>
                <a:gd name="T0" fmla="*/ 367 w 701"/>
                <a:gd name="T1" fmla="*/ 1 h 535"/>
                <a:gd name="T2" fmla="*/ 367 w 701"/>
                <a:gd name="T3" fmla="*/ 534 h 535"/>
                <a:gd name="T4" fmla="*/ 367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3" name="Google Shape;669;p3">
              <a:extLst>
                <a:ext uri="{FF2B5EF4-FFF2-40B4-BE49-F238E27FC236}">
                  <a16:creationId xmlns:a16="http://schemas.microsoft.com/office/drawing/2014/main" xmlns="" id="{EAD4D0D6-D485-E3FC-A2F7-8B52A490B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-80101" y="4766644"/>
              <a:ext cx="21000" cy="15009"/>
            </a:xfrm>
            <a:custGeom>
              <a:avLst/>
              <a:gdLst>
                <a:gd name="T0" fmla="*/ 367 w 701"/>
                <a:gd name="T1" fmla="*/ 1 h 501"/>
                <a:gd name="T2" fmla="*/ 367 w 701"/>
                <a:gd name="T3" fmla="*/ 501 h 501"/>
                <a:gd name="T4" fmla="*/ 367 w 701"/>
                <a:gd name="T5" fmla="*/ 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4" name="Google Shape;670;p3">
              <a:extLst>
                <a:ext uri="{FF2B5EF4-FFF2-40B4-BE49-F238E27FC236}">
                  <a16:creationId xmlns:a16="http://schemas.microsoft.com/office/drawing/2014/main" xmlns="" id="{25C76992-E354-7556-A498-A2F35D96E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-59132" y="4928523"/>
              <a:ext cx="21030" cy="16027"/>
            </a:xfrm>
            <a:custGeom>
              <a:avLst/>
              <a:gdLst>
                <a:gd name="T0" fmla="*/ 368 w 702"/>
                <a:gd name="T1" fmla="*/ 0 h 535"/>
                <a:gd name="T2" fmla="*/ 368 w 702"/>
                <a:gd name="T3" fmla="*/ 534 h 535"/>
                <a:gd name="T4" fmla="*/ 368 w 702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5" name="Google Shape;671;p3">
              <a:extLst>
                <a:ext uri="{FF2B5EF4-FFF2-40B4-BE49-F238E27FC236}">
                  <a16:creationId xmlns:a16="http://schemas.microsoft.com/office/drawing/2014/main" xmlns="" id="{DE8CC72E-CF7F-78E8-30C1-A1A442779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9078" y="4897549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1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6" name="Google Shape;672;p3">
              <a:extLst>
                <a:ext uri="{FF2B5EF4-FFF2-40B4-BE49-F238E27FC236}">
                  <a16:creationId xmlns:a16="http://schemas.microsoft.com/office/drawing/2014/main" xmlns="" id="{8CB1436D-08BD-CAC5-1155-A10CA84AF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8079" y="4975493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7" name="Google Shape;673;p3">
              <a:extLst>
                <a:ext uri="{FF2B5EF4-FFF2-40B4-BE49-F238E27FC236}">
                  <a16:creationId xmlns:a16="http://schemas.microsoft.com/office/drawing/2014/main" xmlns="" id="{7352DD36-1CBB-525D-0965-235DD7D18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5069" y="5004460"/>
              <a:ext cx="21030" cy="16027"/>
            </a:xfrm>
            <a:custGeom>
              <a:avLst/>
              <a:gdLst>
                <a:gd name="T0" fmla="*/ 334 w 702"/>
                <a:gd name="T1" fmla="*/ 1 h 535"/>
                <a:gd name="T2" fmla="*/ 334 w 702"/>
                <a:gd name="T3" fmla="*/ 534 h 535"/>
                <a:gd name="T4" fmla="*/ 334 w 702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608" name="Google Shape;674;p3">
            <a:extLst>
              <a:ext uri="{FF2B5EF4-FFF2-40B4-BE49-F238E27FC236}">
                <a16:creationId xmlns:a16="http://schemas.microsoft.com/office/drawing/2014/main" xmlns="" id="{E9C1EAE8-FC11-F6C6-F82A-DF19C218EBA3}"/>
              </a:ext>
            </a:extLst>
          </p:cNvPr>
          <p:cNvGrpSpPr>
            <a:grpSpLocks/>
          </p:cNvGrpSpPr>
          <p:nvPr/>
        </p:nvGrpSpPr>
        <p:grpSpPr bwMode="auto">
          <a:xfrm>
            <a:off x="8267700" y="-268288"/>
            <a:ext cx="881063" cy="1204913"/>
            <a:chOff x="7973149" y="-201092"/>
            <a:chExt cx="1116750" cy="1145263"/>
          </a:xfrm>
        </p:grpSpPr>
        <p:sp>
          <p:nvSpPr>
            <p:cNvPr id="609" name="Google Shape;675;p3">
              <a:extLst>
                <a:ext uri="{FF2B5EF4-FFF2-40B4-BE49-F238E27FC236}">
                  <a16:creationId xmlns:a16="http://schemas.microsoft.com/office/drawing/2014/main" xmlns="" id="{D67F7005-18C6-EDFA-52BD-F6340C9F7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9086" y="-201092"/>
              <a:ext cx="1040813" cy="992342"/>
            </a:xfrm>
            <a:custGeom>
              <a:avLst/>
              <a:gdLst>
                <a:gd name="T0" fmla="*/ 34434 w 34743"/>
                <a:gd name="T1" fmla="*/ 0 h 33125"/>
                <a:gd name="T2" fmla="*/ 34092 w 34743"/>
                <a:gd name="T3" fmla="*/ 301 h 33125"/>
                <a:gd name="T4" fmla="*/ 29555 w 34743"/>
                <a:gd name="T5" fmla="*/ 8740 h 33125"/>
                <a:gd name="T6" fmla="*/ 20415 w 34743"/>
                <a:gd name="T7" fmla="*/ 12743 h 33125"/>
                <a:gd name="T8" fmla="*/ 10642 w 34743"/>
                <a:gd name="T9" fmla="*/ 15611 h 33125"/>
                <a:gd name="T10" fmla="*/ 3203 w 34743"/>
                <a:gd name="T11" fmla="*/ 21049 h 33125"/>
                <a:gd name="T12" fmla="*/ 1 w 34743"/>
                <a:gd name="T13" fmla="*/ 32824 h 33125"/>
                <a:gd name="T14" fmla="*/ 318 w 34743"/>
                <a:gd name="T15" fmla="*/ 33124 h 33125"/>
                <a:gd name="T16" fmla="*/ 635 w 34743"/>
                <a:gd name="T17" fmla="*/ 32824 h 33125"/>
                <a:gd name="T18" fmla="*/ 3370 w 34743"/>
                <a:gd name="T19" fmla="*/ 21916 h 33125"/>
                <a:gd name="T20" fmla="*/ 10842 w 34743"/>
                <a:gd name="T21" fmla="*/ 16212 h 33125"/>
                <a:gd name="T22" fmla="*/ 29722 w 34743"/>
                <a:gd name="T23" fmla="*/ 9407 h 33125"/>
                <a:gd name="T24" fmla="*/ 33258 w 34743"/>
                <a:gd name="T25" fmla="*/ 5671 h 33125"/>
                <a:gd name="T26" fmla="*/ 34726 w 34743"/>
                <a:gd name="T27" fmla="*/ 301 h 33125"/>
                <a:gd name="T28" fmla="*/ 34434 w 34743"/>
                <a:gd name="T29" fmla="*/ 0 h 33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0" name="Google Shape;676;p3">
              <a:extLst>
                <a:ext uri="{FF2B5EF4-FFF2-40B4-BE49-F238E27FC236}">
                  <a16:creationId xmlns:a16="http://schemas.microsoft.com/office/drawing/2014/main" xmlns="" id="{DC25E036-6D5D-5F3F-4E2D-9269E3163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4539" y="130006"/>
              <a:ext cx="67974" cy="130585"/>
            </a:xfrm>
            <a:custGeom>
              <a:avLst/>
              <a:gdLst>
                <a:gd name="T0" fmla="*/ 1879 w 2269"/>
                <a:gd name="T1" fmla="*/ 1 h 4359"/>
                <a:gd name="T2" fmla="*/ 1635 w 2269"/>
                <a:gd name="T3" fmla="*/ 222 h 4359"/>
                <a:gd name="T4" fmla="*/ 1502 w 2269"/>
                <a:gd name="T5" fmla="*/ 355 h 4359"/>
                <a:gd name="T6" fmla="*/ 201 w 2269"/>
                <a:gd name="T7" fmla="*/ 2791 h 4359"/>
                <a:gd name="T8" fmla="*/ 901 w 2269"/>
                <a:gd name="T9" fmla="*/ 4358 h 4359"/>
                <a:gd name="T10" fmla="*/ 1935 w 2269"/>
                <a:gd name="T11" fmla="*/ 2824 h 4359"/>
                <a:gd name="T12" fmla="*/ 2169 w 2269"/>
                <a:gd name="T13" fmla="*/ 255 h 4359"/>
                <a:gd name="T14" fmla="*/ 1879 w 2269"/>
                <a:gd name="T15" fmla="*/ 1 h 4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1" name="Google Shape;677;p3">
              <a:extLst>
                <a:ext uri="{FF2B5EF4-FFF2-40B4-BE49-F238E27FC236}">
                  <a16:creationId xmlns:a16="http://schemas.microsoft.com/office/drawing/2014/main" xmlns="" id="{526773CC-7C73-2B1B-62AC-713A86484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7648" y="67938"/>
              <a:ext cx="105151" cy="98500"/>
            </a:xfrm>
            <a:custGeom>
              <a:avLst/>
              <a:gdLst>
                <a:gd name="T0" fmla="*/ 1215 w 3510"/>
                <a:gd name="T1" fmla="*/ 0 h 3288"/>
                <a:gd name="T2" fmla="*/ 701 w 3510"/>
                <a:gd name="T3" fmla="*/ 159 h 3288"/>
                <a:gd name="T4" fmla="*/ 634 w 3510"/>
                <a:gd name="T5" fmla="*/ 2027 h 3288"/>
                <a:gd name="T6" fmla="*/ 2802 w 3510"/>
                <a:gd name="T7" fmla="*/ 3095 h 3288"/>
                <a:gd name="T8" fmla="*/ 2898 w 3510"/>
                <a:gd name="T9" fmla="*/ 3120 h 3288"/>
                <a:gd name="T10" fmla="*/ 2969 w 3510"/>
                <a:gd name="T11" fmla="*/ 3095 h 3288"/>
                <a:gd name="T12" fmla="*/ 3196 w 3510"/>
                <a:gd name="T13" fmla="*/ 3288 h 3288"/>
                <a:gd name="T14" fmla="*/ 3469 w 3510"/>
                <a:gd name="T15" fmla="*/ 2961 h 3288"/>
                <a:gd name="T16" fmla="*/ 1215 w 3510"/>
                <a:gd name="T17" fmla="*/ 0 h 3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2" name="Google Shape;678;p3">
              <a:extLst>
                <a:ext uri="{FF2B5EF4-FFF2-40B4-BE49-F238E27FC236}">
                  <a16:creationId xmlns:a16="http://schemas.microsoft.com/office/drawing/2014/main" xmlns="" id="{A651CC8C-9E6D-DE6A-BB43-19C3BCFA0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5701" y="196387"/>
              <a:ext cx="70969" cy="100657"/>
            </a:xfrm>
            <a:custGeom>
              <a:avLst/>
              <a:gdLst>
                <a:gd name="T0" fmla="*/ 2030 w 2369"/>
                <a:gd name="T1" fmla="*/ 1 h 3360"/>
                <a:gd name="T2" fmla="*/ 1868 w 2369"/>
                <a:gd name="T3" fmla="*/ 41 h 3360"/>
                <a:gd name="T4" fmla="*/ 1770 w 2369"/>
                <a:gd name="T5" fmla="*/ 19 h 3360"/>
                <a:gd name="T6" fmla="*/ 1601 w 2369"/>
                <a:gd name="T7" fmla="*/ 74 h 3360"/>
                <a:gd name="T8" fmla="*/ 567 w 2369"/>
                <a:gd name="T9" fmla="*/ 1675 h 3360"/>
                <a:gd name="T10" fmla="*/ 534 w 2369"/>
                <a:gd name="T11" fmla="*/ 3243 h 3360"/>
                <a:gd name="T12" fmla="*/ 973 w 2369"/>
                <a:gd name="T13" fmla="*/ 3359 h 3360"/>
                <a:gd name="T14" fmla="*/ 2035 w 2369"/>
                <a:gd name="T15" fmla="*/ 2576 h 3360"/>
                <a:gd name="T16" fmla="*/ 2235 w 2369"/>
                <a:gd name="T17" fmla="*/ 174 h 3360"/>
                <a:gd name="T18" fmla="*/ 2030 w 2369"/>
                <a:gd name="T19" fmla="*/ 1 h 3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3" name="Google Shape;679;p3">
              <a:extLst>
                <a:ext uri="{FF2B5EF4-FFF2-40B4-BE49-F238E27FC236}">
                  <a16:creationId xmlns:a16="http://schemas.microsoft.com/office/drawing/2014/main" xmlns="" id="{14F893AB-F247-D796-2274-E0F86C4C4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7831" y="135937"/>
              <a:ext cx="107937" cy="91221"/>
            </a:xfrm>
            <a:custGeom>
              <a:avLst/>
              <a:gdLst>
                <a:gd name="T0" fmla="*/ 1062 w 3603"/>
                <a:gd name="T1" fmla="*/ 0 h 3045"/>
                <a:gd name="T2" fmla="*/ 701 w 3603"/>
                <a:gd name="T3" fmla="*/ 91 h 3045"/>
                <a:gd name="T4" fmla="*/ 701 w 3603"/>
                <a:gd name="T5" fmla="*/ 1992 h 3045"/>
                <a:gd name="T6" fmla="*/ 2935 w 3603"/>
                <a:gd name="T7" fmla="*/ 3006 h 3045"/>
                <a:gd name="T8" fmla="*/ 3169 w 3603"/>
                <a:gd name="T9" fmla="*/ 2993 h 3045"/>
                <a:gd name="T10" fmla="*/ 3341 w 3603"/>
                <a:gd name="T11" fmla="*/ 3045 h 3045"/>
                <a:gd name="T12" fmla="*/ 3603 w 3603"/>
                <a:gd name="T13" fmla="*/ 2793 h 3045"/>
                <a:gd name="T14" fmla="*/ 2535 w 3603"/>
                <a:gd name="T15" fmla="*/ 825 h 3045"/>
                <a:gd name="T16" fmla="*/ 1062 w 3603"/>
                <a:gd name="T17" fmla="*/ 0 h 3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4" name="Google Shape;680;p3">
              <a:extLst>
                <a:ext uri="{FF2B5EF4-FFF2-40B4-BE49-F238E27FC236}">
                  <a16:creationId xmlns:a16="http://schemas.microsoft.com/office/drawing/2014/main" xmlns="" id="{49DE967F-7B19-6DDE-8A84-A01E57AC2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3842" y="257556"/>
              <a:ext cx="62042" cy="109285"/>
            </a:xfrm>
            <a:custGeom>
              <a:avLst/>
              <a:gdLst>
                <a:gd name="T0" fmla="*/ 934 w 2071"/>
                <a:gd name="T1" fmla="*/ 0 h 3648"/>
                <a:gd name="T2" fmla="*/ 167 w 2071"/>
                <a:gd name="T3" fmla="*/ 1635 h 3648"/>
                <a:gd name="T4" fmla="*/ 767 w 2071"/>
                <a:gd name="T5" fmla="*/ 3603 h 3648"/>
                <a:gd name="T6" fmla="*/ 1011 w 2071"/>
                <a:gd name="T7" fmla="*/ 3648 h 3648"/>
                <a:gd name="T8" fmla="*/ 1334 w 2071"/>
                <a:gd name="T9" fmla="*/ 167 h 3648"/>
                <a:gd name="T10" fmla="*/ 1189 w 2071"/>
                <a:gd name="T11" fmla="*/ 54 h 3648"/>
                <a:gd name="T12" fmla="*/ 1134 w 2071"/>
                <a:gd name="T13" fmla="*/ 67 h 3648"/>
                <a:gd name="T14" fmla="*/ 934 w 2071"/>
                <a:gd name="T15" fmla="*/ 0 h 3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5" name="Google Shape;681;p3">
              <a:extLst>
                <a:ext uri="{FF2B5EF4-FFF2-40B4-BE49-F238E27FC236}">
                  <a16:creationId xmlns:a16="http://schemas.microsoft.com/office/drawing/2014/main" xmlns="" id="{751A2A49-7A13-081E-103E-94A57E70F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7930" y="217326"/>
              <a:ext cx="101316" cy="74115"/>
            </a:xfrm>
            <a:custGeom>
              <a:avLst/>
              <a:gdLst>
                <a:gd name="T0" fmla="*/ 1013 w 3382"/>
                <a:gd name="T1" fmla="*/ 0 h 2474"/>
                <a:gd name="T2" fmla="*/ 501 w 3382"/>
                <a:gd name="T3" fmla="*/ 209 h 2474"/>
                <a:gd name="T4" fmla="*/ 668 w 3382"/>
                <a:gd name="T5" fmla="*/ 1844 h 2474"/>
                <a:gd name="T6" fmla="*/ 2703 w 3382"/>
                <a:gd name="T7" fmla="*/ 2444 h 2474"/>
                <a:gd name="T8" fmla="*/ 2870 w 3382"/>
                <a:gd name="T9" fmla="*/ 2377 h 2474"/>
                <a:gd name="T10" fmla="*/ 3065 w 3382"/>
                <a:gd name="T11" fmla="*/ 2474 h 2474"/>
                <a:gd name="T12" fmla="*/ 3337 w 3382"/>
                <a:gd name="T13" fmla="*/ 2177 h 2474"/>
                <a:gd name="T14" fmla="*/ 1013 w 3382"/>
                <a:gd name="T15" fmla="*/ 0 h 2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6" name="Google Shape;682;p3">
              <a:extLst>
                <a:ext uri="{FF2B5EF4-FFF2-40B4-BE49-F238E27FC236}">
                  <a16:creationId xmlns:a16="http://schemas.microsoft.com/office/drawing/2014/main" xmlns="" id="{9D09CE38-AD37-26E1-EA47-FCA0E96FE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952" y="330437"/>
              <a:ext cx="58986" cy="116984"/>
            </a:xfrm>
            <a:custGeom>
              <a:avLst/>
              <a:gdLst>
                <a:gd name="T0" fmla="*/ 1087 w 1969"/>
                <a:gd name="T1" fmla="*/ 1 h 3905"/>
                <a:gd name="T2" fmla="*/ 901 w 1969"/>
                <a:gd name="T3" fmla="*/ 69 h 3905"/>
                <a:gd name="T4" fmla="*/ 668 w 1969"/>
                <a:gd name="T5" fmla="*/ 202 h 3905"/>
                <a:gd name="T6" fmla="*/ 134 w 1969"/>
                <a:gd name="T7" fmla="*/ 2070 h 3905"/>
                <a:gd name="T8" fmla="*/ 534 w 1969"/>
                <a:gd name="T9" fmla="*/ 3805 h 3905"/>
                <a:gd name="T10" fmla="*/ 870 w 1969"/>
                <a:gd name="T11" fmla="*/ 3905 h 3905"/>
                <a:gd name="T12" fmla="*/ 1835 w 1969"/>
                <a:gd name="T13" fmla="*/ 2771 h 3905"/>
                <a:gd name="T14" fmla="*/ 1302 w 1969"/>
                <a:gd name="T15" fmla="*/ 136 h 3905"/>
                <a:gd name="T16" fmla="*/ 1087 w 1969"/>
                <a:gd name="T17" fmla="*/ 1 h 3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7" name="Google Shape;683;p3">
              <a:extLst>
                <a:ext uri="{FF2B5EF4-FFF2-40B4-BE49-F238E27FC236}">
                  <a16:creationId xmlns:a16="http://schemas.microsoft.com/office/drawing/2014/main" xmlns="" id="{4929C42E-19BB-199B-1613-CEFA85046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179" y="341311"/>
              <a:ext cx="129836" cy="73815"/>
            </a:xfrm>
            <a:custGeom>
              <a:avLst/>
              <a:gdLst>
                <a:gd name="T0" fmla="*/ 1418 w 4334"/>
                <a:gd name="T1" fmla="*/ 1 h 2464"/>
                <a:gd name="T2" fmla="*/ 431 w 4334"/>
                <a:gd name="T3" fmla="*/ 673 h 2464"/>
                <a:gd name="T4" fmla="*/ 2811 w 4334"/>
                <a:gd name="T5" fmla="*/ 2463 h 2464"/>
                <a:gd name="T6" fmla="*/ 4234 w 4334"/>
                <a:gd name="T7" fmla="*/ 2008 h 2464"/>
                <a:gd name="T8" fmla="*/ 4134 w 4334"/>
                <a:gd name="T9" fmla="*/ 1574 h 2464"/>
                <a:gd name="T10" fmla="*/ 1418 w 4334"/>
                <a:gd name="T11" fmla="*/ 1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8" name="Google Shape;684;p3">
              <a:extLst>
                <a:ext uri="{FF2B5EF4-FFF2-40B4-BE49-F238E27FC236}">
                  <a16:creationId xmlns:a16="http://schemas.microsoft.com/office/drawing/2014/main" xmlns="" id="{5EE16F84-EE49-E02E-3F62-397A77994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052" y="482671"/>
              <a:ext cx="76961" cy="108776"/>
            </a:xfrm>
            <a:custGeom>
              <a:avLst/>
              <a:gdLst>
                <a:gd name="T0" fmla="*/ 389 w 2569"/>
                <a:gd name="T1" fmla="*/ 0 h 3631"/>
                <a:gd name="T2" fmla="*/ 100 w 2569"/>
                <a:gd name="T3" fmla="*/ 358 h 3631"/>
                <a:gd name="T4" fmla="*/ 34 w 2569"/>
                <a:gd name="T5" fmla="*/ 491 h 3631"/>
                <a:gd name="T6" fmla="*/ 501 w 2569"/>
                <a:gd name="T7" fmla="*/ 2359 h 3631"/>
                <a:gd name="T8" fmla="*/ 1627 w 2569"/>
                <a:gd name="T9" fmla="*/ 3630 h 3631"/>
                <a:gd name="T10" fmla="*/ 1702 w 2569"/>
                <a:gd name="T11" fmla="*/ 3627 h 3631"/>
                <a:gd name="T12" fmla="*/ 2335 w 2569"/>
                <a:gd name="T13" fmla="*/ 2059 h 3631"/>
                <a:gd name="T14" fmla="*/ 501 w 2569"/>
                <a:gd name="T15" fmla="*/ 24 h 3631"/>
                <a:gd name="T16" fmla="*/ 389 w 2569"/>
                <a:gd name="T17" fmla="*/ 0 h 3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9" name="Google Shape;685;p3">
              <a:extLst>
                <a:ext uri="{FF2B5EF4-FFF2-40B4-BE49-F238E27FC236}">
                  <a16:creationId xmlns:a16="http://schemas.microsoft.com/office/drawing/2014/main" xmlns="" id="{F5023CB5-F37C-8D9F-9501-85DEF72AD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4148" y="541833"/>
              <a:ext cx="103593" cy="72228"/>
            </a:xfrm>
            <a:custGeom>
              <a:avLst/>
              <a:gdLst>
                <a:gd name="T0" fmla="*/ 2635 w 3458"/>
                <a:gd name="T1" fmla="*/ 0 h 2411"/>
                <a:gd name="T2" fmla="*/ 1868 w 3458"/>
                <a:gd name="T3" fmla="*/ 84 h 2411"/>
                <a:gd name="T4" fmla="*/ 34 w 3458"/>
                <a:gd name="T5" fmla="*/ 1585 h 2411"/>
                <a:gd name="T6" fmla="*/ 767 w 3458"/>
                <a:gd name="T7" fmla="*/ 2410 h 2411"/>
                <a:gd name="T8" fmla="*/ 3203 w 3458"/>
                <a:gd name="T9" fmla="*/ 1051 h 2411"/>
                <a:gd name="T10" fmla="*/ 3069 w 3458"/>
                <a:gd name="T11" fmla="*/ 684 h 2411"/>
                <a:gd name="T12" fmla="*/ 3203 w 3458"/>
                <a:gd name="T13" fmla="*/ 584 h 2411"/>
                <a:gd name="T14" fmla="*/ 2635 w 3458"/>
                <a:gd name="T15" fmla="*/ 0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0" name="Google Shape;686;p3">
              <a:extLst>
                <a:ext uri="{FF2B5EF4-FFF2-40B4-BE49-F238E27FC236}">
                  <a16:creationId xmlns:a16="http://schemas.microsoft.com/office/drawing/2014/main" xmlns="" id="{A62B9EDC-D34D-78E6-BD2E-20D49F50C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080" y="655214"/>
              <a:ext cx="124533" cy="86367"/>
            </a:xfrm>
            <a:custGeom>
              <a:avLst/>
              <a:gdLst>
                <a:gd name="T0" fmla="*/ 466 w 4157"/>
                <a:gd name="T1" fmla="*/ 1 h 2883"/>
                <a:gd name="T2" fmla="*/ 434 w 4157"/>
                <a:gd name="T3" fmla="*/ 1 h 2883"/>
                <a:gd name="T4" fmla="*/ 168 w 4157"/>
                <a:gd name="T5" fmla="*/ 335 h 2883"/>
                <a:gd name="T6" fmla="*/ 68 w 4157"/>
                <a:gd name="T7" fmla="*/ 635 h 2883"/>
                <a:gd name="T8" fmla="*/ 2347 w 4157"/>
                <a:gd name="T9" fmla="*/ 2883 h 2883"/>
                <a:gd name="T10" fmla="*/ 2870 w 4157"/>
                <a:gd name="T11" fmla="*/ 2670 h 2883"/>
                <a:gd name="T12" fmla="*/ 466 w 4157"/>
                <a:gd name="T13" fmla="*/ 1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1" name="Google Shape;687;p3">
              <a:extLst>
                <a:ext uri="{FF2B5EF4-FFF2-40B4-BE49-F238E27FC236}">
                  <a16:creationId xmlns:a16="http://schemas.microsoft.com/office/drawing/2014/main" xmlns="" id="{96F8B85B-5A3E-0D44-2B69-D0FF8FAD2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3149" y="700567"/>
              <a:ext cx="92958" cy="72767"/>
            </a:xfrm>
            <a:custGeom>
              <a:avLst/>
              <a:gdLst>
                <a:gd name="T0" fmla="*/ 2718 w 3103"/>
                <a:gd name="T1" fmla="*/ 1 h 2429"/>
                <a:gd name="T2" fmla="*/ 2603 w 3103"/>
                <a:gd name="T3" fmla="*/ 22 h 2429"/>
                <a:gd name="T4" fmla="*/ 1001 w 3103"/>
                <a:gd name="T5" fmla="*/ 422 h 2429"/>
                <a:gd name="T6" fmla="*/ 101 w 3103"/>
                <a:gd name="T7" fmla="*/ 1923 h 2429"/>
                <a:gd name="T8" fmla="*/ 890 w 3103"/>
                <a:gd name="T9" fmla="*/ 2429 h 2429"/>
                <a:gd name="T10" fmla="*/ 1468 w 3103"/>
                <a:gd name="T11" fmla="*/ 2324 h 2429"/>
                <a:gd name="T12" fmla="*/ 2936 w 3103"/>
                <a:gd name="T13" fmla="*/ 722 h 2429"/>
                <a:gd name="T14" fmla="*/ 3036 w 3103"/>
                <a:gd name="T15" fmla="*/ 589 h 2429"/>
                <a:gd name="T16" fmla="*/ 2936 w 3103"/>
                <a:gd name="T17" fmla="*/ 222 h 2429"/>
                <a:gd name="T18" fmla="*/ 2718 w 3103"/>
                <a:gd name="T19" fmla="*/ 1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2" name="Google Shape;688;p3">
              <a:extLst>
                <a:ext uri="{FF2B5EF4-FFF2-40B4-BE49-F238E27FC236}">
                  <a16:creationId xmlns:a16="http://schemas.microsoft.com/office/drawing/2014/main" xmlns="" id="{61B99B5D-8297-E21F-A160-775F2342F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5666" y="770962"/>
              <a:ext cx="91400" cy="114438"/>
            </a:xfrm>
            <a:custGeom>
              <a:avLst/>
              <a:gdLst>
                <a:gd name="T0" fmla="*/ 897 w 3051"/>
                <a:gd name="T1" fmla="*/ 1 h 3820"/>
                <a:gd name="T2" fmla="*/ 682 w 3051"/>
                <a:gd name="T3" fmla="*/ 140 h 3820"/>
                <a:gd name="T4" fmla="*/ 449 w 3051"/>
                <a:gd name="T5" fmla="*/ 307 h 3820"/>
                <a:gd name="T6" fmla="*/ 1391 w 3051"/>
                <a:gd name="T7" fmla="*/ 3819 h 3820"/>
                <a:gd name="T8" fmla="*/ 1716 w 3051"/>
                <a:gd name="T9" fmla="*/ 3776 h 3820"/>
                <a:gd name="T10" fmla="*/ 1083 w 3051"/>
                <a:gd name="T11" fmla="*/ 74 h 3820"/>
                <a:gd name="T12" fmla="*/ 897 w 3051"/>
                <a:gd name="T13" fmla="*/ 1 h 3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3" name="Google Shape;689;p3">
              <a:extLst>
                <a:ext uri="{FF2B5EF4-FFF2-40B4-BE49-F238E27FC236}">
                  <a16:creationId xmlns:a16="http://schemas.microsoft.com/office/drawing/2014/main" xmlns="" id="{6B04FCA6-C882-F96D-A4FC-6AA497DAD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7866" y="-21239"/>
              <a:ext cx="718531" cy="965410"/>
            </a:xfrm>
            <a:custGeom>
              <a:avLst/>
              <a:gdLst>
                <a:gd name="T0" fmla="*/ 22483 w 23985"/>
                <a:gd name="T1" fmla="*/ 1 h 32226"/>
                <a:gd name="T2" fmla="*/ 17713 w 23985"/>
                <a:gd name="T3" fmla="*/ 7940 h 32226"/>
                <a:gd name="T4" fmla="*/ 2435 w 23985"/>
                <a:gd name="T5" fmla="*/ 19581 h 32226"/>
                <a:gd name="T6" fmla="*/ 2302 w 23985"/>
                <a:gd name="T7" fmla="*/ 23084 h 32226"/>
                <a:gd name="T8" fmla="*/ 2514 w 23985"/>
                <a:gd name="T9" fmla="*/ 23102 h 32226"/>
                <a:gd name="T10" fmla="*/ 6872 w 23985"/>
                <a:gd name="T11" fmla="*/ 20515 h 32226"/>
                <a:gd name="T12" fmla="*/ 17112 w 23985"/>
                <a:gd name="T13" fmla="*/ 11442 h 32226"/>
                <a:gd name="T14" fmla="*/ 17112 w 23985"/>
                <a:gd name="T15" fmla="*/ 11442 h 32226"/>
                <a:gd name="T16" fmla="*/ 15945 w 23985"/>
                <a:gd name="T17" fmla="*/ 13177 h 32226"/>
                <a:gd name="T18" fmla="*/ 9774 w 23985"/>
                <a:gd name="T19" fmla="*/ 21816 h 32226"/>
                <a:gd name="T20" fmla="*/ 6405 w 23985"/>
                <a:gd name="T21" fmla="*/ 26686 h 32226"/>
                <a:gd name="T22" fmla="*/ 5980 w 23985"/>
                <a:gd name="T23" fmla="*/ 29265 h 32226"/>
                <a:gd name="T24" fmla="*/ 6738 w 23985"/>
                <a:gd name="T25" fmla="*/ 29155 h 32226"/>
                <a:gd name="T26" fmla="*/ 12676 w 23985"/>
                <a:gd name="T27" fmla="*/ 22717 h 32226"/>
                <a:gd name="T28" fmla="*/ 19448 w 23985"/>
                <a:gd name="T29" fmla="*/ 13177 h 32226"/>
                <a:gd name="T30" fmla="*/ 19448 w 23985"/>
                <a:gd name="T31" fmla="*/ 13177 h 32226"/>
                <a:gd name="T32" fmla="*/ 15845 w 23985"/>
                <a:gd name="T33" fmla="*/ 21916 h 32226"/>
                <a:gd name="T34" fmla="*/ 11742 w 23985"/>
                <a:gd name="T35" fmla="*/ 32157 h 32226"/>
                <a:gd name="T36" fmla="*/ 12088 w 23985"/>
                <a:gd name="T37" fmla="*/ 32225 h 32226"/>
                <a:gd name="T38" fmla="*/ 17112 w 23985"/>
                <a:gd name="T39" fmla="*/ 25786 h 32226"/>
                <a:gd name="T40" fmla="*/ 21049 w 23985"/>
                <a:gd name="T41" fmla="*/ 17079 h 32226"/>
                <a:gd name="T42" fmla="*/ 23284 w 23985"/>
                <a:gd name="T43" fmla="*/ 1502 h 32226"/>
                <a:gd name="T44" fmla="*/ 22483 w 23985"/>
                <a:gd name="T45" fmla="*/ 1 h 32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4" name="Google Shape;690;p3">
              <a:extLst>
                <a:ext uri="{FF2B5EF4-FFF2-40B4-BE49-F238E27FC236}">
                  <a16:creationId xmlns:a16="http://schemas.microsoft.com/office/drawing/2014/main" xmlns="" id="{A0C597F7-4EDB-3B31-C9BF-48BF492E0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7392" y="263547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5" name="Google Shape;691;p3">
              <a:extLst>
                <a:ext uri="{FF2B5EF4-FFF2-40B4-BE49-F238E27FC236}">
                  <a16:creationId xmlns:a16="http://schemas.microsoft.com/office/drawing/2014/main" xmlns="" id="{AF7070DB-83F8-86BC-F0AE-765DA0820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0427" y="339484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4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6" name="Google Shape;692;p3">
              <a:extLst>
                <a:ext uri="{FF2B5EF4-FFF2-40B4-BE49-F238E27FC236}">
                  <a16:creationId xmlns:a16="http://schemas.microsoft.com/office/drawing/2014/main" xmlns="" id="{6B2604D2-1FD4-1717-E2F3-7056D47C4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1450" y="355480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1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7" name="Google Shape;693;p3">
              <a:extLst>
                <a:ext uri="{FF2B5EF4-FFF2-40B4-BE49-F238E27FC236}">
                  <a16:creationId xmlns:a16="http://schemas.microsoft.com/office/drawing/2014/main" xmlns="" id="{D71556EA-88BC-3364-F10A-70942E09C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9482" y="433424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8" name="Google Shape;694;p3">
              <a:extLst>
                <a:ext uri="{FF2B5EF4-FFF2-40B4-BE49-F238E27FC236}">
                  <a16:creationId xmlns:a16="http://schemas.microsoft.com/office/drawing/2014/main" xmlns="" id="{FDFD3D7E-81AA-3950-A34E-71BD30B98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7515" y="451397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9" name="Google Shape;695;p3">
              <a:extLst>
                <a:ext uri="{FF2B5EF4-FFF2-40B4-BE49-F238E27FC236}">
                  <a16:creationId xmlns:a16="http://schemas.microsoft.com/office/drawing/2014/main" xmlns="" id="{FDC631DC-3C41-A147-3D9A-7B5F194EF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6521" y="525327"/>
              <a:ext cx="20042" cy="16027"/>
            </a:xfrm>
            <a:custGeom>
              <a:avLst/>
              <a:gdLst>
                <a:gd name="T0" fmla="*/ 334 w 669"/>
                <a:gd name="T1" fmla="*/ 1 h 535"/>
                <a:gd name="T2" fmla="*/ 334 w 669"/>
                <a:gd name="T3" fmla="*/ 535 h 535"/>
                <a:gd name="T4" fmla="*/ 334 w 669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0" name="Google Shape;696;p3">
              <a:extLst>
                <a:ext uri="{FF2B5EF4-FFF2-40B4-BE49-F238E27FC236}">
                  <a16:creationId xmlns:a16="http://schemas.microsoft.com/office/drawing/2014/main" xmlns="" id="{D2F97EB5-A25E-F2AB-9355-4F4E56C8D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9581" y="541324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1" name="Google Shape;697;p3">
              <a:extLst>
                <a:ext uri="{FF2B5EF4-FFF2-40B4-BE49-F238E27FC236}">
                  <a16:creationId xmlns:a16="http://schemas.microsoft.com/office/drawing/2014/main" xmlns="" id="{98EEAF28-7DE9-579C-A951-70B0E568C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1583" y="61426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2" name="Google Shape;698;p3">
              <a:extLst>
                <a:ext uri="{FF2B5EF4-FFF2-40B4-BE49-F238E27FC236}">
                  <a16:creationId xmlns:a16="http://schemas.microsoft.com/office/drawing/2014/main" xmlns="" id="{59A62B29-147C-FCDC-79D4-6462D156D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7609" y="622263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3" name="Google Shape;699;p3">
              <a:extLst>
                <a:ext uri="{FF2B5EF4-FFF2-40B4-BE49-F238E27FC236}">
                  <a16:creationId xmlns:a16="http://schemas.microsoft.com/office/drawing/2014/main" xmlns="" id="{DB509C93-8E82-0754-3538-6C939D872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9616" y="680227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1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4" name="Google Shape;700;p3">
              <a:extLst>
                <a:ext uri="{FF2B5EF4-FFF2-40B4-BE49-F238E27FC236}">
                  <a16:creationId xmlns:a16="http://schemas.microsoft.com/office/drawing/2014/main" xmlns="" id="{4976043B-A18E-51E1-9197-2CF3BCE0D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7643" y="690202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5" name="Google Shape;701;p3">
              <a:extLst>
                <a:ext uri="{FF2B5EF4-FFF2-40B4-BE49-F238E27FC236}">
                  <a16:creationId xmlns:a16="http://schemas.microsoft.com/office/drawing/2014/main" xmlns="" id="{90E82EA5-3BF2-F140-8213-18D0FC570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7643" y="748166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6" name="Google Shape;702;p3">
              <a:extLst>
                <a:ext uri="{FF2B5EF4-FFF2-40B4-BE49-F238E27FC236}">
                  <a16:creationId xmlns:a16="http://schemas.microsoft.com/office/drawing/2014/main" xmlns="" id="{782268AF-1311-B3F4-B218-9E882E007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2680" y="753168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7" name="Google Shape;703;p3">
              <a:extLst>
                <a:ext uri="{FF2B5EF4-FFF2-40B4-BE49-F238E27FC236}">
                  <a16:creationId xmlns:a16="http://schemas.microsoft.com/office/drawing/2014/main" xmlns="" id="{77307BB4-AE41-7DA5-7E39-8CA6A1824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9680" y="808137"/>
              <a:ext cx="20042" cy="15997"/>
            </a:xfrm>
            <a:custGeom>
              <a:avLst/>
              <a:gdLst>
                <a:gd name="T0" fmla="*/ 335 w 669"/>
                <a:gd name="T1" fmla="*/ 0 h 534"/>
                <a:gd name="T2" fmla="*/ 335 w 669"/>
                <a:gd name="T3" fmla="*/ 534 h 534"/>
                <a:gd name="T4" fmla="*/ 335 w 669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8" name="Google Shape;704;p3">
              <a:extLst>
                <a:ext uri="{FF2B5EF4-FFF2-40B4-BE49-F238E27FC236}">
                  <a16:creationId xmlns:a16="http://schemas.microsoft.com/office/drawing/2014/main" xmlns="" id="{32B20888-5D8A-7677-3635-3A17EB283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0738" y="824103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9" name="Google Shape;705;p3">
              <a:extLst>
                <a:ext uri="{FF2B5EF4-FFF2-40B4-BE49-F238E27FC236}">
                  <a16:creationId xmlns:a16="http://schemas.microsoft.com/office/drawing/2014/main" xmlns="" id="{4874D18F-39E2-D7C3-469C-03769D77B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9453" y="252553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0" name="Google Shape;706;p3">
              <a:extLst>
                <a:ext uri="{FF2B5EF4-FFF2-40B4-BE49-F238E27FC236}">
                  <a16:creationId xmlns:a16="http://schemas.microsoft.com/office/drawing/2014/main" xmlns="" id="{3D590199-4A56-B433-4F80-1BCD5C056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9482" y="305514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1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1" name="Google Shape;707;p3">
              <a:extLst>
                <a:ext uri="{FF2B5EF4-FFF2-40B4-BE49-F238E27FC236}">
                  <a16:creationId xmlns:a16="http://schemas.microsoft.com/office/drawing/2014/main" xmlns="" id="{EED9C751-9A98-496B-6ED8-BC464A584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1549" y="310517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2" name="Google Shape;708;p3">
              <a:extLst>
                <a:ext uri="{FF2B5EF4-FFF2-40B4-BE49-F238E27FC236}">
                  <a16:creationId xmlns:a16="http://schemas.microsoft.com/office/drawing/2014/main" xmlns="" id="{71006C77-1847-0C95-A9FB-D3AC9DFF8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0550" y="360483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3" name="Google Shape;709;p3">
              <a:extLst>
                <a:ext uri="{FF2B5EF4-FFF2-40B4-BE49-F238E27FC236}">
                  <a16:creationId xmlns:a16="http://schemas.microsoft.com/office/drawing/2014/main" xmlns="" id="{339E9B6B-7D34-8AB0-BF32-951FD69CA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2611" y="368451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4" name="Google Shape;710;p3">
              <a:extLst>
                <a:ext uri="{FF2B5EF4-FFF2-40B4-BE49-F238E27FC236}">
                  <a16:creationId xmlns:a16="http://schemas.microsoft.com/office/drawing/2014/main" xmlns="" id="{9932E141-9DCB-7120-7515-0394B2527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4613" y="417428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5" name="Google Shape;711;p3">
              <a:extLst>
                <a:ext uri="{FF2B5EF4-FFF2-40B4-BE49-F238E27FC236}">
                  <a16:creationId xmlns:a16="http://schemas.microsoft.com/office/drawing/2014/main" xmlns="" id="{EA5E1A7A-024B-38DE-DBCE-F4040CC5A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9645" y="423419"/>
              <a:ext cx="20012" cy="15009"/>
            </a:xfrm>
            <a:custGeom>
              <a:avLst/>
              <a:gdLst>
                <a:gd name="T0" fmla="*/ 334 w 668"/>
                <a:gd name="T1" fmla="*/ 1 h 501"/>
                <a:gd name="T2" fmla="*/ 334 w 668"/>
                <a:gd name="T3" fmla="*/ 501 h 501"/>
                <a:gd name="T4" fmla="*/ 334 w 668"/>
                <a:gd name="T5" fmla="*/ 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6" name="Google Shape;712;p3">
              <a:extLst>
                <a:ext uri="{FF2B5EF4-FFF2-40B4-BE49-F238E27FC236}">
                  <a16:creationId xmlns:a16="http://schemas.microsoft.com/office/drawing/2014/main" xmlns="" id="{F018D244-CE45-09E2-C052-D1AB10F50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6650" y="483360"/>
              <a:ext cx="21030" cy="16027"/>
            </a:xfrm>
            <a:custGeom>
              <a:avLst/>
              <a:gdLst>
                <a:gd name="T0" fmla="*/ 334 w 702"/>
                <a:gd name="T1" fmla="*/ 1 h 535"/>
                <a:gd name="T2" fmla="*/ 334 w 702"/>
                <a:gd name="T3" fmla="*/ 535 h 535"/>
                <a:gd name="T4" fmla="*/ 334 w 702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7" name="Google Shape;713;p3">
              <a:extLst>
                <a:ext uri="{FF2B5EF4-FFF2-40B4-BE49-F238E27FC236}">
                  <a16:creationId xmlns:a16="http://schemas.microsoft.com/office/drawing/2014/main" xmlns="" id="{EA2E4240-3384-9164-AD31-76C638443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9705" y="472396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8" name="Google Shape;714;p3">
              <a:extLst>
                <a:ext uri="{FF2B5EF4-FFF2-40B4-BE49-F238E27FC236}">
                  <a16:creationId xmlns:a16="http://schemas.microsoft.com/office/drawing/2014/main" xmlns="" id="{F164FE04-6319-29B1-2785-17B7DB8BD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3714" y="530330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4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49" name="Google Shape;715;p3">
              <a:extLst>
                <a:ext uri="{FF2B5EF4-FFF2-40B4-BE49-F238E27FC236}">
                  <a16:creationId xmlns:a16="http://schemas.microsoft.com/office/drawing/2014/main" xmlns="" id="{CFA089A1-40F1-DFE9-750B-C078BC15C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743" y="527334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0" name="Google Shape;716;p3">
              <a:extLst>
                <a:ext uri="{FF2B5EF4-FFF2-40B4-BE49-F238E27FC236}">
                  <a16:creationId xmlns:a16="http://schemas.microsoft.com/office/drawing/2014/main" xmlns="" id="{EB64F6C2-2E43-157B-F173-F625A77CF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1741" y="585298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1" name="Google Shape;717;p3">
              <a:extLst>
                <a:ext uri="{FF2B5EF4-FFF2-40B4-BE49-F238E27FC236}">
                  <a16:creationId xmlns:a16="http://schemas.microsoft.com/office/drawing/2014/main" xmlns="" id="{97DF232E-571C-89B2-8A4F-6BFCDF0A1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6803" y="569302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2" name="Google Shape;718;p3">
              <a:extLst>
                <a:ext uri="{FF2B5EF4-FFF2-40B4-BE49-F238E27FC236}">
                  <a16:creationId xmlns:a16="http://schemas.microsoft.com/office/drawing/2014/main" xmlns="" id="{23F7B0A2-6B65-E373-D80A-4706A31E7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809" y="630261"/>
              <a:ext cx="21000" cy="15009"/>
            </a:xfrm>
            <a:custGeom>
              <a:avLst/>
              <a:gdLst>
                <a:gd name="T0" fmla="*/ 334 w 701"/>
                <a:gd name="T1" fmla="*/ 1 h 501"/>
                <a:gd name="T2" fmla="*/ 334 w 701"/>
                <a:gd name="T3" fmla="*/ 501 h 501"/>
                <a:gd name="T4" fmla="*/ 334 w 701"/>
                <a:gd name="T5" fmla="*/ 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3" name="Google Shape;719;p3">
              <a:extLst>
                <a:ext uri="{FF2B5EF4-FFF2-40B4-BE49-F238E27FC236}">
                  <a16:creationId xmlns:a16="http://schemas.microsoft.com/office/drawing/2014/main" xmlns="" id="{B8614A1A-6396-F204-730F-219E21D0A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7416" y="41242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4" name="Google Shape;720;p3">
              <a:extLst>
                <a:ext uri="{FF2B5EF4-FFF2-40B4-BE49-F238E27FC236}">
                  <a16:creationId xmlns:a16="http://schemas.microsoft.com/office/drawing/2014/main" xmlns="" id="{FD20A287-64BA-6AFE-9957-0EAAF45BE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2389" y="486385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0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5" name="Google Shape;721;p3">
              <a:extLst>
                <a:ext uri="{FF2B5EF4-FFF2-40B4-BE49-F238E27FC236}">
                  <a16:creationId xmlns:a16="http://schemas.microsoft.com/office/drawing/2014/main" xmlns="" id="{F5525E82-3918-CFF6-2434-E078D88AC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2424" y="506366"/>
              <a:ext cx="20042" cy="15997"/>
            </a:xfrm>
            <a:custGeom>
              <a:avLst/>
              <a:gdLst>
                <a:gd name="T0" fmla="*/ 335 w 669"/>
                <a:gd name="T1" fmla="*/ 0 h 534"/>
                <a:gd name="T2" fmla="*/ 335 w 669"/>
                <a:gd name="T3" fmla="*/ 534 h 534"/>
                <a:gd name="T4" fmla="*/ 335 w 669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6" name="Google Shape;722;p3">
              <a:extLst>
                <a:ext uri="{FF2B5EF4-FFF2-40B4-BE49-F238E27FC236}">
                  <a16:creationId xmlns:a16="http://schemas.microsoft.com/office/drawing/2014/main" xmlns="" id="{D2C0989B-71D1-4576-98CC-49D444DF5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2429" y="580296"/>
              <a:ext cx="21000" cy="16027"/>
            </a:xfrm>
            <a:custGeom>
              <a:avLst/>
              <a:gdLst>
                <a:gd name="T0" fmla="*/ 367 w 701"/>
                <a:gd name="T1" fmla="*/ 1 h 535"/>
                <a:gd name="T2" fmla="*/ 367 w 701"/>
                <a:gd name="T3" fmla="*/ 534 h 535"/>
                <a:gd name="T4" fmla="*/ 367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7" name="Google Shape;723;p3">
              <a:extLst>
                <a:ext uri="{FF2B5EF4-FFF2-40B4-BE49-F238E27FC236}">
                  <a16:creationId xmlns:a16="http://schemas.microsoft.com/office/drawing/2014/main" xmlns="" id="{E6363B2A-BDCF-F34C-9846-5D92609D8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3452" y="601294"/>
              <a:ext cx="20042" cy="15997"/>
            </a:xfrm>
            <a:custGeom>
              <a:avLst/>
              <a:gdLst>
                <a:gd name="T0" fmla="*/ 335 w 669"/>
                <a:gd name="T1" fmla="*/ 0 h 534"/>
                <a:gd name="T2" fmla="*/ 335 w 669"/>
                <a:gd name="T3" fmla="*/ 534 h 534"/>
                <a:gd name="T4" fmla="*/ 335 w 669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8" name="Google Shape;724;p3">
              <a:extLst>
                <a:ext uri="{FF2B5EF4-FFF2-40B4-BE49-F238E27FC236}">
                  <a16:creationId xmlns:a16="http://schemas.microsoft.com/office/drawing/2014/main" xmlns="" id="{1FF566D6-5771-C4B5-562F-3A8EE905B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6452" y="66123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59" name="Google Shape;725;p3">
              <a:extLst>
                <a:ext uri="{FF2B5EF4-FFF2-40B4-BE49-F238E27FC236}">
                  <a16:creationId xmlns:a16="http://schemas.microsoft.com/office/drawing/2014/main" xmlns="" id="{0AD379A9-162C-251B-D0C0-7ACE264BB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1484" y="680227"/>
              <a:ext cx="20042" cy="15009"/>
            </a:xfrm>
            <a:custGeom>
              <a:avLst/>
              <a:gdLst>
                <a:gd name="T0" fmla="*/ 335 w 669"/>
                <a:gd name="T1" fmla="*/ 0 h 501"/>
                <a:gd name="T2" fmla="*/ 335 w 669"/>
                <a:gd name="T3" fmla="*/ 501 h 501"/>
                <a:gd name="T4" fmla="*/ 335 w 669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0" name="Google Shape;726;p3">
              <a:extLst>
                <a:ext uri="{FF2B5EF4-FFF2-40B4-BE49-F238E27FC236}">
                  <a16:creationId xmlns:a16="http://schemas.microsoft.com/office/drawing/2014/main" xmlns="" id="{390F30FD-E33C-5A6A-190C-407AF3786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1489" y="74217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1" name="Google Shape;727;p3">
              <a:extLst>
                <a:ext uri="{FF2B5EF4-FFF2-40B4-BE49-F238E27FC236}">
                  <a16:creationId xmlns:a16="http://schemas.microsoft.com/office/drawing/2014/main" xmlns="" id="{A1BA611E-6520-2776-0995-C41F220FC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1524" y="745170"/>
              <a:ext cx="21030" cy="16027"/>
            </a:xfrm>
            <a:custGeom>
              <a:avLst/>
              <a:gdLst>
                <a:gd name="T0" fmla="*/ 368 w 702"/>
                <a:gd name="T1" fmla="*/ 1 h 535"/>
                <a:gd name="T2" fmla="*/ 368 w 702"/>
                <a:gd name="T3" fmla="*/ 534 h 535"/>
                <a:gd name="T4" fmla="*/ 368 w 702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2" name="Google Shape;728;p3">
              <a:extLst>
                <a:ext uri="{FF2B5EF4-FFF2-40B4-BE49-F238E27FC236}">
                  <a16:creationId xmlns:a16="http://schemas.microsoft.com/office/drawing/2014/main" xmlns="" id="{CC899816-B72D-7ACC-6081-11122E17F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4519" y="821107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3" name="Google Shape;729;p3">
              <a:extLst>
                <a:ext uri="{FF2B5EF4-FFF2-40B4-BE49-F238E27FC236}">
                  <a16:creationId xmlns:a16="http://schemas.microsoft.com/office/drawing/2014/main" xmlns="" id="{E469422D-EB15-BC81-8AFC-B321F19C4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2577" y="826110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4" name="Google Shape;730;p3">
              <a:extLst>
                <a:ext uri="{FF2B5EF4-FFF2-40B4-BE49-F238E27FC236}">
                  <a16:creationId xmlns:a16="http://schemas.microsoft.com/office/drawing/2014/main" xmlns="" id="{F77469E6-8B22-458A-A024-FD918EC80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8588" y="900040"/>
              <a:ext cx="21000" cy="15039"/>
            </a:xfrm>
            <a:custGeom>
              <a:avLst/>
              <a:gdLst>
                <a:gd name="T0" fmla="*/ 367 w 701"/>
                <a:gd name="T1" fmla="*/ 1 h 502"/>
                <a:gd name="T2" fmla="*/ 367 w 701"/>
                <a:gd name="T3" fmla="*/ 501 h 502"/>
                <a:gd name="T4" fmla="*/ 367 w 701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5" name="Google Shape;731;p3">
              <a:extLst>
                <a:ext uri="{FF2B5EF4-FFF2-40B4-BE49-F238E27FC236}">
                  <a16:creationId xmlns:a16="http://schemas.microsoft.com/office/drawing/2014/main" xmlns="" id="{D1E53708-C2A4-6021-5C72-BBC05F00D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7397" y="357457"/>
              <a:ext cx="21000" cy="16027"/>
            </a:xfrm>
            <a:custGeom>
              <a:avLst/>
              <a:gdLst>
                <a:gd name="T0" fmla="*/ 367 w 701"/>
                <a:gd name="T1" fmla="*/ 1 h 535"/>
                <a:gd name="T2" fmla="*/ 367 w 701"/>
                <a:gd name="T3" fmla="*/ 535 h 535"/>
                <a:gd name="T4" fmla="*/ 367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6" name="Google Shape;732;p3">
              <a:extLst>
                <a:ext uri="{FF2B5EF4-FFF2-40B4-BE49-F238E27FC236}">
                  <a16:creationId xmlns:a16="http://schemas.microsoft.com/office/drawing/2014/main" xmlns="" id="{53401947-FBA9-90E6-5692-DF8D7B41A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7416" y="195608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0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7" name="Google Shape;733;p3">
              <a:extLst>
                <a:ext uri="{FF2B5EF4-FFF2-40B4-BE49-F238E27FC236}">
                  <a16:creationId xmlns:a16="http://schemas.microsoft.com/office/drawing/2014/main" xmlns="" id="{FAC7C764-9B89-ACDD-AA64-7464A33F1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7362" y="226582"/>
              <a:ext cx="21000" cy="15997"/>
            </a:xfrm>
            <a:custGeom>
              <a:avLst/>
              <a:gdLst>
                <a:gd name="T0" fmla="*/ 334 w 701"/>
                <a:gd name="T1" fmla="*/ 0 h 534"/>
                <a:gd name="T2" fmla="*/ 334 w 701"/>
                <a:gd name="T3" fmla="*/ 534 h 534"/>
                <a:gd name="T4" fmla="*/ 334 w 701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8" name="Google Shape;734;p3">
              <a:extLst>
                <a:ext uri="{FF2B5EF4-FFF2-40B4-BE49-F238E27FC236}">
                  <a16:creationId xmlns:a16="http://schemas.microsoft.com/office/drawing/2014/main" xmlns="" id="{4B87B6A3-20A3-F24C-D0B4-7ED27DAB7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6363" y="147619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5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69" name="Google Shape;735;p3">
              <a:extLst>
                <a:ext uri="{FF2B5EF4-FFF2-40B4-BE49-F238E27FC236}">
                  <a16:creationId xmlns:a16="http://schemas.microsoft.com/office/drawing/2014/main" xmlns="" id="{6F7CB520-096C-40C0-7247-933A88C13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3353" y="119641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670" name="Google Shape;736;p3">
            <a:extLst>
              <a:ext uri="{FF2B5EF4-FFF2-40B4-BE49-F238E27FC236}">
                <a16:creationId xmlns:a16="http://schemas.microsoft.com/office/drawing/2014/main" xmlns="" id="{43F1C23C-0326-FFA7-384B-32DEAD3D5E21}"/>
              </a:ext>
            </a:extLst>
          </p:cNvPr>
          <p:cNvGrpSpPr>
            <a:grpSpLocks/>
          </p:cNvGrpSpPr>
          <p:nvPr/>
        </p:nvGrpSpPr>
        <p:grpSpPr bwMode="auto">
          <a:xfrm>
            <a:off x="8597900" y="1092200"/>
            <a:ext cx="736600" cy="576263"/>
            <a:chOff x="8365864" y="2993835"/>
            <a:chExt cx="933472" cy="547264"/>
          </a:xfrm>
        </p:grpSpPr>
        <p:sp>
          <p:nvSpPr>
            <p:cNvPr id="671" name="Google Shape;737;p3">
              <a:extLst>
                <a:ext uri="{FF2B5EF4-FFF2-40B4-BE49-F238E27FC236}">
                  <a16:creationId xmlns:a16="http://schemas.microsoft.com/office/drawing/2014/main" xmlns="" id="{358CDAE5-4DDC-C837-11D7-680784FEAEDC}"/>
                </a:ext>
              </a:extLst>
            </p:cNvPr>
            <p:cNvSpPr/>
            <p:nvPr/>
          </p:nvSpPr>
          <p:spPr>
            <a:xfrm>
              <a:off x="8365864" y="2993835"/>
              <a:ext cx="722234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72" name="Google Shape;738;p3">
              <a:extLst>
                <a:ext uri="{FF2B5EF4-FFF2-40B4-BE49-F238E27FC236}">
                  <a16:creationId xmlns:a16="http://schemas.microsoft.com/office/drawing/2014/main" xmlns="" id="{87339A56-F5F7-3C7B-F596-44A29AA5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5260" y="3054554"/>
              <a:ext cx="884076" cy="395139"/>
            </a:xfrm>
            <a:custGeom>
              <a:avLst/>
              <a:gdLst>
                <a:gd name="T0" fmla="*/ 26842 w 29511"/>
                <a:gd name="T1" fmla="*/ 0 h 13190"/>
                <a:gd name="T2" fmla="*/ 18165 w 29511"/>
                <a:gd name="T3" fmla="*/ 2564 h 13190"/>
                <a:gd name="T4" fmla="*/ 6357 w 29511"/>
                <a:gd name="T5" fmla="*/ 8468 h 13190"/>
                <a:gd name="T6" fmla="*/ 219 w 29511"/>
                <a:gd name="T7" fmla="*/ 12704 h 13190"/>
                <a:gd name="T8" fmla="*/ 333 w 29511"/>
                <a:gd name="T9" fmla="*/ 13189 h 13190"/>
                <a:gd name="T10" fmla="*/ 486 w 29511"/>
                <a:gd name="T11" fmla="*/ 13138 h 13190"/>
                <a:gd name="T12" fmla="*/ 11227 w 29511"/>
                <a:gd name="T13" fmla="*/ 6300 h 13190"/>
                <a:gd name="T14" fmla="*/ 17098 w 29511"/>
                <a:gd name="T15" fmla="*/ 3598 h 13190"/>
                <a:gd name="T16" fmla="*/ 22669 w 29511"/>
                <a:gd name="T17" fmla="*/ 1329 h 13190"/>
                <a:gd name="T18" fmla="*/ 26931 w 29511"/>
                <a:gd name="T19" fmla="*/ 529 h 13190"/>
                <a:gd name="T20" fmla="*/ 29073 w 29511"/>
                <a:gd name="T21" fmla="*/ 829 h 13190"/>
                <a:gd name="T22" fmla="*/ 29151 w 29511"/>
                <a:gd name="T23" fmla="*/ 842 h 13190"/>
                <a:gd name="T24" fmla="*/ 29207 w 29511"/>
                <a:gd name="T25" fmla="*/ 329 h 13190"/>
                <a:gd name="T26" fmla="*/ 26842 w 29511"/>
                <a:gd name="T27" fmla="*/ 0 h 13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73" name="Google Shape;739;p3">
              <a:extLst>
                <a:ext uri="{FF2B5EF4-FFF2-40B4-BE49-F238E27FC236}">
                  <a16:creationId xmlns:a16="http://schemas.microsoft.com/office/drawing/2014/main" xmlns="" id="{A7D3EC63-D993-1C90-61E0-270C47062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4106" y="3057220"/>
              <a:ext cx="149278" cy="223004"/>
            </a:xfrm>
            <a:custGeom>
              <a:avLst/>
              <a:gdLst>
                <a:gd name="T0" fmla="*/ 387 w 4983"/>
                <a:gd name="T1" fmla="*/ 0 h 7444"/>
                <a:gd name="T2" fmla="*/ 313 w 4983"/>
                <a:gd name="T3" fmla="*/ 507 h 7444"/>
                <a:gd name="T4" fmla="*/ 4373 w 4983"/>
                <a:gd name="T5" fmla="*/ 2393 h 7444"/>
                <a:gd name="T6" fmla="*/ 4373 w 4983"/>
                <a:gd name="T7" fmla="*/ 2393 h 7444"/>
                <a:gd name="T8" fmla="*/ 2548 w 4983"/>
                <a:gd name="T9" fmla="*/ 7045 h 7444"/>
                <a:gd name="T10" fmla="*/ 2790 w 4983"/>
                <a:gd name="T11" fmla="*/ 7443 h 7444"/>
                <a:gd name="T12" fmla="*/ 2982 w 4983"/>
                <a:gd name="T13" fmla="*/ 7311 h 7444"/>
                <a:gd name="T14" fmla="*/ 4950 w 4983"/>
                <a:gd name="T15" fmla="*/ 2341 h 7444"/>
                <a:gd name="T16" fmla="*/ 4816 w 4983"/>
                <a:gd name="T17" fmla="*/ 2074 h 7444"/>
                <a:gd name="T18" fmla="*/ 446 w 4983"/>
                <a:gd name="T19" fmla="*/ 6 h 7444"/>
                <a:gd name="T20" fmla="*/ 387 w 4983"/>
                <a:gd name="T21" fmla="*/ 0 h 7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74" name="Google Shape;740;p3">
              <a:extLst>
                <a:ext uri="{FF2B5EF4-FFF2-40B4-BE49-F238E27FC236}">
                  <a16:creationId xmlns:a16="http://schemas.microsoft.com/office/drawing/2014/main" xmlns="" id="{25B7F71A-9A25-76B5-8F54-19FC338F0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2926" y="3114285"/>
              <a:ext cx="159584" cy="218001"/>
            </a:xfrm>
            <a:custGeom>
              <a:avLst/>
              <a:gdLst>
                <a:gd name="T0" fmla="*/ 394 w 5327"/>
                <a:gd name="T1" fmla="*/ 0 h 7277"/>
                <a:gd name="T2" fmla="*/ 256 w 5327"/>
                <a:gd name="T3" fmla="*/ 503 h 7277"/>
                <a:gd name="T4" fmla="*/ 4746 w 5327"/>
                <a:gd name="T5" fmla="*/ 2501 h 7277"/>
                <a:gd name="T6" fmla="*/ 4746 w 5327"/>
                <a:gd name="T7" fmla="*/ 2501 h 7277"/>
                <a:gd name="T8" fmla="*/ 3558 w 5327"/>
                <a:gd name="T9" fmla="*/ 6974 h 7277"/>
                <a:gd name="T10" fmla="*/ 3830 w 5327"/>
                <a:gd name="T11" fmla="*/ 7277 h 7277"/>
                <a:gd name="T12" fmla="*/ 4059 w 5327"/>
                <a:gd name="T13" fmla="*/ 7108 h 7277"/>
                <a:gd name="T14" fmla="*/ 5293 w 5327"/>
                <a:gd name="T15" fmla="*/ 2371 h 7277"/>
                <a:gd name="T16" fmla="*/ 5093 w 5327"/>
                <a:gd name="T17" fmla="*/ 2071 h 7277"/>
                <a:gd name="T18" fmla="*/ 523 w 5327"/>
                <a:gd name="T19" fmla="*/ 36 h 7277"/>
                <a:gd name="T20" fmla="*/ 394 w 5327"/>
                <a:gd name="T21" fmla="*/ 0 h 7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75" name="Google Shape;741;p3">
              <a:extLst>
                <a:ext uri="{FF2B5EF4-FFF2-40B4-BE49-F238E27FC236}">
                  <a16:creationId xmlns:a16="http://schemas.microsoft.com/office/drawing/2014/main" xmlns="" id="{3677E4BE-E80B-CFC5-3DE3-E4DE2CD5E9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0569" y="3209873"/>
              <a:ext cx="124024" cy="171327"/>
            </a:xfrm>
            <a:custGeom>
              <a:avLst/>
              <a:gdLst>
                <a:gd name="T0" fmla="*/ 352 w 4140"/>
                <a:gd name="T1" fmla="*/ 1 h 5719"/>
                <a:gd name="T2" fmla="*/ 304 w 4140"/>
                <a:gd name="T3" fmla="*/ 548 h 5719"/>
                <a:gd name="T4" fmla="*/ 3555 w 4140"/>
                <a:gd name="T5" fmla="*/ 1545 h 5719"/>
                <a:gd name="T6" fmla="*/ 3555 w 4140"/>
                <a:gd name="T7" fmla="*/ 1545 h 5719"/>
                <a:gd name="T8" fmla="*/ 2672 w 4140"/>
                <a:gd name="T9" fmla="*/ 5384 h 5719"/>
                <a:gd name="T10" fmla="*/ 2935 w 4140"/>
                <a:gd name="T11" fmla="*/ 5718 h 5719"/>
                <a:gd name="T12" fmla="*/ 3173 w 4140"/>
                <a:gd name="T13" fmla="*/ 5551 h 5719"/>
                <a:gd name="T14" fmla="*/ 4107 w 4140"/>
                <a:gd name="T15" fmla="*/ 1415 h 5719"/>
                <a:gd name="T16" fmla="*/ 3840 w 4140"/>
                <a:gd name="T17" fmla="*/ 1081 h 5719"/>
                <a:gd name="T18" fmla="*/ 437 w 4140"/>
                <a:gd name="T19" fmla="*/ 14 h 5719"/>
                <a:gd name="T20" fmla="*/ 352 w 4140"/>
                <a:gd name="T21" fmla="*/ 1 h 5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76" name="Google Shape;742;p3">
              <a:extLst>
                <a:ext uri="{FF2B5EF4-FFF2-40B4-BE49-F238E27FC236}">
                  <a16:creationId xmlns:a16="http://schemas.microsoft.com/office/drawing/2014/main" xmlns="" id="{F7CFA874-75A5-36B8-2B32-D0F7565CB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2760" y="3299170"/>
              <a:ext cx="98950" cy="129476"/>
            </a:xfrm>
            <a:custGeom>
              <a:avLst/>
              <a:gdLst>
                <a:gd name="T0" fmla="*/ 426 w 3303"/>
                <a:gd name="T1" fmla="*/ 0 h 4322"/>
                <a:gd name="T2" fmla="*/ 334 w 3303"/>
                <a:gd name="T3" fmla="*/ 2 h 4322"/>
                <a:gd name="T4" fmla="*/ 334 w 3303"/>
                <a:gd name="T5" fmla="*/ 535 h 4322"/>
                <a:gd name="T6" fmla="*/ 490 w 3303"/>
                <a:gd name="T7" fmla="*/ 530 h 4322"/>
                <a:gd name="T8" fmla="*/ 2694 w 3303"/>
                <a:gd name="T9" fmla="*/ 1161 h 4322"/>
                <a:gd name="T10" fmla="*/ 2694 w 3303"/>
                <a:gd name="T11" fmla="*/ 1161 h 4322"/>
                <a:gd name="T12" fmla="*/ 1935 w 3303"/>
                <a:gd name="T13" fmla="*/ 4004 h 4322"/>
                <a:gd name="T14" fmla="*/ 2227 w 3303"/>
                <a:gd name="T15" fmla="*/ 4322 h 4322"/>
                <a:gd name="T16" fmla="*/ 2468 w 3303"/>
                <a:gd name="T17" fmla="*/ 4138 h 4322"/>
                <a:gd name="T18" fmla="*/ 3269 w 3303"/>
                <a:gd name="T19" fmla="*/ 1036 h 4322"/>
                <a:gd name="T20" fmla="*/ 3102 w 3303"/>
                <a:gd name="T21" fmla="*/ 702 h 4322"/>
                <a:gd name="T22" fmla="*/ 426 w 3303"/>
                <a:gd name="T23" fmla="*/ 0 h 4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77" name="Google Shape;743;p3">
              <a:extLst>
                <a:ext uri="{FF2B5EF4-FFF2-40B4-BE49-F238E27FC236}">
                  <a16:creationId xmlns:a16="http://schemas.microsoft.com/office/drawing/2014/main" xmlns="" id="{F4C1D4BB-9DF1-0CE6-2F0C-FCB84A47B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6593" y="3356775"/>
              <a:ext cx="72168" cy="99609"/>
            </a:xfrm>
            <a:custGeom>
              <a:avLst/>
              <a:gdLst>
                <a:gd name="T0" fmla="*/ 1942 w 2409"/>
                <a:gd name="T1" fmla="*/ 781 h 3325"/>
                <a:gd name="T2" fmla="*/ 1913 w 2409"/>
                <a:gd name="T3" fmla="*/ 843 h 3325"/>
                <a:gd name="T4" fmla="*/ 1913 w 2409"/>
                <a:gd name="T5" fmla="*/ 843 h 3325"/>
                <a:gd name="T6" fmla="*/ 1942 w 2409"/>
                <a:gd name="T7" fmla="*/ 781 h 3325"/>
                <a:gd name="T8" fmla="*/ 330 w 2409"/>
                <a:gd name="T9" fmla="*/ 0 h 3325"/>
                <a:gd name="T10" fmla="*/ 274 w 2409"/>
                <a:gd name="T11" fmla="*/ 514 h 3325"/>
                <a:gd name="T12" fmla="*/ 1844 w 2409"/>
                <a:gd name="T13" fmla="*/ 1024 h 3325"/>
                <a:gd name="T14" fmla="*/ 1844 w 2409"/>
                <a:gd name="T15" fmla="*/ 1024 h 3325"/>
                <a:gd name="T16" fmla="*/ 1608 w 2409"/>
                <a:gd name="T17" fmla="*/ 3015 h 3325"/>
                <a:gd name="T18" fmla="*/ 1808 w 2409"/>
                <a:gd name="T19" fmla="*/ 3316 h 3325"/>
                <a:gd name="T20" fmla="*/ 1867 w 2409"/>
                <a:gd name="T21" fmla="*/ 3324 h 3325"/>
                <a:gd name="T22" fmla="*/ 2109 w 2409"/>
                <a:gd name="T23" fmla="*/ 3149 h 3325"/>
                <a:gd name="T24" fmla="*/ 2209 w 2409"/>
                <a:gd name="T25" fmla="*/ 1881 h 3325"/>
                <a:gd name="T26" fmla="*/ 2275 w 2409"/>
                <a:gd name="T27" fmla="*/ 1314 h 3325"/>
                <a:gd name="T28" fmla="*/ 2409 w 2409"/>
                <a:gd name="T29" fmla="*/ 847 h 3325"/>
                <a:gd name="T30" fmla="*/ 2209 w 2409"/>
                <a:gd name="T31" fmla="*/ 614 h 3325"/>
                <a:gd name="T32" fmla="*/ 407 w 2409"/>
                <a:gd name="T33" fmla="*/ 13 h 3325"/>
                <a:gd name="T34" fmla="*/ 330 w 2409"/>
                <a:gd name="T35" fmla="*/ 0 h 3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678" name="Google Shape;744;p3">
            <a:extLst>
              <a:ext uri="{FF2B5EF4-FFF2-40B4-BE49-F238E27FC236}">
                <a16:creationId xmlns:a16="http://schemas.microsoft.com/office/drawing/2014/main" xmlns="" id="{2DF65F12-329E-EA8C-39E9-229F0EC194DE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7534275" y="122238"/>
            <a:ext cx="215900" cy="146050"/>
            <a:chOff x="7737341" y="1046941"/>
            <a:chExt cx="161913" cy="145916"/>
          </a:xfrm>
        </p:grpSpPr>
        <p:sp>
          <p:nvSpPr>
            <p:cNvPr id="679" name="Google Shape;745;p3">
              <a:extLst>
                <a:ext uri="{FF2B5EF4-FFF2-40B4-BE49-F238E27FC236}">
                  <a16:creationId xmlns:a16="http://schemas.microsoft.com/office/drawing/2014/main" xmlns="" id="{04DE45C1-A42D-16E6-8A90-488228C98DAD}"/>
                </a:ext>
              </a:extLst>
            </p:cNvPr>
            <p:cNvSpPr/>
            <p:nvPr/>
          </p:nvSpPr>
          <p:spPr>
            <a:xfrm>
              <a:off x="7738532" y="1140518"/>
              <a:ext cx="67860" cy="5233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80" name="Google Shape;746;p3">
              <a:extLst>
                <a:ext uri="{FF2B5EF4-FFF2-40B4-BE49-F238E27FC236}">
                  <a16:creationId xmlns:a16="http://schemas.microsoft.com/office/drawing/2014/main" xmlns="" id="{846F094C-7FA5-AAB8-9BB0-EC0FAAE7BDFD}"/>
                </a:ext>
              </a:extLst>
            </p:cNvPr>
            <p:cNvSpPr/>
            <p:nvPr/>
          </p:nvSpPr>
          <p:spPr>
            <a:xfrm>
              <a:off x="7790915" y="1046941"/>
              <a:ext cx="67860" cy="5234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81" name="Google Shape;747;p3">
              <a:extLst>
                <a:ext uri="{FF2B5EF4-FFF2-40B4-BE49-F238E27FC236}">
                  <a16:creationId xmlns:a16="http://schemas.microsoft.com/office/drawing/2014/main" xmlns="" id="{A583A90A-4B05-0379-F674-4B0D3FD174AF}"/>
                </a:ext>
              </a:extLst>
            </p:cNvPr>
            <p:cNvSpPr/>
            <p:nvPr/>
          </p:nvSpPr>
          <p:spPr>
            <a:xfrm>
              <a:off x="7832584" y="1140519"/>
              <a:ext cx="67861" cy="5233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4926486" y="3421324"/>
            <a:ext cx="3013800" cy="872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4677036" y="4466791"/>
            <a:ext cx="3512700" cy="788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/>
          </p:nvPr>
        </p:nvSpPr>
        <p:spPr>
          <a:xfrm>
            <a:off x="5195586" y="1519476"/>
            <a:ext cx="2475600" cy="1539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72604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12;p7">
            <a:extLst>
              <a:ext uri="{FF2B5EF4-FFF2-40B4-BE49-F238E27FC236}">
                <a16:creationId xmlns:a16="http://schemas.microsoft.com/office/drawing/2014/main" xmlns="" id="{BB1D41CE-34A5-4B69-CB12-B371F558BC48}"/>
              </a:ext>
            </a:extLst>
          </p:cNvPr>
          <p:cNvSpPr>
            <a:spLocks/>
          </p:cNvSpPr>
          <p:nvPr/>
        </p:nvSpPr>
        <p:spPr bwMode="auto">
          <a:xfrm>
            <a:off x="5254625" y="6099175"/>
            <a:ext cx="3946525" cy="820738"/>
          </a:xfrm>
          <a:custGeom>
            <a:avLst/>
            <a:gdLst>
              <a:gd name="T0" fmla="*/ 44865 w 97905"/>
              <a:gd name="T1" fmla="*/ 0 h 30032"/>
              <a:gd name="T2" fmla="*/ 24118 w 97905"/>
              <a:gd name="T3" fmla="*/ 14321 h 30032"/>
              <a:gd name="T4" fmla="*/ 21336 w 97905"/>
              <a:gd name="T5" fmla="*/ 15064 h 30032"/>
              <a:gd name="T6" fmla="*/ 10038 w 97905"/>
              <a:gd name="T7" fmla="*/ 9288 h 30032"/>
              <a:gd name="T8" fmla="*/ 4904 w 97905"/>
              <a:gd name="T9" fmla="*/ 12219 h 30032"/>
              <a:gd name="T10" fmla="*/ 1 w 97905"/>
              <a:gd name="T11" fmla="*/ 30032 h 30032"/>
              <a:gd name="T12" fmla="*/ 97904 w 97905"/>
              <a:gd name="T13" fmla="*/ 29365 h 30032"/>
              <a:gd name="T14" fmla="*/ 89164 w 97905"/>
              <a:gd name="T15" fmla="*/ 12219 h 30032"/>
              <a:gd name="T16" fmla="*/ 83045 w 97905"/>
              <a:gd name="T17" fmla="*/ 9662 h 30032"/>
              <a:gd name="T18" fmla="*/ 67849 w 97905"/>
              <a:gd name="T19" fmla="*/ 16389 h 30032"/>
              <a:gd name="T20" fmla="*/ 67215 w 97905"/>
              <a:gd name="T21" fmla="*/ 16412 h 30032"/>
              <a:gd name="T22" fmla="*/ 47568 w 97905"/>
              <a:gd name="T23" fmla="*/ 311 h 30032"/>
              <a:gd name="T24" fmla="*/ 44865 w 97905"/>
              <a:gd name="T25" fmla="*/ 0 h 30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3" name="Google Shape;1615;p7">
            <a:extLst>
              <a:ext uri="{FF2B5EF4-FFF2-40B4-BE49-F238E27FC236}">
                <a16:creationId xmlns:a16="http://schemas.microsoft.com/office/drawing/2014/main" xmlns="" id="{19011395-05E0-26AD-A625-5ECC67BF9B9E}"/>
              </a:ext>
            </a:extLst>
          </p:cNvPr>
          <p:cNvSpPr>
            <a:spLocks/>
          </p:cNvSpPr>
          <p:nvPr/>
        </p:nvSpPr>
        <p:spPr bwMode="auto">
          <a:xfrm flipH="1">
            <a:off x="-203200" y="-119063"/>
            <a:ext cx="3378200" cy="703263"/>
          </a:xfrm>
          <a:custGeom>
            <a:avLst/>
            <a:gdLst>
              <a:gd name="T0" fmla="*/ 97937 w 97938"/>
              <a:gd name="T1" fmla="*/ 0 h 30032"/>
              <a:gd name="T2" fmla="*/ 1 w 97938"/>
              <a:gd name="T3" fmla="*/ 701 h 30032"/>
              <a:gd name="T4" fmla="*/ 8740 w 97938"/>
              <a:gd name="T5" fmla="*/ 17846 h 30032"/>
              <a:gd name="T6" fmla="*/ 14847 w 97938"/>
              <a:gd name="T7" fmla="*/ 20384 h 30032"/>
              <a:gd name="T8" fmla="*/ 30089 w 97938"/>
              <a:gd name="T9" fmla="*/ 13643 h 30032"/>
              <a:gd name="T10" fmla="*/ 30722 w 97938"/>
              <a:gd name="T11" fmla="*/ 13620 h 30032"/>
              <a:gd name="T12" fmla="*/ 50370 w 97938"/>
              <a:gd name="T13" fmla="*/ 29722 h 30032"/>
              <a:gd name="T14" fmla="*/ 53074 w 97938"/>
              <a:gd name="T15" fmla="*/ 30032 h 30032"/>
              <a:gd name="T16" fmla="*/ 73787 w 97938"/>
              <a:gd name="T17" fmla="*/ 15745 h 30032"/>
              <a:gd name="T18" fmla="*/ 76584 w 97938"/>
              <a:gd name="T19" fmla="*/ 15001 h 30032"/>
              <a:gd name="T20" fmla="*/ 87891 w 97938"/>
              <a:gd name="T21" fmla="*/ 20764 h 30032"/>
              <a:gd name="T22" fmla="*/ 93034 w 97938"/>
              <a:gd name="T23" fmla="*/ 17846 h 30032"/>
              <a:gd name="T24" fmla="*/ 97937 w 97938"/>
              <a:gd name="T25" fmla="*/ 0 h 30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4" name="Google Shape;1616;p7">
            <a:extLst>
              <a:ext uri="{FF2B5EF4-FFF2-40B4-BE49-F238E27FC236}">
                <a16:creationId xmlns:a16="http://schemas.microsoft.com/office/drawing/2014/main" xmlns="" id="{8BCE385B-2CE2-1D77-1FB6-8C244391131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020050" y="-225425"/>
            <a:ext cx="1074738" cy="915988"/>
            <a:chOff x="-206267" y="355694"/>
            <a:chExt cx="1406323" cy="899150"/>
          </a:xfrm>
        </p:grpSpPr>
        <p:sp>
          <p:nvSpPr>
            <p:cNvPr id="5" name="Google Shape;1617;p7">
              <a:extLst>
                <a:ext uri="{FF2B5EF4-FFF2-40B4-BE49-F238E27FC236}">
                  <a16:creationId xmlns:a16="http://schemas.microsoft.com/office/drawing/2014/main" xmlns="" id="{B868BC90-2417-4B61-286E-E832D12CA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6267" y="355694"/>
              <a:ext cx="1329334" cy="847138"/>
            </a:xfrm>
            <a:custGeom>
              <a:avLst/>
              <a:gdLst>
                <a:gd name="T0" fmla="*/ 486 w 44374"/>
                <a:gd name="T1" fmla="*/ 0 h 28278"/>
                <a:gd name="T2" fmla="*/ 380 w 44374"/>
                <a:gd name="T3" fmla="*/ 606 h 28278"/>
                <a:gd name="T4" fmla="*/ 19227 w 44374"/>
                <a:gd name="T5" fmla="*/ 10713 h 28278"/>
                <a:gd name="T6" fmla="*/ 26832 w 44374"/>
                <a:gd name="T7" fmla="*/ 17518 h 28278"/>
                <a:gd name="T8" fmla="*/ 34038 w 44374"/>
                <a:gd name="T9" fmla="*/ 23956 h 28278"/>
                <a:gd name="T10" fmla="*/ 38641 w 44374"/>
                <a:gd name="T11" fmla="*/ 26658 h 28278"/>
                <a:gd name="T12" fmla="*/ 41076 w 44374"/>
                <a:gd name="T13" fmla="*/ 27592 h 28278"/>
                <a:gd name="T14" fmla="*/ 43845 w 44374"/>
                <a:gd name="T15" fmla="*/ 28259 h 28278"/>
                <a:gd name="T16" fmla="*/ 43951 w 44374"/>
                <a:gd name="T17" fmla="*/ 28277 h 28278"/>
                <a:gd name="T18" fmla="*/ 44011 w 44374"/>
                <a:gd name="T19" fmla="*/ 27625 h 28278"/>
                <a:gd name="T20" fmla="*/ 41543 w 44374"/>
                <a:gd name="T21" fmla="*/ 27058 h 28278"/>
                <a:gd name="T22" fmla="*/ 39241 w 44374"/>
                <a:gd name="T23" fmla="*/ 26257 h 28278"/>
                <a:gd name="T24" fmla="*/ 35038 w 44374"/>
                <a:gd name="T25" fmla="*/ 23889 h 28278"/>
                <a:gd name="T26" fmla="*/ 27733 w 44374"/>
                <a:gd name="T27" fmla="*/ 17518 h 28278"/>
                <a:gd name="T28" fmla="*/ 20194 w 44374"/>
                <a:gd name="T29" fmla="*/ 10713 h 28278"/>
                <a:gd name="T30" fmla="*/ 11622 w 44374"/>
                <a:gd name="T31" fmla="*/ 4375 h 28278"/>
                <a:gd name="T32" fmla="*/ 547 w 44374"/>
                <a:gd name="T33" fmla="*/ 5 h 28278"/>
                <a:gd name="T34" fmla="*/ 486 w 44374"/>
                <a:gd name="T35" fmla="*/ 0 h 28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Google Shape;1618;p7">
              <a:extLst>
                <a:ext uri="{FF2B5EF4-FFF2-40B4-BE49-F238E27FC236}">
                  <a16:creationId xmlns:a16="http://schemas.microsoft.com/office/drawing/2014/main" xmlns="" id="{DDB7A55C-DEBC-CA7D-FFBA-472BD0475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494" y="885935"/>
              <a:ext cx="69981" cy="159014"/>
            </a:xfrm>
            <a:custGeom>
              <a:avLst/>
              <a:gdLst>
                <a:gd name="T0" fmla="*/ 793 w 2336"/>
                <a:gd name="T1" fmla="*/ 0 h 5308"/>
                <a:gd name="T2" fmla="*/ 501 w 2336"/>
                <a:gd name="T3" fmla="*/ 250 h 5308"/>
                <a:gd name="T4" fmla="*/ 267 w 2336"/>
                <a:gd name="T5" fmla="*/ 3553 h 5308"/>
                <a:gd name="T6" fmla="*/ 1101 w 2336"/>
                <a:gd name="T7" fmla="*/ 5254 h 5308"/>
                <a:gd name="T8" fmla="*/ 1330 w 2336"/>
                <a:gd name="T9" fmla="*/ 5308 h 5308"/>
                <a:gd name="T10" fmla="*/ 1735 w 2336"/>
                <a:gd name="T11" fmla="*/ 5054 h 5308"/>
                <a:gd name="T12" fmla="*/ 1802 w 2336"/>
                <a:gd name="T13" fmla="*/ 4954 h 5308"/>
                <a:gd name="T14" fmla="*/ 2035 w 2336"/>
                <a:gd name="T15" fmla="*/ 4353 h 5308"/>
                <a:gd name="T16" fmla="*/ 1235 w 2336"/>
                <a:gd name="T17" fmla="*/ 651 h 5308"/>
                <a:gd name="T18" fmla="*/ 1001 w 2336"/>
                <a:gd name="T19" fmla="*/ 484 h 5308"/>
                <a:gd name="T20" fmla="*/ 1034 w 2336"/>
                <a:gd name="T21" fmla="*/ 250 h 5308"/>
                <a:gd name="T22" fmla="*/ 793 w 2336"/>
                <a:gd name="T23" fmla="*/ 0 h 5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1619;p7">
              <a:extLst>
                <a:ext uri="{FF2B5EF4-FFF2-40B4-BE49-F238E27FC236}">
                  <a16:creationId xmlns:a16="http://schemas.microsoft.com/office/drawing/2014/main" xmlns="" id="{E7BC6955-3DCA-A198-2701-DE0B4AA73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8" y="915411"/>
              <a:ext cx="138134" cy="70969"/>
            </a:xfrm>
            <a:custGeom>
              <a:avLst/>
              <a:gdLst>
                <a:gd name="T0" fmla="*/ 3670 w 4611"/>
                <a:gd name="T1" fmla="*/ 0 h 2369"/>
                <a:gd name="T2" fmla="*/ 2942 w 4611"/>
                <a:gd name="T3" fmla="*/ 100 h 2369"/>
                <a:gd name="T4" fmla="*/ 207 w 4611"/>
                <a:gd name="T5" fmla="*/ 1735 h 2369"/>
                <a:gd name="T6" fmla="*/ 387 w 4611"/>
                <a:gd name="T7" fmla="*/ 2177 h 2369"/>
                <a:gd name="T8" fmla="*/ 574 w 4611"/>
                <a:gd name="T9" fmla="*/ 2102 h 2369"/>
                <a:gd name="T10" fmla="*/ 774 w 4611"/>
                <a:gd name="T11" fmla="*/ 2269 h 2369"/>
                <a:gd name="T12" fmla="*/ 874 w 4611"/>
                <a:gd name="T13" fmla="*/ 2302 h 2369"/>
                <a:gd name="T14" fmla="*/ 1008 w 4611"/>
                <a:gd name="T15" fmla="*/ 2335 h 2369"/>
                <a:gd name="T16" fmla="*/ 1174 w 4611"/>
                <a:gd name="T17" fmla="*/ 2369 h 2369"/>
                <a:gd name="T18" fmla="*/ 1375 w 4611"/>
                <a:gd name="T19" fmla="*/ 2302 h 2369"/>
                <a:gd name="T20" fmla="*/ 1842 w 4611"/>
                <a:gd name="T21" fmla="*/ 2202 h 2369"/>
                <a:gd name="T22" fmla="*/ 4410 w 4611"/>
                <a:gd name="T23" fmla="*/ 434 h 2369"/>
                <a:gd name="T24" fmla="*/ 3670 w 4611"/>
                <a:gd name="T25" fmla="*/ 0 h 2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1620;p7">
              <a:extLst>
                <a:ext uri="{FF2B5EF4-FFF2-40B4-BE49-F238E27FC236}">
                  <a16:creationId xmlns:a16="http://schemas.microsoft.com/office/drawing/2014/main" xmlns="" id="{533447EC-62BB-5F51-B4C7-02A6E0E3E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374" y="1028883"/>
              <a:ext cx="62971" cy="125642"/>
            </a:xfrm>
            <a:custGeom>
              <a:avLst/>
              <a:gdLst>
                <a:gd name="T0" fmla="*/ 680 w 2102"/>
                <a:gd name="T1" fmla="*/ 0 h 4194"/>
                <a:gd name="T2" fmla="*/ 401 w 2102"/>
                <a:gd name="T3" fmla="*/ 182 h 4194"/>
                <a:gd name="T4" fmla="*/ 367 w 2102"/>
                <a:gd name="T5" fmla="*/ 3251 h 4194"/>
                <a:gd name="T6" fmla="*/ 1207 w 2102"/>
                <a:gd name="T7" fmla="*/ 4194 h 4194"/>
                <a:gd name="T8" fmla="*/ 1635 w 2102"/>
                <a:gd name="T9" fmla="*/ 3951 h 4194"/>
                <a:gd name="T10" fmla="*/ 1735 w 2102"/>
                <a:gd name="T11" fmla="*/ 1783 h 4194"/>
                <a:gd name="T12" fmla="*/ 934 w 2102"/>
                <a:gd name="T13" fmla="*/ 282 h 4194"/>
                <a:gd name="T14" fmla="*/ 680 w 2102"/>
                <a:gd name="T15" fmla="*/ 0 h 4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Google Shape;1621;p7">
              <a:extLst>
                <a:ext uri="{FF2B5EF4-FFF2-40B4-BE49-F238E27FC236}">
                  <a16:creationId xmlns:a16="http://schemas.microsoft.com/office/drawing/2014/main" xmlns="" id="{52BA6F08-578D-F863-2244-0D1B420F5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402" y="1015612"/>
              <a:ext cx="117823" cy="84001"/>
            </a:xfrm>
            <a:custGeom>
              <a:avLst/>
              <a:gdLst>
                <a:gd name="T0" fmla="*/ 2844 w 3933"/>
                <a:gd name="T1" fmla="*/ 0 h 2804"/>
                <a:gd name="T2" fmla="*/ 1531 w 3933"/>
                <a:gd name="T3" fmla="*/ 658 h 2804"/>
                <a:gd name="T4" fmla="*/ 64 w 3933"/>
                <a:gd name="T5" fmla="*/ 2493 h 2804"/>
                <a:gd name="T6" fmla="*/ 321 w 3933"/>
                <a:gd name="T7" fmla="*/ 2803 h 2804"/>
                <a:gd name="T8" fmla="*/ 564 w 3933"/>
                <a:gd name="T9" fmla="*/ 2660 h 2804"/>
                <a:gd name="T10" fmla="*/ 691 w 3933"/>
                <a:gd name="T11" fmla="*/ 2739 h 2804"/>
                <a:gd name="T12" fmla="*/ 764 w 3933"/>
                <a:gd name="T13" fmla="*/ 2726 h 2804"/>
                <a:gd name="T14" fmla="*/ 3132 w 3933"/>
                <a:gd name="T15" fmla="*/ 1959 h 2804"/>
                <a:gd name="T16" fmla="*/ 3333 w 3933"/>
                <a:gd name="T17" fmla="*/ 191 h 2804"/>
                <a:gd name="T18" fmla="*/ 2844 w 3933"/>
                <a:gd name="T19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Google Shape;1622;p7">
              <a:extLst>
                <a:ext uri="{FF2B5EF4-FFF2-40B4-BE49-F238E27FC236}">
                  <a16:creationId xmlns:a16="http://schemas.microsoft.com/office/drawing/2014/main" xmlns="" id="{1F7EC851-501D-799C-42BF-07557E757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251" y="1139478"/>
              <a:ext cx="62971" cy="115366"/>
            </a:xfrm>
            <a:custGeom>
              <a:avLst/>
              <a:gdLst>
                <a:gd name="T0" fmla="*/ 388 w 2102"/>
                <a:gd name="T1" fmla="*/ 1 h 3851"/>
                <a:gd name="T2" fmla="*/ 167 w 2102"/>
                <a:gd name="T3" fmla="*/ 192 h 3851"/>
                <a:gd name="T4" fmla="*/ 467 w 2102"/>
                <a:gd name="T5" fmla="*/ 3028 h 3851"/>
                <a:gd name="T6" fmla="*/ 1291 w 2102"/>
                <a:gd name="T7" fmla="*/ 3851 h 3851"/>
                <a:gd name="T8" fmla="*/ 1601 w 2102"/>
                <a:gd name="T9" fmla="*/ 3695 h 3851"/>
                <a:gd name="T10" fmla="*/ 1768 w 2102"/>
                <a:gd name="T11" fmla="*/ 1760 h 3851"/>
                <a:gd name="T12" fmla="*/ 701 w 2102"/>
                <a:gd name="T13" fmla="*/ 192 h 3851"/>
                <a:gd name="T14" fmla="*/ 667 w 2102"/>
                <a:gd name="T15" fmla="*/ 176 h 3851"/>
                <a:gd name="T16" fmla="*/ 634 w 2102"/>
                <a:gd name="T17" fmla="*/ 159 h 3851"/>
                <a:gd name="T18" fmla="*/ 388 w 2102"/>
                <a:gd name="T19" fmla="*/ 1 h 3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Google Shape;1623;p7">
              <a:extLst>
                <a:ext uri="{FF2B5EF4-FFF2-40B4-BE49-F238E27FC236}">
                  <a16:creationId xmlns:a16="http://schemas.microsoft.com/office/drawing/2014/main" xmlns="" id="{69571468-57AD-30B3-1B39-421F34205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65" y="1094485"/>
              <a:ext cx="88974" cy="73576"/>
            </a:xfrm>
            <a:custGeom>
              <a:avLst/>
              <a:gdLst>
                <a:gd name="T0" fmla="*/ 2122 w 2970"/>
                <a:gd name="T1" fmla="*/ 1 h 2456"/>
                <a:gd name="T2" fmla="*/ 1102 w 2970"/>
                <a:gd name="T3" fmla="*/ 594 h 2456"/>
                <a:gd name="T4" fmla="*/ 34 w 2970"/>
                <a:gd name="T5" fmla="*/ 2028 h 2456"/>
                <a:gd name="T6" fmla="*/ 234 w 2970"/>
                <a:gd name="T7" fmla="*/ 2362 h 2456"/>
                <a:gd name="T8" fmla="*/ 459 w 2970"/>
                <a:gd name="T9" fmla="*/ 2456 h 2456"/>
                <a:gd name="T10" fmla="*/ 568 w 2970"/>
                <a:gd name="T11" fmla="*/ 2428 h 2456"/>
                <a:gd name="T12" fmla="*/ 2303 w 2970"/>
                <a:gd name="T13" fmla="*/ 1628 h 2456"/>
                <a:gd name="T14" fmla="*/ 2436 w 2970"/>
                <a:gd name="T15" fmla="*/ 93 h 2456"/>
                <a:gd name="T16" fmla="*/ 2122 w 2970"/>
                <a:gd name="T17" fmla="*/ 1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1624;p7">
              <a:extLst>
                <a:ext uri="{FF2B5EF4-FFF2-40B4-BE49-F238E27FC236}">
                  <a16:creationId xmlns:a16="http://schemas.microsoft.com/office/drawing/2014/main" xmlns="" id="{4250EF98-8AF6-9076-0300-96952075D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693" y="1176263"/>
              <a:ext cx="139362" cy="76422"/>
            </a:xfrm>
            <a:custGeom>
              <a:avLst/>
              <a:gdLst>
                <a:gd name="T0" fmla="*/ 368 w 4652"/>
                <a:gd name="T1" fmla="*/ 0 h 2551"/>
                <a:gd name="T2" fmla="*/ 115 w 4652"/>
                <a:gd name="T3" fmla="*/ 399 h 2551"/>
                <a:gd name="T4" fmla="*/ 2050 w 4652"/>
                <a:gd name="T5" fmla="*/ 2033 h 2551"/>
                <a:gd name="T6" fmla="*/ 3458 w 4652"/>
                <a:gd name="T7" fmla="*/ 2550 h 2551"/>
                <a:gd name="T8" fmla="*/ 4051 w 4652"/>
                <a:gd name="T9" fmla="*/ 2300 h 2551"/>
                <a:gd name="T10" fmla="*/ 3351 w 4652"/>
                <a:gd name="T11" fmla="*/ 732 h 2551"/>
                <a:gd name="T12" fmla="*/ 616 w 4652"/>
                <a:gd name="T13" fmla="*/ 165 h 2551"/>
                <a:gd name="T14" fmla="*/ 582 w 4652"/>
                <a:gd name="T15" fmla="*/ 132 h 2551"/>
                <a:gd name="T16" fmla="*/ 368 w 4652"/>
                <a:gd name="T17" fmla="*/ 0 h 2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3" name="Google Shape;1625;p7">
            <a:extLst>
              <a:ext uri="{FF2B5EF4-FFF2-40B4-BE49-F238E27FC236}">
                <a16:creationId xmlns:a16="http://schemas.microsoft.com/office/drawing/2014/main" xmlns="" id="{78EBE113-3FCA-BC26-5731-5901B673C61B}"/>
              </a:ext>
            </a:extLst>
          </p:cNvPr>
          <p:cNvGrpSpPr>
            <a:grpSpLocks/>
          </p:cNvGrpSpPr>
          <p:nvPr/>
        </p:nvGrpSpPr>
        <p:grpSpPr bwMode="auto">
          <a:xfrm>
            <a:off x="7912100" y="5162550"/>
            <a:ext cx="1289050" cy="1882775"/>
            <a:chOff x="2318158" y="4088320"/>
            <a:chExt cx="1256104" cy="1375835"/>
          </a:xfrm>
        </p:grpSpPr>
        <p:sp>
          <p:nvSpPr>
            <p:cNvPr id="14" name="Google Shape;1626;p7">
              <a:extLst>
                <a:ext uri="{FF2B5EF4-FFF2-40B4-BE49-F238E27FC236}">
                  <a16:creationId xmlns:a16="http://schemas.microsoft.com/office/drawing/2014/main" xmlns="" id="{70D2CEE3-49BD-EEB5-F703-F538286BD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748" y="4145416"/>
              <a:ext cx="387171" cy="1065798"/>
            </a:xfrm>
            <a:custGeom>
              <a:avLst/>
              <a:gdLst>
                <a:gd name="T0" fmla="*/ 489 w 12924"/>
                <a:gd name="T1" fmla="*/ 0 h 35577"/>
                <a:gd name="T2" fmla="*/ 235 w 12924"/>
                <a:gd name="T3" fmla="*/ 517 h 35577"/>
                <a:gd name="T4" fmla="*/ 7940 w 12924"/>
                <a:gd name="T5" fmla="*/ 10858 h 35577"/>
                <a:gd name="T6" fmla="*/ 9241 w 12924"/>
                <a:gd name="T7" fmla="*/ 18097 h 35577"/>
                <a:gd name="T8" fmla="*/ 9908 w 12924"/>
                <a:gd name="T9" fmla="*/ 26303 h 35577"/>
                <a:gd name="T10" fmla="*/ 12243 w 12924"/>
                <a:gd name="T11" fmla="*/ 35409 h 35577"/>
                <a:gd name="T12" fmla="*/ 12490 w 12924"/>
                <a:gd name="T13" fmla="*/ 35576 h 35577"/>
                <a:gd name="T14" fmla="*/ 12810 w 12924"/>
                <a:gd name="T15" fmla="*/ 35109 h 35577"/>
                <a:gd name="T16" fmla="*/ 9841 w 12924"/>
                <a:gd name="T17" fmla="*/ 18097 h 35577"/>
                <a:gd name="T18" fmla="*/ 8641 w 12924"/>
                <a:gd name="T19" fmla="*/ 10958 h 35577"/>
                <a:gd name="T20" fmla="*/ 5872 w 12924"/>
                <a:gd name="T21" fmla="*/ 5521 h 35577"/>
                <a:gd name="T22" fmla="*/ 702 w 12924"/>
                <a:gd name="T23" fmla="*/ 84 h 35577"/>
                <a:gd name="T24" fmla="*/ 489 w 12924"/>
                <a:gd name="T25" fmla="*/ 0 h 35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" name="Google Shape;1627;p7">
              <a:extLst>
                <a:ext uri="{FF2B5EF4-FFF2-40B4-BE49-F238E27FC236}">
                  <a16:creationId xmlns:a16="http://schemas.microsoft.com/office/drawing/2014/main" xmlns="" id="{98ECE0C3-4D43-8D28-E010-0D433EC5B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4285" y="4374694"/>
              <a:ext cx="65277" cy="105990"/>
            </a:xfrm>
            <a:custGeom>
              <a:avLst/>
              <a:gdLst>
                <a:gd name="T0" fmla="*/ 1288 w 2179"/>
                <a:gd name="T1" fmla="*/ 0 h 3538"/>
                <a:gd name="T2" fmla="*/ 77 w 2179"/>
                <a:gd name="T3" fmla="*/ 3037 h 3538"/>
                <a:gd name="T4" fmla="*/ 77 w 2179"/>
                <a:gd name="T5" fmla="*/ 3171 h 3538"/>
                <a:gd name="T6" fmla="*/ 343 w 2179"/>
                <a:gd name="T7" fmla="*/ 3537 h 3538"/>
                <a:gd name="T8" fmla="*/ 511 w 2179"/>
                <a:gd name="T9" fmla="*/ 3471 h 3538"/>
                <a:gd name="T10" fmla="*/ 2078 w 2179"/>
                <a:gd name="T11" fmla="*/ 1403 h 3538"/>
                <a:gd name="T12" fmla="*/ 1344 w 2179"/>
                <a:gd name="T13" fmla="*/ 2 h 3538"/>
                <a:gd name="T14" fmla="*/ 1288 w 2179"/>
                <a:gd name="T15" fmla="*/ 0 h 3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628;p7">
              <a:extLst>
                <a:ext uri="{FF2B5EF4-FFF2-40B4-BE49-F238E27FC236}">
                  <a16:creationId xmlns:a16="http://schemas.microsoft.com/office/drawing/2014/main" xmlns="" id="{A1118617-C8AB-8906-AF54-8BFC7D430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8682" y="4379847"/>
              <a:ext cx="102934" cy="55781"/>
            </a:xfrm>
            <a:custGeom>
              <a:avLst/>
              <a:gdLst>
                <a:gd name="T0" fmla="*/ 1421 w 3436"/>
                <a:gd name="T1" fmla="*/ 1 h 1862"/>
                <a:gd name="T2" fmla="*/ 300 w 3436"/>
                <a:gd name="T3" fmla="*/ 564 h 1862"/>
                <a:gd name="T4" fmla="*/ 1034 w 3436"/>
                <a:gd name="T5" fmla="*/ 1765 h 1862"/>
                <a:gd name="T6" fmla="*/ 1624 w 3436"/>
                <a:gd name="T7" fmla="*/ 1862 h 1862"/>
                <a:gd name="T8" fmla="*/ 3269 w 3436"/>
                <a:gd name="T9" fmla="*/ 1364 h 1862"/>
                <a:gd name="T10" fmla="*/ 3369 w 3436"/>
                <a:gd name="T11" fmla="*/ 997 h 1862"/>
                <a:gd name="T12" fmla="*/ 3303 w 3436"/>
                <a:gd name="T13" fmla="*/ 630 h 1862"/>
                <a:gd name="T14" fmla="*/ 1421 w 3436"/>
                <a:gd name="T15" fmla="*/ 1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629;p7">
              <a:extLst>
                <a:ext uri="{FF2B5EF4-FFF2-40B4-BE49-F238E27FC236}">
                  <a16:creationId xmlns:a16="http://schemas.microsoft.com/office/drawing/2014/main" xmlns="" id="{1D8909A9-E066-82CB-88C7-2133B3B59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4634" y="4243550"/>
              <a:ext cx="61982" cy="103204"/>
            </a:xfrm>
            <a:custGeom>
              <a:avLst/>
              <a:gdLst>
                <a:gd name="T0" fmla="*/ 1049 w 2069"/>
                <a:gd name="T1" fmla="*/ 0 h 3445"/>
                <a:gd name="T2" fmla="*/ 167 w 2069"/>
                <a:gd name="T3" fmla="*/ 1078 h 3445"/>
                <a:gd name="T4" fmla="*/ 468 w 2069"/>
                <a:gd name="T5" fmla="*/ 3179 h 3445"/>
                <a:gd name="T6" fmla="*/ 701 w 2069"/>
                <a:gd name="T7" fmla="*/ 3312 h 3445"/>
                <a:gd name="T8" fmla="*/ 892 w 2069"/>
                <a:gd name="T9" fmla="*/ 3445 h 3445"/>
                <a:gd name="T10" fmla="*/ 1068 w 2069"/>
                <a:gd name="T11" fmla="*/ 3346 h 3445"/>
                <a:gd name="T12" fmla="*/ 2002 w 2069"/>
                <a:gd name="T13" fmla="*/ 1278 h 3445"/>
                <a:gd name="T14" fmla="*/ 1168 w 2069"/>
                <a:gd name="T15" fmla="*/ 10 h 3445"/>
                <a:gd name="T16" fmla="*/ 1049 w 2069"/>
                <a:gd name="T17" fmla="*/ 0 h 3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1630;p7">
              <a:extLst>
                <a:ext uri="{FF2B5EF4-FFF2-40B4-BE49-F238E27FC236}">
                  <a16:creationId xmlns:a16="http://schemas.microsoft.com/office/drawing/2014/main" xmlns="" id="{723BEAC6-F22F-E382-8C6D-A363FC875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4723" y="4267424"/>
              <a:ext cx="95984" cy="57548"/>
            </a:xfrm>
            <a:custGeom>
              <a:avLst/>
              <a:gdLst>
                <a:gd name="T0" fmla="*/ 2084 w 3204"/>
                <a:gd name="T1" fmla="*/ 0 h 1921"/>
                <a:gd name="T2" fmla="*/ 1468 w 3204"/>
                <a:gd name="T3" fmla="*/ 47 h 1921"/>
                <a:gd name="T4" fmla="*/ 201 w 3204"/>
                <a:gd name="T5" fmla="*/ 881 h 1921"/>
                <a:gd name="T6" fmla="*/ 1235 w 3204"/>
                <a:gd name="T7" fmla="*/ 1915 h 1921"/>
                <a:gd name="T8" fmla="*/ 1349 w 3204"/>
                <a:gd name="T9" fmla="*/ 1920 h 1921"/>
                <a:gd name="T10" fmla="*/ 3103 w 3204"/>
                <a:gd name="T11" fmla="*/ 948 h 1921"/>
                <a:gd name="T12" fmla="*/ 3103 w 3204"/>
                <a:gd name="T13" fmla="*/ 581 h 1921"/>
                <a:gd name="T14" fmla="*/ 3003 w 3204"/>
                <a:gd name="T15" fmla="*/ 214 h 1921"/>
                <a:gd name="T16" fmla="*/ 2084 w 3204"/>
                <a:gd name="T17" fmla="*/ 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" name="Google Shape;1631;p7">
              <a:extLst>
                <a:ext uri="{FF2B5EF4-FFF2-40B4-BE49-F238E27FC236}">
                  <a16:creationId xmlns:a16="http://schemas.microsoft.com/office/drawing/2014/main" xmlns="" id="{5D252CFF-6FF4-F621-77AD-B5F698035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6830" y="4133733"/>
              <a:ext cx="43888" cy="88135"/>
            </a:xfrm>
            <a:custGeom>
              <a:avLst/>
              <a:gdLst>
                <a:gd name="T0" fmla="*/ 669 w 1465"/>
                <a:gd name="T1" fmla="*/ 1 h 2942"/>
                <a:gd name="T2" fmla="*/ 30 w 1465"/>
                <a:gd name="T3" fmla="*/ 1108 h 2942"/>
                <a:gd name="T4" fmla="*/ 497 w 1465"/>
                <a:gd name="T5" fmla="*/ 2442 h 2942"/>
                <a:gd name="T6" fmla="*/ 530 w 1465"/>
                <a:gd name="T7" fmla="*/ 2575 h 2942"/>
                <a:gd name="T8" fmla="*/ 792 w 1465"/>
                <a:gd name="T9" fmla="*/ 2942 h 2942"/>
                <a:gd name="T10" fmla="*/ 964 w 1465"/>
                <a:gd name="T11" fmla="*/ 2876 h 2942"/>
                <a:gd name="T12" fmla="*/ 1464 w 1465"/>
                <a:gd name="T13" fmla="*/ 1308 h 2942"/>
                <a:gd name="T14" fmla="*/ 864 w 1465"/>
                <a:gd name="T15" fmla="*/ 40 h 2942"/>
                <a:gd name="T16" fmla="*/ 669 w 1465"/>
                <a:gd name="T17" fmla="*/ 1 h 2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0" name="Google Shape;1632;p7">
              <a:extLst>
                <a:ext uri="{FF2B5EF4-FFF2-40B4-BE49-F238E27FC236}">
                  <a16:creationId xmlns:a16="http://schemas.microsoft.com/office/drawing/2014/main" xmlns="" id="{19E311FA-2F7A-1428-6726-391C468C5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768" y="4184328"/>
              <a:ext cx="81994" cy="56021"/>
            </a:xfrm>
            <a:custGeom>
              <a:avLst/>
              <a:gdLst>
                <a:gd name="T0" fmla="*/ 1780 w 2737"/>
                <a:gd name="T1" fmla="*/ 1 h 1870"/>
                <a:gd name="T2" fmla="*/ 1 w 2737"/>
                <a:gd name="T3" fmla="*/ 1253 h 1870"/>
                <a:gd name="T4" fmla="*/ 804 w 2737"/>
                <a:gd name="T5" fmla="*/ 1870 h 1870"/>
                <a:gd name="T6" fmla="*/ 1002 w 2737"/>
                <a:gd name="T7" fmla="*/ 1854 h 1870"/>
                <a:gd name="T8" fmla="*/ 2536 w 2737"/>
                <a:gd name="T9" fmla="*/ 553 h 1870"/>
                <a:gd name="T10" fmla="*/ 2536 w 2737"/>
                <a:gd name="T11" fmla="*/ 152 h 1870"/>
                <a:gd name="T12" fmla="*/ 1780 w 2737"/>
                <a:gd name="T13" fmla="*/ 1 h 1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1633;p7">
              <a:extLst>
                <a:ext uri="{FF2B5EF4-FFF2-40B4-BE49-F238E27FC236}">
                  <a16:creationId xmlns:a16="http://schemas.microsoft.com/office/drawing/2014/main" xmlns="" id="{47F187DA-9769-7D6F-569B-59C5DCFB5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4797" y="4088320"/>
              <a:ext cx="73995" cy="73606"/>
            </a:xfrm>
            <a:custGeom>
              <a:avLst/>
              <a:gdLst>
                <a:gd name="T0" fmla="*/ 798 w 2470"/>
                <a:gd name="T1" fmla="*/ 0 h 2457"/>
                <a:gd name="T2" fmla="*/ 568 w 2470"/>
                <a:gd name="T3" fmla="*/ 55 h 2457"/>
                <a:gd name="T4" fmla="*/ 534 w 2470"/>
                <a:gd name="T5" fmla="*/ 1489 h 2457"/>
                <a:gd name="T6" fmla="*/ 2035 w 2470"/>
                <a:gd name="T7" fmla="*/ 2390 h 2457"/>
                <a:gd name="T8" fmla="*/ 2222 w 2470"/>
                <a:gd name="T9" fmla="*/ 2457 h 2457"/>
                <a:gd name="T10" fmla="*/ 2469 w 2470"/>
                <a:gd name="T11" fmla="*/ 2190 h 2457"/>
                <a:gd name="T12" fmla="*/ 1802 w 2470"/>
                <a:gd name="T13" fmla="*/ 722 h 2457"/>
                <a:gd name="T14" fmla="*/ 798 w 2470"/>
                <a:gd name="T15" fmla="*/ 0 h 2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1634;p7">
              <a:extLst>
                <a:ext uri="{FF2B5EF4-FFF2-40B4-BE49-F238E27FC236}">
                  <a16:creationId xmlns:a16="http://schemas.microsoft.com/office/drawing/2014/main" xmlns="" id="{14EF0889-CCBF-ECA3-005B-A14F0625EF45}"/>
                </a:ext>
              </a:extLst>
            </p:cNvPr>
            <p:cNvSpPr/>
            <p:nvPr/>
          </p:nvSpPr>
          <p:spPr>
            <a:xfrm>
              <a:off x="2923007" y="4298292"/>
              <a:ext cx="651255" cy="1046377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3" name="Google Shape;1635;p7">
              <a:extLst>
                <a:ext uri="{FF2B5EF4-FFF2-40B4-BE49-F238E27FC236}">
                  <a16:creationId xmlns:a16="http://schemas.microsoft.com/office/drawing/2014/main" xmlns="" id="{686116C1-8220-C276-E48E-8E1B41406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239" y="4374065"/>
              <a:ext cx="577850" cy="1059986"/>
            </a:xfrm>
            <a:custGeom>
              <a:avLst/>
              <a:gdLst>
                <a:gd name="T0" fmla="*/ 18746 w 19289"/>
                <a:gd name="T1" fmla="*/ 0 h 35383"/>
                <a:gd name="T2" fmla="*/ 18429 w 19289"/>
                <a:gd name="T3" fmla="*/ 223 h 35383"/>
                <a:gd name="T4" fmla="*/ 11524 w 19289"/>
                <a:gd name="T5" fmla="*/ 15601 h 35383"/>
                <a:gd name="T6" fmla="*/ 8522 w 19289"/>
                <a:gd name="T7" fmla="*/ 23506 h 35383"/>
                <a:gd name="T8" fmla="*/ 5486 w 19289"/>
                <a:gd name="T9" fmla="*/ 29377 h 35383"/>
                <a:gd name="T10" fmla="*/ 316 w 19289"/>
                <a:gd name="T11" fmla="*/ 34681 h 35383"/>
                <a:gd name="T12" fmla="*/ 645 w 19289"/>
                <a:gd name="T13" fmla="*/ 35383 h 35383"/>
                <a:gd name="T14" fmla="*/ 916 w 19289"/>
                <a:gd name="T15" fmla="*/ 35281 h 35383"/>
                <a:gd name="T16" fmla="*/ 8789 w 19289"/>
                <a:gd name="T17" fmla="*/ 25141 h 35383"/>
                <a:gd name="T18" fmla="*/ 11724 w 19289"/>
                <a:gd name="T19" fmla="*/ 17335 h 35383"/>
                <a:gd name="T20" fmla="*/ 15060 w 19289"/>
                <a:gd name="T21" fmla="*/ 9396 h 35383"/>
                <a:gd name="T22" fmla="*/ 19129 w 19289"/>
                <a:gd name="T23" fmla="*/ 623 h 35383"/>
                <a:gd name="T24" fmla="*/ 18746 w 19289"/>
                <a:gd name="T25" fmla="*/ 0 h 35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1636;p7">
              <a:extLst>
                <a:ext uri="{FF2B5EF4-FFF2-40B4-BE49-F238E27FC236}">
                  <a16:creationId xmlns:a16="http://schemas.microsoft.com/office/drawing/2014/main" xmlns="" id="{FFDCDB6C-9D34-1963-3342-7C48149DD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4736" y="4462763"/>
              <a:ext cx="202153" cy="167133"/>
            </a:xfrm>
            <a:custGeom>
              <a:avLst/>
              <a:gdLst>
                <a:gd name="T0" fmla="*/ 521 w 6748"/>
                <a:gd name="T1" fmla="*/ 0 h 5579"/>
                <a:gd name="T2" fmla="*/ 122 w 6748"/>
                <a:gd name="T3" fmla="*/ 498 h 5579"/>
                <a:gd name="T4" fmla="*/ 1657 w 6748"/>
                <a:gd name="T5" fmla="*/ 5268 h 5579"/>
                <a:gd name="T6" fmla="*/ 2058 w 6748"/>
                <a:gd name="T7" fmla="*/ 5578 h 5579"/>
                <a:gd name="T8" fmla="*/ 2257 w 6748"/>
                <a:gd name="T9" fmla="*/ 5535 h 5579"/>
                <a:gd name="T10" fmla="*/ 6293 w 6748"/>
                <a:gd name="T11" fmla="*/ 3733 h 5579"/>
                <a:gd name="T12" fmla="*/ 6200 w 6748"/>
                <a:gd name="T13" fmla="*/ 2910 h 5579"/>
                <a:gd name="T14" fmla="*/ 6060 w 6748"/>
                <a:gd name="T15" fmla="*/ 2933 h 5579"/>
                <a:gd name="T16" fmla="*/ 2369 w 6748"/>
                <a:gd name="T17" fmla="*/ 4549 h 5579"/>
                <a:gd name="T18" fmla="*/ 2369 w 6748"/>
                <a:gd name="T19" fmla="*/ 4549 h 5579"/>
                <a:gd name="T20" fmla="*/ 923 w 6748"/>
                <a:gd name="T21" fmla="*/ 264 h 5579"/>
                <a:gd name="T22" fmla="*/ 521 w 6748"/>
                <a:gd name="T23" fmla="*/ 0 h 5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1637;p7">
              <a:extLst>
                <a:ext uri="{FF2B5EF4-FFF2-40B4-BE49-F238E27FC236}">
                  <a16:creationId xmlns:a16="http://schemas.microsoft.com/office/drawing/2014/main" xmlns="" id="{E0F71433-F45D-7532-5465-35399FA52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7452" y="4556973"/>
              <a:ext cx="280732" cy="217192"/>
            </a:xfrm>
            <a:custGeom>
              <a:avLst/>
              <a:gdLst>
                <a:gd name="T0" fmla="*/ 515 w 9371"/>
                <a:gd name="T1" fmla="*/ 0 h 7250"/>
                <a:gd name="T2" fmla="*/ 100 w 9371"/>
                <a:gd name="T3" fmla="*/ 522 h 7250"/>
                <a:gd name="T4" fmla="*/ 2235 w 9371"/>
                <a:gd name="T5" fmla="*/ 6826 h 7250"/>
                <a:gd name="T6" fmla="*/ 2669 w 9371"/>
                <a:gd name="T7" fmla="*/ 7226 h 7250"/>
                <a:gd name="T8" fmla="*/ 3192 w 9371"/>
                <a:gd name="T9" fmla="*/ 7250 h 7250"/>
                <a:gd name="T10" fmla="*/ 8973 w 9371"/>
                <a:gd name="T11" fmla="*/ 5225 h 7250"/>
                <a:gd name="T12" fmla="*/ 8745 w 9371"/>
                <a:gd name="T13" fmla="*/ 4434 h 7250"/>
                <a:gd name="T14" fmla="*/ 8540 w 9371"/>
                <a:gd name="T15" fmla="*/ 4491 h 7250"/>
                <a:gd name="T16" fmla="*/ 3174 w 9371"/>
                <a:gd name="T17" fmla="*/ 6416 h 7250"/>
                <a:gd name="T18" fmla="*/ 3016 w 9371"/>
                <a:gd name="T19" fmla="*/ 6414 h 7250"/>
                <a:gd name="T20" fmla="*/ 3016 w 9371"/>
                <a:gd name="T21" fmla="*/ 6414 h 7250"/>
                <a:gd name="T22" fmla="*/ 901 w 9371"/>
                <a:gd name="T23" fmla="*/ 288 h 7250"/>
                <a:gd name="T24" fmla="*/ 515 w 9371"/>
                <a:gd name="T25" fmla="*/ 0 h 7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1638;p7">
              <a:extLst>
                <a:ext uri="{FF2B5EF4-FFF2-40B4-BE49-F238E27FC236}">
                  <a16:creationId xmlns:a16="http://schemas.microsoft.com/office/drawing/2014/main" xmlns="" id="{DC4D2FAA-A802-F2E0-69CA-28FADF29E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9528" y="4660889"/>
              <a:ext cx="387830" cy="265723"/>
            </a:xfrm>
            <a:custGeom>
              <a:avLst/>
              <a:gdLst>
                <a:gd name="T0" fmla="*/ 515 w 12946"/>
                <a:gd name="T1" fmla="*/ 1 h 8870"/>
                <a:gd name="T2" fmla="*/ 100 w 12946"/>
                <a:gd name="T3" fmla="*/ 522 h 8870"/>
                <a:gd name="T4" fmla="*/ 3403 w 12946"/>
                <a:gd name="T5" fmla="*/ 8661 h 8870"/>
                <a:gd name="T6" fmla="*/ 3782 w 12946"/>
                <a:gd name="T7" fmla="*/ 8869 h 8870"/>
                <a:gd name="T8" fmla="*/ 3870 w 12946"/>
                <a:gd name="T9" fmla="*/ 8861 h 8870"/>
                <a:gd name="T10" fmla="*/ 12443 w 12946"/>
                <a:gd name="T11" fmla="*/ 6559 h 8870"/>
                <a:gd name="T12" fmla="*/ 12333 w 12946"/>
                <a:gd name="T13" fmla="*/ 5750 h 8870"/>
                <a:gd name="T14" fmla="*/ 12242 w 12946"/>
                <a:gd name="T15" fmla="*/ 5759 h 8870"/>
                <a:gd name="T16" fmla="*/ 3966 w 12946"/>
                <a:gd name="T17" fmla="*/ 7971 h 8870"/>
                <a:gd name="T18" fmla="*/ 3966 w 12946"/>
                <a:gd name="T19" fmla="*/ 7971 h 8870"/>
                <a:gd name="T20" fmla="*/ 901 w 12946"/>
                <a:gd name="T21" fmla="*/ 288 h 8870"/>
                <a:gd name="T22" fmla="*/ 515 w 12946"/>
                <a:gd name="T23" fmla="*/ 1 h 8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639;p7">
              <a:extLst>
                <a:ext uri="{FF2B5EF4-FFF2-40B4-BE49-F238E27FC236}">
                  <a16:creationId xmlns:a16="http://schemas.microsoft.com/office/drawing/2014/main" xmlns="" id="{33AA539E-931F-712B-0405-B3B93B20D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0985" y="4859733"/>
              <a:ext cx="447385" cy="249276"/>
            </a:xfrm>
            <a:custGeom>
              <a:avLst/>
              <a:gdLst>
                <a:gd name="T0" fmla="*/ 511 w 14934"/>
                <a:gd name="T1" fmla="*/ 1 h 8321"/>
                <a:gd name="T2" fmla="*/ 121 w 14934"/>
                <a:gd name="T3" fmla="*/ 522 h 8321"/>
                <a:gd name="T4" fmla="*/ 3690 w 14934"/>
                <a:gd name="T5" fmla="*/ 8027 h 8321"/>
                <a:gd name="T6" fmla="*/ 4097 w 14934"/>
                <a:gd name="T7" fmla="*/ 8321 h 8321"/>
                <a:gd name="T8" fmla="*/ 4224 w 14934"/>
                <a:gd name="T9" fmla="*/ 8294 h 8321"/>
                <a:gd name="T10" fmla="*/ 14431 w 14934"/>
                <a:gd name="T11" fmla="*/ 4291 h 8321"/>
                <a:gd name="T12" fmla="*/ 14288 w 14934"/>
                <a:gd name="T13" fmla="*/ 3482 h 8321"/>
                <a:gd name="T14" fmla="*/ 14197 w 14934"/>
                <a:gd name="T15" fmla="*/ 3491 h 8321"/>
                <a:gd name="T16" fmla="*/ 4322 w 14934"/>
                <a:gd name="T17" fmla="*/ 7361 h 8321"/>
                <a:gd name="T18" fmla="*/ 4322 w 14934"/>
                <a:gd name="T19" fmla="*/ 7361 h 8321"/>
                <a:gd name="T20" fmla="*/ 921 w 14934"/>
                <a:gd name="T21" fmla="*/ 288 h 8321"/>
                <a:gd name="T22" fmla="*/ 511 w 14934"/>
                <a:gd name="T23" fmla="*/ 1 h 8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8" name="Google Shape;1640;p7">
              <a:extLst>
                <a:ext uri="{FF2B5EF4-FFF2-40B4-BE49-F238E27FC236}">
                  <a16:creationId xmlns:a16="http://schemas.microsoft.com/office/drawing/2014/main" xmlns="" id="{CA818E0B-2D30-A18D-034A-1FD2062C5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1125" y="5077958"/>
              <a:ext cx="279653" cy="177648"/>
            </a:xfrm>
            <a:custGeom>
              <a:avLst/>
              <a:gdLst>
                <a:gd name="T0" fmla="*/ 561 w 9335"/>
                <a:gd name="T1" fmla="*/ 0 h 5930"/>
                <a:gd name="T2" fmla="*/ 183 w 9335"/>
                <a:gd name="T3" fmla="*/ 609 h 5930"/>
                <a:gd name="T4" fmla="*/ 1851 w 9335"/>
                <a:gd name="T5" fmla="*/ 5612 h 5930"/>
                <a:gd name="T6" fmla="*/ 2264 w 9335"/>
                <a:gd name="T7" fmla="*/ 5930 h 5930"/>
                <a:gd name="T8" fmla="*/ 2385 w 9335"/>
                <a:gd name="T9" fmla="*/ 5913 h 5930"/>
                <a:gd name="T10" fmla="*/ 8889 w 9335"/>
                <a:gd name="T11" fmla="*/ 2977 h 5930"/>
                <a:gd name="T12" fmla="*/ 8842 w 9335"/>
                <a:gd name="T13" fmla="*/ 2145 h 5930"/>
                <a:gd name="T14" fmla="*/ 8689 w 9335"/>
                <a:gd name="T15" fmla="*/ 2177 h 5930"/>
                <a:gd name="T16" fmla="*/ 2540 w 9335"/>
                <a:gd name="T17" fmla="*/ 4975 h 5930"/>
                <a:gd name="T18" fmla="*/ 2540 w 9335"/>
                <a:gd name="T19" fmla="*/ 4975 h 5930"/>
                <a:gd name="T20" fmla="*/ 884 w 9335"/>
                <a:gd name="T21" fmla="*/ 209 h 5930"/>
                <a:gd name="T22" fmla="*/ 561 w 9335"/>
                <a:gd name="T23" fmla="*/ 0 h 5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9" name="Google Shape;1641;p7">
              <a:extLst>
                <a:ext uri="{FF2B5EF4-FFF2-40B4-BE49-F238E27FC236}">
                  <a16:creationId xmlns:a16="http://schemas.microsoft.com/office/drawing/2014/main" xmlns="" id="{4C9D5525-AAA5-6675-F058-7FEB7A13A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562" y="4761449"/>
              <a:ext cx="31995" cy="25015"/>
            </a:xfrm>
            <a:custGeom>
              <a:avLst/>
              <a:gdLst>
                <a:gd name="T0" fmla="*/ 534 w 1068"/>
                <a:gd name="T1" fmla="*/ 0 h 835"/>
                <a:gd name="T2" fmla="*/ 534 w 1068"/>
                <a:gd name="T3" fmla="*/ 834 h 835"/>
                <a:gd name="T4" fmla="*/ 534 w 1068"/>
                <a:gd name="T5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0" name="Google Shape;1642;p7">
              <a:extLst>
                <a:ext uri="{FF2B5EF4-FFF2-40B4-BE49-F238E27FC236}">
                  <a16:creationId xmlns:a16="http://schemas.microsoft.com/office/drawing/2014/main" xmlns="" id="{7368CBC6-F923-55B7-B2EA-9B931DF98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604" y="4794400"/>
              <a:ext cx="31006" cy="25015"/>
            </a:xfrm>
            <a:custGeom>
              <a:avLst/>
              <a:gdLst>
                <a:gd name="T0" fmla="*/ 500 w 1035"/>
                <a:gd name="T1" fmla="*/ 1 h 835"/>
                <a:gd name="T2" fmla="*/ 500 w 1035"/>
                <a:gd name="T3" fmla="*/ 835 h 835"/>
                <a:gd name="T4" fmla="*/ 500 w 1035"/>
                <a:gd name="T5" fmla="*/ 1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1" name="Google Shape;1643;p7">
              <a:extLst>
                <a:ext uri="{FF2B5EF4-FFF2-40B4-BE49-F238E27FC236}">
                  <a16:creationId xmlns:a16="http://schemas.microsoft.com/office/drawing/2014/main" xmlns="" id="{1124A9E1-82B8-5A5B-F3B8-B17C8623F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615" y="4735448"/>
              <a:ext cx="31995" cy="25015"/>
            </a:xfrm>
            <a:custGeom>
              <a:avLst/>
              <a:gdLst>
                <a:gd name="T0" fmla="*/ 534 w 1068"/>
                <a:gd name="T1" fmla="*/ 1 h 835"/>
                <a:gd name="T2" fmla="*/ 534 w 1068"/>
                <a:gd name="T3" fmla="*/ 835 h 835"/>
                <a:gd name="T4" fmla="*/ 534 w 1068"/>
                <a:gd name="T5" fmla="*/ 1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2" name="Google Shape;1644;p7">
              <a:extLst>
                <a:ext uri="{FF2B5EF4-FFF2-40B4-BE49-F238E27FC236}">
                  <a16:creationId xmlns:a16="http://schemas.microsoft.com/office/drawing/2014/main" xmlns="" id="{378445E9-99D4-1DDF-D476-8F62FAF41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2306" y="4911316"/>
              <a:ext cx="31006" cy="25015"/>
            </a:xfrm>
            <a:custGeom>
              <a:avLst/>
              <a:gdLst>
                <a:gd name="T0" fmla="*/ 534 w 1035"/>
                <a:gd name="T1" fmla="*/ 1 h 835"/>
                <a:gd name="T2" fmla="*/ 534 w 1035"/>
                <a:gd name="T3" fmla="*/ 835 h 835"/>
                <a:gd name="T4" fmla="*/ 534 w 1035"/>
                <a:gd name="T5" fmla="*/ 1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3" name="Google Shape;1645;p7">
              <a:extLst>
                <a:ext uri="{FF2B5EF4-FFF2-40B4-BE49-F238E27FC236}">
                  <a16:creationId xmlns:a16="http://schemas.microsoft.com/office/drawing/2014/main" xmlns="" id="{B2924AB4-A637-4C80-AAF1-264851EDC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334" y="4941301"/>
              <a:ext cx="31006" cy="24026"/>
            </a:xfrm>
            <a:custGeom>
              <a:avLst/>
              <a:gdLst>
                <a:gd name="T0" fmla="*/ 501 w 1035"/>
                <a:gd name="T1" fmla="*/ 0 h 802"/>
                <a:gd name="T2" fmla="*/ 501 w 1035"/>
                <a:gd name="T3" fmla="*/ 801 h 802"/>
                <a:gd name="T4" fmla="*/ 501 w 1035"/>
                <a:gd name="T5" fmla="*/ 0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4" name="Google Shape;1646;p7">
              <a:extLst>
                <a:ext uri="{FF2B5EF4-FFF2-40B4-BE49-F238E27FC236}">
                  <a16:creationId xmlns:a16="http://schemas.microsoft.com/office/drawing/2014/main" xmlns="" id="{1D7D7565-05C5-6614-804F-1ADF6DE00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410" y="5198109"/>
              <a:ext cx="31006" cy="25015"/>
            </a:xfrm>
            <a:custGeom>
              <a:avLst/>
              <a:gdLst>
                <a:gd name="T0" fmla="*/ 535 w 1035"/>
                <a:gd name="T1" fmla="*/ 0 h 835"/>
                <a:gd name="T2" fmla="*/ 535 w 1035"/>
                <a:gd name="T3" fmla="*/ 834 h 835"/>
                <a:gd name="T4" fmla="*/ 535 w 1035"/>
                <a:gd name="T5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" name="Google Shape;1647;p7">
              <a:extLst>
                <a:ext uri="{FF2B5EF4-FFF2-40B4-BE49-F238E27FC236}">
                  <a16:creationId xmlns:a16="http://schemas.microsoft.com/office/drawing/2014/main" xmlns="" id="{187C748F-4187-05BE-9D20-764BAED7A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442" y="5231090"/>
              <a:ext cx="31006" cy="23996"/>
            </a:xfrm>
            <a:custGeom>
              <a:avLst/>
              <a:gdLst>
                <a:gd name="T0" fmla="*/ 501 w 1035"/>
                <a:gd name="T1" fmla="*/ 0 h 801"/>
                <a:gd name="T2" fmla="*/ 501 w 1035"/>
                <a:gd name="T3" fmla="*/ 801 h 801"/>
                <a:gd name="T4" fmla="*/ 501 w 1035"/>
                <a:gd name="T5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" name="Google Shape;1648;p7">
              <a:extLst>
                <a:ext uri="{FF2B5EF4-FFF2-40B4-BE49-F238E27FC236}">
                  <a16:creationId xmlns:a16="http://schemas.microsoft.com/office/drawing/2014/main" xmlns="" id="{53410300-76E1-DD23-1BDA-4F5F00088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3463" y="4713490"/>
              <a:ext cx="31006" cy="23996"/>
            </a:xfrm>
            <a:custGeom>
              <a:avLst/>
              <a:gdLst>
                <a:gd name="T0" fmla="*/ 534 w 1035"/>
                <a:gd name="T1" fmla="*/ 0 h 801"/>
                <a:gd name="T2" fmla="*/ 534 w 1035"/>
                <a:gd name="T3" fmla="*/ 801 h 801"/>
                <a:gd name="T4" fmla="*/ 534 w 1035"/>
                <a:gd name="T5" fmla="*/ 0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" name="Google Shape;1649;p7">
              <a:extLst>
                <a:ext uri="{FF2B5EF4-FFF2-40B4-BE49-F238E27FC236}">
                  <a16:creationId xmlns:a16="http://schemas.microsoft.com/office/drawing/2014/main" xmlns="" id="{CDAD924C-8260-1515-9F7C-D95B6A90B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487" y="4654508"/>
              <a:ext cx="31995" cy="24026"/>
            </a:xfrm>
            <a:custGeom>
              <a:avLst/>
              <a:gdLst>
                <a:gd name="T0" fmla="*/ 534 w 1068"/>
                <a:gd name="T1" fmla="*/ 1 h 802"/>
                <a:gd name="T2" fmla="*/ 534 w 1068"/>
                <a:gd name="T3" fmla="*/ 802 h 802"/>
                <a:gd name="T4" fmla="*/ 534 w 1068"/>
                <a:gd name="T5" fmla="*/ 1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" name="Google Shape;1650;p7">
              <a:extLst>
                <a:ext uri="{FF2B5EF4-FFF2-40B4-BE49-F238E27FC236}">
                  <a16:creationId xmlns:a16="http://schemas.microsoft.com/office/drawing/2014/main" xmlns="" id="{6E572DDC-145C-0EDB-F1EB-7086FE593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254" y="4608556"/>
              <a:ext cx="31006" cy="25015"/>
            </a:xfrm>
            <a:custGeom>
              <a:avLst/>
              <a:gdLst>
                <a:gd name="T0" fmla="*/ 534 w 1035"/>
                <a:gd name="T1" fmla="*/ 1 h 835"/>
                <a:gd name="T2" fmla="*/ 534 w 1035"/>
                <a:gd name="T3" fmla="*/ 834 h 835"/>
                <a:gd name="T4" fmla="*/ 534 w 1035"/>
                <a:gd name="T5" fmla="*/ 1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" name="Google Shape;1651;p7">
              <a:extLst>
                <a:ext uri="{FF2B5EF4-FFF2-40B4-BE49-F238E27FC236}">
                  <a16:creationId xmlns:a16="http://schemas.microsoft.com/office/drawing/2014/main" xmlns="" id="{405D4573-6BB8-963E-EC65-3E1C991E7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307" y="4644533"/>
              <a:ext cx="31006" cy="25015"/>
            </a:xfrm>
            <a:custGeom>
              <a:avLst/>
              <a:gdLst>
                <a:gd name="T0" fmla="*/ 534 w 1035"/>
                <a:gd name="T1" fmla="*/ 0 h 835"/>
                <a:gd name="T2" fmla="*/ 534 w 1035"/>
                <a:gd name="T3" fmla="*/ 834 h 835"/>
                <a:gd name="T4" fmla="*/ 534 w 1035"/>
                <a:gd name="T5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" name="Google Shape;1652;p7">
              <a:extLst>
                <a:ext uri="{FF2B5EF4-FFF2-40B4-BE49-F238E27FC236}">
                  <a16:creationId xmlns:a16="http://schemas.microsoft.com/office/drawing/2014/main" xmlns="" id="{DF01343F-3C59-6E45-C9CF-8650E5665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355" y="4432688"/>
              <a:ext cx="31995" cy="25015"/>
            </a:xfrm>
            <a:custGeom>
              <a:avLst/>
              <a:gdLst>
                <a:gd name="T0" fmla="*/ 534 w 1068"/>
                <a:gd name="T1" fmla="*/ 1 h 835"/>
                <a:gd name="T2" fmla="*/ 534 w 1068"/>
                <a:gd name="T3" fmla="*/ 835 h 835"/>
                <a:gd name="T4" fmla="*/ 534 w 1068"/>
                <a:gd name="T5" fmla="*/ 1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1653;p7">
              <a:extLst>
                <a:ext uri="{FF2B5EF4-FFF2-40B4-BE49-F238E27FC236}">
                  <a16:creationId xmlns:a16="http://schemas.microsoft.com/office/drawing/2014/main" xmlns="" id="{2687A774-3108-650A-AD50-78FDB019D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9305" y="4380745"/>
              <a:ext cx="31006" cy="24985"/>
            </a:xfrm>
            <a:custGeom>
              <a:avLst/>
              <a:gdLst>
                <a:gd name="T0" fmla="*/ 535 w 1035"/>
                <a:gd name="T1" fmla="*/ 0 h 834"/>
                <a:gd name="T2" fmla="*/ 535 w 1035"/>
                <a:gd name="T3" fmla="*/ 834 h 834"/>
                <a:gd name="T4" fmla="*/ 535 w 1035"/>
                <a:gd name="T5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" name="Google Shape;1654;p7">
              <a:extLst>
                <a:ext uri="{FF2B5EF4-FFF2-40B4-BE49-F238E27FC236}">
                  <a16:creationId xmlns:a16="http://schemas.microsoft.com/office/drawing/2014/main" xmlns="" id="{CB80A3FD-6DC0-BDCD-E6EC-CBAFD54C4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8158" y="4324070"/>
              <a:ext cx="815743" cy="1023678"/>
            </a:xfrm>
            <a:custGeom>
              <a:avLst/>
              <a:gdLst>
                <a:gd name="T0" fmla="*/ 3505 w 27230"/>
                <a:gd name="T1" fmla="*/ 0 h 34171"/>
                <a:gd name="T2" fmla="*/ 334 w 27230"/>
                <a:gd name="T3" fmla="*/ 4961 h 34171"/>
                <a:gd name="T4" fmla="*/ 100 w 27230"/>
                <a:gd name="T5" fmla="*/ 11833 h 34171"/>
                <a:gd name="T6" fmla="*/ 5137 w 27230"/>
                <a:gd name="T7" fmla="*/ 14868 h 34171"/>
                <a:gd name="T8" fmla="*/ 1968 w 27230"/>
                <a:gd name="T9" fmla="*/ 16636 h 34171"/>
                <a:gd name="T10" fmla="*/ 334 w 27230"/>
                <a:gd name="T11" fmla="*/ 18938 h 34171"/>
                <a:gd name="T12" fmla="*/ 801 w 27230"/>
                <a:gd name="T13" fmla="*/ 23141 h 34171"/>
                <a:gd name="T14" fmla="*/ 3774 w 27230"/>
                <a:gd name="T15" fmla="*/ 26170 h 34171"/>
                <a:gd name="T16" fmla="*/ 6405 w 27230"/>
                <a:gd name="T17" fmla="*/ 25709 h 34171"/>
                <a:gd name="T18" fmla="*/ 8983 w 27230"/>
                <a:gd name="T19" fmla="*/ 25036 h 34171"/>
                <a:gd name="T20" fmla="*/ 9907 w 27230"/>
                <a:gd name="T21" fmla="*/ 25376 h 34171"/>
                <a:gd name="T22" fmla="*/ 7339 w 27230"/>
                <a:gd name="T23" fmla="*/ 27811 h 34171"/>
                <a:gd name="T24" fmla="*/ 5471 w 27230"/>
                <a:gd name="T25" fmla="*/ 30713 h 34171"/>
                <a:gd name="T26" fmla="*/ 10141 w 27230"/>
                <a:gd name="T27" fmla="*/ 32014 h 34171"/>
                <a:gd name="T28" fmla="*/ 19970 w 27230"/>
                <a:gd name="T29" fmla="*/ 34171 h 34171"/>
                <a:gd name="T30" fmla="*/ 20515 w 27230"/>
                <a:gd name="T31" fmla="*/ 34148 h 34171"/>
                <a:gd name="T32" fmla="*/ 25185 w 27230"/>
                <a:gd name="T33" fmla="*/ 21506 h 34171"/>
                <a:gd name="T34" fmla="*/ 25746 w 27230"/>
                <a:gd name="T35" fmla="*/ 16408 h 34171"/>
                <a:gd name="T36" fmla="*/ 25285 w 27230"/>
                <a:gd name="T37" fmla="*/ 16503 h 34171"/>
                <a:gd name="T38" fmla="*/ 20849 w 27230"/>
                <a:gd name="T39" fmla="*/ 20339 h 34171"/>
                <a:gd name="T40" fmla="*/ 23784 w 27230"/>
                <a:gd name="T41" fmla="*/ 13133 h 34171"/>
                <a:gd name="T42" fmla="*/ 17947 w 27230"/>
                <a:gd name="T43" fmla="*/ 5661 h 34171"/>
                <a:gd name="T44" fmla="*/ 17908 w 27230"/>
                <a:gd name="T45" fmla="*/ 5660 h 34171"/>
                <a:gd name="T46" fmla="*/ 13243 w 27230"/>
                <a:gd name="T47" fmla="*/ 10734 h 34171"/>
                <a:gd name="T48" fmla="*/ 12810 w 27230"/>
                <a:gd name="T49" fmla="*/ 10565 h 34171"/>
                <a:gd name="T50" fmla="*/ 14110 w 27230"/>
                <a:gd name="T51" fmla="*/ 3560 h 34171"/>
                <a:gd name="T52" fmla="*/ 4303 w 27230"/>
                <a:gd name="T53" fmla="*/ 57 h 34171"/>
                <a:gd name="T54" fmla="*/ 3505 w 27230"/>
                <a:gd name="T55" fmla="*/ 0 h 34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" name="Google Shape;1655;p7">
              <a:extLst>
                <a:ext uri="{FF2B5EF4-FFF2-40B4-BE49-F238E27FC236}">
                  <a16:creationId xmlns:a16="http://schemas.microsoft.com/office/drawing/2014/main" xmlns="" id="{090C4404-08F4-AE0D-E104-BDABBB7A2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866" y="4415554"/>
              <a:ext cx="574675" cy="1048602"/>
            </a:xfrm>
            <a:custGeom>
              <a:avLst/>
              <a:gdLst>
                <a:gd name="T0" fmla="*/ 440 w 19183"/>
                <a:gd name="T1" fmla="*/ 1 h 35003"/>
                <a:gd name="T2" fmla="*/ 142 w 19183"/>
                <a:gd name="T3" fmla="*/ 473 h 35003"/>
                <a:gd name="T4" fmla="*/ 15152 w 19183"/>
                <a:gd name="T5" fmla="*/ 27125 h 35003"/>
                <a:gd name="T6" fmla="*/ 18521 w 19183"/>
                <a:gd name="T7" fmla="*/ 34797 h 35003"/>
                <a:gd name="T8" fmla="*/ 18797 w 19183"/>
                <a:gd name="T9" fmla="*/ 35003 h 35003"/>
                <a:gd name="T10" fmla="*/ 19122 w 19183"/>
                <a:gd name="T11" fmla="*/ 34630 h 35003"/>
                <a:gd name="T12" fmla="*/ 16320 w 19183"/>
                <a:gd name="T13" fmla="*/ 27959 h 35003"/>
                <a:gd name="T14" fmla="*/ 12617 w 19183"/>
                <a:gd name="T15" fmla="*/ 21221 h 35003"/>
                <a:gd name="T16" fmla="*/ 5112 w 19183"/>
                <a:gd name="T17" fmla="*/ 7678 h 35003"/>
                <a:gd name="T18" fmla="*/ 675 w 19183"/>
                <a:gd name="T19" fmla="*/ 139 h 35003"/>
                <a:gd name="T20" fmla="*/ 440 w 19183"/>
                <a:gd name="T21" fmla="*/ 1 h 35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" name="Google Shape;1656;p7">
              <a:extLst>
                <a:ext uri="{FF2B5EF4-FFF2-40B4-BE49-F238E27FC236}">
                  <a16:creationId xmlns:a16="http://schemas.microsoft.com/office/drawing/2014/main" xmlns="" id="{B49FCD4E-D872-C4A1-A58D-E8C200E49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551" y="5149132"/>
              <a:ext cx="166174" cy="158565"/>
            </a:xfrm>
            <a:custGeom>
              <a:avLst/>
              <a:gdLst>
                <a:gd name="T0" fmla="*/ 5251 w 5547"/>
                <a:gd name="T1" fmla="*/ 1 h 5293"/>
                <a:gd name="T2" fmla="*/ 4913 w 5547"/>
                <a:gd name="T3" fmla="*/ 301 h 5293"/>
                <a:gd name="T4" fmla="*/ 4446 w 5547"/>
                <a:gd name="T5" fmla="*/ 4137 h 5293"/>
                <a:gd name="T6" fmla="*/ 4179 w 5547"/>
                <a:gd name="T7" fmla="*/ 4604 h 5293"/>
                <a:gd name="T8" fmla="*/ 4179 w 5547"/>
                <a:gd name="T9" fmla="*/ 4637 h 5293"/>
                <a:gd name="T10" fmla="*/ 4141 w 5547"/>
                <a:gd name="T11" fmla="*/ 4652 h 5293"/>
                <a:gd name="T12" fmla="*/ 4146 w 5547"/>
                <a:gd name="T13" fmla="*/ 4637 h 5293"/>
                <a:gd name="T14" fmla="*/ 4146 w 5547"/>
                <a:gd name="T15" fmla="*/ 4637 h 5293"/>
                <a:gd name="T16" fmla="*/ 4115 w 5547"/>
                <a:gd name="T17" fmla="*/ 4652 h 5293"/>
                <a:gd name="T18" fmla="*/ 4112 w 5547"/>
                <a:gd name="T19" fmla="*/ 4637 h 5293"/>
                <a:gd name="T20" fmla="*/ 4088 w 5547"/>
                <a:gd name="T21" fmla="*/ 4642 h 5293"/>
                <a:gd name="T22" fmla="*/ 4088 w 5547"/>
                <a:gd name="T23" fmla="*/ 4642 h 5293"/>
                <a:gd name="T24" fmla="*/ 4079 w 5547"/>
                <a:gd name="T25" fmla="*/ 4637 h 5293"/>
                <a:gd name="T26" fmla="*/ 2945 w 5547"/>
                <a:gd name="T27" fmla="*/ 4004 h 5293"/>
                <a:gd name="T28" fmla="*/ 1744 w 5547"/>
                <a:gd name="T29" fmla="*/ 3437 h 5293"/>
                <a:gd name="T30" fmla="*/ 610 w 5547"/>
                <a:gd name="T31" fmla="*/ 2736 h 5293"/>
                <a:gd name="T32" fmla="*/ 428 w 5547"/>
                <a:gd name="T33" fmla="*/ 2678 h 5293"/>
                <a:gd name="T34" fmla="*/ 276 w 5547"/>
                <a:gd name="T35" fmla="*/ 3270 h 5293"/>
                <a:gd name="T36" fmla="*/ 2578 w 5547"/>
                <a:gd name="T37" fmla="*/ 4537 h 5293"/>
                <a:gd name="T38" fmla="*/ 3912 w 5547"/>
                <a:gd name="T39" fmla="*/ 5271 h 5293"/>
                <a:gd name="T40" fmla="*/ 4091 w 5547"/>
                <a:gd name="T41" fmla="*/ 5292 h 5293"/>
                <a:gd name="T42" fmla="*/ 4846 w 5547"/>
                <a:gd name="T43" fmla="*/ 4737 h 5293"/>
                <a:gd name="T44" fmla="*/ 5380 w 5547"/>
                <a:gd name="T45" fmla="*/ 2803 h 5293"/>
                <a:gd name="T46" fmla="*/ 5513 w 5547"/>
                <a:gd name="T47" fmla="*/ 301 h 5293"/>
                <a:gd name="T48" fmla="*/ 5251 w 5547"/>
                <a:gd name="T49" fmla="*/ 1 h 5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" name="Google Shape;1657;p7">
              <a:extLst>
                <a:ext uri="{FF2B5EF4-FFF2-40B4-BE49-F238E27FC236}">
                  <a16:creationId xmlns:a16="http://schemas.microsoft.com/office/drawing/2014/main" xmlns="" id="{36B51A1E-E232-6DCA-B585-D2447BF11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2654" y="4908320"/>
              <a:ext cx="229145" cy="228066"/>
            </a:xfrm>
            <a:custGeom>
              <a:avLst/>
              <a:gdLst>
                <a:gd name="T0" fmla="*/ 7352 w 7649"/>
                <a:gd name="T1" fmla="*/ 1 h 7613"/>
                <a:gd name="T2" fmla="*/ 7014 w 7649"/>
                <a:gd name="T3" fmla="*/ 301 h 7613"/>
                <a:gd name="T4" fmla="*/ 5909 w 7649"/>
                <a:gd name="T5" fmla="*/ 6900 h 7613"/>
                <a:gd name="T6" fmla="*/ 5909 w 7649"/>
                <a:gd name="T7" fmla="*/ 6900 h 7613"/>
                <a:gd name="T8" fmla="*/ 576 w 7649"/>
                <a:gd name="T9" fmla="*/ 4104 h 7613"/>
                <a:gd name="T10" fmla="*/ 421 w 7649"/>
                <a:gd name="T11" fmla="*/ 4046 h 7613"/>
                <a:gd name="T12" fmla="*/ 276 w 7649"/>
                <a:gd name="T13" fmla="*/ 4637 h 7613"/>
                <a:gd name="T14" fmla="*/ 6047 w 7649"/>
                <a:gd name="T15" fmla="*/ 7606 h 7613"/>
                <a:gd name="T16" fmla="*/ 6113 w 7649"/>
                <a:gd name="T17" fmla="*/ 7613 h 7613"/>
                <a:gd name="T18" fmla="*/ 6447 w 7649"/>
                <a:gd name="T19" fmla="*/ 7373 h 7613"/>
                <a:gd name="T20" fmla="*/ 7615 w 7649"/>
                <a:gd name="T21" fmla="*/ 301 h 7613"/>
                <a:gd name="T22" fmla="*/ 7352 w 7649"/>
                <a:gd name="T23" fmla="*/ 1 h 7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" name="Google Shape;1658;p7">
              <a:extLst>
                <a:ext uri="{FF2B5EF4-FFF2-40B4-BE49-F238E27FC236}">
                  <a16:creationId xmlns:a16="http://schemas.microsoft.com/office/drawing/2014/main" xmlns="" id="{303CC7EB-2938-08F3-BA60-E8F204DB2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695" y="4691503"/>
              <a:ext cx="257155" cy="325788"/>
            </a:xfrm>
            <a:custGeom>
              <a:avLst/>
              <a:gdLst>
                <a:gd name="T0" fmla="*/ 8279 w 8584"/>
                <a:gd name="T1" fmla="*/ 0 h 10875"/>
                <a:gd name="T2" fmla="*/ 7949 w 8584"/>
                <a:gd name="T3" fmla="*/ 300 h 10875"/>
                <a:gd name="T4" fmla="*/ 6908 w 8584"/>
                <a:gd name="T5" fmla="*/ 10089 h 10875"/>
                <a:gd name="T6" fmla="*/ 6908 w 8584"/>
                <a:gd name="T7" fmla="*/ 10089 h 10875"/>
                <a:gd name="T8" fmla="*/ 611 w 8584"/>
                <a:gd name="T9" fmla="*/ 7139 h 10875"/>
                <a:gd name="T10" fmla="*/ 460 w 8584"/>
                <a:gd name="T11" fmla="*/ 7094 h 10875"/>
                <a:gd name="T12" fmla="*/ 311 w 8584"/>
                <a:gd name="T13" fmla="*/ 7672 h 10875"/>
                <a:gd name="T14" fmla="*/ 7049 w 8584"/>
                <a:gd name="T15" fmla="*/ 10841 h 10875"/>
                <a:gd name="T16" fmla="*/ 7197 w 8584"/>
                <a:gd name="T17" fmla="*/ 10875 h 10875"/>
                <a:gd name="T18" fmla="*/ 7516 w 8584"/>
                <a:gd name="T19" fmla="*/ 10574 h 10875"/>
                <a:gd name="T20" fmla="*/ 8583 w 8584"/>
                <a:gd name="T21" fmla="*/ 300 h 10875"/>
                <a:gd name="T22" fmla="*/ 8279 w 8584"/>
                <a:gd name="T23" fmla="*/ 0 h 10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" name="Google Shape;1659;p7">
              <a:extLst>
                <a:ext uri="{FF2B5EF4-FFF2-40B4-BE49-F238E27FC236}">
                  <a16:creationId xmlns:a16="http://schemas.microsoft.com/office/drawing/2014/main" xmlns="" id="{2E294698-F52B-D776-529F-CE75BCFC0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440" y="4684493"/>
              <a:ext cx="132472" cy="171836"/>
            </a:xfrm>
            <a:custGeom>
              <a:avLst/>
              <a:gdLst>
                <a:gd name="T0" fmla="*/ 4105 w 4422"/>
                <a:gd name="T1" fmla="*/ 1 h 5736"/>
                <a:gd name="T2" fmla="*/ 3788 w 4422"/>
                <a:gd name="T3" fmla="*/ 301 h 5736"/>
                <a:gd name="T4" fmla="*/ 3373 w 4422"/>
                <a:gd name="T5" fmla="*/ 4967 h 5736"/>
                <a:gd name="T6" fmla="*/ 3373 w 4422"/>
                <a:gd name="T7" fmla="*/ 4967 h 5736"/>
                <a:gd name="T8" fmla="*/ 652 w 4422"/>
                <a:gd name="T9" fmla="*/ 3537 h 5736"/>
                <a:gd name="T10" fmla="*/ 510 w 4422"/>
                <a:gd name="T11" fmla="*/ 3505 h 5736"/>
                <a:gd name="T12" fmla="*/ 319 w 4422"/>
                <a:gd name="T13" fmla="*/ 4070 h 5736"/>
                <a:gd name="T14" fmla="*/ 3454 w 4422"/>
                <a:gd name="T15" fmla="*/ 5705 h 5736"/>
                <a:gd name="T16" fmla="*/ 3617 w 4422"/>
                <a:gd name="T17" fmla="*/ 5735 h 5736"/>
                <a:gd name="T18" fmla="*/ 3921 w 4422"/>
                <a:gd name="T19" fmla="*/ 5505 h 5736"/>
                <a:gd name="T20" fmla="*/ 4422 w 4422"/>
                <a:gd name="T21" fmla="*/ 301 h 5736"/>
                <a:gd name="T22" fmla="*/ 4105 w 4422"/>
                <a:gd name="T23" fmla="*/ 1 h 5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" name="Google Shape;1660;p7">
              <a:extLst>
                <a:ext uri="{FF2B5EF4-FFF2-40B4-BE49-F238E27FC236}">
                  <a16:creationId xmlns:a16="http://schemas.microsoft.com/office/drawing/2014/main" xmlns="" id="{5A6BD85A-1861-890E-2732-A34AD0AE8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4165" y="4499638"/>
              <a:ext cx="169829" cy="203411"/>
            </a:xfrm>
            <a:custGeom>
              <a:avLst/>
              <a:gdLst>
                <a:gd name="T0" fmla="*/ 5160 w 5669"/>
                <a:gd name="T1" fmla="*/ 1 h 6790"/>
                <a:gd name="T2" fmla="*/ 4868 w 5669"/>
                <a:gd name="T3" fmla="*/ 301 h 6790"/>
                <a:gd name="T4" fmla="*/ 4617 w 5669"/>
                <a:gd name="T5" fmla="*/ 6055 h 6790"/>
                <a:gd name="T6" fmla="*/ 4617 w 5669"/>
                <a:gd name="T7" fmla="*/ 6055 h 6790"/>
                <a:gd name="T8" fmla="*/ 498 w 5669"/>
                <a:gd name="T9" fmla="*/ 4537 h 6790"/>
                <a:gd name="T10" fmla="*/ 395 w 5669"/>
                <a:gd name="T11" fmla="*/ 4518 h 6790"/>
                <a:gd name="T12" fmla="*/ 331 w 5669"/>
                <a:gd name="T13" fmla="*/ 5138 h 6790"/>
                <a:gd name="T14" fmla="*/ 4734 w 5669"/>
                <a:gd name="T15" fmla="*/ 6772 h 6790"/>
                <a:gd name="T16" fmla="*/ 4828 w 5669"/>
                <a:gd name="T17" fmla="*/ 6790 h 6790"/>
                <a:gd name="T18" fmla="*/ 5135 w 5669"/>
                <a:gd name="T19" fmla="*/ 6572 h 6790"/>
                <a:gd name="T20" fmla="*/ 5502 w 5669"/>
                <a:gd name="T21" fmla="*/ 301 h 6790"/>
                <a:gd name="T22" fmla="*/ 5160 w 5669"/>
                <a:gd name="T23" fmla="*/ 1 h 6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" name="Google Shape;1661;p7">
              <a:extLst>
                <a:ext uri="{FF2B5EF4-FFF2-40B4-BE49-F238E27FC236}">
                  <a16:creationId xmlns:a16="http://schemas.microsoft.com/office/drawing/2014/main" xmlns="" id="{2B2BB346-7C36-E48E-5280-6437222B4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774" y="4436702"/>
              <a:ext cx="121268" cy="140920"/>
            </a:xfrm>
            <a:custGeom>
              <a:avLst/>
              <a:gdLst>
                <a:gd name="T0" fmla="*/ 3731 w 4048"/>
                <a:gd name="T1" fmla="*/ 0 h 4704"/>
                <a:gd name="T2" fmla="*/ 3414 w 4048"/>
                <a:gd name="T3" fmla="*/ 300 h 4704"/>
                <a:gd name="T4" fmla="*/ 3253 w 4048"/>
                <a:gd name="T5" fmla="*/ 4061 h 4704"/>
                <a:gd name="T6" fmla="*/ 3253 w 4048"/>
                <a:gd name="T7" fmla="*/ 4061 h 4704"/>
                <a:gd name="T8" fmla="*/ 612 w 4048"/>
                <a:gd name="T9" fmla="*/ 3169 h 4704"/>
                <a:gd name="T10" fmla="*/ 461 w 4048"/>
                <a:gd name="T11" fmla="*/ 3125 h 4704"/>
                <a:gd name="T12" fmla="*/ 312 w 4048"/>
                <a:gd name="T13" fmla="*/ 3736 h 4704"/>
                <a:gd name="T14" fmla="*/ 3514 w 4048"/>
                <a:gd name="T15" fmla="*/ 4703 h 4704"/>
                <a:gd name="T16" fmla="*/ 3814 w 4048"/>
                <a:gd name="T17" fmla="*/ 4470 h 4704"/>
                <a:gd name="T18" fmla="*/ 4048 w 4048"/>
                <a:gd name="T19" fmla="*/ 300 h 4704"/>
                <a:gd name="T20" fmla="*/ 3731 w 4048"/>
                <a:gd name="T21" fmla="*/ 0 h 4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" name="Google Shape;1662;p7">
              <a:extLst>
                <a:ext uri="{FF2B5EF4-FFF2-40B4-BE49-F238E27FC236}">
                  <a16:creationId xmlns:a16="http://schemas.microsoft.com/office/drawing/2014/main" xmlns="" id="{56673A97-8420-93FB-792D-7BA456A6A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5677" y="4698483"/>
              <a:ext cx="34032" cy="26003"/>
            </a:xfrm>
            <a:custGeom>
              <a:avLst/>
              <a:gdLst>
                <a:gd name="T0" fmla="*/ 568 w 1136"/>
                <a:gd name="T1" fmla="*/ 1 h 868"/>
                <a:gd name="T2" fmla="*/ 568 w 1136"/>
                <a:gd name="T3" fmla="*/ 868 h 868"/>
                <a:gd name="T4" fmla="*/ 568 w 1136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1" name="Google Shape;1663;p7">
              <a:extLst>
                <a:ext uri="{FF2B5EF4-FFF2-40B4-BE49-F238E27FC236}">
                  <a16:creationId xmlns:a16="http://schemas.microsoft.com/office/drawing/2014/main" xmlns="" id="{759BBE8A-A194-D77E-0BF1-C24C955FE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719" y="4656515"/>
              <a:ext cx="34002" cy="26003"/>
            </a:xfrm>
            <a:custGeom>
              <a:avLst/>
              <a:gdLst>
                <a:gd name="T0" fmla="*/ 568 w 1135"/>
                <a:gd name="T1" fmla="*/ 1 h 868"/>
                <a:gd name="T2" fmla="*/ 568 w 1135"/>
                <a:gd name="T3" fmla="*/ 868 h 868"/>
                <a:gd name="T4" fmla="*/ 568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2" name="Google Shape;1664;p7">
              <a:extLst>
                <a:ext uri="{FF2B5EF4-FFF2-40B4-BE49-F238E27FC236}">
                  <a16:creationId xmlns:a16="http://schemas.microsoft.com/office/drawing/2014/main" xmlns="" id="{F0401241-18FB-6F5A-8FAF-FC48BB4C1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6730" y="4715467"/>
              <a:ext cx="34002" cy="26033"/>
            </a:xfrm>
            <a:custGeom>
              <a:avLst/>
              <a:gdLst>
                <a:gd name="T0" fmla="*/ 568 w 1135"/>
                <a:gd name="T1" fmla="*/ 1 h 869"/>
                <a:gd name="T2" fmla="*/ 568 w 1135"/>
                <a:gd name="T3" fmla="*/ 868 h 869"/>
                <a:gd name="T4" fmla="*/ 568 w 1135"/>
                <a:gd name="T5" fmla="*/ 1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3" name="Google Shape;1665;p7">
              <a:extLst>
                <a:ext uri="{FF2B5EF4-FFF2-40B4-BE49-F238E27FC236}">
                  <a16:creationId xmlns:a16="http://schemas.microsoft.com/office/drawing/2014/main" xmlns="" id="{7FECA81D-F983-1B93-A8FB-8AD4FF1D9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088" y="4963289"/>
              <a:ext cx="34002" cy="26003"/>
            </a:xfrm>
            <a:custGeom>
              <a:avLst/>
              <a:gdLst>
                <a:gd name="T0" fmla="*/ 568 w 1135"/>
                <a:gd name="T1" fmla="*/ 0 h 868"/>
                <a:gd name="T2" fmla="*/ 568 w 1135"/>
                <a:gd name="T3" fmla="*/ 868 h 868"/>
                <a:gd name="T4" fmla="*/ 568 w 1135"/>
                <a:gd name="T5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4" name="Google Shape;1666;p7">
              <a:extLst>
                <a:ext uri="{FF2B5EF4-FFF2-40B4-BE49-F238E27FC236}">
                  <a16:creationId xmlns:a16="http://schemas.microsoft.com/office/drawing/2014/main" xmlns="" id="{9F8AC1B7-631A-8225-558B-AFF4981D5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093" y="4907332"/>
              <a:ext cx="34002" cy="26003"/>
            </a:xfrm>
            <a:custGeom>
              <a:avLst/>
              <a:gdLst>
                <a:gd name="T0" fmla="*/ 567 w 1135"/>
                <a:gd name="T1" fmla="*/ 0 h 868"/>
                <a:gd name="T2" fmla="*/ 567 w 1135"/>
                <a:gd name="T3" fmla="*/ 868 h 868"/>
                <a:gd name="T4" fmla="*/ 567 w 1135"/>
                <a:gd name="T5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5" name="Google Shape;1667;p7">
              <a:extLst>
                <a:ext uri="{FF2B5EF4-FFF2-40B4-BE49-F238E27FC236}">
                  <a16:creationId xmlns:a16="http://schemas.microsoft.com/office/drawing/2014/main" xmlns="" id="{5B9D4C3A-9D77-CDDA-6653-239DA2C42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8049" y="4949299"/>
              <a:ext cx="34002" cy="26003"/>
            </a:xfrm>
            <a:custGeom>
              <a:avLst/>
              <a:gdLst>
                <a:gd name="T0" fmla="*/ 567 w 1135"/>
                <a:gd name="T1" fmla="*/ 0 h 868"/>
                <a:gd name="T2" fmla="*/ 567 w 1135"/>
                <a:gd name="T3" fmla="*/ 868 h 868"/>
                <a:gd name="T4" fmla="*/ 567 w 1135"/>
                <a:gd name="T5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6" name="Google Shape;1668;p7">
              <a:extLst>
                <a:ext uri="{FF2B5EF4-FFF2-40B4-BE49-F238E27FC236}">
                  <a16:creationId xmlns:a16="http://schemas.microsoft.com/office/drawing/2014/main" xmlns="" id="{49821D3A-7B20-65B9-D307-4E4298E15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984" y="4390721"/>
              <a:ext cx="34002" cy="26003"/>
            </a:xfrm>
            <a:custGeom>
              <a:avLst/>
              <a:gdLst>
                <a:gd name="T0" fmla="*/ 567 w 1135"/>
                <a:gd name="T1" fmla="*/ 1 h 868"/>
                <a:gd name="T2" fmla="*/ 567 w 1135"/>
                <a:gd name="T3" fmla="*/ 868 h 868"/>
                <a:gd name="T4" fmla="*/ 567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" name="Google Shape;1669;p7">
              <a:extLst>
                <a:ext uri="{FF2B5EF4-FFF2-40B4-BE49-F238E27FC236}">
                  <a16:creationId xmlns:a16="http://schemas.microsoft.com/office/drawing/2014/main" xmlns="" id="{C3294C60-85FD-93D6-73B7-C7CC25AE5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001" y="4373736"/>
              <a:ext cx="33013" cy="26003"/>
            </a:xfrm>
            <a:custGeom>
              <a:avLst/>
              <a:gdLst>
                <a:gd name="T0" fmla="*/ 535 w 1102"/>
                <a:gd name="T1" fmla="*/ 1 h 868"/>
                <a:gd name="T2" fmla="*/ 535 w 1102"/>
                <a:gd name="T3" fmla="*/ 868 h 868"/>
                <a:gd name="T4" fmla="*/ 535 w 1102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8" name="Google Shape;1670;p7">
              <a:extLst>
                <a:ext uri="{FF2B5EF4-FFF2-40B4-BE49-F238E27FC236}">
                  <a16:creationId xmlns:a16="http://schemas.microsoft.com/office/drawing/2014/main" xmlns="" id="{B6974B89-CC93-E415-CF9B-71C3FA9CB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130" y="4586569"/>
              <a:ext cx="34002" cy="26003"/>
            </a:xfrm>
            <a:custGeom>
              <a:avLst/>
              <a:gdLst>
                <a:gd name="T0" fmla="*/ 567 w 1135"/>
                <a:gd name="T1" fmla="*/ 1 h 868"/>
                <a:gd name="T2" fmla="*/ 567 w 1135"/>
                <a:gd name="T3" fmla="*/ 868 h 868"/>
                <a:gd name="T4" fmla="*/ 567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9" name="Google Shape;1671;p7">
              <a:extLst>
                <a:ext uri="{FF2B5EF4-FFF2-40B4-BE49-F238E27FC236}">
                  <a16:creationId xmlns:a16="http://schemas.microsoft.com/office/drawing/2014/main" xmlns="" id="{D976C6B9-F428-5C9A-16E5-8B8B5EC1A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7130" y="4621557"/>
              <a:ext cx="34002" cy="26003"/>
            </a:xfrm>
            <a:custGeom>
              <a:avLst/>
              <a:gdLst>
                <a:gd name="T0" fmla="*/ 567 w 1135"/>
                <a:gd name="T1" fmla="*/ 0 h 868"/>
                <a:gd name="T2" fmla="*/ 567 w 1135"/>
                <a:gd name="T3" fmla="*/ 867 h 868"/>
                <a:gd name="T4" fmla="*/ 567 w 1135"/>
                <a:gd name="T5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0" name="Google Shape;1672;p7">
              <a:extLst>
                <a:ext uri="{FF2B5EF4-FFF2-40B4-BE49-F238E27FC236}">
                  <a16:creationId xmlns:a16="http://schemas.microsoft.com/office/drawing/2014/main" xmlns="" id="{3EDBB8DE-9A7F-F800-66CB-F74321D73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719" y="5026225"/>
              <a:ext cx="34002" cy="26033"/>
            </a:xfrm>
            <a:custGeom>
              <a:avLst/>
              <a:gdLst>
                <a:gd name="T0" fmla="*/ 568 w 1135"/>
                <a:gd name="T1" fmla="*/ 1 h 869"/>
                <a:gd name="T2" fmla="*/ 568 w 1135"/>
                <a:gd name="T3" fmla="*/ 868 h 869"/>
                <a:gd name="T4" fmla="*/ 568 w 1135"/>
                <a:gd name="T5" fmla="*/ 1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1" name="Google Shape;1673;p7">
              <a:extLst>
                <a:ext uri="{FF2B5EF4-FFF2-40B4-BE49-F238E27FC236}">
                  <a16:creationId xmlns:a16="http://schemas.microsoft.com/office/drawing/2014/main" xmlns="" id="{9AB3612B-6473-4366-4307-17FDE82E4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7861" y="5183102"/>
              <a:ext cx="34032" cy="27022"/>
            </a:xfrm>
            <a:custGeom>
              <a:avLst/>
              <a:gdLst>
                <a:gd name="T0" fmla="*/ 568 w 1136"/>
                <a:gd name="T1" fmla="*/ 1 h 902"/>
                <a:gd name="T2" fmla="*/ 568 w 1136"/>
                <a:gd name="T3" fmla="*/ 902 h 902"/>
                <a:gd name="T4" fmla="*/ 568 w 1136"/>
                <a:gd name="T5" fmla="*/ 1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2" name="Google Shape;1674;p7">
              <a:extLst>
                <a:ext uri="{FF2B5EF4-FFF2-40B4-BE49-F238E27FC236}">
                  <a16:creationId xmlns:a16="http://schemas.microsoft.com/office/drawing/2014/main" xmlns="" id="{5C02E43C-7DDB-7300-61E3-6786119E6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2953" y="4876358"/>
              <a:ext cx="34032" cy="26003"/>
            </a:xfrm>
            <a:custGeom>
              <a:avLst/>
              <a:gdLst>
                <a:gd name="T0" fmla="*/ 568 w 1136"/>
                <a:gd name="T1" fmla="*/ 0 h 868"/>
                <a:gd name="T2" fmla="*/ 568 w 1136"/>
                <a:gd name="T3" fmla="*/ 868 h 868"/>
                <a:gd name="T4" fmla="*/ 568 w 1136"/>
                <a:gd name="T5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3" name="Google Shape;1675;p7">
              <a:extLst>
                <a:ext uri="{FF2B5EF4-FFF2-40B4-BE49-F238E27FC236}">
                  <a16:creationId xmlns:a16="http://schemas.microsoft.com/office/drawing/2014/main" xmlns="" id="{41D4178C-60D7-9423-3D12-FAE31B76F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762" y="4851375"/>
              <a:ext cx="34002" cy="26992"/>
            </a:xfrm>
            <a:custGeom>
              <a:avLst/>
              <a:gdLst>
                <a:gd name="T0" fmla="*/ 568 w 1135"/>
                <a:gd name="T1" fmla="*/ 0 h 901"/>
                <a:gd name="T2" fmla="*/ 568 w 1135"/>
                <a:gd name="T3" fmla="*/ 901 h 901"/>
                <a:gd name="T4" fmla="*/ 568 w 1135"/>
                <a:gd name="T5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600" name="Google Shape;1676;p7">
            <a:extLst>
              <a:ext uri="{FF2B5EF4-FFF2-40B4-BE49-F238E27FC236}">
                <a16:creationId xmlns:a16="http://schemas.microsoft.com/office/drawing/2014/main" xmlns="" id="{07C6F78A-06FE-EBB3-DB98-C967435A37E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203200" y="6180138"/>
            <a:ext cx="873125" cy="522287"/>
            <a:chOff x="8502760" y="3542528"/>
            <a:chExt cx="711519" cy="319269"/>
          </a:xfrm>
        </p:grpSpPr>
        <p:sp>
          <p:nvSpPr>
            <p:cNvPr id="1601" name="Google Shape;1677;p7">
              <a:extLst>
                <a:ext uri="{FF2B5EF4-FFF2-40B4-BE49-F238E27FC236}">
                  <a16:creationId xmlns:a16="http://schemas.microsoft.com/office/drawing/2014/main" xmlns="" id="{66EF84C4-4122-3FF1-6769-37E0C9211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724" y="3663878"/>
              <a:ext cx="687555" cy="166504"/>
            </a:xfrm>
            <a:custGeom>
              <a:avLst/>
              <a:gdLst>
                <a:gd name="T0" fmla="*/ 371 w 22951"/>
                <a:gd name="T1" fmla="*/ 1 h 5558"/>
                <a:gd name="T2" fmla="*/ 401 w 22951"/>
                <a:gd name="T3" fmla="*/ 636 h 5558"/>
                <a:gd name="T4" fmla="*/ 5972 w 22951"/>
                <a:gd name="T5" fmla="*/ 2070 h 5558"/>
                <a:gd name="T6" fmla="*/ 11275 w 22951"/>
                <a:gd name="T7" fmla="*/ 3972 h 5558"/>
                <a:gd name="T8" fmla="*/ 16679 w 22951"/>
                <a:gd name="T9" fmla="*/ 5439 h 5558"/>
                <a:gd name="T10" fmla="*/ 19274 w 22951"/>
                <a:gd name="T11" fmla="*/ 5557 h 5558"/>
                <a:gd name="T12" fmla="*/ 22550 w 22951"/>
                <a:gd name="T13" fmla="*/ 5473 h 5558"/>
                <a:gd name="T14" fmla="*/ 22550 w 22951"/>
                <a:gd name="T15" fmla="*/ 4839 h 5558"/>
                <a:gd name="T16" fmla="*/ 19275 w 22951"/>
                <a:gd name="T17" fmla="*/ 4940 h 5558"/>
                <a:gd name="T18" fmla="*/ 16679 w 22951"/>
                <a:gd name="T19" fmla="*/ 4839 h 5558"/>
                <a:gd name="T20" fmla="*/ 11075 w 22951"/>
                <a:gd name="T21" fmla="*/ 3238 h 5558"/>
                <a:gd name="T22" fmla="*/ 5805 w 22951"/>
                <a:gd name="T23" fmla="*/ 1336 h 5558"/>
                <a:gd name="T24" fmla="*/ 401 w 22951"/>
                <a:gd name="T25" fmla="*/ 2 h 5558"/>
                <a:gd name="T26" fmla="*/ 371 w 22951"/>
                <a:gd name="T27" fmla="*/ 1 h 5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2" name="Google Shape;1678;p7">
              <a:extLst>
                <a:ext uri="{FF2B5EF4-FFF2-40B4-BE49-F238E27FC236}">
                  <a16:creationId xmlns:a16="http://schemas.microsoft.com/office/drawing/2014/main" xmlns="" id="{C0A23E8C-4CE4-6E6E-664C-297D41DF3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6460" y="3580482"/>
              <a:ext cx="187055" cy="259702"/>
            </a:xfrm>
            <a:custGeom>
              <a:avLst/>
              <a:gdLst>
                <a:gd name="T0" fmla="*/ 1198 w 6244"/>
                <a:gd name="T1" fmla="*/ 0 h 8669"/>
                <a:gd name="T2" fmla="*/ 973 w 6244"/>
                <a:gd name="T3" fmla="*/ 518 h 8669"/>
                <a:gd name="T4" fmla="*/ 5498 w 6244"/>
                <a:gd name="T5" fmla="*/ 5825 h 8669"/>
                <a:gd name="T6" fmla="*/ 5498 w 6244"/>
                <a:gd name="T7" fmla="*/ 5825 h 8669"/>
                <a:gd name="T8" fmla="*/ 340 w 6244"/>
                <a:gd name="T9" fmla="*/ 8056 h 8669"/>
                <a:gd name="T10" fmla="*/ 426 w 6244"/>
                <a:gd name="T11" fmla="*/ 8668 h 8669"/>
                <a:gd name="T12" fmla="*/ 506 w 6244"/>
                <a:gd name="T13" fmla="*/ 8657 h 8669"/>
                <a:gd name="T14" fmla="*/ 6144 w 6244"/>
                <a:gd name="T15" fmla="*/ 6055 h 8669"/>
                <a:gd name="T16" fmla="*/ 6144 w 6244"/>
                <a:gd name="T17" fmla="*/ 5621 h 8669"/>
                <a:gd name="T18" fmla="*/ 1407 w 6244"/>
                <a:gd name="T19" fmla="*/ 84 h 8669"/>
                <a:gd name="T20" fmla="*/ 1198 w 6244"/>
                <a:gd name="T21" fmla="*/ 0 h 8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3" name="Google Shape;1679;p7">
              <a:extLst>
                <a:ext uri="{FF2B5EF4-FFF2-40B4-BE49-F238E27FC236}">
                  <a16:creationId xmlns:a16="http://schemas.microsoft.com/office/drawing/2014/main" xmlns="" id="{2630645A-56D7-A8B1-BAA0-6E124D64D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6689" y="3749640"/>
              <a:ext cx="258833" cy="29239"/>
            </a:xfrm>
            <a:custGeom>
              <a:avLst/>
              <a:gdLst>
                <a:gd name="T0" fmla="*/ 7633 w 8640"/>
                <a:gd name="T1" fmla="*/ 0 h 976"/>
                <a:gd name="T2" fmla="*/ 434 w 8640"/>
                <a:gd name="T3" fmla="*/ 341 h 976"/>
                <a:gd name="T4" fmla="*/ 434 w 8640"/>
                <a:gd name="T5" fmla="*/ 975 h 976"/>
                <a:gd name="T6" fmla="*/ 7633 w 8640"/>
                <a:gd name="T7" fmla="*/ 634 h 976"/>
                <a:gd name="T8" fmla="*/ 8240 w 8640"/>
                <a:gd name="T9" fmla="*/ 642 h 976"/>
                <a:gd name="T10" fmla="*/ 8240 w 8640"/>
                <a:gd name="T11" fmla="*/ 8 h 976"/>
                <a:gd name="T12" fmla="*/ 7633 w 8640"/>
                <a:gd name="T13" fmla="*/ 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4" name="Google Shape;1680;p7">
              <a:extLst>
                <a:ext uri="{FF2B5EF4-FFF2-40B4-BE49-F238E27FC236}">
                  <a16:creationId xmlns:a16="http://schemas.microsoft.com/office/drawing/2014/main" xmlns="" id="{3BE9546B-C190-4904-993D-D867EF28F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9286" y="3621790"/>
              <a:ext cx="206347" cy="133131"/>
            </a:xfrm>
            <a:custGeom>
              <a:avLst/>
              <a:gdLst>
                <a:gd name="T0" fmla="*/ 486 w 6888"/>
                <a:gd name="T1" fmla="*/ 1 h 4444"/>
                <a:gd name="T2" fmla="*/ 380 w 6888"/>
                <a:gd name="T3" fmla="*/ 640 h 4444"/>
                <a:gd name="T4" fmla="*/ 2014 w 6888"/>
                <a:gd name="T5" fmla="*/ 1474 h 4444"/>
                <a:gd name="T6" fmla="*/ 3449 w 6888"/>
                <a:gd name="T7" fmla="*/ 2408 h 4444"/>
                <a:gd name="T8" fmla="*/ 6251 w 6888"/>
                <a:gd name="T9" fmla="*/ 4342 h 4444"/>
                <a:gd name="T10" fmla="*/ 6444 w 6888"/>
                <a:gd name="T11" fmla="*/ 4444 h 4444"/>
                <a:gd name="T12" fmla="*/ 6684 w 6888"/>
                <a:gd name="T13" fmla="*/ 3909 h 4444"/>
                <a:gd name="T14" fmla="*/ 3749 w 6888"/>
                <a:gd name="T15" fmla="*/ 1874 h 4444"/>
                <a:gd name="T16" fmla="*/ 2281 w 6888"/>
                <a:gd name="T17" fmla="*/ 907 h 4444"/>
                <a:gd name="T18" fmla="*/ 547 w 6888"/>
                <a:gd name="T19" fmla="*/ 6 h 4444"/>
                <a:gd name="T20" fmla="*/ 486 w 6888"/>
                <a:gd name="T21" fmla="*/ 1 h 4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5" name="Google Shape;1681;p7">
              <a:extLst>
                <a:ext uri="{FF2B5EF4-FFF2-40B4-BE49-F238E27FC236}">
                  <a16:creationId xmlns:a16="http://schemas.microsoft.com/office/drawing/2014/main" xmlns="" id="{2D986C94-4818-CD20-406E-036462281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3620" y="3542528"/>
              <a:ext cx="60993" cy="55991"/>
            </a:xfrm>
            <a:custGeom>
              <a:avLst/>
              <a:gdLst>
                <a:gd name="T0" fmla="*/ 951 w 2036"/>
                <a:gd name="T1" fmla="*/ 0 h 1869"/>
                <a:gd name="T2" fmla="*/ 334 w 2036"/>
                <a:gd name="T3" fmla="*/ 250 h 1869"/>
                <a:gd name="T4" fmla="*/ 334 w 2036"/>
                <a:gd name="T5" fmla="*/ 1484 h 1869"/>
                <a:gd name="T6" fmla="*/ 468 w 2036"/>
                <a:gd name="T7" fmla="*/ 1618 h 1869"/>
                <a:gd name="T8" fmla="*/ 1085 w 2036"/>
                <a:gd name="T9" fmla="*/ 1868 h 1869"/>
                <a:gd name="T10" fmla="*/ 1702 w 2036"/>
                <a:gd name="T11" fmla="*/ 1618 h 1869"/>
                <a:gd name="T12" fmla="*/ 1702 w 2036"/>
                <a:gd name="T13" fmla="*/ 350 h 1869"/>
                <a:gd name="T14" fmla="*/ 1568 w 2036"/>
                <a:gd name="T15" fmla="*/ 250 h 1869"/>
                <a:gd name="T16" fmla="*/ 951 w 2036"/>
                <a:gd name="T17" fmla="*/ 0 h 1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6" name="Google Shape;1682;p7">
              <a:extLst>
                <a:ext uri="{FF2B5EF4-FFF2-40B4-BE49-F238E27FC236}">
                  <a16:creationId xmlns:a16="http://schemas.microsoft.com/office/drawing/2014/main" xmlns="" id="{0D2776AC-F547-4DDB-98CD-0EDD97ABD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5681" y="3598335"/>
              <a:ext cx="60993" cy="54253"/>
            </a:xfrm>
            <a:custGeom>
              <a:avLst/>
              <a:gdLst>
                <a:gd name="T0" fmla="*/ 1031 w 2036"/>
                <a:gd name="T1" fmla="*/ 1 h 1811"/>
                <a:gd name="T2" fmla="*/ 834 w 2036"/>
                <a:gd name="T3" fmla="*/ 22 h 1811"/>
                <a:gd name="T4" fmla="*/ 601 w 2036"/>
                <a:gd name="T5" fmla="*/ 155 h 1811"/>
                <a:gd name="T6" fmla="*/ 100 w 2036"/>
                <a:gd name="T7" fmla="*/ 1156 h 1811"/>
                <a:gd name="T8" fmla="*/ 1003 w 2036"/>
                <a:gd name="T9" fmla="*/ 1811 h 1811"/>
                <a:gd name="T10" fmla="*/ 1201 w 2036"/>
                <a:gd name="T11" fmla="*/ 1790 h 1811"/>
                <a:gd name="T12" fmla="*/ 1435 w 2036"/>
                <a:gd name="T13" fmla="*/ 1656 h 1811"/>
                <a:gd name="T14" fmla="*/ 1902 w 2036"/>
                <a:gd name="T15" fmla="*/ 656 h 1811"/>
                <a:gd name="T16" fmla="*/ 1031 w 2036"/>
                <a:gd name="T17" fmla="*/ 1 h 1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7" name="Google Shape;1683;p7">
              <a:extLst>
                <a:ext uri="{FF2B5EF4-FFF2-40B4-BE49-F238E27FC236}">
                  <a16:creationId xmlns:a16="http://schemas.microsoft.com/office/drawing/2014/main" xmlns="" id="{A4DB03A4-BBB4-F9EF-8C0C-D71FC8C33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2760" y="3644946"/>
              <a:ext cx="67974" cy="52995"/>
            </a:xfrm>
            <a:custGeom>
              <a:avLst/>
              <a:gdLst>
                <a:gd name="T0" fmla="*/ 1134 w 2269"/>
                <a:gd name="T1" fmla="*/ 0 h 1769"/>
                <a:gd name="T2" fmla="*/ 1134 w 2269"/>
                <a:gd name="T3" fmla="*/ 1768 h 1769"/>
                <a:gd name="T4" fmla="*/ 1134 w 2269"/>
                <a:gd name="T5" fmla="*/ 0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8" name="Google Shape;1684;p7">
              <a:extLst>
                <a:ext uri="{FF2B5EF4-FFF2-40B4-BE49-F238E27FC236}">
                  <a16:creationId xmlns:a16="http://schemas.microsoft.com/office/drawing/2014/main" xmlns="" id="{106E117A-EBCF-37F3-4617-88F1874D9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8711" y="3744847"/>
              <a:ext cx="66985" cy="52995"/>
            </a:xfrm>
            <a:custGeom>
              <a:avLst/>
              <a:gdLst>
                <a:gd name="T0" fmla="*/ 1135 w 2236"/>
                <a:gd name="T1" fmla="*/ 1 h 1769"/>
                <a:gd name="T2" fmla="*/ 1135 w 2236"/>
                <a:gd name="T3" fmla="*/ 1769 h 1769"/>
                <a:gd name="T4" fmla="*/ 1135 w 2236"/>
                <a:gd name="T5" fmla="*/ 1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9" name="Google Shape;1685;p7">
              <a:extLst>
                <a:ext uri="{FF2B5EF4-FFF2-40B4-BE49-F238E27FC236}">
                  <a16:creationId xmlns:a16="http://schemas.microsoft.com/office/drawing/2014/main" xmlns="" id="{720E928C-FF96-A31E-01B4-E19C27884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0639" y="3809820"/>
              <a:ext cx="66985" cy="51976"/>
            </a:xfrm>
            <a:custGeom>
              <a:avLst/>
              <a:gdLst>
                <a:gd name="T0" fmla="*/ 1135 w 2236"/>
                <a:gd name="T1" fmla="*/ 0 h 1735"/>
                <a:gd name="T2" fmla="*/ 1135 w 2236"/>
                <a:gd name="T3" fmla="*/ 1735 h 1735"/>
                <a:gd name="T4" fmla="*/ 1135 w 2236"/>
                <a:gd name="T5" fmla="*/ 0 h 1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610" name="Google Shape;1686;p7">
            <a:extLst>
              <a:ext uri="{FF2B5EF4-FFF2-40B4-BE49-F238E27FC236}">
                <a16:creationId xmlns:a16="http://schemas.microsoft.com/office/drawing/2014/main" xmlns="" id="{CBB32471-C2BF-F2C4-65D8-6C2B760D092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9700" y="-101600"/>
            <a:ext cx="809625" cy="1108075"/>
            <a:chOff x="7973149" y="-201092"/>
            <a:chExt cx="1116750" cy="1145263"/>
          </a:xfrm>
        </p:grpSpPr>
        <p:sp>
          <p:nvSpPr>
            <p:cNvPr id="1611" name="Google Shape;1687;p7">
              <a:extLst>
                <a:ext uri="{FF2B5EF4-FFF2-40B4-BE49-F238E27FC236}">
                  <a16:creationId xmlns:a16="http://schemas.microsoft.com/office/drawing/2014/main" xmlns="" id="{5102DD59-FC26-DE1A-224F-31DF1FCEC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9086" y="-201092"/>
              <a:ext cx="1040813" cy="992342"/>
            </a:xfrm>
            <a:custGeom>
              <a:avLst/>
              <a:gdLst>
                <a:gd name="T0" fmla="*/ 34434 w 34743"/>
                <a:gd name="T1" fmla="*/ 0 h 33125"/>
                <a:gd name="T2" fmla="*/ 34092 w 34743"/>
                <a:gd name="T3" fmla="*/ 301 h 33125"/>
                <a:gd name="T4" fmla="*/ 29555 w 34743"/>
                <a:gd name="T5" fmla="*/ 8740 h 33125"/>
                <a:gd name="T6" fmla="*/ 20415 w 34743"/>
                <a:gd name="T7" fmla="*/ 12743 h 33125"/>
                <a:gd name="T8" fmla="*/ 10642 w 34743"/>
                <a:gd name="T9" fmla="*/ 15611 h 33125"/>
                <a:gd name="T10" fmla="*/ 3203 w 34743"/>
                <a:gd name="T11" fmla="*/ 21049 h 33125"/>
                <a:gd name="T12" fmla="*/ 1 w 34743"/>
                <a:gd name="T13" fmla="*/ 32824 h 33125"/>
                <a:gd name="T14" fmla="*/ 318 w 34743"/>
                <a:gd name="T15" fmla="*/ 33124 h 33125"/>
                <a:gd name="T16" fmla="*/ 635 w 34743"/>
                <a:gd name="T17" fmla="*/ 32824 h 33125"/>
                <a:gd name="T18" fmla="*/ 3370 w 34743"/>
                <a:gd name="T19" fmla="*/ 21916 h 33125"/>
                <a:gd name="T20" fmla="*/ 10842 w 34743"/>
                <a:gd name="T21" fmla="*/ 16212 h 33125"/>
                <a:gd name="T22" fmla="*/ 29722 w 34743"/>
                <a:gd name="T23" fmla="*/ 9407 h 33125"/>
                <a:gd name="T24" fmla="*/ 33258 w 34743"/>
                <a:gd name="T25" fmla="*/ 5671 h 33125"/>
                <a:gd name="T26" fmla="*/ 34726 w 34743"/>
                <a:gd name="T27" fmla="*/ 301 h 33125"/>
                <a:gd name="T28" fmla="*/ 34434 w 34743"/>
                <a:gd name="T29" fmla="*/ 0 h 33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2" name="Google Shape;1688;p7">
              <a:extLst>
                <a:ext uri="{FF2B5EF4-FFF2-40B4-BE49-F238E27FC236}">
                  <a16:creationId xmlns:a16="http://schemas.microsoft.com/office/drawing/2014/main" xmlns="" id="{7581448F-B93F-4BEC-C9A0-A52E34403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4539" y="130006"/>
              <a:ext cx="67974" cy="130585"/>
            </a:xfrm>
            <a:custGeom>
              <a:avLst/>
              <a:gdLst>
                <a:gd name="T0" fmla="*/ 1879 w 2269"/>
                <a:gd name="T1" fmla="*/ 1 h 4359"/>
                <a:gd name="T2" fmla="*/ 1635 w 2269"/>
                <a:gd name="T3" fmla="*/ 222 h 4359"/>
                <a:gd name="T4" fmla="*/ 1502 w 2269"/>
                <a:gd name="T5" fmla="*/ 355 h 4359"/>
                <a:gd name="T6" fmla="*/ 201 w 2269"/>
                <a:gd name="T7" fmla="*/ 2791 h 4359"/>
                <a:gd name="T8" fmla="*/ 901 w 2269"/>
                <a:gd name="T9" fmla="*/ 4358 h 4359"/>
                <a:gd name="T10" fmla="*/ 1935 w 2269"/>
                <a:gd name="T11" fmla="*/ 2824 h 4359"/>
                <a:gd name="T12" fmla="*/ 2169 w 2269"/>
                <a:gd name="T13" fmla="*/ 255 h 4359"/>
                <a:gd name="T14" fmla="*/ 1879 w 2269"/>
                <a:gd name="T15" fmla="*/ 1 h 4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5" name="Google Shape;1689;p7">
              <a:extLst>
                <a:ext uri="{FF2B5EF4-FFF2-40B4-BE49-F238E27FC236}">
                  <a16:creationId xmlns:a16="http://schemas.microsoft.com/office/drawing/2014/main" xmlns="" id="{7B8F8128-3DD3-FFE2-1474-3E2639B8F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7648" y="67938"/>
              <a:ext cx="105151" cy="98500"/>
            </a:xfrm>
            <a:custGeom>
              <a:avLst/>
              <a:gdLst>
                <a:gd name="T0" fmla="*/ 1215 w 3510"/>
                <a:gd name="T1" fmla="*/ 0 h 3288"/>
                <a:gd name="T2" fmla="*/ 701 w 3510"/>
                <a:gd name="T3" fmla="*/ 159 h 3288"/>
                <a:gd name="T4" fmla="*/ 634 w 3510"/>
                <a:gd name="T5" fmla="*/ 2027 h 3288"/>
                <a:gd name="T6" fmla="*/ 2802 w 3510"/>
                <a:gd name="T7" fmla="*/ 3095 h 3288"/>
                <a:gd name="T8" fmla="*/ 2898 w 3510"/>
                <a:gd name="T9" fmla="*/ 3120 h 3288"/>
                <a:gd name="T10" fmla="*/ 2969 w 3510"/>
                <a:gd name="T11" fmla="*/ 3095 h 3288"/>
                <a:gd name="T12" fmla="*/ 3196 w 3510"/>
                <a:gd name="T13" fmla="*/ 3288 h 3288"/>
                <a:gd name="T14" fmla="*/ 3469 w 3510"/>
                <a:gd name="T15" fmla="*/ 2961 h 3288"/>
                <a:gd name="T16" fmla="*/ 1215 w 3510"/>
                <a:gd name="T17" fmla="*/ 0 h 3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6" name="Google Shape;1690;p7">
              <a:extLst>
                <a:ext uri="{FF2B5EF4-FFF2-40B4-BE49-F238E27FC236}">
                  <a16:creationId xmlns:a16="http://schemas.microsoft.com/office/drawing/2014/main" xmlns="" id="{07E02B21-3660-2F8B-6076-3908155E3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5701" y="196387"/>
              <a:ext cx="70969" cy="100657"/>
            </a:xfrm>
            <a:custGeom>
              <a:avLst/>
              <a:gdLst>
                <a:gd name="T0" fmla="*/ 2030 w 2369"/>
                <a:gd name="T1" fmla="*/ 1 h 3360"/>
                <a:gd name="T2" fmla="*/ 1868 w 2369"/>
                <a:gd name="T3" fmla="*/ 41 h 3360"/>
                <a:gd name="T4" fmla="*/ 1770 w 2369"/>
                <a:gd name="T5" fmla="*/ 19 h 3360"/>
                <a:gd name="T6" fmla="*/ 1601 w 2369"/>
                <a:gd name="T7" fmla="*/ 74 h 3360"/>
                <a:gd name="T8" fmla="*/ 567 w 2369"/>
                <a:gd name="T9" fmla="*/ 1675 h 3360"/>
                <a:gd name="T10" fmla="*/ 534 w 2369"/>
                <a:gd name="T11" fmla="*/ 3243 h 3360"/>
                <a:gd name="T12" fmla="*/ 973 w 2369"/>
                <a:gd name="T13" fmla="*/ 3359 h 3360"/>
                <a:gd name="T14" fmla="*/ 2035 w 2369"/>
                <a:gd name="T15" fmla="*/ 2576 h 3360"/>
                <a:gd name="T16" fmla="*/ 2235 w 2369"/>
                <a:gd name="T17" fmla="*/ 174 h 3360"/>
                <a:gd name="T18" fmla="*/ 2030 w 2369"/>
                <a:gd name="T19" fmla="*/ 1 h 3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7" name="Google Shape;1691;p7">
              <a:extLst>
                <a:ext uri="{FF2B5EF4-FFF2-40B4-BE49-F238E27FC236}">
                  <a16:creationId xmlns:a16="http://schemas.microsoft.com/office/drawing/2014/main" xmlns="" id="{56D23A7D-DF63-4154-710E-00B8CB627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7831" y="135937"/>
              <a:ext cx="107937" cy="91221"/>
            </a:xfrm>
            <a:custGeom>
              <a:avLst/>
              <a:gdLst>
                <a:gd name="T0" fmla="*/ 1062 w 3603"/>
                <a:gd name="T1" fmla="*/ 0 h 3045"/>
                <a:gd name="T2" fmla="*/ 701 w 3603"/>
                <a:gd name="T3" fmla="*/ 91 h 3045"/>
                <a:gd name="T4" fmla="*/ 701 w 3603"/>
                <a:gd name="T5" fmla="*/ 1992 h 3045"/>
                <a:gd name="T6" fmla="*/ 2935 w 3603"/>
                <a:gd name="T7" fmla="*/ 3006 h 3045"/>
                <a:gd name="T8" fmla="*/ 3169 w 3603"/>
                <a:gd name="T9" fmla="*/ 2993 h 3045"/>
                <a:gd name="T10" fmla="*/ 3341 w 3603"/>
                <a:gd name="T11" fmla="*/ 3045 h 3045"/>
                <a:gd name="T12" fmla="*/ 3603 w 3603"/>
                <a:gd name="T13" fmla="*/ 2793 h 3045"/>
                <a:gd name="T14" fmla="*/ 2535 w 3603"/>
                <a:gd name="T15" fmla="*/ 825 h 3045"/>
                <a:gd name="T16" fmla="*/ 1062 w 3603"/>
                <a:gd name="T17" fmla="*/ 0 h 3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8" name="Google Shape;1692;p7">
              <a:extLst>
                <a:ext uri="{FF2B5EF4-FFF2-40B4-BE49-F238E27FC236}">
                  <a16:creationId xmlns:a16="http://schemas.microsoft.com/office/drawing/2014/main" xmlns="" id="{2ACCEC23-D131-66C2-2776-6E8CAC57F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3842" y="257556"/>
              <a:ext cx="62042" cy="109285"/>
            </a:xfrm>
            <a:custGeom>
              <a:avLst/>
              <a:gdLst>
                <a:gd name="T0" fmla="*/ 934 w 2071"/>
                <a:gd name="T1" fmla="*/ 0 h 3648"/>
                <a:gd name="T2" fmla="*/ 167 w 2071"/>
                <a:gd name="T3" fmla="*/ 1635 h 3648"/>
                <a:gd name="T4" fmla="*/ 767 w 2071"/>
                <a:gd name="T5" fmla="*/ 3603 h 3648"/>
                <a:gd name="T6" fmla="*/ 1011 w 2071"/>
                <a:gd name="T7" fmla="*/ 3648 h 3648"/>
                <a:gd name="T8" fmla="*/ 1334 w 2071"/>
                <a:gd name="T9" fmla="*/ 167 h 3648"/>
                <a:gd name="T10" fmla="*/ 1189 w 2071"/>
                <a:gd name="T11" fmla="*/ 54 h 3648"/>
                <a:gd name="T12" fmla="*/ 1134 w 2071"/>
                <a:gd name="T13" fmla="*/ 67 h 3648"/>
                <a:gd name="T14" fmla="*/ 934 w 2071"/>
                <a:gd name="T15" fmla="*/ 0 h 3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9" name="Google Shape;1693;p7">
              <a:extLst>
                <a:ext uri="{FF2B5EF4-FFF2-40B4-BE49-F238E27FC236}">
                  <a16:creationId xmlns:a16="http://schemas.microsoft.com/office/drawing/2014/main" xmlns="" id="{6004D482-3092-F4F3-E62A-54765E602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7930" y="217326"/>
              <a:ext cx="101316" cy="74115"/>
            </a:xfrm>
            <a:custGeom>
              <a:avLst/>
              <a:gdLst>
                <a:gd name="T0" fmla="*/ 1013 w 3382"/>
                <a:gd name="T1" fmla="*/ 0 h 2474"/>
                <a:gd name="T2" fmla="*/ 501 w 3382"/>
                <a:gd name="T3" fmla="*/ 209 h 2474"/>
                <a:gd name="T4" fmla="*/ 668 w 3382"/>
                <a:gd name="T5" fmla="*/ 1844 h 2474"/>
                <a:gd name="T6" fmla="*/ 2703 w 3382"/>
                <a:gd name="T7" fmla="*/ 2444 h 2474"/>
                <a:gd name="T8" fmla="*/ 2870 w 3382"/>
                <a:gd name="T9" fmla="*/ 2377 h 2474"/>
                <a:gd name="T10" fmla="*/ 3065 w 3382"/>
                <a:gd name="T11" fmla="*/ 2474 h 2474"/>
                <a:gd name="T12" fmla="*/ 3337 w 3382"/>
                <a:gd name="T13" fmla="*/ 2177 h 2474"/>
                <a:gd name="T14" fmla="*/ 1013 w 3382"/>
                <a:gd name="T15" fmla="*/ 0 h 2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0" name="Google Shape;1694;p7">
              <a:extLst>
                <a:ext uri="{FF2B5EF4-FFF2-40B4-BE49-F238E27FC236}">
                  <a16:creationId xmlns:a16="http://schemas.microsoft.com/office/drawing/2014/main" xmlns="" id="{116C32F1-C810-2210-D91E-D6A040C46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952" y="330437"/>
              <a:ext cx="58986" cy="116984"/>
            </a:xfrm>
            <a:custGeom>
              <a:avLst/>
              <a:gdLst>
                <a:gd name="T0" fmla="*/ 1087 w 1969"/>
                <a:gd name="T1" fmla="*/ 1 h 3905"/>
                <a:gd name="T2" fmla="*/ 901 w 1969"/>
                <a:gd name="T3" fmla="*/ 69 h 3905"/>
                <a:gd name="T4" fmla="*/ 668 w 1969"/>
                <a:gd name="T5" fmla="*/ 202 h 3905"/>
                <a:gd name="T6" fmla="*/ 134 w 1969"/>
                <a:gd name="T7" fmla="*/ 2070 h 3905"/>
                <a:gd name="T8" fmla="*/ 534 w 1969"/>
                <a:gd name="T9" fmla="*/ 3805 h 3905"/>
                <a:gd name="T10" fmla="*/ 870 w 1969"/>
                <a:gd name="T11" fmla="*/ 3905 h 3905"/>
                <a:gd name="T12" fmla="*/ 1835 w 1969"/>
                <a:gd name="T13" fmla="*/ 2771 h 3905"/>
                <a:gd name="T14" fmla="*/ 1302 w 1969"/>
                <a:gd name="T15" fmla="*/ 136 h 3905"/>
                <a:gd name="T16" fmla="*/ 1087 w 1969"/>
                <a:gd name="T17" fmla="*/ 1 h 3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1" name="Google Shape;1695;p7">
              <a:extLst>
                <a:ext uri="{FF2B5EF4-FFF2-40B4-BE49-F238E27FC236}">
                  <a16:creationId xmlns:a16="http://schemas.microsoft.com/office/drawing/2014/main" xmlns="" id="{3670D374-C734-BD25-3B9D-A4DF921A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179" y="341311"/>
              <a:ext cx="129836" cy="73815"/>
            </a:xfrm>
            <a:custGeom>
              <a:avLst/>
              <a:gdLst>
                <a:gd name="T0" fmla="*/ 1418 w 4334"/>
                <a:gd name="T1" fmla="*/ 1 h 2464"/>
                <a:gd name="T2" fmla="*/ 431 w 4334"/>
                <a:gd name="T3" fmla="*/ 673 h 2464"/>
                <a:gd name="T4" fmla="*/ 2811 w 4334"/>
                <a:gd name="T5" fmla="*/ 2463 h 2464"/>
                <a:gd name="T6" fmla="*/ 4234 w 4334"/>
                <a:gd name="T7" fmla="*/ 2008 h 2464"/>
                <a:gd name="T8" fmla="*/ 4134 w 4334"/>
                <a:gd name="T9" fmla="*/ 1574 h 2464"/>
                <a:gd name="T10" fmla="*/ 1418 w 4334"/>
                <a:gd name="T11" fmla="*/ 1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2" name="Google Shape;1696;p7">
              <a:extLst>
                <a:ext uri="{FF2B5EF4-FFF2-40B4-BE49-F238E27FC236}">
                  <a16:creationId xmlns:a16="http://schemas.microsoft.com/office/drawing/2014/main" xmlns="" id="{9E1B606E-B27B-A541-A915-CA6124D8A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052" y="482671"/>
              <a:ext cx="76961" cy="108776"/>
            </a:xfrm>
            <a:custGeom>
              <a:avLst/>
              <a:gdLst>
                <a:gd name="T0" fmla="*/ 389 w 2569"/>
                <a:gd name="T1" fmla="*/ 0 h 3631"/>
                <a:gd name="T2" fmla="*/ 100 w 2569"/>
                <a:gd name="T3" fmla="*/ 358 h 3631"/>
                <a:gd name="T4" fmla="*/ 34 w 2569"/>
                <a:gd name="T5" fmla="*/ 491 h 3631"/>
                <a:gd name="T6" fmla="*/ 501 w 2569"/>
                <a:gd name="T7" fmla="*/ 2359 h 3631"/>
                <a:gd name="T8" fmla="*/ 1627 w 2569"/>
                <a:gd name="T9" fmla="*/ 3630 h 3631"/>
                <a:gd name="T10" fmla="*/ 1702 w 2569"/>
                <a:gd name="T11" fmla="*/ 3627 h 3631"/>
                <a:gd name="T12" fmla="*/ 2335 w 2569"/>
                <a:gd name="T13" fmla="*/ 2059 h 3631"/>
                <a:gd name="T14" fmla="*/ 501 w 2569"/>
                <a:gd name="T15" fmla="*/ 24 h 3631"/>
                <a:gd name="T16" fmla="*/ 389 w 2569"/>
                <a:gd name="T17" fmla="*/ 0 h 3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3" name="Google Shape;1697;p7">
              <a:extLst>
                <a:ext uri="{FF2B5EF4-FFF2-40B4-BE49-F238E27FC236}">
                  <a16:creationId xmlns:a16="http://schemas.microsoft.com/office/drawing/2014/main" xmlns="" id="{D2F5B4E5-9B92-84F6-63A2-991897F6E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4148" y="541833"/>
              <a:ext cx="103593" cy="72228"/>
            </a:xfrm>
            <a:custGeom>
              <a:avLst/>
              <a:gdLst>
                <a:gd name="T0" fmla="*/ 2635 w 3458"/>
                <a:gd name="T1" fmla="*/ 0 h 2411"/>
                <a:gd name="T2" fmla="*/ 1868 w 3458"/>
                <a:gd name="T3" fmla="*/ 84 h 2411"/>
                <a:gd name="T4" fmla="*/ 34 w 3458"/>
                <a:gd name="T5" fmla="*/ 1585 h 2411"/>
                <a:gd name="T6" fmla="*/ 767 w 3458"/>
                <a:gd name="T7" fmla="*/ 2410 h 2411"/>
                <a:gd name="T8" fmla="*/ 3203 w 3458"/>
                <a:gd name="T9" fmla="*/ 1051 h 2411"/>
                <a:gd name="T10" fmla="*/ 3069 w 3458"/>
                <a:gd name="T11" fmla="*/ 684 h 2411"/>
                <a:gd name="T12" fmla="*/ 3203 w 3458"/>
                <a:gd name="T13" fmla="*/ 584 h 2411"/>
                <a:gd name="T14" fmla="*/ 2635 w 3458"/>
                <a:gd name="T15" fmla="*/ 0 h 2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4" name="Google Shape;1698;p7">
              <a:extLst>
                <a:ext uri="{FF2B5EF4-FFF2-40B4-BE49-F238E27FC236}">
                  <a16:creationId xmlns:a16="http://schemas.microsoft.com/office/drawing/2014/main" xmlns="" id="{5B448C4C-B773-3A22-5A8A-949114B30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080" y="655214"/>
              <a:ext cx="124533" cy="86367"/>
            </a:xfrm>
            <a:custGeom>
              <a:avLst/>
              <a:gdLst>
                <a:gd name="T0" fmla="*/ 466 w 4157"/>
                <a:gd name="T1" fmla="*/ 1 h 2883"/>
                <a:gd name="T2" fmla="*/ 434 w 4157"/>
                <a:gd name="T3" fmla="*/ 1 h 2883"/>
                <a:gd name="T4" fmla="*/ 168 w 4157"/>
                <a:gd name="T5" fmla="*/ 335 h 2883"/>
                <a:gd name="T6" fmla="*/ 68 w 4157"/>
                <a:gd name="T7" fmla="*/ 635 h 2883"/>
                <a:gd name="T8" fmla="*/ 2347 w 4157"/>
                <a:gd name="T9" fmla="*/ 2883 h 2883"/>
                <a:gd name="T10" fmla="*/ 2870 w 4157"/>
                <a:gd name="T11" fmla="*/ 2670 h 2883"/>
                <a:gd name="T12" fmla="*/ 466 w 4157"/>
                <a:gd name="T13" fmla="*/ 1 h 2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5" name="Google Shape;1699;p7">
              <a:extLst>
                <a:ext uri="{FF2B5EF4-FFF2-40B4-BE49-F238E27FC236}">
                  <a16:creationId xmlns:a16="http://schemas.microsoft.com/office/drawing/2014/main" xmlns="" id="{BC3B5113-47D3-044D-0D57-5EFA795A7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3149" y="700567"/>
              <a:ext cx="92958" cy="72767"/>
            </a:xfrm>
            <a:custGeom>
              <a:avLst/>
              <a:gdLst>
                <a:gd name="T0" fmla="*/ 2718 w 3103"/>
                <a:gd name="T1" fmla="*/ 1 h 2429"/>
                <a:gd name="T2" fmla="*/ 2603 w 3103"/>
                <a:gd name="T3" fmla="*/ 22 h 2429"/>
                <a:gd name="T4" fmla="*/ 1001 w 3103"/>
                <a:gd name="T5" fmla="*/ 422 h 2429"/>
                <a:gd name="T6" fmla="*/ 101 w 3103"/>
                <a:gd name="T7" fmla="*/ 1923 h 2429"/>
                <a:gd name="T8" fmla="*/ 890 w 3103"/>
                <a:gd name="T9" fmla="*/ 2429 h 2429"/>
                <a:gd name="T10" fmla="*/ 1468 w 3103"/>
                <a:gd name="T11" fmla="*/ 2324 h 2429"/>
                <a:gd name="T12" fmla="*/ 2936 w 3103"/>
                <a:gd name="T13" fmla="*/ 722 h 2429"/>
                <a:gd name="T14" fmla="*/ 3036 w 3103"/>
                <a:gd name="T15" fmla="*/ 589 h 2429"/>
                <a:gd name="T16" fmla="*/ 2936 w 3103"/>
                <a:gd name="T17" fmla="*/ 222 h 2429"/>
                <a:gd name="T18" fmla="*/ 2718 w 3103"/>
                <a:gd name="T19" fmla="*/ 1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6" name="Google Shape;1700;p7">
              <a:extLst>
                <a:ext uri="{FF2B5EF4-FFF2-40B4-BE49-F238E27FC236}">
                  <a16:creationId xmlns:a16="http://schemas.microsoft.com/office/drawing/2014/main" xmlns="" id="{EBFC7E28-F280-1CFE-8CAF-85D7F1614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5666" y="770962"/>
              <a:ext cx="91400" cy="114438"/>
            </a:xfrm>
            <a:custGeom>
              <a:avLst/>
              <a:gdLst>
                <a:gd name="T0" fmla="*/ 897 w 3051"/>
                <a:gd name="T1" fmla="*/ 1 h 3820"/>
                <a:gd name="T2" fmla="*/ 682 w 3051"/>
                <a:gd name="T3" fmla="*/ 140 h 3820"/>
                <a:gd name="T4" fmla="*/ 449 w 3051"/>
                <a:gd name="T5" fmla="*/ 307 h 3820"/>
                <a:gd name="T6" fmla="*/ 1391 w 3051"/>
                <a:gd name="T7" fmla="*/ 3819 h 3820"/>
                <a:gd name="T8" fmla="*/ 1716 w 3051"/>
                <a:gd name="T9" fmla="*/ 3776 h 3820"/>
                <a:gd name="T10" fmla="*/ 1083 w 3051"/>
                <a:gd name="T11" fmla="*/ 74 h 3820"/>
                <a:gd name="T12" fmla="*/ 897 w 3051"/>
                <a:gd name="T13" fmla="*/ 1 h 3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7" name="Google Shape;1701;p7">
              <a:extLst>
                <a:ext uri="{FF2B5EF4-FFF2-40B4-BE49-F238E27FC236}">
                  <a16:creationId xmlns:a16="http://schemas.microsoft.com/office/drawing/2014/main" xmlns="" id="{B6FC3B32-FFF1-6AB0-E8E6-3F505AEC7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7866" y="-21239"/>
              <a:ext cx="718531" cy="965410"/>
            </a:xfrm>
            <a:custGeom>
              <a:avLst/>
              <a:gdLst>
                <a:gd name="T0" fmla="*/ 22483 w 23985"/>
                <a:gd name="T1" fmla="*/ 1 h 32226"/>
                <a:gd name="T2" fmla="*/ 17713 w 23985"/>
                <a:gd name="T3" fmla="*/ 7940 h 32226"/>
                <a:gd name="T4" fmla="*/ 2435 w 23985"/>
                <a:gd name="T5" fmla="*/ 19581 h 32226"/>
                <a:gd name="T6" fmla="*/ 2302 w 23985"/>
                <a:gd name="T7" fmla="*/ 23084 h 32226"/>
                <a:gd name="T8" fmla="*/ 2514 w 23985"/>
                <a:gd name="T9" fmla="*/ 23102 h 32226"/>
                <a:gd name="T10" fmla="*/ 6872 w 23985"/>
                <a:gd name="T11" fmla="*/ 20515 h 32226"/>
                <a:gd name="T12" fmla="*/ 17112 w 23985"/>
                <a:gd name="T13" fmla="*/ 11442 h 32226"/>
                <a:gd name="T14" fmla="*/ 17112 w 23985"/>
                <a:gd name="T15" fmla="*/ 11442 h 32226"/>
                <a:gd name="T16" fmla="*/ 15945 w 23985"/>
                <a:gd name="T17" fmla="*/ 13177 h 32226"/>
                <a:gd name="T18" fmla="*/ 9774 w 23985"/>
                <a:gd name="T19" fmla="*/ 21816 h 32226"/>
                <a:gd name="T20" fmla="*/ 6405 w 23985"/>
                <a:gd name="T21" fmla="*/ 26686 h 32226"/>
                <a:gd name="T22" fmla="*/ 5980 w 23985"/>
                <a:gd name="T23" fmla="*/ 29265 h 32226"/>
                <a:gd name="T24" fmla="*/ 6738 w 23985"/>
                <a:gd name="T25" fmla="*/ 29155 h 32226"/>
                <a:gd name="T26" fmla="*/ 12676 w 23985"/>
                <a:gd name="T27" fmla="*/ 22717 h 32226"/>
                <a:gd name="T28" fmla="*/ 19448 w 23985"/>
                <a:gd name="T29" fmla="*/ 13177 h 32226"/>
                <a:gd name="T30" fmla="*/ 19448 w 23985"/>
                <a:gd name="T31" fmla="*/ 13177 h 32226"/>
                <a:gd name="T32" fmla="*/ 15845 w 23985"/>
                <a:gd name="T33" fmla="*/ 21916 h 32226"/>
                <a:gd name="T34" fmla="*/ 11742 w 23985"/>
                <a:gd name="T35" fmla="*/ 32157 h 32226"/>
                <a:gd name="T36" fmla="*/ 12088 w 23985"/>
                <a:gd name="T37" fmla="*/ 32225 h 32226"/>
                <a:gd name="T38" fmla="*/ 17112 w 23985"/>
                <a:gd name="T39" fmla="*/ 25786 h 32226"/>
                <a:gd name="T40" fmla="*/ 21049 w 23985"/>
                <a:gd name="T41" fmla="*/ 17079 h 32226"/>
                <a:gd name="T42" fmla="*/ 23284 w 23985"/>
                <a:gd name="T43" fmla="*/ 1502 h 32226"/>
                <a:gd name="T44" fmla="*/ 22483 w 23985"/>
                <a:gd name="T45" fmla="*/ 1 h 32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8" name="Google Shape;1702;p7">
              <a:extLst>
                <a:ext uri="{FF2B5EF4-FFF2-40B4-BE49-F238E27FC236}">
                  <a16:creationId xmlns:a16="http://schemas.microsoft.com/office/drawing/2014/main" xmlns="" id="{C8C8BFE4-8514-7242-12B3-F070A00AC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7392" y="263547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9" name="Google Shape;1703;p7">
              <a:extLst>
                <a:ext uri="{FF2B5EF4-FFF2-40B4-BE49-F238E27FC236}">
                  <a16:creationId xmlns:a16="http://schemas.microsoft.com/office/drawing/2014/main" xmlns="" id="{730E629B-0648-0F73-13FC-2A14D0696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0427" y="339484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4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0" name="Google Shape;1704;p7">
              <a:extLst>
                <a:ext uri="{FF2B5EF4-FFF2-40B4-BE49-F238E27FC236}">
                  <a16:creationId xmlns:a16="http://schemas.microsoft.com/office/drawing/2014/main" xmlns="" id="{BE861E81-1739-D41B-87E9-77C44CA37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1450" y="355480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1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1" name="Google Shape;1705;p7">
              <a:extLst>
                <a:ext uri="{FF2B5EF4-FFF2-40B4-BE49-F238E27FC236}">
                  <a16:creationId xmlns:a16="http://schemas.microsoft.com/office/drawing/2014/main" xmlns="" id="{A21B7FD2-8A77-ED40-8AD8-14780589B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9482" y="433424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2" name="Google Shape;1706;p7">
              <a:extLst>
                <a:ext uri="{FF2B5EF4-FFF2-40B4-BE49-F238E27FC236}">
                  <a16:creationId xmlns:a16="http://schemas.microsoft.com/office/drawing/2014/main" xmlns="" id="{141B31CF-AAA3-44EE-C203-9592CD884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7515" y="451397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3" name="Google Shape;1707;p7">
              <a:extLst>
                <a:ext uri="{FF2B5EF4-FFF2-40B4-BE49-F238E27FC236}">
                  <a16:creationId xmlns:a16="http://schemas.microsoft.com/office/drawing/2014/main" xmlns="" id="{43C49338-AB1F-948A-0CA5-60C04CA41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6521" y="525327"/>
              <a:ext cx="20042" cy="16027"/>
            </a:xfrm>
            <a:custGeom>
              <a:avLst/>
              <a:gdLst>
                <a:gd name="T0" fmla="*/ 334 w 669"/>
                <a:gd name="T1" fmla="*/ 1 h 535"/>
                <a:gd name="T2" fmla="*/ 334 w 669"/>
                <a:gd name="T3" fmla="*/ 535 h 535"/>
                <a:gd name="T4" fmla="*/ 334 w 669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4" name="Google Shape;1708;p7">
              <a:extLst>
                <a:ext uri="{FF2B5EF4-FFF2-40B4-BE49-F238E27FC236}">
                  <a16:creationId xmlns:a16="http://schemas.microsoft.com/office/drawing/2014/main" xmlns="" id="{67D5E49A-452A-0817-7825-30BE82180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9581" y="541324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5" name="Google Shape;1709;p7">
              <a:extLst>
                <a:ext uri="{FF2B5EF4-FFF2-40B4-BE49-F238E27FC236}">
                  <a16:creationId xmlns:a16="http://schemas.microsoft.com/office/drawing/2014/main" xmlns="" id="{689D7819-CFF7-C983-B239-B7492E972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1583" y="61426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6" name="Google Shape;1710;p7">
              <a:extLst>
                <a:ext uri="{FF2B5EF4-FFF2-40B4-BE49-F238E27FC236}">
                  <a16:creationId xmlns:a16="http://schemas.microsoft.com/office/drawing/2014/main" xmlns="" id="{4EB149CD-4BD3-D195-C53F-14AC75BDE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7609" y="622263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7" name="Google Shape;1711;p7">
              <a:extLst>
                <a:ext uri="{FF2B5EF4-FFF2-40B4-BE49-F238E27FC236}">
                  <a16:creationId xmlns:a16="http://schemas.microsoft.com/office/drawing/2014/main" xmlns="" id="{FC949AEB-B029-505B-595F-A9230A108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9616" y="680227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1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8" name="Google Shape;1712;p7">
              <a:extLst>
                <a:ext uri="{FF2B5EF4-FFF2-40B4-BE49-F238E27FC236}">
                  <a16:creationId xmlns:a16="http://schemas.microsoft.com/office/drawing/2014/main" xmlns="" id="{27BCB994-2FFC-F9FB-9D22-B8CF67DB2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7643" y="690202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5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9" name="Google Shape;1713;p7">
              <a:extLst>
                <a:ext uri="{FF2B5EF4-FFF2-40B4-BE49-F238E27FC236}">
                  <a16:creationId xmlns:a16="http://schemas.microsoft.com/office/drawing/2014/main" xmlns="" id="{E758F887-94EE-F24E-E9F6-13817BB22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7643" y="748166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0" name="Google Shape;1714;p7">
              <a:extLst>
                <a:ext uri="{FF2B5EF4-FFF2-40B4-BE49-F238E27FC236}">
                  <a16:creationId xmlns:a16="http://schemas.microsoft.com/office/drawing/2014/main" xmlns="" id="{5E9AF6AD-A592-F2C5-23D9-23E0EC768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2680" y="753168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1" name="Google Shape;1715;p7">
              <a:extLst>
                <a:ext uri="{FF2B5EF4-FFF2-40B4-BE49-F238E27FC236}">
                  <a16:creationId xmlns:a16="http://schemas.microsoft.com/office/drawing/2014/main" xmlns="" id="{25707226-D055-A3BC-9DFD-8EE602F8F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9680" y="808137"/>
              <a:ext cx="20042" cy="15997"/>
            </a:xfrm>
            <a:custGeom>
              <a:avLst/>
              <a:gdLst>
                <a:gd name="T0" fmla="*/ 335 w 669"/>
                <a:gd name="T1" fmla="*/ 0 h 534"/>
                <a:gd name="T2" fmla="*/ 335 w 669"/>
                <a:gd name="T3" fmla="*/ 534 h 534"/>
                <a:gd name="T4" fmla="*/ 335 w 669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2" name="Google Shape;1716;p7">
              <a:extLst>
                <a:ext uri="{FF2B5EF4-FFF2-40B4-BE49-F238E27FC236}">
                  <a16:creationId xmlns:a16="http://schemas.microsoft.com/office/drawing/2014/main" xmlns="" id="{F8E9CBFB-857F-2B5F-142E-6523B46CA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0738" y="824103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3" name="Google Shape;1717;p7">
              <a:extLst>
                <a:ext uri="{FF2B5EF4-FFF2-40B4-BE49-F238E27FC236}">
                  <a16:creationId xmlns:a16="http://schemas.microsoft.com/office/drawing/2014/main" xmlns="" id="{5B2D7D01-F4CB-53C6-77D1-9DED11404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9453" y="252553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4" name="Google Shape;1718;p7">
              <a:extLst>
                <a:ext uri="{FF2B5EF4-FFF2-40B4-BE49-F238E27FC236}">
                  <a16:creationId xmlns:a16="http://schemas.microsoft.com/office/drawing/2014/main" xmlns="" id="{3E03128B-E94C-169C-74C2-B52E05F09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9482" y="305514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1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5" name="Google Shape;1719;p7">
              <a:extLst>
                <a:ext uri="{FF2B5EF4-FFF2-40B4-BE49-F238E27FC236}">
                  <a16:creationId xmlns:a16="http://schemas.microsoft.com/office/drawing/2014/main" xmlns="" id="{0F59C2FF-D003-6B8C-D0DA-6A8DD85D9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1549" y="310517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6" name="Google Shape;1720;p7">
              <a:extLst>
                <a:ext uri="{FF2B5EF4-FFF2-40B4-BE49-F238E27FC236}">
                  <a16:creationId xmlns:a16="http://schemas.microsoft.com/office/drawing/2014/main" xmlns="" id="{A5D7B5E3-B88B-81B3-D1E6-53102B7C9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0550" y="360483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7" name="Google Shape;1721;p7">
              <a:extLst>
                <a:ext uri="{FF2B5EF4-FFF2-40B4-BE49-F238E27FC236}">
                  <a16:creationId xmlns:a16="http://schemas.microsoft.com/office/drawing/2014/main" xmlns="" id="{27945D79-2B3B-9D1C-44D8-1C25EC6AB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2611" y="368451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8" name="Google Shape;1722;p7">
              <a:extLst>
                <a:ext uri="{FF2B5EF4-FFF2-40B4-BE49-F238E27FC236}">
                  <a16:creationId xmlns:a16="http://schemas.microsoft.com/office/drawing/2014/main" xmlns="" id="{46285013-41AD-D506-F7F9-7CEE35B58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4613" y="417428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9" name="Google Shape;1723;p7">
              <a:extLst>
                <a:ext uri="{FF2B5EF4-FFF2-40B4-BE49-F238E27FC236}">
                  <a16:creationId xmlns:a16="http://schemas.microsoft.com/office/drawing/2014/main" xmlns="" id="{B07534E8-851E-8894-60F0-1486DD652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9645" y="423419"/>
              <a:ext cx="20012" cy="15009"/>
            </a:xfrm>
            <a:custGeom>
              <a:avLst/>
              <a:gdLst>
                <a:gd name="T0" fmla="*/ 334 w 668"/>
                <a:gd name="T1" fmla="*/ 1 h 501"/>
                <a:gd name="T2" fmla="*/ 334 w 668"/>
                <a:gd name="T3" fmla="*/ 501 h 501"/>
                <a:gd name="T4" fmla="*/ 334 w 668"/>
                <a:gd name="T5" fmla="*/ 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0" name="Google Shape;1724;p7">
              <a:extLst>
                <a:ext uri="{FF2B5EF4-FFF2-40B4-BE49-F238E27FC236}">
                  <a16:creationId xmlns:a16="http://schemas.microsoft.com/office/drawing/2014/main" xmlns="" id="{339A888C-343D-2E8D-CB7F-D3139806B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6650" y="483360"/>
              <a:ext cx="21030" cy="16027"/>
            </a:xfrm>
            <a:custGeom>
              <a:avLst/>
              <a:gdLst>
                <a:gd name="T0" fmla="*/ 334 w 702"/>
                <a:gd name="T1" fmla="*/ 1 h 535"/>
                <a:gd name="T2" fmla="*/ 334 w 702"/>
                <a:gd name="T3" fmla="*/ 535 h 535"/>
                <a:gd name="T4" fmla="*/ 334 w 702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1" name="Google Shape;1725;p7">
              <a:extLst>
                <a:ext uri="{FF2B5EF4-FFF2-40B4-BE49-F238E27FC236}">
                  <a16:creationId xmlns:a16="http://schemas.microsoft.com/office/drawing/2014/main" xmlns="" id="{1F3B06D4-EFCC-8791-5927-94DB36D28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9705" y="472396"/>
              <a:ext cx="20012" cy="15997"/>
            </a:xfrm>
            <a:custGeom>
              <a:avLst/>
              <a:gdLst>
                <a:gd name="T0" fmla="*/ 334 w 668"/>
                <a:gd name="T1" fmla="*/ 0 h 534"/>
                <a:gd name="T2" fmla="*/ 334 w 668"/>
                <a:gd name="T3" fmla="*/ 534 h 534"/>
                <a:gd name="T4" fmla="*/ 334 w 668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2" name="Google Shape;1726;p7">
              <a:extLst>
                <a:ext uri="{FF2B5EF4-FFF2-40B4-BE49-F238E27FC236}">
                  <a16:creationId xmlns:a16="http://schemas.microsoft.com/office/drawing/2014/main" xmlns="" id="{AA1966AC-D36D-C89C-5804-44898ABB2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3714" y="530330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4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3" name="Google Shape;1727;p7">
              <a:extLst>
                <a:ext uri="{FF2B5EF4-FFF2-40B4-BE49-F238E27FC236}">
                  <a16:creationId xmlns:a16="http://schemas.microsoft.com/office/drawing/2014/main" xmlns="" id="{FC8A0F38-E6EA-DA1E-AF8D-6568D4523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3743" y="527334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4" name="Google Shape;1728;p7">
              <a:extLst>
                <a:ext uri="{FF2B5EF4-FFF2-40B4-BE49-F238E27FC236}">
                  <a16:creationId xmlns:a16="http://schemas.microsoft.com/office/drawing/2014/main" xmlns="" id="{3CCD502B-E0CA-2985-F15D-D9C37229B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1741" y="585298"/>
              <a:ext cx="20012" cy="16027"/>
            </a:xfrm>
            <a:custGeom>
              <a:avLst/>
              <a:gdLst>
                <a:gd name="T0" fmla="*/ 334 w 668"/>
                <a:gd name="T1" fmla="*/ 0 h 535"/>
                <a:gd name="T2" fmla="*/ 334 w 668"/>
                <a:gd name="T3" fmla="*/ 534 h 535"/>
                <a:gd name="T4" fmla="*/ 334 w 668"/>
                <a:gd name="T5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5" name="Google Shape;1729;p7">
              <a:extLst>
                <a:ext uri="{FF2B5EF4-FFF2-40B4-BE49-F238E27FC236}">
                  <a16:creationId xmlns:a16="http://schemas.microsoft.com/office/drawing/2014/main" xmlns="" id="{CBDA3814-DBA6-903E-B3B3-166DE94FA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6803" y="569302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6" name="Google Shape;1730;p7">
              <a:extLst>
                <a:ext uri="{FF2B5EF4-FFF2-40B4-BE49-F238E27FC236}">
                  <a16:creationId xmlns:a16="http://schemas.microsoft.com/office/drawing/2014/main" xmlns="" id="{FF90B7F2-07EC-2532-62A0-1F1699718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809" y="630261"/>
              <a:ext cx="21000" cy="15009"/>
            </a:xfrm>
            <a:custGeom>
              <a:avLst/>
              <a:gdLst>
                <a:gd name="T0" fmla="*/ 334 w 701"/>
                <a:gd name="T1" fmla="*/ 1 h 501"/>
                <a:gd name="T2" fmla="*/ 334 w 701"/>
                <a:gd name="T3" fmla="*/ 501 h 501"/>
                <a:gd name="T4" fmla="*/ 334 w 701"/>
                <a:gd name="T5" fmla="*/ 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7" name="Google Shape;1731;p7">
              <a:extLst>
                <a:ext uri="{FF2B5EF4-FFF2-40B4-BE49-F238E27FC236}">
                  <a16:creationId xmlns:a16="http://schemas.microsoft.com/office/drawing/2014/main" xmlns="" id="{DC45EAAE-1A8A-DD08-8E17-41BDF25B4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7416" y="41242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8" name="Google Shape;1732;p7">
              <a:extLst>
                <a:ext uri="{FF2B5EF4-FFF2-40B4-BE49-F238E27FC236}">
                  <a16:creationId xmlns:a16="http://schemas.microsoft.com/office/drawing/2014/main" xmlns="" id="{5B80740F-E91E-AF9F-3523-1AB05E057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2389" y="486385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0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9" name="Google Shape;1733;p7">
              <a:extLst>
                <a:ext uri="{FF2B5EF4-FFF2-40B4-BE49-F238E27FC236}">
                  <a16:creationId xmlns:a16="http://schemas.microsoft.com/office/drawing/2014/main" xmlns="" id="{E4349DF9-CFD3-5334-481D-8DDE3C9C8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2424" y="506366"/>
              <a:ext cx="20042" cy="15997"/>
            </a:xfrm>
            <a:custGeom>
              <a:avLst/>
              <a:gdLst>
                <a:gd name="T0" fmla="*/ 335 w 669"/>
                <a:gd name="T1" fmla="*/ 0 h 534"/>
                <a:gd name="T2" fmla="*/ 335 w 669"/>
                <a:gd name="T3" fmla="*/ 534 h 534"/>
                <a:gd name="T4" fmla="*/ 335 w 669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0" name="Google Shape;1734;p7">
              <a:extLst>
                <a:ext uri="{FF2B5EF4-FFF2-40B4-BE49-F238E27FC236}">
                  <a16:creationId xmlns:a16="http://schemas.microsoft.com/office/drawing/2014/main" xmlns="" id="{40231956-FF97-39A9-E5EF-B3113F7B4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2429" y="580296"/>
              <a:ext cx="21000" cy="16027"/>
            </a:xfrm>
            <a:custGeom>
              <a:avLst/>
              <a:gdLst>
                <a:gd name="T0" fmla="*/ 367 w 701"/>
                <a:gd name="T1" fmla="*/ 1 h 535"/>
                <a:gd name="T2" fmla="*/ 367 w 701"/>
                <a:gd name="T3" fmla="*/ 534 h 535"/>
                <a:gd name="T4" fmla="*/ 367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1" name="Google Shape;1735;p7">
              <a:extLst>
                <a:ext uri="{FF2B5EF4-FFF2-40B4-BE49-F238E27FC236}">
                  <a16:creationId xmlns:a16="http://schemas.microsoft.com/office/drawing/2014/main" xmlns="" id="{558A2056-A3FA-236D-F99D-7E3DD5F56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3452" y="601294"/>
              <a:ext cx="20042" cy="15997"/>
            </a:xfrm>
            <a:custGeom>
              <a:avLst/>
              <a:gdLst>
                <a:gd name="T0" fmla="*/ 335 w 669"/>
                <a:gd name="T1" fmla="*/ 0 h 534"/>
                <a:gd name="T2" fmla="*/ 335 w 669"/>
                <a:gd name="T3" fmla="*/ 534 h 534"/>
                <a:gd name="T4" fmla="*/ 335 w 669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2" name="Google Shape;1736;p7">
              <a:extLst>
                <a:ext uri="{FF2B5EF4-FFF2-40B4-BE49-F238E27FC236}">
                  <a16:creationId xmlns:a16="http://schemas.microsoft.com/office/drawing/2014/main" xmlns="" id="{F8B1819A-0919-C500-A57F-4D8E43D3A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6452" y="66123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3" name="Google Shape;1737;p7">
              <a:extLst>
                <a:ext uri="{FF2B5EF4-FFF2-40B4-BE49-F238E27FC236}">
                  <a16:creationId xmlns:a16="http://schemas.microsoft.com/office/drawing/2014/main" xmlns="" id="{E45591AD-B4CD-884A-1F8E-32E1EBC7F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1484" y="680227"/>
              <a:ext cx="20042" cy="15009"/>
            </a:xfrm>
            <a:custGeom>
              <a:avLst/>
              <a:gdLst>
                <a:gd name="T0" fmla="*/ 335 w 669"/>
                <a:gd name="T1" fmla="*/ 0 h 501"/>
                <a:gd name="T2" fmla="*/ 335 w 669"/>
                <a:gd name="T3" fmla="*/ 501 h 501"/>
                <a:gd name="T4" fmla="*/ 335 w 669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8" name="Google Shape;1738;p7">
              <a:extLst>
                <a:ext uri="{FF2B5EF4-FFF2-40B4-BE49-F238E27FC236}">
                  <a16:creationId xmlns:a16="http://schemas.microsoft.com/office/drawing/2014/main" xmlns="" id="{02C2BEB0-D4D9-E044-4536-ABCF9ADBB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1489" y="742175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9" name="Google Shape;1739;p7">
              <a:extLst>
                <a:ext uri="{FF2B5EF4-FFF2-40B4-BE49-F238E27FC236}">
                  <a16:creationId xmlns:a16="http://schemas.microsoft.com/office/drawing/2014/main" xmlns="" id="{9F4D4BEC-6478-524B-EA52-063099883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1524" y="745170"/>
              <a:ext cx="21030" cy="16027"/>
            </a:xfrm>
            <a:custGeom>
              <a:avLst/>
              <a:gdLst>
                <a:gd name="T0" fmla="*/ 368 w 702"/>
                <a:gd name="T1" fmla="*/ 1 h 535"/>
                <a:gd name="T2" fmla="*/ 368 w 702"/>
                <a:gd name="T3" fmla="*/ 534 h 535"/>
                <a:gd name="T4" fmla="*/ 368 w 702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0" name="Google Shape;1740;p7">
              <a:extLst>
                <a:ext uri="{FF2B5EF4-FFF2-40B4-BE49-F238E27FC236}">
                  <a16:creationId xmlns:a16="http://schemas.microsoft.com/office/drawing/2014/main" xmlns="" id="{DAEB23BE-CC53-A5F9-5DCD-BCDA1E6A3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4519" y="821107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1" name="Google Shape;1741;p7">
              <a:extLst>
                <a:ext uri="{FF2B5EF4-FFF2-40B4-BE49-F238E27FC236}">
                  <a16:creationId xmlns:a16="http://schemas.microsoft.com/office/drawing/2014/main" xmlns="" id="{FBA45D22-EE04-B995-EB85-532086E1E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2577" y="826110"/>
              <a:ext cx="20012" cy="16027"/>
            </a:xfrm>
            <a:custGeom>
              <a:avLst/>
              <a:gdLst>
                <a:gd name="T0" fmla="*/ 334 w 668"/>
                <a:gd name="T1" fmla="*/ 1 h 535"/>
                <a:gd name="T2" fmla="*/ 334 w 668"/>
                <a:gd name="T3" fmla="*/ 534 h 535"/>
                <a:gd name="T4" fmla="*/ 334 w 668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2" name="Google Shape;1742;p7">
              <a:extLst>
                <a:ext uri="{FF2B5EF4-FFF2-40B4-BE49-F238E27FC236}">
                  <a16:creationId xmlns:a16="http://schemas.microsoft.com/office/drawing/2014/main" xmlns="" id="{1E72596D-6721-B0D0-23F1-CF8A557FE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8588" y="900040"/>
              <a:ext cx="21000" cy="15039"/>
            </a:xfrm>
            <a:custGeom>
              <a:avLst/>
              <a:gdLst>
                <a:gd name="T0" fmla="*/ 367 w 701"/>
                <a:gd name="T1" fmla="*/ 1 h 502"/>
                <a:gd name="T2" fmla="*/ 367 w 701"/>
                <a:gd name="T3" fmla="*/ 501 h 502"/>
                <a:gd name="T4" fmla="*/ 367 w 701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3" name="Google Shape;1743;p7">
              <a:extLst>
                <a:ext uri="{FF2B5EF4-FFF2-40B4-BE49-F238E27FC236}">
                  <a16:creationId xmlns:a16="http://schemas.microsoft.com/office/drawing/2014/main" xmlns="" id="{F11D95D3-1862-62C3-E690-FB3287003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7397" y="357457"/>
              <a:ext cx="21000" cy="16027"/>
            </a:xfrm>
            <a:custGeom>
              <a:avLst/>
              <a:gdLst>
                <a:gd name="T0" fmla="*/ 367 w 701"/>
                <a:gd name="T1" fmla="*/ 1 h 535"/>
                <a:gd name="T2" fmla="*/ 367 w 701"/>
                <a:gd name="T3" fmla="*/ 535 h 535"/>
                <a:gd name="T4" fmla="*/ 367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4" name="Google Shape;1744;p7">
              <a:extLst>
                <a:ext uri="{FF2B5EF4-FFF2-40B4-BE49-F238E27FC236}">
                  <a16:creationId xmlns:a16="http://schemas.microsoft.com/office/drawing/2014/main" xmlns="" id="{7ACE3910-68C8-4415-058C-8B99A1701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7416" y="195608"/>
              <a:ext cx="20012" cy="15009"/>
            </a:xfrm>
            <a:custGeom>
              <a:avLst/>
              <a:gdLst>
                <a:gd name="T0" fmla="*/ 334 w 668"/>
                <a:gd name="T1" fmla="*/ 0 h 501"/>
                <a:gd name="T2" fmla="*/ 334 w 668"/>
                <a:gd name="T3" fmla="*/ 500 h 501"/>
                <a:gd name="T4" fmla="*/ 334 w 668"/>
                <a:gd name="T5" fmla="*/ 0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5" name="Google Shape;1745;p7">
              <a:extLst>
                <a:ext uri="{FF2B5EF4-FFF2-40B4-BE49-F238E27FC236}">
                  <a16:creationId xmlns:a16="http://schemas.microsoft.com/office/drawing/2014/main" xmlns="" id="{FAD2EFCD-8D87-C8D6-4C1F-8C86310F3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7362" y="226582"/>
              <a:ext cx="21000" cy="15997"/>
            </a:xfrm>
            <a:custGeom>
              <a:avLst/>
              <a:gdLst>
                <a:gd name="T0" fmla="*/ 334 w 701"/>
                <a:gd name="T1" fmla="*/ 0 h 534"/>
                <a:gd name="T2" fmla="*/ 334 w 701"/>
                <a:gd name="T3" fmla="*/ 534 h 534"/>
                <a:gd name="T4" fmla="*/ 334 w 701"/>
                <a:gd name="T5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6" name="Google Shape;1746;p7">
              <a:extLst>
                <a:ext uri="{FF2B5EF4-FFF2-40B4-BE49-F238E27FC236}">
                  <a16:creationId xmlns:a16="http://schemas.microsoft.com/office/drawing/2014/main" xmlns="" id="{FD9CC28E-D009-FCD7-3302-4777A0AF3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6363" y="147619"/>
              <a:ext cx="21000" cy="16027"/>
            </a:xfrm>
            <a:custGeom>
              <a:avLst/>
              <a:gdLst>
                <a:gd name="T0" fmla="*/ 334 w 701"/>
                <a:gd name="T1" fmla="*/ 1 h 535"/>
                <a:gd name="T2" fmla="*/ 334 w 701"/>
                <a:gd name="T3" fmla="*/ 535 h 535"/>
                <a:gd name="T4" fmla="*/ 334 w 701"/>
                <a:gd name="T5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7" name="Google Shape;1747;p7">
              <a:extLst>
                <a:ext uri="{FF2B5EF4-FFF2-40B4-BE49-F238E27FC236}">
                  <a16:creationId xmlns:a16="http://schemas.microsoft.com/office/drawing/2014/main" xmlns="" id="{2129AD07-D529-A6AA-A7C7-C440B9F6A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3353" y="119641"/>
              <a:ext cx="20012" cy="15039"/>
            </a:xfrm>
            <a:custGeom>
              <a:avLst/>
              <a:gdLst>
                <a:gd name="T0" fmla="*/ 334 w 668"/>
                <a:gd name="T1" fmla="*/ 1 h 502"/>
                <a:gd name="T2" fmla="*/ 334 w 668"/>
                <a:gd name="T3" fmla="*/ 501 h 502"/>
                <a:gd name="T4" fmla="*/ 334 w 668"/>
                <a:gd name="T5" fmla="*/ 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738" name="Google Shape;1748;p7">
            <a:extLst>
              <a:ext uri="{FF2B5EF4-FFF2-40B4-BE49-F238E27FC236}">
                <a16:creationId xmlns:a16="http://schemas.microsoft.com/office/drawing/2014/main" xmlns="" id="{1A250B2A-E26A-3FBE-03F9-10A2E6382FBA}"/>
              </a:ext>
            </a:extLst>
          </p:cNvPr>
          <p:cNvGrpSpPr>
            <a:grpSpLocks/>
          </p:cNvGrpSpPr>
          <p:nvPr/>
        </p:nvGrpSpPr>
        <p:grpSpPr bwMode="auto">
          <a:xfrm rot="5400000" flipH="1">
            <a:off x="1303338" y="34925"/>
            <a:ext cx="155575" cy="104775"/>
            <a:chOff x="7737341" y="1046941"/>
            <a:chExt cx="161913" cy="145916"/>
          </a:xfrm>
        </p:grpSpPr>
        <p:sp>
          <p:nvSpPr>
            <p:cNvPr id="1739" name="Google Shape;1749;p7">
              <a:extLst>
                <a:ext uri="{FF2B5EF4-FFF2-40B4-BE49-F238E27FC236}">
                  <a16:creationId xmlns:a16="http://schemas.microsoft.com/office/drawing/2014/main" xmlns="" id="{27B266BC-8693-E85B-CB55-BE01B5DED5CF}"/>
                </a:ext>
              </a:extLst>
            </p:cNvPr>
            <p:cNvSpPr/>
            <p:nvPr/>
          </p:nvSpPr>
          <p:spPr>
            <a:xfrm>
              <a:off x="7737340" y="1139797"/>
              <a:ext cx="67739" cy="5306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740" name="Google Shape;1750;p7">
              <a:extLst>
                <a:ext uri="{FF2B5EF4-FFF2-40B4-BE49-F238E27FC236}">
                  <a16:creationId xmlns:a16="http://schemas.microsoft.com/office/drawing/2014/main" xmlns="" id="{ADD40D34-6635-10CC-1444-08A9156DBA76}"/>
                </a:ext>
              </a:extLst>
            </p:cNvPr>
            <p:cNvSpPr/>
            <p:nvPr/>
          </p:nvSpPr>
          <p:spPr>
            <a:xfrm>
              <a:off x="7788557" y="1046942"/>
              <a:ext cx="69391" cy="53060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741" name="Google Shape;1751;p7">
              <a:extLst>
                <a:ext uri="{FF2B5EF4-FFF2-40B4-BE49-F238E27FC236}">
                  <a16:creationId xmlns:a16="http://schemas.microsoft.com/office/drawing/2014/main" xmlns="" id="{A70D5B41-B3CC-1BAA-4F1E-EDB1DA21683E}"/>
                </a:ext>
              </a:extLst>
            </p:cNvPr>
            <p:cNvSpPr/>
            <p:nvPr/>
          </p:nvSpPr>
          <p:spPr>
            <a:xfrm>
              <a:off x="7831514" y="1139797"/>
              <a:ext cx="67740" cy="53060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grpSp>
        <p:nvGrpSpPr>
          <p:cNvPr id="1742" name="Google Shape;1753;p7">
            <a:extLst>
              <a:ext uri="{FF2B5EF4-FFF2-40B4-BE49-F238E27FC236}">
                <a16:creationId xmlns:a16="http://schemas.microsoft.com/office/drawing/2014/main" xmlns="" id="{3DA92FCC-B3B3-4C49-FDD3-B50197363C56}"/>
              </a:ext>
            </a:extLst>
          </p:cNvPr>
          <p:cNvGrpSpPr>
            <a:grpSpLocks/>
          </p:cNvGrpSpPr>
          <p:nvPr/>
        </p:nvGrpSpPr>
        <p:grpSpPr bwMode="auto">
          <a:xfrm>
            <a:off x="171450" y="-225425"/>
            <a:ext cx="687388" cy="919163"/>
            <a:chOff x="-566600" y="186057"/>
            <a:chExt cx="1240151" cy="1244074"/>
          </a:xfrm>
        </p:grpSpPr>
        <p:sp>
          <p:nvSpPr>
            <p:cNvPr id="1743" name="Google Shape;1754;p7">
              <a:extLst>
                <a:ext uri="{FF2B5EF4-FFF2-40B4-BE49-F238E27FC236}">
                  <a16:creationId xmlns:a16="http://schemas.microsoft.com/office/drawing/2014/main" xmlns="" id="{DF82BCFF-24BB-953D-3381-DCE5E2EA101B}"/>
                </a:ext>
              </a:extLst>
            </p:cNvPr>
            <p:cNvSpPr/>
            <p:nvPr/>
          </p:nvSpPr>
          <p:spPr>
            <a:xfrm>
              <a:off x="-566600" y="203246"/>
              <a:ext cx="1240151" cy="1226885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744" name="Google Shape;1755;p7">
              <a:extLst>
                <a:ext uri="{FF2B5EF4-FFF2-40B4-BE49-F238E27FC236}">
                  <a16:creationId xmlns:a16="http://schemas.microsoft.com/office/drawing/2014/main" xmlns="" id="{C8E6E2E2-78A0-0D9B-207B-C991779AE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00378" y="186057"/>
              <a:ext cx="958430" cy="1103125"/>
            </a:xfrm>
            <a:custGeom>
              <a:avLst/>
              <a:gdLst>
                <a:gd name="T0" fmla="*/ 506 w 31993"/>
                <a:gd name="T1" fmla="*/ 1 h 36823"/>
                <a:gd name="T2" fmla="*/ 122 w 31993"/>
                <a:gd name="T3" fmla="*/ 498 h 36823"/>
                <a:gd name="T4" fmla="*/ 5126 w 31993"/>
                <a:gd name="T5" fmla="*/ 5668 h 36823"/>
                <a:gd name="T6" fmla="*/ 10863 w 31993"/>
                <a:gd name="T7" fmla="*/ 12573 h 36823"/>
                <a:gd name="T8" fmla="*/ 23439 w 31993"/>
                <a:gd name="T9" fmla="*/ 28184 h 36823"/>
                <a:gd name="T10" fmla="*/ 31111 w 31993"/>
                <a:gd name="T11" fmla="*/ 36690 h 36823"/>
                <a:gd name="T12" fmla="*/ 31391 w 31993"/>
                <a:gd name="T13" fmla="*/ 36823 h 36823"/>
                <a:gd name="T14" fmla="*/ 31711 w 31993"/>
                <a:gd name="T15" fmla="*/ 36123 h 36823"/>
                <a:gd name="T16" fmla="*/ 18569 w 31993"/>
                <a:gd name="T17" fmla="*/ 21046 h 36823"/>
                <a:gd name="T18" fmla="*/ 12364 w 31993"/>
                <a:gd name="T19" fmla="*/ 13140 h 36823"/>
                <a:gd name="T20" fmla="*/ 9595 w 31993"/>
                <a:gd name="T21" fmla="*/ 9504 h 36823"/>
                <a:gd name="T22" fmla="*/ 6693 w 31993"/>
                <a:gd name="T23" fmla="*/ 5968 h 36823"/>
                <a:gd name="T24" fmla="*/ 3558 w 31993"/>
                <a:gd name="T25" fmla="*/ 3300 h 36823"/>
                <a:gd name="T26" fmla="*/ 923 w 31993"/>
                <a:gd name="T27" fmla="*/ 264 h 36823"/>
                <a:gd name="T28" fmla="*/ 506 w 31993"/>
                <a:gd name="T29" fmla="*/ 1 h 36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5" name="Google Shape;1756;p7">
              <a:extLst>
                <a:ext uri="{FF2B5EF4-FFF2-40B4-BE49-F238E27FC236}">
                  <a16:creationId xmlns:a16="http://schemas.microsoft.com/office/drawing/2014/main" xmlns="" id="{20CC1A0D-5CD2-80C4-CD1B-F7C882770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79" y="1074115"/>
              <a:ext cx="149698" cy="162190"/>
            </a:xfrm>
            <a:custGeom>
              <a:avLst/>
              <a:gdLst>
                <a:gd name="T0" fmla="*/ 2262 w 4997"/>
                <a:gd name="T1" fmla="*/ 0 h 5414"/>
                <a:gd name="T2" fmla="*/ 334 w 4997"/>
                <a:gd name="T3" fmla="*/ 173 h 5414"/>
                <a:gd name="T4" fmla="*/ 34 w 4997"/>
                <a:gd name="T5" fmla="*/ 673 h 5414"/>
                <a:gd name="T6" fmla="*/ 267 w 4997"/>
                <a:gd name="T7" fmla="*/ 5010 h 5414"/>
                <a:gd name="T8" fmla="*/ 668 w 4997"/>
                <a:gd name="T9" fmla="*/ 5410 h 5414"/>
                <a:gd name="T10" fmla="*/ 724 w 4997"/>
                <a:gd name="T11" fmla="*/ 5414 h 5414"/>
                <a:gd name="T12" fmla="*/ 1101 w 4997"/>
                <a:gd name="T13" fmla="*/ 5010 h 5414"/>
                <a:gd name="T14" fmla="*/ 909 w 4997"/>
                <a:gd name="T15" fmla="*/ 922 h 5414"/>
                <a:gd name="T16" fmla="*/ 909 w 4997"/>
                <a:gd name="T17" fmla="*/ 922 h 5414"/>
                <a:gd name="T18" fmla="*/ 2265 w 4997"/>
                <a:gd name="T19" fmla="*/ 826 h 5414"/>
                <a:gd name="T20" fmla="*/ 4303 w 4997"/>
                <a:gd name="T21" fmla="*/ 1107 h 5414"/>
                <a:gd name="T22" fmla="*/ 4413 w 4997"/>
                <a:gd name="T23" fmla="*/ 1122 h 5414"/>
                <a:gd name="T24" fmla="*/ 4504 w 4997"/>
                <a:gd name="T25" fmla="*/ 306 h 5414"/>
                <a:gd name="T26" fmla="*/ 2262 w 4997"/>
                <a:gd name="T27" fmla="*/ 0 h 5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6" name="Google Shape;1757;p7">
              <a:extLst>
                <a:ext uri="{FF2B5EF4-FFF2-40B4-BE49-F238E27FC236}">
                  <a16:creationId xmlns:a16="http://schemas.microsoft.com/office/drawing/2014/main" xmlns="" id="{5A3D3B77-84F3-9066-4704-5D11E0CB8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353" y="959656"/>
              <a:ext cx="203202" cy="189661"/>
            </a:xfrm>
            <a:custGeom>
              <a:avLst/>
              <a:gdLst>
                <a:gd name="T0" fmla="*/ 3286 w 6783"/>
                <a:gd name="T1" fmla="*/ 1 h 6331"/>
                <a:gd name="T2" fmla="*/ 1082 w 6783"/>
                <a:gd name="T3" fmla="*/ 24 h 6331"/>
                <a:gd name="T4" fmla="*/ 648 w 6783"/>
                <a:gd name="T5" fmla="*/ 425 h 6331"/>
                <a:gd name="T6" fmla="*/ 81 w 6783"/>
                <a:gd name="T7" fmla="*/ 5795 h 6331"/>
                <a:gd name="T8" fmla="*/ 510 w 6783"/>
                <a:gd name="T9" fmla="*/ 6331 h 6331"/>
                <a:gd name="T10" fmla="*/ 882 w 6783"/>
                <a:gd name="T11" fmla="*/ 6029 h 6331"/>
                <a:gd name="T12" fmla="*/ 1434 w 6783"/>
                <a:gd name="T13" fmla="*/ 856 h 6331"/>
                <a:gd name="T14" fmla="*/ 1434 w 6783"/>
                <a:gd name="T15" fmla="*/ 856 h 6331"/>
                <a:gd name="T16" fmla="*/ 3317 w 6783"/>
                <a:gd name="T17" fmla="*/ 832 h 6331"/>
                <a:gd name="T18" fmla="*/ 6085 w 6783"/>
                <a:gd name="T19" fmla="*/ 1058 h 6331"/>
                <a:gd name="T20" fmla="*/ 6198 w 6783"/>
                <a:gd name="T21" fmla="*/ 1073 h 6331"/>
                <a:gd name="T22" fmla="*/ 6319 w 6783"/>
                <a:gd name="T23" fmla="*/ 258 h 6331"/>
                <a:gd name="T24" fmla="*/ 3286 w 6783"/>
                <a:gd name="T25" fmla="*/ 1 h 6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7" name="Google Shape;1758;p7">
              <a:extLst>
                <a:ext uri="{FF2B5EF4-FFF2-40B4-BE49-F238E27FC236}">
                  <a16:creationId xmlns:a16="http://schemas.microsoft.com/office/drawing/2014/main" xmlns="" id="{4DD98799-F42E-F2EC-F00B-7B68F30E3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62" y="806493"/>
              <a:ext cx="241368" cy="254848"/>
            </a:xfrm>
            <a:custGeom>
              <a:avLst/>
              <a:gdLst>
                <a:gd name="T0" fmla="*/ 7523 w 8057"/>
                <a:gd name="T1" fmla="*/ 0 h 8507"/>
                <a:gd name="T2" fmla="*/ 1252 w 8057"/>
                <a:gd name="T3" fmla="*/ 501 h 8507"/>
                <a:gd name="T4" fmla="*/ 952 w 8057"/>
                <a:gd name="T5" fmla="*/ 901 h 8507"/>
                <a:gd name="T6" fmla="*/ 18 w 8057"/>
                <a:gd name="T7" fmla="*/ 8106 h 8507"/>
                <a:gd name="T8" fmla="*/ 405 w 8057"/>
                <a:gd name="T9" fmla="*/ 8506 h 8507"/>
                <a:gd name="T10" fmla="*/ 818 w 8057"/>
                <a:gd name="T11" fmla="*/ 8106 h 8507"/>
                <a:gd name="T12" fmla="*/ 1715 w 8057"/>
                <a:gd name="T13" fmla="*/ 1255 h 8507"/>
                <a:gd name="T14" fmla="*/ 1715 w 8057"/>
                <a:gd name="T15" fmla="*/ 1255 h 8507"/>
                <a:gd name="T16" fmla="*/ 7523 w 8057"/>
                <a:gd name="T17" fmla="*/ 834 h 8507"/>
                <a:gd name="T18" fmla="*/ 7523 w 8057"/>
                <a:gd name="T19" fmla="*/ 0 h 8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8" name="Google Shape;1759;p7">
              <a:extLst>
                <a:ext uri="{FF2B5EF4-FFF2-40B4-BE49-F238E27FC236}">
                  <a16:creationId xmlns:a16="http://schemas.microsoft.com/office/drawing/2014/main" xmlns="" id="{2E19CE5F-06F5-3375-9606-DF7E68626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3999" y="621638"/>
              <a:ext cx="282829" cy="296819"/>
            </a:xfrm>
            <a:custGeom>
              <a:avLst/>
              <a:gdLst>
                <a:gd name="T0" fmla="*/ 8906 w 9441"/>
                <a:gd name="T1" fmla="*/ 0 h 9908"/>
                <a:gd name="T2" fmla="*/ 1468 w 9441"/>
                <a:gd name="T3" fmla="*/ 334 h 9908"/>
                <a:gd name="T4" fmla="*/ 1068 w 9441"/>
                <a:gd name="T5" fmla="*/ 667 h 9908"/>
                <a:gd name="T6" fmla="*/ 100 w 9441"/>
                <a:gd name="T7" fmla="*/ 9507 h 9908"/>
                <a:gd name="T8" fmla="*/ 542 w 9441"/>
                <a:gd name="T9" fmla="*/ 9907 h 9908"/>
                <a:gd name="T10" fmla="*/ 934 w 9441"/>
                <a:gd name="T11" fmla="*/ 9507 h 9908"/>
                <a:gd name="T12" fmla="*/ 1818 w 9441"/>
                <a:gd name="T13" fmla="*/ 1153 h 9908"/>
                <a:gd name="T14" fmla="*/ 1818 w 9441"/>
                <a:gd name="T15" fmla="*/ 1153 h 9908"/>
                <a:gd name="T16" fmla="*/ 8906 w 9441"/>
                <a:gd name="T17" fmla="*/ 834 h 9908"/>
                <a:gd name="T18" fmla="*/ 8906 w 9441"/>
                <a:gd name="T19" fmla="*/ 0 h 9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9" name="Google Shape;1760;p7">
              <a:extLst>
                <a:ext uri="{FF2B5EF4-FFF2-40B4-BE49-F238E27FC236}">
                  <a16:creationId xmlns:a16="http://schemas.microsoft.com/office/drawing/2014/main" xmlns="" id="{E106A405-5945-713A-386F-CB90FB9F1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93896" y="415126"/>
              <a:ext cx="286783" cy="363444"/>
            </a:xfrm>
            <a:custGeom>
              <a:avLst/>
              <a:gdLst>
                <a:gd name="T0" fmla="*/ 1719 w 9573"/>
                <a:gd name="T1" fmla="*/ 0 h 12132"/>
                <a:gd name="T2" fmla="*/ 1101 w 9573"/>
                <a:gd name="T3" fmla="*/ 23 h 12132"/>
                <a:gd name="T4" fmla="*/ 668 w 9573"/>
                <a:gd name="T5" fmla="*/ 423 h 12132"/>
                <a:gd name="T6" fmla="*/ 201 w 9573"/>
                <a:gd name="T7" fmla="*/ 11731 h 12132"/>
                <a:gd name="T8" fmla="*/ 643 w 9573"/>
                <a:gd name="T9" fmla="*/ 12131 h 12132"/>
                <a:gd name="T10" fmla="*/ 1035 w 9573"/>
                <a:gd name="T11" fmla="*/ 11731 h 12132"/>
                <a:gd name="T12" fmla="*/ 1489 w 9573"/>
                <a:gd name="T13" fmla="*/ 837 h 12132"/>
                <a:gd name="T14" fmla="*/ 1489 w 9573"/>
                <a:gd name="T15" fmla="*/ 837 h 12132"/>
                <a:gd name="T16" fmla="*/ 1719 w 9573"/>
                <a:gd name="T17" fmla="*/ 834 h 12132"/>
                <a:gd name="T18" fmla="*/ 8389 w 9573"/>
                <a:gd name="T19" fmla="*/ 1680 h 12132"/>
                <a:gd name="T20" fmla="*/ 9007 w 9573"/>
                <a:gd name="T21" fmla="*/ 1657 h 12132"/>
                <a:gd name="T22" fmla="*/ 9040 w 9573"/>
                <a:gd name="T23" fmla="*/ 822 h 12132"/>
                <a:gd name="T24" fmla="*/ 9007 w 9573"/>
                <a:gd name="T25" fmla="*/ 823 h 12132"/>
                <a:gd name="T26" fmla="*/ 8389 w 9573"/>
                <a:gd name="T27" fmla="*/ 846 h 12132"/>
                <a:gd name="T28" fmla="*/ 1719 w 9573"/>
                <a:gd name="T29" fmla="*/ 0 h 1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0" name="Google Shape;1761;p7">
              <a:extLst>
                <a:ext uri="{FF2B5EF4-FFF2-40B4-BE49-F238E27FC236}">
                  <a16:creationId xmlns:a16="http://schemas.microsoft.com/office/drawing/2014/main" xmlns="" id="{5442A529-E2D4-4B80-AE7C-02CF0B49A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824" y="717556"/>
              <a:ext cx="26992" cy="21030"/>
            </a:xfrm>
            <a:custGeom>
              <a:avLst/>
              <a:gdLst>
                <a:gd name="T0" fmla="*/ 434 w 901"/>
                <a:gd name="T1" fmla="*/ 1 h 702"/>
                <a:gd name="T2" fmla="*/ 434 w 901"/>
                <a:gd name="T3" fmla="*/ 701 h 702"/>
                <a:gd name="T4" fmla="*/ 434 w 901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1" name="Google Shape;1762;p7">
              <a:extLst>
                <a:ext uri="{FF2B5EF4-FFF2-40B4-BE49-F238E27FC236}">
                  <a16:creationId xmlns:a16="http://schemas.microsoft.com/office/drawing/2014/main" xmlns="" id="{723C941D-619F-F6E8-F5AC-BF5969990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798" y="668609"/>
              <a:ext cx="27022" cy="21000"/>
            </a:xfrm>
            <a:custGeom>
              <a:avLst/>
              <a:gdLst>
                <a:gd name="T0" fmla="*/ 467 w 902"/>
                <a:gd name="T1" fmla="*/ 0 h 701"/>
                <a:gd name="T2" fmla="*/ 467 w 902"/>
                <a:gd name="T3" fmla="*/ 701 h 701"/>
                <a:gd name="T4" fmla="*/ 467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3" name="Google Shape;1763;p7">
              <a:extLst>
                <a:ext uri="{FF2B5EF4-FFF2-40B4-BE49-F238E27FC236}">
                  <a16:creationId xmlns:a16="http://schemas.microsoft.com/office/drawing/2014/main" xmlns="" id="{A8F9704D-E4DE-118D-2D2C-3BDC2F227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776" y="710576"/>
              <a:ext cx="27022" cy="21000"/>
            </a:xfrm>
            <a:custGeom>
              <a:avLst/>
              <a:gdLst>
                <a:gd name="T0" fmla="*/ 467 w 902"/>
                <a:gd name="T1" fmla="*/ 0 h 701"/>
                <a:gd name="T2" fmla="*/ 467 w 902"/>
                <a:gd name="T3" fmla="*/ 701 h 701"/>
                <a:gd name="T4" fmla="*/ 467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4" name="Google Shape;1764;p7">
              <a:extLst>
                <a:ext uri="{FF2B5EF4-FFF2-40B4-BE49-F238E27FC236}">
                  <a16:creationId xmlns:a16="http://schemas.microsoft.com/office/drawing/2014/main" xmlns="" id="{D11708F3-5145-B101-2BE2-626F6BBEE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832" y="1088284"/>
              <a:ext cx="27022" cy="21000"/>
            </a:xfrm>
            <a:custGeom>
              <a:avLst/>
              <a:gdLst>
                <a:gd name="T0" fmla="*/ 468 w 902"/>
                <a:gd name="T1" fmla="*/ 0 h 701"/>
                <a:gd name="T2" fmla="*/ 468 w 902"/>
                <a:gd name="T3" fmla="*/ 701 h 701"/>
                <a:gd name="T4" fmla="*/ 468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5" name="Google Shape;1765;p7">
              <a:extLst>
                <a:ext uri="{FF2B5EF4-FFF2-40B4-BE49-F238E27FC236}">
                  <a16:creationId xmlns:a16="http://schemas.microsoft.com/office/drawing/2014/main" xmlns="" id="{757B036E-6F94-EFC3-6487-B52E0D6D3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815" y="1028313"/>
              <a:ext cx="27022" cy="21030"/>
            </a:xfrm>
            <a:custGeom>
              <a:avLst/>
              <a:gdLst>
                <a:gd name="T0" fmla="*/ 434 w 902"/>
                <a:gd name="T1" fmla="*/ 1 h 702"/>
                <a:gd name="T2" fmla="*/ 434 w 902"/>
                <a:gd name="T3" fmla="*/ 701 h 702"/>
                <a:gd name="T4" fmla="*/ 434 w 902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6" name="Google Shape;1766;p7">
              <a:extLst>
                <a:ext uri="{FF2B5EF4-FFF2-40B4-BE49-F238E27FC236}">
                  <a16:creationId xmlns:a16="http://schemas.microsoft.com/office/drawing/2014/main" xmlns="" id="{EC098BCE-4565-3C02-BB41-5A01A363A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93" y="1088284"/>
              <a:ext cx="27022" cy="21000"/>
            </a:xfrm>
            <a:custGeom>
              <a:avLst/>
              <a:gdLst>
                <a:gd name="T0" fmla="*/ 434 w 902"/>
                <a:gd name="T1" fmla="*/ 0 h 701"/>
                <a:gd name="T2" fmla="*/ 434 w 902"/>
                <a:gd name="T3" fmla="*/ 701 h 701"/>
                <a:gd name="T4" fmla="*/ 434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7" name="Google Shape;1767;p7">
              <a:extLst>
                <a:ext uri="{FF2B5EF4-FFF2-40B4-BE49-F238E27FC236}">
                  <a16:creationId xmlns:a16="http://schemas.microsoft.com/office/drawing/2014/main" xmlns="" id="{8EF41169-3A2E-55F2-075B-727365F7B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502" y="1228176"/>
              <a:ext cx="27022" cy="21000"/>
            </a:xfrm>
            <a:custGeom>
              <a:avLst/>
              <a:gdLst>
                <a:gd name="T0" fmla="*/ 468 w 902"/>
                <a:gd name="T1" fmla="*/ 0 h 701"/>
                <a:gd name="T2" fmla="*/ 468 w 902"/>
                <a:gd name="T3" fmla="*/ 701 h 701"/>
                <a:gd name="T4" fmla="*/ 468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8" name="Google Shape;1768;p7">
              <a:extLst>
                <a:ext uri="{FF2B5EF4-FFF2-40B4-BE49-F238E27FC236}">
                  <a16:creationId xmlns:a16="http://schemas.microsoft.com/office/drawing/2014/main" xmlns="" id="{8CE3DE42-7569-5927-A9D4-949D1A213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505" y="1283114"/>
              <a:ext cx="27022" cy="21030"/>
            </a:xfrm>
            <a:custGeom>
              <a:avLst/>
              <a:gdLst>
                <a:gd name="T0" fmla="*/ 434 w 902"/>
                <a:gd name="T1" fmla="*/ 1 h 702"/>
                <a:gd name="T2" fmla="*/ 434 w 902"/>
                <a:gd name="T3" fmla="*/ 701 h 702"/>
                <a:gd name="T4" fmla="*/ 434 w 902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9" name="Google Shape;1769;p7">
              <a:extLst>
                <a:ext uri="{FF2B5EF4-FFF2-40B4-BE49-F238E27FC236}">
                  <a16:creationId xmlns:a16="http://schemas.microsoft.com/office/drawing/2014/main" xmlns="" id="{A47C6DB1-2100-623F-7AAB-6BC78887C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4" y="550674"/>
              <a:ext cx="26992" cy="21030"/>
            </a:xfrm>
            <a:custGeom>
              <a:avLst/>
              <a:gdLst>
                <a:gd name="T0" fmla="*/ 467 w 901"/>
                <a:gd name="T1" fmla="*/ 1 h 702"/>
                <a:gd name="T2" fmla="*/ 467 w 901"/>
                <a:gd name="T3" fmla="*/ 701 h 702"/>
                <a:gd name="T4" fmla="*/ 467 w 901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0" name="Google Shape;1770;p7">
              <a:extLst>
                <a:ext uri="{FF2B5EF4-FFF2-40B4-BE49-F238E27FC236}">
                  <a16:creationId xmlns:a16="http://schemas.microsoft.com/office/drawing/2014/main" xmlns="" id="{6D815FF7-7EC8-F010-4080-F3EE04A2D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28" y="504722"/>
              <a:ext cx="27022" cy="21000"/>
            </a:xfrm>
            <a:custGeom>
              <a:avLst/>
              <a:gdLst>
                <a:gd name="T0" fmla="*/ 467 w 902"/>
                <a:gd name="T1" fmla="*/ 0 h 701"/>
                <a:gd name="T2" fmla="*/ 467 w 902"/>
                <a:gd name="T3" fmla="*/ 701 h 701"/>
                <a:gd name="T4" fmla="*/ 467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1" name="Google Shape;1771;p7">
              <a:extLst>
                <a:ext uri="{FF2B5EF4-FFF2-40B4-BE49-F238E27FC236}">
                  <a16:creationId xmlns:a16="http://schemas.microsoft.com/office/drawing/2014/main" xmlns="" id="{3B26C794-BA01-3C29-2C9A-44B88692D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86" y="539680"/>
              <a:ext cx="27022" cy="21030"/>
            </a:xfrm>
            <a:custGeom>
              <a:avLst/>
              <a:gdLst>
                <a:gd name="T0" fmla="*/ 468 w 902"/>
                <a:gd name="T1" fmla="*/ 1 h 702"/>
                <a:gd name="T2" fmla="*/ 468 w 902"/>
                <a:gd name="T3" fmla="*/ 701 h 702"/>
                <a:gd name="T4" fmla="*/ 468 w 902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2" name="Google Shape;1772;p7">
              <a:extLst>
                <a:ext uri="{FF2B5EF4-FFF2-40B4-BE49-F238E27FC236}">
                  <a16:creationId xmlns:a16="http://schemas.microsoft.com/office/drawing/2014/main" xmlns="" id="{0B6DAC01-32B2-FD6D-BCBD-74B6510C2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13807" y="536685"/>
              <a:ext cx="27022" cy="21030"/>
            </a:xfrm>
            <a:custGeom>
              <a:avLst/>
              <a:gdLst>
                <a:gd name="T0" fmla="*/ 434 w 902"/>
                <a:gd name="T1" fmla="*/ 1 h 702"/>
                <a:gd name="T2" fmla="*/ 434 w 902"/>
                <a:gd name="T3" fmla="*/ 701 h 702"/>
                <a:gd name="T4" fmla="*/ 434 w 902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3" name="Google Shape;1773;p7">
              <a:extLst>
                <a:ext uri="{FF2B5EF4-FFF2-40B4-BE49-F238E27FC236}">
                  <a16:creationId xmlns:a16="http://schemas.microsoft.com/office/drawing/2014/main" xmlns="" id="{BBBFED0C-C61B-89F8-6E36-0ECD29A33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-289813" y="469735"/>
              <a:ext cx="26992" cy="21030"/>
            </a:xfrm>
            <a:custGeom>
              <a:avLst/>
              <a:gdLst>
                <a:gd name="T0" fmla="*/ 434 w 901"/>
                <a:gd name="T1" fmla="*/ 1 h 702"/>
                <a:gd name="T2" fmla="*/ 434 w 901"/>
                <a:gd name="T3" fmla="*/ 701 h 702"/>
                <a:gd name="T4" fmla="*/ 434 w 901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4" name="Google Shape;1774;p7">
              <a:extLst>
                <a:ext uri="{FF2B5EF4-FFF2-40B4-BE49-F238E27FC236}">
                  <a16:creationId xmlns:a16="http://schemas.microsoft.com/office/drawing/2014/main" xmlns="" id="{662FA654-7D13-109D-1381-888B0DF8D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7845" y="522696"/>
              <a:ext cx="26992" cy="21030"/>
            </a:xfrm>
            <a:custGeom>
              <a:avLst/>
              <a:gdLst>
                <a:gd name="T0" fmla="*/ 434 w 901"/>
                <a:gd name="T1" fmla="*/ 1 h 702"/>
                <a:gd name="T2" fmla="*/ 434 w 901"/>
                <a:gd name="T3" fmla="*/ 701 h 702"/>
                <a:gd name="T4" fmla="*/ 434 w 901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5" name="Google Shape;1775;p7">
              <a:extLst>
                <a:ext uri="{FF2B5EF4-FFF2-40B4-BE49-F238E27FC236}">
                  <a16:creationId xmlns:a16="http://schemas.microsoft.com/office/drawing/2014/main" xmlns="" id="{FE562271-0CA3-D25A-E758-C89405694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011" y="340836"/>
              <a:ext cx="27022" cy="21030"/>
            </a:xfrm>
            <a:custGeom>
              <a:avLst/>
              <a:gdLst>
                <a:gd name="T0" fmla="*/ 468 w 902"/>
                <a:gd name="T1" fmla="*/ 1 h 702"/>
                <a:gd name="T2" fmla="*/ 468 w 902"/>
                <a:gd name="T3" fmla="*/ 701 h 702"/>
                <a:gd name="T4" fmla="*/ 468 w 902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6" name="Google Shape;1776;p7">
              <a:extLst>
                <a:ext uri="{FF2B5EF4-FFF2-40B4-BE49-F238E27FC236}">
                  <a16:creationId xmlns:a16="http://schemas.microsoft.com/office/drawing/2014/main" xmlns="" id="{56609681-EBD2-2F45-A05C-363EFC56D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030" y="329843"/>
              <a:ext cx="26992" cy="21030"/>
            </a:xfrm>
            <a:custGeom>
              <a:avLst/>
              <a:gdLst>
                <a:gd name="T0" fmla="*/ 434 w 901"/>
                <a:gd name="T1" fmla="*/ 1 h 702"/>
                <a:gd name="T2" fmla="*/ 434 w 901"/>
                <a:gd name="T3" fmla="*/ 701 h 702"/>
                <a:gd name="T4" fmla="*/ 434 w 901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7" name="Google Shape;1777;p7">
              <a:extLst>
                <a:ext uri="{FF2B5EF4-FFF2-40B4-BE49-F238E27FC236}">
                  <a16:creationId xmlns:a16="http://schemas.microsoft.com/office/drawing/2014/main" xmlns="" id="{7638F350-4DD8-036B-5B9A-822E49D12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-70001" y="693561"/>
              <a:ext cx="27022" cy="21030"/>
            </a:xfrm>
            <a:custGeom>
              <a:avLst/>
              <a:gdLst>
                <a:gd name="T0" fmla="*/ 468 w 902"/>
                <a:gd name="T1" fmla="*/ 1 h 702"/>
                <a:gd name="T2" fmla="*/ 468 w 902"/>
                <a:gd name="T3" fmla="*/ 701 h 702"/>
                <a:gd name="T4" fmla="*/ 468 w 902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8" name="Google Shape;1778;p7">
              <a:extLst>
                <a:ext uri="{FF2B5EF4-FFF2-40B4-BE49-F238E27FC236}">
                  <a16:creationId xmlns:a16="http://schemas.microsoft.com/office/drawing/2014/main" xmlns="" id="{7BA4C8FA-D602-C60A-F124-D0D3DA1ED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59" y="864457"/>
              <a:ext cx="26992" cy="21000"/>
            </a:xfrm>
            <a:custGeom>
              <a:avLst/>
              <a:gdLst>
                <a:gd name="T0" fmla="*/ 434 w 901"/>
                <a:gd name="T1" fmla="*/ 0 h 701"/>
                <a:gd name="T2" fmla="*/ 434 w 901"/>
                <a:gd name="T3" fmla="*/ 701 h 701"/>
                <a:gd name="T4" fmla="*/ 434 w 901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9" name="Google Shape;1779;p7">
              <a:extLst>
                <a:ext uri="{FF2B5EF4-FFF2-40B4-BE49-F238E27FC236}">
                  <a16:creationId xmlns:a16="http://schemas.microsoft.com/office/drawing/2014/main" xmlns="" id="{AEB3FD19-2BB5-2030-B218-40F3D5FBB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28" y="896420"/>
              <a:ext cx="27022" cy="21000"/>
            </a:xfrm>
            <a:custGeom>
              <a:avLst/>
              <a:gdLst>
                <a:gd name="T0" fmla="*/ 467 w 902"/>
                <a:gd name="T1" fmla="*/ 0 h 701"/>
                <a:gd name="T2" fmla="*/ 467 w 902"/>
                <a:gd name="T3" fmla="*/ 701 h 701"/>
                <a:gd name="T4" fmla="*/ 467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0" name="Google Shape;1780;p7">
              <a:extLst>
                <a:ext uri="{FF2B5EF4-FFF2-40B4-BE49-F238E27FC236}">
                  <a16:creationId xmlns:a16="http://schemas.microsoft.com/office/drawing/2014/main" xmlns="" id="{08054DCD-36F8-4606-236D-020EB1127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98" y="1014324"/>
              <a:ext cx="27022" cy="21030"/>
            </a:xfrm>
            <a:custGeom>
              <a:avLst/>
              <a:gdLst>
                <a:gd name="T0" fmla="*/ 467 w 902"/>
                <a:gd name="T1" fmla="*/ 1 h 702"/>
                <a:gd name="T2" fmla="*/ 467 w 902"/>
                <a:gd name="T3" fmla="*/ 701 h 702"/>
                <a:gd name="T4" fmla="*/ 467 w 902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771" name="Google Shape;1781;p7">
            <a:extLst>
              <a:ext uri="{FF2B5EF4-FFF2-40B4-BE49-F238E27FC236}">
                <a16:creationId xmlns:a16="http://schemas.microsoft.com/office/drawing/2014/main" xmlns="" id="{2B133E6C-F53E-E30F-8779-9295872EA357}"/>
              </a:ext>
            </a:extLst>
          </p:cNvPr>
          <p:cNvGrpSpPr>
            <a:grpSpLocks/>
          </p:cNvGrpSpPr>
          <p:nvPr/>
        </p:nvGrpSpPr>
        <p:grpSpPr bwMode="auto">
          <a:xfrm>
            <a:off x="614363" y="-260350"/>
            <a:ext cx="500062" cy="642938"/>
            <a:chOff x="-168381" y="-168706"/>
            <a:chExt cx="901061" cy="871312"/>
          </a:xfrm>
        </p:grpSpPr>
        <p:sp>
          <p:nvSpPr>
            <p:cNvPr id="1772" name="Google Shape;1782;p7">
              <a:extLst>
                <a:ext uri="{FF2B5EF4-FFF2-40B4-BE49-F238E27FC236}">
                  <a16:creationId xmlns:a16="http://schemas.microsoft.com/office/drawing/2014/main" xmlns="" id="{406F3378-9CA3-CAFD-EE8B-57723090A9A8}"/>
                </a:ext>
              </a:extLst>
            </p:cNvPr>
            <p:cNvSpPr/>
            <p:nvPr/>
          </p:nvSpPr>
          <p:spPr>
            <a:xfrm>
              <a:off x="-156939" y="-134284"/>
              <a:ext cx="889619" cy="836890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773" name="Google Shape;1783;p7">
              <a:extLst>
                <a:ext uri="{FF2B5EF4-FFF2-40B4-BE49-F238E27FC236}">
                  <a16:creationId xmlns:a16="http://schemas.microsoft.com/office/drawing/2014/main" xmlns="" id="{AD442D7B-00C0-55A7-0734-D75C43FCD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8381" y="-168706"/>
              <a:ext cx="804808" cy="754000"/>
            </a:xfrm>
            <a:custGeom>
              <a:avLst/>
              <a:gdLst>
                <a:gd name="T0" fmla="*/ 581 w 26865"/>
                <a:gd name="T1" fmla="*/ 0 h 25169"/>
                <a:gd name="T2" fmla="*/ 257 w 26865"/>
                <a:gd name="T3" fmla="*/ 733 h 25169"/>
                <a:gd name="T4" fmla="*/ 9763 w 26865"/>
                <a:gd name="T5" fmla="*/ 9772 h 25169"/>
                <a:gd name="T6" fmla="*/ 20104 w 26865"/>
                <a:gd name="T7" fmla="*/ 19846 h 25169"/>
                <a:gd name="T8" fmla="*/ 26075 w 26865"/>
                <a:gd name="T9" fmla="*/ 25083 h 25169"/>
                <a:gd name="T10" fmla="*/ 26303 w 26865"/>
                <a:gd name="T11" fmla="*/ 25168 h 25169"/>
                <a:gd name="T12" fmla="*/ 26509 w 26865"/>
                <a:gd name="T13" fmla="*/ 24383 h 25169"/>
                <a:gd name="T14" fmla="*/ 21105 w 26865"/>
                <a:gd name="T15" fmla="*/ 19646 h 25169"/>
                <a:gd name="T16" fmla="*/ 16001 w 26865"/>
                <a:gd name="T17" fmla="*/ 14609 h 25169"/>
                <a:gd name="T18" fmla="*/ 10931 w 26865"/>
                <a:gd name="T19" fmla="*/ 9706 h 25169"/>
                <a:gd name="T20" fmla="*/ 6061 w 26865"/>
                <a:gd name="T21" fmla="*/ 5436 h 25169"/>
                <a:gd name="T22" fmla="*/ 824 w 26865"/>
                <a:gd name="T23" fmla="*/ 132 h 25169"/>
                <a:gd name="T24" fmla="*/ 581 w 26865"/>
                <a:gd name="T25" fmla="*/ 0 h 25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4" name="Google Shape;1784;p7">
              <a:extLst>
                <a:ext uri="{FF2B5EF4-FFF2-40B4-BE49-F238E27FC236}">
                  <a16:creationId xmlns:a16="http://schemas.microsoft.com/office/drawing/2014/main" xmlns="" id="{3AD27858-6278-6754-7A56-379DD6D39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880" y="342484"/>
              <a:ext cx="199876" cy="224232"/>
            </a:xfrm>
            <a:custGeom>
              <a:avLst/>
              <a:gdLst>
                <a:gd name="T0" fmla="*/ 5644 w 6672"/>
                <a:gd name="T1" fmla="*/ 1 h 7485"/>
                <a:gd name="T2" fmla="*/ 401 w 6672"/>
                <a:gd name="T3" fmla="*/ 780 h 7485"/>
                <a:gd name="T4" fmla="*/ 100 w 6672"/>
                <a:gd name="T5" fmla="*/ 1180 h 7485"/>
                <a:gd name="T6" fmla="*/ 100 w 6672"/>
                <a:gd name="T7" fmla="*/ 7084 h 7485"/>
                <a:gd name="T8" fmla="*/ 517 w 6672"/>
                <a:gd name="T9" fmla="*/ 7485 h 7485"/>
                <a:gd name="T10" fmla="*/ 934 w 6672"/>
                <a:gd name="T11" fmla="*/ 7084 h 7485"/>
                <a:gd name="T12" fmla="*/ 918 w 6672"/>
                <a:gd name="T13" fmla="*/ 1526 h 7485"/>
                <a:gd name="T14" fmla="*/ 918 w 6672"/>
                <a:gd name="T15" fmla="*/ 1526 h 7485"/>
                <a:gd name="T16" fmla="*/ 5644 w 6672"/>
                <a:gd name="T17" fmla="*/ 834 h 7485"/>
                <a:gd name="T18" fmla="*/ 6105 w 6672"/>
                <a:gd name="T19" fmla="*/ 846 h 7485"/>
                <a:gd name="T20" fmla="*/ 6105 w 6672"/>
                <a:gd name="T21" fmla="*/ 13 h 7485"/>
                <a:gd name="T22" fmla="*/ 5644 w 6672"/>
                <a:gd name="T23" fmla="*/ 1 h 7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5" name="Google Shape;1785;p7">
              <a:extLst>
                <a:ext uri="{FF2B5EF4-FFF2-40B4-BE49-F238E27FC236}">
                  <a16:creationId xmlns:a16="http://schemas.microsoft.com/office/drawing/2014/main" xmlns="" id="{59B9CEDB-F35B-7F0C-B164-677A6A314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984" y="203700"/>
              <a:ext cx="219978" cy="244124"/>
            </a:xfrm>
            <a:custGeom>
              <a:avLst/>
              <a:gdLst>
                <a:gd name="T0" fmla="*/ 6692 w 7343"/>
                <a:gd name="T1" fmla="*/ 1 h 8149"/>
                <a:gd name="T2" fmla="*/ 6605 w 7343"/>
                <a:gd name="T3" fmla="*/ 9 h 8149"/>
                <a:gd name="T4" fmla="*/ 534 w 7343"/>
                <a:gd name="T5" fmla="*/ 676 h 8149"/>
                <a:gd name="T6" fmla="*/ 100 w 7343"/>
                <a:gd name="T7" fmla="*/ 1076 h 8149"/>
                <a:gd name="T8" fmla="*/ 100 w 7343"/>
                <a:gd name="T9" fmla="*/ 7748 h 8149"/>
                <a:gd name="T10" fmla="*/ 517 w 7343"/>
                <a:gd name="T11" fmla="*/ 8148 h 8149"/>
                <a:gd name="T12" fmla="*/ 934 w 7343"/>
                <a:gd name="T13" fmla="*/ 7748 h 8149"/>
                <a:gd name="T14" fmla="*/ 918 w 7343"/>
                <a:gd name="T15" fmla="*/ 1490 h 8149"/>
                <a:gd name="T16" fmla="*/ 918 w 7343"/>
                <a:gd name="T17" fmla="*/ 1490 h 8149"/>
                <a:gd name="T18" fmla="*/ 6839 w 7343"/>
                <a:gd name="T19" fmla="*/ 809 h 8149"/>
                <a:gd name="T20" fmla="*/ 6692 w 7343"/>
                <a:gd name="T21" fmla="*/ 1 h 8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6" name="Google Shape;1786;p7">
              <a:extLst>
                <a:ext uri="{FF2B5EF4-FFF2-40B4-BE49-F238E27FC236}">
                  <a16:creationId xmlns:a16="http://schemas.microsoft.com/office/drawing/2014/main" xmlns="" id="{AA2A689A-700A-54FC-7FE8-611FBC7F9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9" y="64048"/>
              <a:ext cx="303799" cy="334805"/>
            </a:xfrm>
            <a:custGeom>
              <a:avLst/>
              <a:gdLst>
                <a:gd name="T0" fmla="*/ 9607 w 10141"/>
                <a:gd name="T1" fmla="*/ 1 h 11176"/>
                <a:gd name="T2" fmla="*/ 901 w 10141"/>
                <a:gd name="T3" fmla="*/ 301 h 11176"/>
                <a:gd name="T4" fmla="*/ 501 w 10141"/>
                <a:gd name="T5" fmla="*/ 701 h 11176"/>
                <a:gd name="T6" fmla="*/ 0 w 10141"/>
                <a:gd name="T7" fmla="*/ 10775 h 11176"/>
                <a:gd name="T8" fmla="*/ 417 w 10141"/>
                <a:gd name="T9" fmla="*/ 11176 h 11176"/>
                <a:gd name="T10" fmla="*/ 834 w 10141"/>
                <a:gd name="T11" fmla="*/ 10775 h 11176"/>
                <a:gd name="T12" fmla="*/ 1299 w 10141"/>
                <a:gd name="T13" fmla="*/ 1108 h 11176"/>
                <a:gd name="T14" fmla="*/ 1299 w 10141"/>
                <a:gd name="T15" fmla="*/ 1108 h 11176"/>
                <a:gd name="T16" fmla="*/ 9607 w 10141"/>
                <a:gd name="T17" fmla="*/ 835 h 11176"/>
                <a:gd name="T18" fmla="*/ 9607 w 10141"/>
                <a:gd name="T19" fmla="*/ 1 h 1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7" name="Google Shape;1787;p7">
              <a:extLst>
                <a:ext uri="{FF2B5EF4-FFF2-40B4-BE49-F238E27FC236}">
                  <a16:creationId xmlns:a16="http://schemas.microsoft.com/office/drawing/2014/main" xmlns="" id="{1472405C-059A-AB1F-887D-A3752A2B3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-59793" y="-50082"/>
              <a:ext cx="283847" cy="333038"/>
            </a:xfrm>
            <a:custGeom>
              <a:avLst/>
              <a:gdLst>
                <a:gd name="T0" fmla="*/ 4345 w 9475"/>
                <a:gd name="T1" fmla="*/ 0 h 11117"/>
                <a:gd name="T2" fmla="*/ 768 w 9475"/>
                <a:gd name="T3" fmla="*/ 342 h 11117"/>
                <a:gd name="T4" fmla="*/ 468 w 9475"/>
                <a:gd name="T5" fmla="*/ 742 h 11117"/>
                <a:gd name="T6" fmla="*/ 1 w 9475"/>
                <a:gd name="T7" fmla="*/ 10716 h 11117"/>
                <a:gd name="T8" fmla="*/ 418 w 9475"/>
                <a:gd name="T9" fmla="*/ 11116 h 11117"/>
                <a:gd name="T10" fmla="*/ 835 w 9475"/>
                <a:gd name="T11" fmla="*/ 10716 h 11117"/>
                <a:gd name="T12" fmla="*/ 1271 w 9475"/>
                <a:gd name="T13" fmla="*/ 1084 h 11117"/>
                <a:gd name="T14" fmla="*/ 1271 w 9475"/>
                <a:gd name="T15" fmla="*/ 1084 h 11117"/>
                <a:gd name="T16" fmla="*/ 4328 w 9475"/>
                <a:gd name="T17" fmla="*/ 814 h 11117"/>
                <a:gd name="T18" fmla="*/ 8907 w 9475"/>
                <a:gd name="T19" fmla="*/ 976 h 11117"/>
                <a:gd name="T20" fmla="*/ 8907 w 9475"/>
                <a:gd name="T21" fmla="*/ 142 h 11117"/>
                <a:gd name="T22" fmla="*/ 4345 w 9475"/>
                <a:gd name="T23" fmla="*/ 0 h 1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8" name="Google Shape;1788;p7">
              <a:extLst>
                <a:ext uri="{FF2B5EF4-FFF2-40B4-BE49-F238E27FC236}">
                  <a16:creationId xmlns:a16="http://schemas.microsoft.com/office/drawing/2014/main" xmlns="" id="{D8AB856C-A0A5-69EC-0A4B-F32978BC2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812" y="66055"/>
              <a:ext cx="28010" cy="21030"/>
            </a:xfrm>
            <a:custGeom>
              <a:avLst/>
              <a:gdLst>
                <a:gd name="T0" fmla="*/ 467 w 935"/>
                <a:gd name="T1" fmla="*/ 1 h 702"/>
                <a:gd name="T2" fmla="*/ 467 w 935"/>
                <a:gd name="T3" fmla="*/ 701 h 702"/>
                <a:gd name="T4" fmla="*/ 467 w 935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9" name="Google Shape;1789;p7">
              <a:extLst>
                <a:ext uri="{FF2B5EF4-FFF2-40B4-BE49-F238E27FC236}">
                  <a16:creationId xmlns:a16="http://schemas.microsoft.com/office/drawing/2014/main" xmlns="" id="{84ED8B11-B827-C4C6-CB10-DEDE35052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94" y="121023"/>
              <a:ext cx="28010" cy="22019"/>
            </a:xfrm>
            <a:custGeom>
              <a:avLst/>
              <a:gdLst>
                <a:gd name="T0" fmla="*/ 468 w 935"/>
                <a:gd name="T1" fmla="*/ 0 h 735"/>
                <a:gd name="T2" fmla="*/ 468 w 935"/>
                <a:gd name="T3" fmla="*/ 734 h 735"/>
                <a:gd name="T4" fmla="*/ 468 w 935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0" name="Google Shape;1790;p7">
              <a:extLst>
                <a:ext uri="{FF2B5EF4-FFF2-40B4-BE49-F238E27FC236}">
                  <a16:creationId xmlns:a16="http://schemas.microsoft.com/office/drawing/2014/main" xmlns="" id="{DFFB23BC-F54E-C602-8D49-CC698705D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73" y="80044"/>
              <a:ext cx="28010" cy="22019"/>
            </a:xfrm>
            <a:custGeom>
              <a:avLst/>
              <a:gdLst>
                <a:gd name="T0" fmla="*/ 467 w 935"/>
                <a:gd name="T1" fmla="*/ 1 h 735"/>
                <a:gd name="T2" fmla="*/ 467 w 935"/>
                <a:gd name="T3" fmla="*/ 734 h 735"/>
                <a:gd name="T4" fmla="*/ 467 w 935"/>
                <a:gd name="T5" fmla="*/ 1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1" name="Google Shape;1791;p7">
              <a:extLst>
                <a:ext uri="{FF2B5EF4-FFF2-40B4-BE49-F238E27FC236}">
                  <a16:creationId xmlns:a16="http://schemas.microsoft.com/office/drawing/2014/main" xmlns="" id="{E6D68421-07D2-A247-6DAB-F4FE8E1A3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85" y="511702"/>
              <a:ext cx="28010" cy="22019"/>
            </a:xfrm>
            <a:custGeom>
              <a:avLst/>
              <a:gdLst>
                <a:gd name="T0" fmla="*/ 468 w 935"/>
                <a:gd name="T1" fmla="*/ 1 h 735"/>
                <a:gd name="T2" fmla="*/ 468 w 935"/>
                <a:gd name="T3" fmla="*/ 735 h 735"/>
                <a:gd name="T4" fmla="*/ 468 w 935"/>
                <a:gd name="T5" fmla="*/ 1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2" name="Google Shape;1792;p7">
              <a:extLst>
                <a:ext uri="{FF2B5EF4-FFF2-40B4-BE49-F238E27FC236}">
                  <a16:creationId xmlns:a16="http://schemas.microsoft.com/office/drawing/2014/main" xmlns="" id="{71F13708-7C52-F398-9A6B-312BA4057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86" y="451761"/>
              <a:ext cx="28010" cy="21030"/>
            </a:xfrm>
            <a:custGeom>
              <a:avLst/>
              <a:gdLst>
                <a:gd name="T0" fmla="*/ 467 w 935"/>
                <a:gd name="T1" fmla="*/ 1 h 702"/>
                <a:gd name="T2" fmla="*/ 467 w 935"/>
                <a:gd name="T3" fmla="*/ 701 h 702"/>
                <a:gd name="T4" fmla="*/ 467 w 935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3" name="Google Shape;1793;p7">
              <a:extLst>
                <a:ext uri="{FF2B5EF4-FFF2-40B4-BE49-F238E27FC236}">
                  <a16:creationId xmlns:a16="http://schemas.microsoft.com/office/drawing/2014/main" xmlns="" id="{E04D9806-2C83-E9E4-592C-FCFFC36A0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049" y="503734"/>
              <a:ext cx="28010" cy="21989"/>
            </a:xfrm>
            <a:custGeom>
              <a:avLst/>
              <a:gdLst>
                <a:gd name="T0" fmla="*/ 468 w 935"/>
                <a:gd name="T1" fmla="*/ 0 h 734"/>
                <a:gd name="T2" fmla="*/ 468 w 935"/>
                <a:gd name="T3" fmla="*/ 734 h 734"/>
                <a:gd name="T4" fmla="*/ 468 w 935"/>
                <a:gd name="T5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4" name="Google Shape;1794;p7">
              <a:extLst>
                <a:ext uri="{FF2B5EF4-FFF2-40B4-BE49-F238E27FC236}">
                  <a16:creationId xmlns:a16="http://schemas.microsoft.com/office/drawing/2014/main" xmlns="" id="{C1F7B183-3C85-E617-5578-F7B133DB1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3" y="204958"/>
              <a:ext cx="28010" cy="22019"/>
            </a:xfrm>
            <a:custGeom>
              <a:avLst/>
              <a:gdLst>
                <a:gd name="T0" fmla="*/ 468 w 935"/>
                <a:gd name="T1" fmla="*/ 0 h 735"/>
                <a:gd name="T2" fmla="*/ 468 w 935"/>
                <a:gd name="T3" fmla="*/ 734 h 735"/>
                <a:gd name="T4" fmla="*/ 468 w 935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5" name="Google Shape;1795;p7">
              <a:extLst>
                <a:ext uri="{FF2B5EF4-FFF2-40B4-BE49-F238E27FC236}">
                  <a16:creationId xmlns:a16="http://schemas.microsoft.com/office/drawing/2014/main" xmlns="" id="{3A41852E-4C05-C7C4-3228-8FE58905E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34" y="146995"/>
              <a:ext cx="28010" cy="22019"/>
            </a:xfrm>
            <a:custGeom>
              <a:avLst/>
              <a:gdLst>
                <a:gd name="T0" fmla="*/ 468 w 935"/>
                <a:gd name="T1" fmla="*/ 1 h 735"/>
                <a:gd name="T2" fmla="*/ 468 w 935"/>
                <a:gd name="T3" fmla="*/ 734 h 735"/>
                <a:gd name="T4" fmla="*/ 468 w 935"/>
                <a:gd name="T5" fmla="*/ 1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6" name="Google Shape;1796;p7">
              <a:extLst>
                <a:ext uri="{FF2B5EF4-FFF2-40B4-BE49-F238E27FC236}">
                  <a16:creationId xmlns:a16="http://schemas.microsoft.com/office/drawing/2014/main" xmlns="" id="{0C3C2D5F-8DD0-3F03-6BE6-0A7FC6CF2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845" y="285898"/>
              <a:ext cx="28010" cy="22019"/>
            </a:xfrm>
            <a:custGeom>
              <a:avLst/>
              <a:gdLst>
                <a:gd name="T0" fmla="*/ 467 w 935"/>
                <a:gd name="T1" fmla="*/ 0 h 735"/>
                <a:gd name="T2" fmla="*/ 467 w 935"/>
                <a:gd name="T3" fmla="*/ 734 h 735"/>
                <a:gd name="T4" fmla="*/ 467 w 935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7" name="Google Shape;1797;p7">
              <a:extLst>
                <a:ext uri="{FF2B5EF4-FFF2-40B4-BE49-F238E27FC236}">
                  <a16:creationId xmlns:a16="http://schemas.microsoft.com/office/drawing/2014/main" xmlns="" id="{AF6454BF-13EE-DD09-45EE-2861A6270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808" y="268913"/>
              <a:ext cx="28010" cy="21989"/>
            </a:xfrm>
            <a:custGeom>
              <a:avLst/>
              <a:gdLst>
                <a:gd name="T0" fmla="*/ 468 w 935"/>
                <a:gd name="T1" fmla="*/ 0 h 734"/>
                <a:gd name="T2" fmla="*/ 468 w 935"/>
                <a:gd name="T3" fmla="*/ 734 h 734"/>
                <a:gd name="T4" fmla="*/ 468 w 935"/>
                <a:gd name="T5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8" name="Google Shape;1798;p7">
              <a:extLst>
                <a:ext uri="{FF2B5EF4-FFF2-40B4-BE49-F238E27FC236}">
                  <a16:creationId xmlns:a16="http://schemas.microsoft.com/office/drawing/2014/main" xmlns="" id="{C3ED2093-53FC-8637-DA0A-DDCD0169C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990" y="5096"/>
              <a:ext cx="28010" cy="21030"/>
            </a:xfrm>
            <a:custGeom>
              <a:avLst/>
              <a:gdLst>
                <a:gd name="T0" fmla="*/ 468 w 935"/>
                <a:gd name="T1" fmla="*/ 1 h 702"/>
                <a:gd name="T2" fmla="*/ 468 w 935"/>
                <a:gd name="T3" fmla="*/ 701 h 702"/>
                <a:gd name="T4" fmla="*/ 468 w 935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9" name="Google Shape;1799;p7">
              <a:extLst>
                <a:ext uri="{FF2B5EF4-FFF2-40B4-BE49-F238E27FC236}">
                  <a16:creationId xmlns:a16="http://schemas.microsoft.com/office/drawing/2014/main" xmlns="" id="{A845244E-18F1-93B4-E637-E466D5656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705" y="465750"/>
              <a:ext cx="28010" cy="22019"/>
            </a:xfrm>
            <a:custGeom>
              <a:avLst/>
              <a:gdLst>
                <a:gd name="T0" fmla="*/ 468 w 935"/>
                <a:gd name="T1" fmla="*/ 1 h 735"/>
                <a:gd name="T2" fmla="*/ 468 w 935"/>
                <a:gd name="T3" fmla="*/ 734 h 735"/>
                <a:gd name="T4" fmla="*/ 468 w 935"/>
                <a:gd name="T5" fmla="*/ 1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0" name="Google Shape;1800;p7">
              <a:extLst>
                <a:ext uri="{FF2B5EF4-FFF2-40B4-BE49-F238E27FC236}">
                  <a16:creationId xmlns:a16="http://schemas.microsoft.com/office/drawing/2014/main" xmlns="" id="{DA8F2575-18FE-9C0A-0D0F-F43300455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770" y="523714"/>
              <a:ext cx="28010" cy="22019"/>
            </a:xfrm>
            <a:custGeom>
              <a:avLst/>
              <a:gdLst>
                <a:gd name="T0" fmla="*/ 468 w 935"/>
                <a:gd name="T1" fmla="*/ 0 h 735"/>
                <a:gd name="T2" fmla="*/ 468 w 935"/>
                <a:gd name="T3" fmla="*/ 734 h 735"/>
                <a:gd name="T4" fmla="*/ 468 w 935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791" name="Google Shape;1801;p7">
            <a:extLst>
              <a:ext uri="{FF2B5EF4-FFF2-40B4-BE49-F238E27FC236}">
                <a16:creationId xmlns:a16="http://schemas.microsoft.com/office/drawing/2014/main" xmlns="" id="{E50890AE-8B86-9DD1-5AE5-F818F19CA0B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41463" y="-236538"/>
            <a:ext cx="398462" cy="741363"/>
            <a:chOff x="1897495" y="-461400"/>
            <a:chExt cx="815443" cy="1139815"/>
          </a:xfrm>
        </p:grpSpPr>
        <p:sp>
          <p:nvSpPr>
            <p:cNvPr id="1792" name="Google Shape;1802;p7">
              <a:extLst>
                <a:ext uri="{FF2B5EF4-FFF2-40B4-BE49-F238E27FC236}">
                  <a16:creationId xmlns:a16="http://schemas.microsoft.com/office/drawing/2014/main" xmlns="" id="{41115CBC-CEAD-DD0A-0465-02A58DFE5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495" y="-345293"/>
              <a:ext cx="815443" cy="1023708"/>
            </a:xfrm>
            <a:custGeom>
              <a:avLst/>
              <a:gdLst>
                <a:gd name="T0" fmla="*/ 7239 w 27220"/>
                <a:gd name="T1" fmla="*/ 1 h 34172"/>
                <a:gd name="T2" fmla="*/ 6705 w 27220"/>
                <a:gd name="T3" fmla="*/ 23 h 34172"/>
                <a:gd name="T4" fmla="*/ 2035 w 27220"/>
                <a:gd name="T5" fmla="*/ 12665 h 34172"/>
                <a:gd name="T6" fmla="*/ 1459 w 27220"/>
                <a:gd name="T7" fmla="*/ 17770 h 34172"/>
                <a:gd name="T8" fmla="*/ 1935 w 27220"/>
                <a:gd name="T9" fmla="*/ 17669 h 34172"/>
                <a:gd name="T10" fmla="*/ 6338 w 27220"/>
                <a:gd name="T11" fmla="*/ 13833 h 34172"/>
                <a:gd name="T12" fmla="*/ 6338 w 27220"/>
                <a:gd name="T13" fmla="*/ 13833 h 34172"/>
                <a:gd name="T14" fmla="*/ 3436 w 27220"/>
                <a:gd name="T15" fmla="*/ 21071 h 34172"/>
                <a:gd name="T16" fmla="*/ 9273 w 27220"/>
                <a:gd name="T17" fmla="*/ 28510 h 34172"/>
                <a:gd name="T18" fmla="*/ 9324 w 27220"/>
                <a:gd name="T19" fmla="*/ 28512 h 34172"/>
                <a:gd name="T20" fmla="*/ 13943 w 27220"/>
                <a:gd name="T21" fmla="*/ 23463 h 34172"/>
                <a:gd name="T22" fmla="*/ 14377 w 27220"/>
                <a:gd name="T23" fmla="*/ 23640 h 34172"/>
                <a:gd name="T24" fmla="*/ 13109 w 27220"/>
                <a:gd name="T25" fmla="*/ 30611 h 34172"/>
                <a:gd name="T26" fmla="*/ 22883 w 27220"/>
                <a:gd name="T27" fmla="*/ 34114 h 34172"/>
                <a:gd name="T28" fmla="*/ 23691 w 27220"/>
                <a:gd name="T29" fmla="*/ 34172 h 34172"/>
                <a:gd name="T30" fmla="*/ 26853 w 27220"/>
                <a:gd name="T31" fmla="*/ 29210 h 34172"/>
                <a:gd name="T32" fmla="*/ 27086 w 27220"/>
                <a:gd name="T33" fmla="*/ 22339 h 34172"/>
                <a:gd name="T34" fmla="*/ 22082 w 27220"/>
                <a:gd name="T35" fmla="*/ 19303 h 34172"/>
                <a:gd name="T36" fmla="*/ 25218 w 27220"/>
                <a:gd name="T37" fmla="*/ 17569 h 34172"/>
                <a:gd name="T38" fmla="*/ 26853 w 27220"/>
                <a:gd name="T39" fmla="*/ 15234 h 34172"/>
                <a:gd name="T40" fmla="*/ 26386 w 27220"/>
                <a:gd name="T41" fmla="*/ 11031 h 34172"/>
                <a:gd name="T42" fmla="*/ 23430 w 27220"/>
                <a:gd name="T43" fmla="*/ 8033 h 34172"/>
                <a:gd name="T44" fmla="*/ 20815 w 27220"/>
                <a:gd name="T45" fmla="*/ 8496 h 34172"/>
                <a:gd name="T46" fmla="*/ 18237 w 27220"/>
                <a:gd name="T47" fmla="*/ 9169 h 34172"/>
                <a:gd name="T48" fmla="*/ 17312 w 27220"/>
                <a:gd name="T49" fmla="*/ 8829 h 34172"/>
                <a:gd name="T50" fmla="*/ 19881 w 27220"/>
                <a:gd name="T51" fmla="*/ 6394 h 34172"/>
                <a:gd name="T52" fmla="*/ 21716 w 27220"/>
                <a:gd name="T53" fmla="*/ 3459 h 34172"/>
                <a:gd name="T54" fmla="*/ 17079 w 27220"/>
                <a:gd name="T55" fmla="*/ 2191 h 34172"/>
                <a:gd name="T56" fmla="*/ 7239 w 27220"/>
                <a:gd name="T57" fmla="*/ 1 h 34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3" name="Google Shape;1803;p7">
              <a:extLst>
                <a:ext uri="{FF2B5EF4-FFF2-40B4-BE49-F238E27FC236}">
                  <a16:creationId xmlns:a16="http://schemas.microsoft.com/office/drawing/2014/main" xmlns="" id="{1DC7EA5C-FC83-0FAB-2045-012E2AD64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148" y="-461400"/>
              <a:ext cx="574974" cy="1048962"/>
            </a:xfrm>
            <a:custGeom>
              <a:avLst/>
              <a:gdLst>
                <a:gd name="T0" fmla="*/ 382 w 19193"/>
                <a:gd name="T1" fmla="*/ 0 h 35015"/>
                <a:gd name="T2" fmla="*/ 41 w 19193"/>
                <a:gd name="T3" fmla="*/ 396 h 35015"/>
                <a:gd name="T4" fmla="*/ 2876 w 19193"/>
                <a:gd name="T5" fmla="*/ 7034 h 35015"/>
                <a:gd name="T6" fmla="*/ 6579 w 19193"/>
                <a:gd name="T7" fmla="*/ 13806 h 35015"/>
                <a:gd name="T8" fmla="*/ 14051 w 19193"/>
                <a:gd name="T9" fmla="*/ 27349 h 35015"/>
                <a:gd name="T10" fmla="*/ 18521 w 19193"/>
                <a:gd name="T11" fmla="*/ 34854 h 35015"/>
                <a:gd name="T12" fmla="*/ 18771 w 19193"/>
                <a:gd name="T13" fmla="*/ 35014 h 35015"/>
                <a:gd name="T14" fmla="*/ 19054 w 19193"/>
                <a:gd name="T15" fmla="*/ 34554 h 35015"/>
                <a:gd name="T16" fmla="*/ 4044 w 19193"/>
                <a:gd name="T17" fmla="*/ 7902 h 35015"/>
                <a:gd name="T18" fmla="*/ 641 w 19193"/>
                <a:gd name="T19" fmla="*/ 230 h 35015"/>
                <a:gd name="T20" fmla="*/ 382 w 19193"/>
                <a:gd name="T21" fmla="*/ 0 h 35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4" name="Google Shape;1804;p7">
              <a:extLst>
                <a:ext uri="{FF2B5EF4-FFF2-40B4-BE49-F238E27FC236}">
                  <a16:creationId xmlns:a16="http://schemas.microsoft.com/office/drawing/2014/main" xmlns="" id="{3FBF94DF-B791-1F48-4E81-5034387D0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2814" y="-304284"/>
              <a:ext cx="166684" cy="157666"/>
            </a:xfrm>
            <a:custGeom>
              <a:avLst/>
              <a:gdLst>
                <a:gd name="T0" fmla="*/ 1439 w 5564"/>
                <a:gd name="T1" fmla="*/ 0 h 5263"/>
                <a:gd name="T2" fmla="*/ 718 w 5564"/>
                <a:gd name="T3" fmla="*/ 555 h 5263"/>
                <a:gd name="T4" fmla="*/ 151 w 5564"/>
                <a:gd name="T5" fmla="*/ 2457 h 5263"/>
                <a:gd name="T6" fmla="*/ 17 w 5564"/>
                <a:gd name="T7" fmla="*/ 4958 h 5263"/>
                <a:gd name="T8" fmla="*/ 307 w 5564"/>
                <a:gd name="T9" fmla="*/ 5263 h 5263"/>
                <a:gd name="T10" fmla="*/ 651 w 5564"/>
                <a:gd name="T11" fmla="*/ 4992 h 5263"/>
                <a:gd name="T12" fmla="*/ 1085 w 5564"/>
                <a:gd name="T13" fmla="*/ 1156 h 5263"/>
                <a:gd name="T14" fmla="*/ 1351 w 5564"/>
                <a:gd name="T15" fmla="*/ 689 h 5263"/>
                <a:gd name="T16" fmla="*/ 1382 w 5564"/>
                <a:gd name="T17" fmla="*/ 633 h 5263"/>
                <a:gd name="T18" fmla="*/ 1385 w 5564"/>
                <a:gd name="T19" fmla="*/ 655 h 5263"/>
                <a:gd name="T20" fmla="*/ 1418 w 5564"/>
                <a:gd name="T21" fmla="*/ 622 h 5263"/>
                <a:gd name="T22" fmla="*/ 1485 w 5564"/>
                <a:gd name="T23" fmla="*/ 622 h 5263"/>
                <a:gd name="T24" fmla="*/ 2619 w 5564"/>
                <a:gd name="T25" fmla="*/ 1289 h 5263"/>
                <a:gd name="T26" fmla="*/ 3787 w 5564"/>
                <a:gd name="T27" fmla="*/ 1856 h 5263"/>
                <a:gd name="T28" fmla="*/ 4954 w 5564"/>
                <a:gd name="T29" fmla="*/ 2557 h 5263"/>
                <a:gd name="T30" fmla="*/ 5124 w 5564"/>
                <a:gd name="T31" fmla="*/ 2614 h 5263"/>
                <a:gd name="T32" fmla="*/ 5288 w 5564"/>
                <a:gd name="T33" fmla="*/ 2023 h 5263"/>
                <a:gd name="T34" fmla="*/ 2986 w 5564"/>
                <a:gd name="T35" fmla="*/ 755 h 5263"/>
                <a:gd name="T36" fmla="*/ 1618 w 5564"/>
                <a:gd name="T37" fmla="*/ 21 h 5263"/>
                <a:gd name="T38" fmla="*/ 1439 w 5564"/>
                <a:gd name="T39" fmla="*/ 0 h 5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5" name="Google Shape;1805;p7">
              <a:extLst>
                <a:ext uri="{FF2B5EF4-FFF2-40B4-BE49-F238E27FC236}">
                  <a16:creationId xmlns:a16="http://schemas.microsoft.com/office/drawing/2014/main" xmlns="" id="{9DE4AAD3-C837-4B1F-F9D8-DE8477B66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8776" y="-133328"/>
              <a:ext cx="228696" cy="228396"/>
            </a:xfrm>
            <a:custGeom>
              <a:avLst/>
              <a:gdLst>
                <a:gd name="T0" fmla="*/ 1506 w 7634"/>
                <a:gd name="T1" fmla="*/ 1 h 7624"/>
                <a:gd name="T2" fmla="*/ 1218 w 7634"/>
                <a:gd name="T3" fmla="*/ 219 h 7624"/>
                <a:gd name="T4" fmla="*/ 17 w 7634"/>
                <a:gd name="T5" fmla="*/ 7324 h 7624"/>
                <a:gd name="T6" fmla="*/ 309 w 7634"/>
                <a:gd name="T7" fmla="*/ 7624 h 7624"/>
                <a:gd name="T8" fmla="*/ 651 w 7634"/>
                <a:gd name="T9" fmla="*/ 7324 h 7624"/>
                <a:gd name="T10" fmla="*/ 1749 w 7634"/>
                <a:gd name="T11" fmla="*/ 732 h 7624"/>
                <a:gd name="T12" fmla="*/ 1749 w 7634"/>
                <a:gd name="T13" fmla="*/ 732 h 7624"/>
                <a:gd name="T14" fmla="*/ 7055 w 7634"/>
                <a:gd name="T15" fmla="*/ 3488 h 7624"/>
                <a:gd name="T16" fmla="*/ 7232 w 7634"/>
                <a:gd name="T17" fmla="*/ 3558 h 7624"/>
                <a:gd name="T18" fmla="*/ 7389 w 7634"/>
                <a:gd name="T19" fmla="*/ 2954 h 7624"/>
                <a:gd name="T20" fmla="*/ 1585 w 7634"/>
                <a:gd name="T21" fmla="*/ 19 h 7624"/>
                <a:gd name="T22" fmla="*/ 1506 w 7634"/>
                <a:gd name="T23" fmla="*/ 1 h 7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6" name="Google Shape;1806;p7">
              <a:extLst>
                <a:ext uri="{FF2B5EF4-FFF2-40B4-BE49-F238E27FC236}">
                  <a16:creationId xmlns:a16="http://schemas.microsoft.com/office/drawing/2014/main" xmlns="" id="{B7B631F9-2CDA-853F-1E23-2C9C62F83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726" y="-14016"/>
              <a:ext cx="256676" cy="324949"/>
            </a:xfrm>
            <a:custGeom>
              <a:avLst/>
              <a:gdLst>
                <a:gd name="T0" fmla="*/ 1357 w 8568"/>
                <a:gd name="T1" fmla="*/ 0 h 10847"/>
                <a:gd name="T2" fmla="*/ 1051 w 8568"/>
                <a:gd name="T3" fmla="*/ 305 h 10847"/>
                <a:gd name="T4" fmla="*/ 17 w 8568"/>
                <a:gd name="T5" fmla="*/ 10546 h 10847"/>
                <a:gd name="T6" fmla="*/ 309 w 8568"/>
                <a:gd name="T7" fmla="*/ 10846 h 10847"/>
                <a:gd name="T8" fmla="*/ 650 w 8568"/>
                <a:gd name="T9" fmla="*/ 10546 h 10847"/>
                <a:gd name="T10" fmla="*/ 1692 w 8568"/>
                <a:gd name="T11" fmla="*/ 794 h 10847"/>
                <a:gd name="T12" fmla="*/ 1692 w 8568"/>
                <a:gd name="T13" fmla="*/ 794 h 10847"/>
                <a:gd name="T14" fmla="*/ 7989 w 8568"/>
                <a:gd name="T15" fmla="*/ 3708 h 10847"/>
                <a:gd name="T16" fmla="*/ 8150 w 8568"/>
                <a:gd name="T17" fmla="*/ 3763 h 10847"/>
                <a:gd name="T18" fmla="*/ 8289 w 8568"/>
                <a:gd name="T19" fmla="*/ 3174 h 10847"/>
                <a:gd name="T20" fmla="*/ 1518 w 8568"/>
                <a:gd name="T21" fmla="*/ 38 h 10847"/>
                <a:gd name="T22" fmla="*/ 1357 w 8568"/>
                <a:gd name="T23" fmla="*/ 0 h 10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7" name="Google Shape;1807;p7">
              <a:extLst>
                <a:ext uri="{FF2B5EF4-FFF2-40B4-BE49-F238E27FC236}">
                  <a16:creationId xmlns:a16="http://schemas.microsoft.com/office/drawing/2014/main" xmlns="" id="{ECF443DA-A70C-9075-EC61-370478E52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134" y="146605"/>
              <a:ext cx="132532" cy="171297"/>
            </a:xfrm>
            <a:custGeom>
              <a:avLst/>
              <a:gdLst>
                <a:gd name="T0" fmla="*/ 760 w 4424"/>
                <a:gd name="T1" fmla="*/ 1 h 5718"/>
                <a:gd name="T2" fmla="*/ 467 w 4424"/>
                <a:gd name="T3" fmla="*/ 214 h 5718"/>
                <a:gd name="T4" fmla="*/ 0 w 4424"/>
                <a:gd name="T5" fmla="*/ 5417 h 5718"/>
                <a:gd name="T6" fmla="*/ 317 w 4424"/>
                <a:gd name="T7" fmla="*/ 5718 h 5718"/>
                <a:gd name="T8" fmla="*/ 634 w 4424"/>
                <a:gd name="T9" fmla="*/ 5417 h 5718"/>
                <a:gd name="T10" fmla="*/ 1016 w 4424"/>
                <a:gd name="T11" fmla="*/ 757 h 5718"/>
                <a:gd name="T12" fmla="*/ 1016 w 4424"/>
                <a:gd name="T13" fmla="*/ 757 h 5718"/>
                <a:gd name="T14" fmla="*/ 3770 w 4424"/>
                <a:gd name="T15" fmla="*/ 2215 h 5718"/>
                <a:gd name="T16" fmla="*/ 3905 w 4424"/>
                <a:gd name="T17" fmla="*/ 2245 h 5718"/>
                <a:gd name="T18" fmla="*/ 4103 w 4424"/>
                <a:gd name="T19" fmla="*/ 1648 h 5718"/>
                <a:gd name="T20" fmla="*/ 934 w 4424"/>
                <a:gd name="T21" fmla="*/ 47 h 5718"/>
                <a:gd name="T22" fmla="*/ 760 w 4424"/>
                <a:gd name="T23" fmla="*/ 1 h 5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8" name="Google Shape;1808;p7">
              <a:extLst>
                <a:ext uri="{FF2B5EF4-FFF2-40B4-BE49-F238E27FC236}">
                  <a16:creationId xmlns:a16="http://schemas.microsoft.com/office/drawing/2014/main" xmlns="" id="{785C4749-D100-50CA-1231-EDAF73E43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7056" y="299348"/>
              <a:ext cx="169589" cy="204310"/>
            </a:xfrm>
            <a:custGeom>
              <a:avLst/>
              <a:gdLst>
                <a:gd name="T0" fmla="*/ 824 w 5661"/>
                <a:gd name="T1" fmla="*/ 1 h 6820"/>
                <a:gd name="T2" fmla="*/ 534 w 5661"/>
                <a:gd name="T3" fmla="*/ 252 h 6820"/>
                <a:gd name="T4" fmla="*/ 167 w 5661"/>
                <a:gd name="T5" fmla="*/ 6490 h 6820"/>
                <a:gd name="T6" fmla="*/ 506 w 5661"/>
                <a:gd name="T7" fmla="*/ 6819 h 6820"/>
                <a:gd name="T8" fmla="*/ 801 w 5661"/>
                <a:gd name="T9" fmla="*/ 6523 h 6820"/>
                <a:gd name="T10" fmla="*/ 1056 w 5661"/>
                <a:gd name="T11" fmla="*/ 748 h 6820"/>
                <a:gd name="T12" fmla="*/ 1056 w 5661"/>
                <a:gd name="T13" fmla="*/ 748 h 6820"/>
                <a:gd name="T14" fmla="*/ 5171 w 5661"/>
                <a:gd name="T15" fmla="*/ 2253 h 6820"/>
                <a:gd name="T16" fmla="*/ 5294 w 5661"/>
                <a:gd name="T17" fmla="*/ 2282 h 6820"/>
                <a:gd name="T18" fmla="*/ 5338 w 5661"/>
                <a:gd name="T19" fmla="*/ 1653 h 6820"/>
                <a:gd name="T20" fmla="*/ 901 w 5661"/>
                <a:gd name="T21" fmla="*/ 18 h 6820"/>
                <a:gd name="T22" fmla="*/ 824 w 5661"/>
                <a:gd name="T23" fmla="*/ 1 h 6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9" name="Google Shape;1809;p7">
              <a:extLst>
                <a:ext uri="{FF2B5EF4-FFF2-40B4-BE49-F238E27FC236}">
                  <a16:creationId xmlns:a16="http://schemas.microsoft.com/office/drawing/2014/main" xmlns="" id="{51D3CA1F-E4B9-9A20-42CE-445926B36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004" y="425790"/>
              <a:ext cx="120399" cy="140800"/>
            </a:xfrm>
            <a:custGeom>
              <a:avLst/>
              <a:gdLst>
                <a:gd name="T0" fmla="*/ 534 w 4019"/>
                <a:gd name="T1" fmla="*/ 0 h 4700"/>
                <a:gd name="T2" fmla="*/ 234 w 4019"/>
                <a:gd name="T3" fmla="*/ 200 h 4700"/>
                <a:gd name="T4" fmla="*/ 0 w 4019"/>
                <a:gd name="T5" fmla="*/ 4370 h 4700"/>
                <a:gd name="T6" fmla="*/ 327 w 4019"/>
                <a:gd name="T7" fmla="*/ 4700 h 4700"/>
                <a:gd name="T8" fmla="*/ 634 w 4019"/>
                <a:gd name="T9" fmla="*/ 4403 h 4700"/>
                <a:gd name="T10" fmla="*/ 798 w 4019"/>
                <a:gd name="T11" fmla="*/ 618 h 4700"/>
                <a:gd name="T12" fmla="*/ 798 w 4019"/>
                <a:gd name="T13" fmla="*/ 618 h 4700"/>
                <a:gd name="T14" fmla="*/ 3403 w 4019"/>
                <a:gd name="T15" fmla="*/ 1501 h 4700"/>
                <a:gd name="T16" fmla="*/ 3565 w 4019"/>
                <a:gd name="T17" fmla="*/ 1545 h 4700"/>
                <a:gd name="T18" fmla="*/ 3736 w 4019"/>
                <a:gd name="T19" fmla="*/ 968 h 4700"/>
                <a:gd name="T20" fmla="*/ 534 w 4019"/>
                <a:gd name="T21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0" name="Google Shape;1810;p7">
              <a:extLst>
                <a:ext uri="{FF2B5EF4-FFF2-40B4-BE49-F238E27FC236}">
                  <a16:creationId xmlns:a16="http://schemas.microsoft.com/office/drawing/2014/main" xmlns="" id="{33DBEA77-314B-3388-075D-25B94C443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331" y="278888"/>
              <a:ext cx="34002" cy="26003"/>
            </a:xfrm>
            <a:custGeom>
              <a:avLst/>
              <a:gdLst>
                <a:gd name="T0" fmla="*/ 568 w 1135"/>
                <a:gd name="T1" fmla="*/ 1 h 868"/>
                <a:gd name="T2" fmla="*/ 568 w 1135"/>
                <a:gd name="T3" fmla="*/ 868 h 868"/>
                <a:gd name="T4" fmla="*/ 568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1" name="Google Shape;1811;p7">
              <a:extLst>
                <a:ext uri="{FF2B5EF4-FFF2-40B4-BE49-F238E27FC236}">
                  <a16:creationId xmlns:a16="http://schemas.microsoft.com/office/drawing/2014/main" xmlns="" id="{937036A1-74D3-4472-8546-A0463512B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319" y="320856"/>
              <a:ext cx="34002" cy="26003"/>
            </a:xfrm>
            <a:custGeom>
              <a:avLst/>
              <a:gdLst>
                <a:gd name="T0" fmla="*/ 567 w 1135"/>
                <a:gd name="T1" fmla="*/ 1 h 868"/>
                <a:gd name="T2" fmla="*/ 567 w 1135"/>
                <a:gd name="T3" fmla="*/ 868 h 868"/>
                <a:gd name="T4" fmla="*/ 567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2" name="Google Shape;1812;p7">
              <a:extLst>
                <a:ext uri="{FF2B5EF4-FFF2-40B4-BE49-F238E27FC236}">
                  <a16:creationId xmlns:a16="http://schemas.microsoft.com/office/drawing/2014/main" xmlns="" id="{911D5C3F-E33F-E1AA-F2B3-1EFF6851C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08" y="260915"/>
              <a:ext cx="34002" cy="26992"/>
            </a:xfrm>
            <a:custGeom>
              <a:avLst/>
              <a:gdLst>
                <a:gd name="T0" fmla="*/ 567 w 1135"/>
                <a:gd name="T1" fmla="*/ 0 h 901"/>
                <a:gd name="T2" fmla="*/ 567 w 1135"/>
                <a:gd name="T3" fmla="*/ 901 h 901"/>
                <a:gd name="T4" fmla="*/ 567 w 1135"/>
                <a:gd name="T5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3" name="Google Shape;1813;p7">
              <a:extLst>
                <a:ext uri="{FF2B5EF4-FFF2-40B4-BE49-F238E27FC236}">
                  <a16:creationId xmlns:a16="http://schemas.microsoft.com/office/drawing/2014/main" xmlns="" id="{D9C0AEA7-52C7-17EE-3C48-CDEA97A5F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4920" y="13094"/>
              <a:ext cx="34032" cy="26003"/>
            </a:xfrm>
            <a:custGeom>
              <a:avLst/>
              <a:gdLst>
                <a:gd name="T0" fmla="*/ 568 w 1136"/>
                <a:gd name="T1" fmla="*/ 1 h 868"/>
                <a:gd name="T2" fmla="*/ 568 w 1136"/>
                <a:gd name="T3" fmla="*/ 868 h 868"/>
                <a:gd name="T4" fmla="*/ 568 w 1136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4" name="Google Shape;1814;p7">
              <a:extLst>
                <a:ext uri="{FF2B5EF4-FFF2-40B4-BE49-F238E27FC236}">
                  <a16:creationId xmlns:a16="http://schemas.microsoft.com/office/drawing/2014/main" xmlns="" id="{4CDC34E2-DABE-7248-FD06-CE87B2C36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945" y="69051"/>
              <a:ext cx="33013" cy="26003"/>
            </a:xfrm>
            <a:custGeom>
              <a:avLst/>
              <a:gdLst>
                <a:gd name="T0" fmla="*/ 567 w 1102"/>
                <a:gd name="T1" fmla="*/ 1 h 868"/>
                <a:gd name="T2" fmla="*/ 567 w 1102"/>
                <a:gd name="T3" fmla="*/ 868 h 868"/>
                <a:gd name="T4" fmla="*/ 567 w 1102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5" name="Google Shape;1815;p7">
              <a:extLst>
                <a:ext uri="{FF2B5EF4-FFF2-40B4-BE49-F238E27FC236}">
                  <a16:creationId xmlns:a16="http://schemas.microsoft.com/office/drawing/2014/main" xmlns="" id="{B1AC5A57-19F3-F395-B56A-BBEEFFBE4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988" y="27083"/>
              <a:ext cx="34002" cy="26003"/>
            </a:xfrm>
            <a:custGeom>
              <a:avLst/>
              <a:gdLst>
                <a:gd name="T0" fmla="*/ 567 w 1135"/>
                <a:gd name="T1" fmla="*/ 1 h 868"/>
                <a:gd name="T2" fmla="*/ 567 w 1135"/>
                <a:gd name="T3" fmla="*/ 868 h 868"/>
                <a:gd name="T4" fmla="*/ 567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6" name="Google Shape;1816;p7">
              <a:extLst>
                <a:ext uri="{FF2B5EF4-FFF2-40B4-BE49-F238E27FC236}">
                  <a16:creationId xmlns:a16="http://schemas.microsoft.com/office/drawing/2014/main" xmlns="" id="{44E7D09F-9560-5A86-D11B-9CC0DDAFC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5054" y="585662"/>
              <a:ext cx="34002" cy="27022"/>
            </a:xfrm>
            <a:custGeom>
              <a:avLst/>
              <a:gdLst>
                <a:gd name="T0" fmla="*/ 567 w 1135"/>
                <a:gd name="T1" fmla="*/ 0 h 902"/>
                <a:gd name="T2" fmla="*/ 567 w 1135"/>
                <a:gd name="T3" fmla="*/ 901 h 902"/>
                <a:gd name="T4" fmla="*/ 567 w 1135"/>
                <a:gd name="T5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7" name="Google Shape;1817;p7">
              <a:extLst>
                <a:ext uri="{FF2B5EF4-FFF2-40B4-BE49-F238E27FC236}">
                  <a16:creationId xmlns:a16="http://schemas.microsoft.com/office/drawing/2014/main" xmlns="" id="{E60EC3DE-BAA9-793B-B825-9E25EADC8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007" y="603635"/>
              <a:ext cx="34032" cy="26033"/>
            </a:xfrm>
            <a:custGeom>
              <a:avLst/>
              <a:gdLst>
                <a:gd name="T0" fmla="*/ 568 w 1136"/>
                <a:gd name="T1" fmla="*/ 1 h 869"/>
                <a:gd name="T2" fmla="*/ 568 w 1136"/>
                <a:gd name="T3" fmla="*/ 868 h 869"/>
                <a:gd name="T4" fmla="*/ 568 w 1136"/>
                <a:gd name="T5" fmla="*/ 1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8" name="Google Shape;1818;p7">
              <a:extLst>
                <a:ext uri="{FF2B5EF4-FFF2-40B4-BE49-F238E27FC236}">
                  <a16:creationId xmlns:a16="http://schemas.microsoft.com/office/drawing/2014/main" xmlns="" id="{11334814-5C38-A7DF-DE3C-4AFEC726C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908" y="390802"/>
              <a:ext cx="34002" cy="26003"/>
            </a:xfrm>
            <a:custGeom>
              <a:avLst/>
              <a:gdLst>
                <a:gd name="T0" fmla="*/ 567 w 1135"/>
                <a:gd name="T1" fmla="*/ 1 h 868"/>
                <a:gd name="T2" fmla="*/ 567 w 1135"/>
                <a:gd name="T3" fmla="*/ 868 h 868"/>
                <a:gd name="T4" fmla="*/ 567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09" name="Google Shape;1819;p7">
              <a:extLst>
                <a:ext uri="{FF2B5EF4-FFF2-40B4-BE49-F238E27FC236}">
                  <a16:creationId xmlns:a16="http://schemas.microsoft.com/office/drawing/2014/main" xmlns="" id="{258E808F-54E1-7442-EFC0-3B434EE38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908" y="355844"/>
              <a:ext cx="34002" cy="26003"/>
            </a:xfrm>
            <a:custGeom>
              <a:avLst/>
              <a:gdLst>
                <a:gd name="T0" fmla="*/ 567 w 1135"/>
                <a:gd name="T1" fmla="*/ 0 h 868"/>
                <a:gd name="T2" fmla="*/ 567 w 1135"/>
                <a:gd name="T3" fmla="*/ 867 h 868"/>
                <a:gd name="T4" fmla="*/ 567 w 1135"/>
                <a:gd name="T5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0" name="Google Shape;1820;p7">
              <a:extLst>
                <a:ext uri="{FF2B5EF4-FFF2-40B4-BE49-F238E27FC236}">
                  <a16:creationId xmlns:a16="http://schemas.microsoft.com/office/drawing/2014/main" xmlns="" id="{DAC5A3A6-FA80-27C1-1F82-77389906C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319" y="-49842"/>
              <a:ext cx="34002" cy="26992"/>
            </a:xfrm>
            <a:custGeom>
              <a:avLst/>
              <a:gdLst>
                <a:gd name="T0" fmla="*/ 567 w 1135"/>
                <a:gd name="T1" fmla="*/ 0 h 901"/>
                <a:gd name="T2" fmla="*/ 567 w 1135"/>
                <a:gd name="T3" fmla="*/ 901 h 901"/>
                <a:gd name="T4" fmla="*/ 567 w 1135"/>
                <a:gd name="T5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1" name="Google Shape;1821;p7">
              <a:extLst>
                <a:ext uri="{FF2B5EF4-FFF2-40B4-BE49-F238E27FC236}">
                  <a16:creationId xmlns:a16="http://schemas.microsoft.com/office/drawing/2014/main" xmlns="" id="{0FDBB547-E987-8274-8995-E1487473E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146" y="-206719"/>
              <a:ext cx="33013" cy="26003"/>
            </a:xfrm>
            <a:custGeom>
              <a:avLst/>
              <a:gdLst>
                <a:gd name="T0" fmla="*/ 568 w 1102"/>
                <a:gd name="T1" fmla="*/ 0 h 868"/>
                <a:gd name="T2" fmla="*/ 568 w 1102"/>
                <a:gd name="T3" fmla="*/ 867 h 868"/>
                <a:gd name="T4" fmla="*/ 568 w 1102"/>
                <a:gd name="T5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2" name="Google Shape;1822;p7">
              <a:extLst>
                <a:ext uri="{FF2B5EF4-FFF2-40B4-BE49-F238E27FC236}">
                  <a16:creationId xmlns:a16="http://schemas.microsoft.com/office/drawing/2014/main" xmlns="" id="{E63A05E8-FDC0-BDEE-676C-5EEC42E15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4055" y="101043"/>
              <a:ext cx="34002" cy="26003"/>
            </a:xfrm>
            <a:custGeom>
              <a:avLst/>
              <a:gdLst>
                <a:gd name="T0" fmla="*/ 568 w 1135"/>
                <a:gd name="T1" fmla="*/ 0 h 868"/>
                <a:gd name="T2" fmla="*/ 568 w 1135"/>
                <a:gd name="T3" fmla="*/ 867 h 868"/>
                <a:gd name="T4" fmla="*/ 568 w 1135"/>
                <a:gd name="T5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3" name="Google Shape;1823;p7">
              <a:extLst>
                <a:ext uri="{FF2B5EF4-FFF2-40B4-BE49-F238E27FC236}">
                  <a16:creationId xmlns:a16="http://schemas.microsoft.com/office/drawing/2014/main" xmlns="" id="{BE31038C-5B76-3F46-67AF-D328E4104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275" y="125007"/>
              <a:ext cx="34002" cy="26003"/>
            </a:xfrm>
            <a:custGeom>
              <a:avLst/>
              <a:gdLst>
                <a:gd name="T0" fmla="*/ 567 w 1135"/>
                <a:gd name="T1" fmla="*/ 1 h 868"/>
                <a:gd name="T2" fmla="*/ 567 w 1135"/>
                <a:gd name="T3" fmla="*/ 868 h 868"/>
                <a:gd name="T4" fmla="*/ 567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814" name="Google Shape;1824;p7">
            <a:extLst>
              <a:ext uri="{FF2B5EF4-FFF2-40B4-BE49-F238E27FC236}">
                <a16:creationId xmlns:a16="http://schemas.microsoft.com/office/drawing/2014/main" xmlns="" id="{A5BA1CFD-3B91-6D04-02EF-DA543AF8EAA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605838" y="-90488"/>
            <a:ext cx="519112" cy="1084263"/>
            <a:chOff x="1897495" y="-461400"/>
            <a:chExt cx="815443" cy="1139815"/>
          </a:xfrm>
        </p:grpSpPr>
        <p:sp>
          <p:nvSpPr>
            <p:cNvPr id="1815" name="Google Shape;1825;p7">
              <a:extLst>
                <a:ext uri="{FF2B5EF4-FFF2-40B4-BE49-F238E27FC236}">
                  <a16:creationId xmlns:a16="http://schemas.microsoft.com/office/drawing/2014/main" xmlns="" id="{6958BEC1-1DEF-3854-A496-D6037FD94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7495" y="-345293"/>
              <a:ext cx="815443" cy="1023708"/>
            </a:xfrm>
            <a:custGeom>
              <a:avLst/>
              <a:gdLst>
                <a:gd name="T0" fmla="*/ 7239 w 27220"/>
                <a:gd name="T1" fmla="*/ 1 h 34172"/>
                <a:gd name="T2" fmla="*/ 6705 w 27220"/>
                <a:gd name="T3" fmla="*/ 23 h 34172"/>
                <a:gd name="T4" fmla="*/ 2035 w 27220"/>
                <a:gd name="T5" fmla="*/ 12665 h 34172"/>
                <a:gd name="T6" fmla="*/ 1459 w 27220"/>
                <a:gd name="T7" fmla="*/ 17770 h 34172"/>
                <a:gd name="T8" fmla="*/ 1935 w 27220"/>
                <a:gd name="T9" fmla="*/ 17669 h 34172"/>
                <a:gd name="T10" fmla="*/ 6338 w 27220"/>
                <a:gd name="T11" fmla="*/ 13833 h 34172"/>
                <a:gd name="T12" fmla="*/ 6338 w 27220"/>
                <a:gd name="T13" fmla="*/ 13833 h 34172"/>
                <a:gd name="T14" fmla="*/ 3436 w 27220"/>
                <a:gd name="T15" fmla="*/ 21071 h 34172"/>
                <a:gd name="T16" fmla="*/ 9273 w 27220"/>
                <a:gd name="T17" fmla="*/ 28510 h 34172"/>
                <a:gd name="T18" fmla="*/ 9324 w 27220"/>
                <a:gd name="T19" fmla="*/ 28512 h 34172"/>
                <a:gd name="T20" fmla="*/ 13943 w 27220"/>
                <a:gd name="T21" fmla="*/ 23463 h 34172"/>
                <a:gd name="T22" fmla="*/ 14377 w 27220"/>
                <a:gd name="T23" fmla="*/ 23640 h 34172"/>
                <a:gd name="T24" fmla="*/ 13109 w 27220"/>
                <a:gd name="T25" fmla="*/ 30611 h 34172"/>
                <a:gd name="T26" fmla="*/ 22883 w 27220"/>
                <a:gd name="T27" fmla="*/ 34114 h 34172"/>
                <a:gd name="T28" fmla="*/ 23691 w 27220"/>
                <a:gd name="T29" fmla="*/ 34172 h 34172"/>
                <a:gd name="T30" fmla="*/ 26853 w 27220"/>
                <a:gd name="T31" fmla="*/ 29210 h 34172"/>
                <a:gd name="T32" fmla="*/ 27086 w 27220"/>
                <a:gd name="T33" fmla="*/ 22339 h 34172"/>
                <a:gd name="T34" fmla="*/ 22082 w 27220"/>
                <a:gd name="T35" fmla="*/ 19303 h 34172"/>
                <a:gd name="T36" fmla="*/ 25218 w 27220"/>
                <a:gd name="T37" fmla="*/ 17569 h 34172"/>
                <a:gd name="T38" fmla="*/ 26853 w 27220"/>
                <a:gd name="T39" fmla="*/ 15234 h 34172"/>
                <a:gd name="T40" fmla="*/ 26386 w 27220"/>
                <a:gd name="T41" fmla="*/ 11031 h 34172"/>
                <a:gd name="T42" fmla="*/ 23430 w 27220"/>
                <a:gd name="T43" fmla="*/ 8033 h 34172"/>
                <a:gd name="T44" fmla="*/ 20815 w 27220"/>
                <a:gd name="T45" fmla="*/ 8496 h 34172"/>
                <a:gd name="T46" fmla="*/ 18237 w 27220"/>
                <a:gd name="T47" fmla="*/ 9169 h 34172"/>
                <a:gd name="T48" fmla="*/ 17312 w 27220"/>
                <a:gd name="T49" fmla="*/ 8829 h 34172"/>
                <a:gd name="T50" fmla="*/ 19881 w 27220"/>
                <a:gd name="T51" fmla="*/ 6394 h 34172"/>
                <a:gd name="T52" fmla="*/ 21716 w 27220"/>
                <a:gd name="T53" fmla="*/ 3459 h 34172"/>
                <a:gd name="T54" fmla="*/ 17079 w 27220"/>
                <a:gd name="T55" fmla="*/ 2191 h 34172"/>
                <a:gd name="T56" fmla="*/ 7239 w 27220"/>
                <a:gd name="T57" fmla="*/ 1 h 34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6" name="Google Shape;1826;p7">
              <a:extLst>
                <a:ext uri="{FF2B5EF4-FFF2-40B4-BE49-F238E27FC236}">
                  <a16:creationId xmlns:a16="http://schemas.microsoft.com/office/drawing/2014/main" xmlns="" id="{603290FB-DA1E-4BFD-57A3-AFF9120C4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148" y="-461400"/>
              <a:ext cx="574974" cy="1048962"/>
            </a:xfrm>
            <a:custGeom>
              <a:avLst/>
              <a:gdLst>
                <a:gd name="T0" fmla="*/ 382 w 19193"/>
                <a:gd name="T1" fmla="*/ 0 h 35015"/>
                <a:gd name="T2" fmla="*/ 41 w 19193"/>
                <a:gd name="T3" fmla="*/ 396 h 35015"/>
                <a:gd name="T4" fmla="*/ 2876 w 19193"/>
                <a:gd name="T5" fmla="*/ 7034 h 35015"/>
                <a:gd name="T6" fmla="*/ 6579 w 19193"/>
                <a:gd name="T7" fmla="*/ 13806 h 35015"/>
                <a:gd name="T8" fmla="*/ 14051 w 19193"/>
                <a:gd name="T9" fmla="*/ 27349 h 35015"/>
                <a:gd name="T10" fmla="*/ 18521 w 19193"/>
                <a:gd name="T11" fmla="*/ 34854 h 35015"/>
                <a:gd name="T12" fmla="*/ 18771 w 19193"/>
                <a:gd name="T13" fmla="*/ 35014 h 35015"/>
                <a:gd name="T14" fmla="*/ 19054 w 19193"/>
                <a:gd name="T15" fmla="*/ 34554 h 35015"/>
                <a:gd name="T16" fmla="*/ 4044 w 19193"/>
                <a:gd name="T17" fmla="*/ 7902 h 35015"/>
                <a:gd name="T18" fmla="*/ 641 w 19193"/>
                <a:gd name="T19" fmla="*/ 230 h 35015"/>
                <a:gd name="T20" fmla="*/ 382 w 19193"/>
                <a:gd name="T21" fmla="*/ 0 h 35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7" name="Google Shape;1827;p7">
              <a:extLst>
                <a:ext uri="{FF2B5EF4-FFF2-40B4-BE49-F238E27FC236}">
                  <a16:creationId xmlns:a16="http://schemas.microsoft.com/office/drawing/2014/main" xmlns="" id="{29321265-2C18-F7D9-726A-6B881497F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2814" y="-304284"/>
              <a:ext cx="166684" cy="157666"/>
            </a:xfrm>
            <a:custGeom>
              <a:avLst/>
              <a:gdLst>
                <a:gd name="T0" fmla="*/ 1439 w 5564"/>
                <a:gd name="T1" fmla="*/ 0 h 5263"/>
                <a:gd name="T2" fmla="*/ 718 w 5564"/>
                <a:gd name="T3" fmla="*/ 555 h 5263"/>
                <a:gd name="T4" fmla="*/ 151 w 5564"/>
                <a:gd name="T5" fmla="*/ 2457 h 5263"/>
                <a:gd name="T6" fmla="*/ 17 w 5564"/>
                <a:gd name="T7" fmla="*/ 4958 h 5263"/>
                <a:gd name="T8" fmla="*/ 307 w 5564"/>
                <a:gd name="T9" fmla="*/ 5263 h 5263"/>
                <a:gd name="T10" fmla="*/ 651 w 5564"/>
                <a:gd name="T11" fmla="*/ 4992 h 5263"/>
                <a:gd name="T12" fmla="*/ 1085 w 5564"/>
                <a:gd name="T13" fmla="*/ 1156 h 5263"/>
                <a:gd name="T14" fmla="*/ 1351 w 5564"/>
                <a:gd name="T15" fmla="*/ 689 h 5263"/>
                <a:gd name="T16" fmla="*/ 1382 w 5564"/>
                <a:gd name="T17" fmla="*/ 633 h 5263"/>
                <a:gd name="T18" fmla="*/ 1385 w 5564"/>
                <a:gd name="T19" fmla="*/ 655 h 5263"/>
                <a:gd name="T20" fmla="*/ 1418 w 5564"/>
                <a:gd name="T21" fmla="*/ 622 h 5263"/>
                <a:gd name="T22" fmla="*/ 1485 w 5564"/>
                <a:gd name="T23" fmla="*/ 622 h 5263"/>
                <a:gd name="T24" fmla="*/ 2619 w 5564"/>
                <a:gd name="T25" fmla="*/ 1289 h 5263"/>
                <a:gd name="T26" fmla="*/ 3787 w 5564"/>
                <a:gd name="T27" fmla="*/ 1856 h 5263"/>
                <a:gd name="T28" fmla="*/ 4954 w 5564"/>
                <a:gd name="T29" fmla="*/ 2557 h 5263"/>
                <a:gd name="T30" fmla="*/ 5124 w 5564"/>
                <a:gd name="T31" fmla="*/ 2614 h 5263"/>
                <a:gd name="T32" fmla="*/ 5288 w 5564"/>
                <a:gd name="T33" fmla="*/ 2023 h 5263"/>
                <a:gd name="T34" fmla="*/ 2986 w 5564"/>
                <a:gd name="T35" fmla="*/ 755 h 5263"/>
                <a:gd name="T36" fmla="*/ 1618 w 5564"/>
                <a:gd name="T37" fmla="*/ 21 h 5263"/>
                <a:gd name="T38" fmla="*/ 1439 w 5564"/>
                <a:gd name="T39" fmla="*/ 0 h 5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8" name="Google Shape;1828;p7">
              <a:extLst>
                <a:ext uri="{FF2B5EF4-FFF2-40B4-BE49-F238E27FC236}">
                  <a16:creationId xmlns:a16="http://schemas.microsoft.com/office/drawing/2014/main" xmlns="" id="{0BB25BA7-3B81-9575-9D73-F00451921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8776" y="-133328"/>
              <a:ext cx="228696" cy="228396"/>
            </a:xfrm>
            <a:custGeom>
              <a:avLst/>
              <a:gdLst>
                <a:gd name="T0" fmla="*/ 1506 w 7634"/>
                <a:gd name="T1" fmla="*/ 1 h 7624"/>
                <a:gd name="T2" fmla="*/ 1218 w 7634"/>
                <a:gd name="T3" fmla="*/ 219 h 7624"/>
                <a:gd name="T4" fmla="*/ 17 w 7634"/>
                <a:gd name="T5" fmla="*/ 7324 h 7624"/>
                <a:gd name="T6" fmla="*/ 309 w 7634"/>
                <a:gd name="T7" fmla="*/ 7624 h 7624"/>
                <a:gd name="T8" fmla="*/ 651 w 7634"/>
                <a:gd name="T9" fmla="*/ 7324 h 7624"/>
                <a:gd name="T10" fmla="*/ 1749 w 7634"/>
                <a:gd name="T11" fmla="*/ 732 h 7624"/>
                <a:gd name="T12" fmla="*/ 1749 w 7634"/>
                <a:gd name="T13" fmla="*/ 732 h 7624"/>
                <a:gd name="T14" fmla="*/ 7055 w 7634"/>
                <a:gd name="T15" fmla="*/ 3488 h 7624"/>
                <a:gd name="T16" fmla="*/ 7232 w 7634"/>
                <a:gd name="T17" fmla="*/ 3558 h 7624"/>
                <a:gd name="T18" fmla="*/ 7389 w 7634"/>
                <a:gd name="T19" fmla="*/ 2954 h 7624"/>
                <a:gd name="T20" fmla="*/ 1585 w 7634"/>
                <a:gd name="T21" fmla="*/ 19 h 7624"/>
                <a:gd name="T22" fmla="*/ 1506 w 7634"/>
                <a:gd name="T23" fmla="*/ 1 h 7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9" name="Google Shape;1829;p7">
              <a:extLst>
                <a:ext uri="{FF2B5EF4-FFF2-40B4-BE49-F238E27FC236}">
                  <a16:creationId xmlns:a16="http://schemas.microsoft.com/office/drawing/2014/main" xmlns="" id="{431411F8-3010-1FCA-1F5F-58ECE2A00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726" y="-14016"/>
              <a:ext cx="256676" cy="324949"/>
            </a:xfrm>
            <a:custGeom>
              <a:avLst/>
              <a:gdLst>
                <a:gd name="T0" fmla="*/ 1357 w 8568"/>
                <a:gd name="T1" fmla="*/ 0 h 10847"/>
                <a:gd name="T2" fmla="*/ 1051 w 8568"/>
                <a:gd name="T3" fmla="*/ 305 h 10847"/>
                <a:gd name="T4" fmla="*/ 17 w 8568"/>
                <a:gd name="T5" fmla="*/ 10546 h 10847"/>
                <a:gd name="T6" fmla="*/ 309 w 8568"/>
                <a:gd name="T7" fmla="*/ 10846 h 10847"/>
                <a:gd name="T8" fmla="*/ 650 w 8568"/>
                <a:gd name="T9" fmla="*/ 10546 h 10847"/>
                <a:gd name="T10" fmla="*/ 1692 w 8568"/>
                <a:gd name="T11" fmla="*/ 794 h 10847"/>
                <a:gd name="T12" fmla="*/ 1692 w 8568"/>
                <a:gd name="T13" fmla="*/ 794 h 10847"/>
                <a:gd name="T14" fmla="*/ 7989 w 8568"/>
                <a:gd name="T15" fmla="*/ 3708 h 10847"/>
                <a:gd name="T16" fmla="*/ 8150 w 8568"/>
                <a:gd name="T17" fmla="*/ 3763 h 10847"/>
                <a:gd name="T18" fmla="*/ 8289 w 8568"/>
                <a:gd name="T19" fmla="*/ 3174 h 10847"/>
                <a:gd name="T20" fmla="*/ 1518 w 8568"/>
                <a:gd name="T21" fmla="*/ 38 h 10847"/>
                <a:gd name="T22" fmla="*/ 1357 w 8568"/>
                <a:gd name="T23" fmla="*/ 0 h 10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0" name="Google Shape;1830;p7">
              <a:extLst>
                <a:ext uri="{FF2B5EF4-FFF2-40B4-BE49-F238E27FC236}">
                  <a16:creationId xmlns:a16="http://schemas.microsoft.com/office/drawing/2014/main" xmlns="" id="{2BC47F47-1A00-8AA2-2B83-E3FAC54BF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134" y="146605"/>
              <a:ext cx="132532" cy="171297"/>
            </a:xfrm>
            <a:custGeom>
              <a:avLst/>
              <a:gdLst>
                <a:gd name="T0" fmla="*/ 760 w 4424"/>
                <a:gd name="T1" fmla="*/ 1 h 5718"/>
                <a:gd name="T2" fmla="*/ 467 w 4424"/>
                <a:gd name="T3" fmla="*/ 214 h 5718"/>
                <a:gd name="T4" fmla="*/ 0 w 4424"/>
                <a:gd name="T5" fmla="*/ 5417 h 5718"/>
                <a:gd name="T6" fmla="*/ 317 w 4424"/>
                <a:gd name="T7" fmla="*/ 5718 h 5718"/>
                <a:gd name="T8" fmla="*/ 634 w 4424"/>
                <a:gd name="T9" fmla="*/ 5417 h 5718"/>
                <a:gd name="T10" fmla="*/ 1016 w 4424"/>
                <a:gd name="T11" fmla="*/ 757 h 5718"/>
                <a:gd name="T12" fmla="*/ 1016 w 4424"/>
                <a:gd name="T13" fmla="*/ 757 h 5718"/>
                <a:gd name="T14" fmla="*/ 3770 w 4424"/>
                <a:gd name="T15" fmla="*/ 2215 h 5718"/>
                <a:gd name="T16" fmla="*/ 3905 w 4424"/>
                <a:gd name="T17" fmla="*/ 2245 h 5718"/>
                <a:gd name="T18" fmla="*/ 4103 w 4424"/>
                <a:gd name="T19" fmla="*/ 1648 h 5718"/>
                <a:gd name="T20" fmla="*/ 934 w 4424"/>
                <a:gd name="T21" fmla="*/ 47 h 5718"/>
                <a:gd name="T22" fmla="*/ 760 w 4424"/>
                <a:gd name="T23" fmla="*/ 1 h 5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1" name="Google Shape;1831;p7">
              <a:extLst>
                <a:ext uri="{FF2B5EF4-FFF2-40B4-BE49-F238E27FC236}">
                  <a16:creationId xmlns:a16="http://schemas.microsoft.com/office/drawing/2014/main" xmlns="" id="{2279AF1E-2386-3AD0-E60F-607F43CB4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7056" y="299348"/>
              <a:ext cx="169589" cy="204310"/>
            </a:xfrm>
            <a:custGeom>
              <a:avLst/>
              <a:gdLst>
                <a:gd name="T0" fmla="*/ 824 w 5661"/>
                <a:gd name="T1" fmla="*/ 1 h 6820"/>
                <a:gd name="T2" fmla="*/ 534 w 5661"/>
                <a:gd name="T3" fmla="*/ 252 h 6820"/>
                <a:gd name="T4" fmla="*/ 167 w 5661"/>
                <a:gd name="T5" fmla="*/ 6490 h 6820"/>
                <a:gd name="T6" fmla="*/ 506 w 5661"/>
                <a:gd name="T7" fmla="*/ 6819 h 6820"/>
                <a:gd name="T8" fmla="*/ 801 w 5661"/>
                <a:gd name="T9" fmla="*/ 6523 h 6820"/>
                <a:gd name="T10" fmla="*/ 1056 w 5661"/>
                <a:gd name="T11" fmla="*/ 748 h 6820"/>
                <a:gd name="T12" fmla="*/ 1056 w 5661"/>
                <a:gd name="T13" fmla="*/ 748 h 6820"/>
                <a:gd name="T14" fmla="*/ 5171 w 5661"/>
                <a:gd name="T15" fmla="*/ 2253 h 6820"/>
                <a:gd name="T16" fmla="*/ 5294 w 5661"/>
                <a:gd name="T17" fmla="*/ 2282 h 6820"/>
                <a:gd name="T18" fmla="*/ 5338 w 5661"/>
                <a:gd name="T19" fmla="*/ 1653 h 6820"/>
                <a:gd name="T20" fmla="*/ 901 w 5661"/>
                <a:gd name="T21" fmla="*/ 18 h 6820"/>
                <a:gd name="T22" fmla="*/ 824 w 5661"/>
                <a:gd name="T23" fmla="*/ 1 h 6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2" name="Google Shape;1832;p7">
              <a:extLst>
                <a:ext uri="{FF2B5EF4-FFF2-40B4-BE49-F238E27FC236}">
                  <a16:creationId xmlns:a16="http://schemas.microsoft.com/office/drawing/2014/main" xmlns="" id="{6B044A1D-A731-BC82-BCA0-FABA50C80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004" y="425790"/>
              <a:ext cx="120399" cy="140800"/>
            </a:xfrm>
            <a:custGeom>
              <a:avLst/>
              <a:gdLst>
                <a:gd name="T0" fmla="*/ 534 w 4019"/>
                <a:gd name="T1" fmla="*/ 0 h 4700"/>
                <a:gd name="T2" fmla="*/ 234 w 4019"/>
                <a:gd name="T3" fmla="*/ 200 h 4700"/>
                <a:gd name="T4" fmla="*/ 0 w 4019"/>
                <a:gd name="T5" fmla="*/ 4370 h 4700"/>
                <a:gd name="T6" fmla="*/ 327 w 4019"/>
                <a:gd name="T7" fmla="*/ 4700 h 4700"/>
                <a:gd name="T8" fmla="*/ 634 w 4019"/>
                <a:gd name="T9" fmla="*/ 4403 h 4700"/>
                <a:gd name="T10" fmla="*/ 798 w 4019"/>
                <a:gd name="T11" fmla="*/ 618 h 4700"/>
                <a:gd name="T12" fmla="*/ 798 w 4019"/>
                <a:gd name="T13" fmla="*/ 618 h 4700"/>
                <a:gd name="T14" fmla="*/ 3403 w 4019"/>
                <a:gd name="T15" fmla="*/ 1501 h 4700"/>
                <a:gd name="T16" fmla="*/ 3565 w 4019"/>
                <a:gd name="T17" fmla="*/ 1545 h 4700"/>
                <a:gd name="T18" fmla="*/ 3736 w 4019"/>
                <a:gd name="T19" fmla="*/ 968 h 4700"/>
                <a:gd name="T20" fmla="*/ 534 w 4019"/>
                <a:gd name="T21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3" name="Google Shape;1833;p7">
              <a:extLst>
                <a:ext uri="{FF2B5EF4-FFF2-40B4-BE49-F238E27FC236}">
                  <a16:creationId xmlns:a16="http://schemas.microsoft.com/office/drawing/2014/main" xmlns="" id="{DDE8634B-CA8F-C1C3-2F36-23E9CA50C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1331" y="278888"/>
              <a:ext cx="34002" cy="26003"/>
            </a:xfrm>
            <a:custGeom>
              <a:avLst/>
              <a:gdLst>
                <a:gd name="T0" fmla="*/ 568 w 1135"/>
                <a:gd name="T1" fmla="*/ 1 h 868"/>
                <a:gd name="T2" fmla="*/ 568 w 1135"/>
                <a:gd name="T3" fmla="*/ 868 h 868"/>
                <a:gd name="T4" fmla="*/ 568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4" name="Google Shape;1834;p7">
              <a:extLst>
                <a:ext uri="{FF2B5EF4-FFF2-40B4-BE49-F238E27FC236}">
                  <a16:creationId xmlns:a16="http://schemas.microsoft.com/office/drawing/2014/main" xmlns="" id="{4DEFC722-72B6-DCD9-6E41-884A2E9D4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319" y="320856"/>
              <a:ext cx="34002" cy="26003"/>
            </a:xfrm>
            <a:custGeom>
              <a:avLst/>
              <a:gdLst>
                <a:gd name="T0" fmla="*/ 567 w 1135"/>
                <a:gd name="T1" fmla="*/ 1 h 868"/>
                <a:gd name="T2" fmla="*/ 567 w 1135"/>
                <a:gd name="T3" fmla="*/ 868 h 868"/>
                <a:gd name="T4" fmla="*/ 567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5" name="Google Shape;1835;p7">
              <a:extLst>
                <a:ext uri="{FF2B5EF4-FFF2-40B4-BE49-F238E27FC236}">
                  <a16:creationId xmlns:a16="http://schemas.microsoft.com/office/drawing/2014/main" xmlns="" id="{B12C16E5-C2D1-3AF1-5D11-44C75B81B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08" y="260915"/>
              <a:ext cx="34002" cy="26992"/>
            </a:xfrm>
            <a:custGeom>
              <a:avLst/>
              <a:gdLst>
                <a:gd name="T0" fmla="*/ 567 w 1135"/>
                <a:gd name="T1" fmla="*/ 0 h 901"/>
                <a:gd name="T2" fmla="*/ 567 w 1135"/>
                <a:gd name="T3" fmla="*/ 901 h 901"/>
                <a:gd name="T4" fmla="*/ 567 w 1135"/>
                <a:gd name="T5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6" name="Google Shape;1836;p7">
              <a:extLst>
                <a:ext uri="{FF2B5EF4-FFF2-40B4-BE49-F238E27FC236}">
                  <a16:creationId xmlns:a16="http://schemas.microsoft.com/office/drawing/2014/main" xmlns="" id="{12EB46A3-395D-C4A7-DF6F-B06A57320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4920" y="13094"/>
              <a:ext cx="34032" cy="26003"/>
            </a:xfrm>
            <a:custGeom>
              <a:avLst/>
              <a:gdLst>
                <a:gd name="T0" fmla="*/ 568 w 1136"/>
                <a:gd name="T1" fmla="*/ 1 h 868"/>
                <a:gd name="T2" fmla="*/ 568 w 1136"/>
                <a:gd name="T3" fmla="*/ 868 h 868"/>
                <a:gd name="T4" fmla="*/ 568 w 1136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7" name="Google Shape;1837;p7">
              <a:extLst>
                <a:ext uri="{FF2B5EF4-FFF2-40B4-BE49-F238E27FC236}">
                  <a16:creationId xmlns:a16="http://schemas.microsoft.com/office/drawing/2014/main" xmlns="" id="{00820830-9C15-7605-AEED-2213D15D9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945" y="69051"/>
              <a:ext cx="33013" cy="26003"/>
            </a:xfrm>
            <a:custGeom>
              <a:avLst/>
              <a:gdLst>
                <a:gd name="T0" fmla="*/ 567 w 1102"/>
                <a:gd name="T1" fmla="*/ 1 h 868"/>
                <a:gd name="T2" fmla="*/ 567 w 1102"/>
                <a:gd name="T3" fmla="*/ 868 h 868"/>
                <a:gd name="T4" fmla="*/ 567 w 1102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8" name="Google Shape;1838;p7">
              <a:extLst>
                <a:ext uri="{FF2B5EF4-FFF2-40B4-BE49-F238E27FC236}">
                  <a16:creationId xmlns:a16="http://schemas.microsoft.com/office/drawing/2014/main" xmlns="" id="{8265A250-5350-D9ED-E74A-0CFDBB400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988" y="27083"/>
              <a:ext cx="34002" cy="26003"/>
            </a:xfrm>
            <a:custGeom>
              <a:avLst/>
              <a:gdLst>
                <a:gd name="T0" fmla="*/ 567 w 1135"/>
                <a:gd name="T1" fmla="*/ 1 h 868"/>
                <a:gd name="T2" fmla="*/ 567 w 1135"/>
                <a:gd name="T3" fmla="*/ 868 h 868"/>
                <a:gd name="T4" fmla="*/ 567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29" name="Google Shape;1839;p7">
              <a:extLst>
                <a:ext uri="{FF2B5EF4-FFF2-40B4-BE49-F238E27FC236}">
                  <a16:creationId xmlns:a16="http://schemas.microsoft.com/office/drawing/2014/main" xmlns="" id="{0EBAD349-8765-1BDD-F522-74247630E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5054" y="585662"/>
              <a:ext cx="34002" cy="27022"/>
            </a:xfrm>
            <a:custGeom>
              <a:avLst/>
              <a:gdLst>
                <a:gd name="T0" fmla="*/ 567 w 1135"/>
                <a:gd name="T1" fmla="*/ 0 h 902"/>
                <a:gd name="T2" fmla="*/ 567 w 1135"/>
                <a:gd name="T3" fmla="*/ 901 h 902"/>
                <a:gd name="T4" fmla="*/ 567 w 1135"/>
                <a:gd name="T5" fmla="*/ 0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0" name="Google Shape;1840;p7">
              <a:extLst>
                <a:ext uri="{FF2B5EF4-FFF2-40B4-BE49-F238E27FC236}">
                  <a16:creationId xmlns:a16="http://schemas.microsoft.com/office/drawing/2014/main" xmlns="" id="{16E6D1A2-094D-2CFA-8FB8-778E22AAD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007" y="603635"/>
              <a:ext cx="34032" cy="26033"/>
            </a:xfrm>
            <a:custGeom>
              <a:avLst/>
              <a:gdLst>
                <a:gd name="T0" fmla="*/ 568 w 1136"/>
                <a:gd name="T1" fmla="*/ 1 h 869"/>
                <a:gd name="T2" fmla="*/ 568 w 1136"/>
                <a:gd name="T3" fmla="*/ 868 h 869"/>
                <a:gd name="T4" fmla="*/ 568 w 1136"/>
                <a:gd name="T5" fmla="*/ 1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1" name="Google Shape;1841;p7">
              <a:extLst>
                <a:ext uri="{FF2B5EF4-FFF2-40B4-BE49-F238E27FC236}">
                  <a16:creationId xmlns:a16="http://schemas.microsoft.com/office/drawing/2014/main" xmlns="" id="{5467F4DA-96F6-9C0A-E1F8-5D8BB6125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908" y="390802"/>
              <a:ext cx="34002" cy="26003"/>
            </a:xfrm>
            <a:custGeom>
              <a:avLst/>
              <a:gdLst>
                <a:gd name="T0" fmla="*/ 567 w 1135"/>
                <a:gd name="T1" fmla="*/ 1 h 868"/>
                <a:gd name="T2" fmla="*/ 567 w 1135"/>
                <a:gd name="T3" fmla="*/ 868 h 868"/>
                <a:gd name="T4" fmla="*/ 567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2" name="Google Shape;1842;p7">
              <a:extLst>
                <a:ext uri="{FF2B5EF4-FFF2-40B4-BE49-F238E27FC236}">
                  <a16:creationId xmlns:a16="http://schemas.microsoft.com/office/drawing/2014/main" xmlns="" id="{36D6C3D4-C1F4-F4E6-59BD-EBA26E94F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908" y="355844"/>
              <a:ext cx="34002" cy="26003"/>
            </a:xfrm>
            <a:custGeom>
              <a:avLst/>
              <a:gdLst>
                <a:gd name="T0" fmla="*/ 567 w 1135"/>
                <a:gd name="T1" fmla="*/ 0 h 868"/>
                <a:gd name="T2" fmla="*/ 567 w 1135"/>
                <a:gd name="T3" fmla="*/ 867 h 868"/>
                <a:gd name="T4" fmla="*/ 567 w 1135"/>
                <a:gd name="T5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3" name="Google Shape;1843;p7">
              <a:extLst>
                <a:ext uri="{FF2B5EF4-FFF2-40B4-BE49-F238E27FC236}">
                  <a16:creationId xmlns:a16="http://schemas.microsoft.com/office/drawing/2014/main" xmlns="" id="{EC40F8EA-D521-2A12-A064-C09E5D9A5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319" y="-49842"/>
              <a:ext cx="34002" cy="26992"/>
            </a:xfrm>
            <a:custGeom>
              <a:avLst/>
              <a:gdLst>
                <a:gd name="T0" fmla="*/ 567 w 1135"/>
                <a:gd name="T1" fmla="*/ 0 h 901"/>
                <a:gd name="T2" fmla="*/ 567 w 1135"/>
                <a:gd name="T3" fmla="*/ 901 h 901"/>
                <a:gd name="T4" fmla="*/ 567 w 1135"/>
                <a:gd name="T5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4" name="Google Shape;1844;p7">
              <a:extLst>
                <a:ext uri="{FF2B5EF4-FFF2-40B4-BE49-F238E27FC236}">
                  <a16:creationId xmlns:a16="http://schemas.microsoft.com/office/drawing/2014/main" xmlns="" id="{14D1C148-F04C-C44C-AA1C-5A18D9931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146" y="-206719"/>
              <a:ext cx="33013" cy="26003"/>
            </a:xfrm>
            <a:custGeom>
              <a:avLst/>
              <a:gdLst>
                <a:gd name="T0" fmla="*/ 568 w 1102"/>
                <a:gd name="T1" fmla="*/ 0 h 868"/>
                <a:gd name="T2" fmla="*/ 568 w 1102"/>
                <a:gd name="T3" fmla="*/ 867 h 868"/>
                <a:gd name="T4" fmla="*/ 568 w 1102"/>
                <a:gd name="T5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5" name="Google Shape;1845;p7">
              <a:extLst>
                <a:ext uri="{FF2B5EF4-FFF2-40B4-BE49-F238E27FC236}">
                  <a16:creationId xmlns:a16="http://schemas.microsoft.com/office/drawing/2014/main" xmlns="" id="{F9FB9C2F-5D15-1283-F8AB-8EA7364B7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4055" y="101043"/>
              <a:ext cx="34002" cy="26003"/>
            </a:xfrm>
            <a:custGeom>
              <a:avLst/>
              <a:gdLst>
                <a:gd name="T0" fmla="*/ 568 w 1135"/>
                <a:gd name="T1" fmla="*/ 0 h 868"/>
                <a:gd name="T2" fmla="*/ 568 w 1135"/>
                <a:gd name="T3" fmla="*/ 867 h 868"/>
                <a:gd name="T4" fmla="*/ 568 w 1135"/>
                <a:gd name="T5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36" name="Google Shape;1846;p7">
              <a:extLst>
                <a:ext uri="{FF2B5EF4-FFF2-40B4-BE49-F238E27FC236}">
                  <a16:creationId xmlns:a16="http://schemas.microsoft.com/office/drawing/2014/main" xmlns="" id="{9C85D65E-C6B3-13CB-35E4-C0223BD9C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275" y="125007"/>
              <a:ext cx="34002" cy="26003"/>
            </a:xfrm>
            <a:custGeom>
              <a:avLst/>
              <a:gdLst>
                <a:gd name="T0" fmla="*/ 567 w 1135"/>
                <a:gd name="T1" fmla="*/ 1 h 868"/>
                <a:gd name="T2" fmla="*/ 567 w 1135"/>
                <a:gd name="T3" fmla="*/ 868 h 868"/>
                <a:gd name="T4" fmla="*/ 567 w 1135"/>
                <a:gd name="T5" fmla="*/ 1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837" name="Google Shape;1847;p7">
            <a:extLst>
              <a:ext uri="{FF2B5EF4-FFF2-40B4-BE49-F238E27FC236}">
                <a16:creationId xmlns:a16="http://schemas.microsoft.com/office/drawing/2014/main" xmlns="" id="{89E36971-8E66-14DC-2151-B1B587994A4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350250" y="1177925"/>
            <a:ext cx="879475" cy="890588"/>
            <a:chOff x="-320607" y="2105391"/>
            <a:chExt cx="1152762" cy="873760"/>
          </a:xfrm>
        </p:grpSpPr>
        <p:sp>
          <p:nvSpPr>
            <p:cNvPr id="1838" name="Google Shape;1848;p7">
              <a:extLst>
                <a:ext uri="{FF2B5EF4-FFF2-40B4-BE49-F238E27FC236}">
                  <a16:creationId xmlns:a16="http://schemas.microsoft.com/office/drawing/2014/main" xmlns="" id="{BD5E70CD-4E5D-C509-29FE-22DE6C9E321B}"/>
                </a:ext>
              </a:extLst>
            </p:cNvPr>
            <p:cNvSpPr/>
            <p:nvPr/>
          </p:nvSpPr>
          <p:spPr>
            <a:xfrm>
              <a:off x="545005" y="2184824"/>
              <a:ext cx="287150" cy="151077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839" name="Google Shape;1849;p7">
              <a:extLst>
                <a:ext uri="{FF2B5EF4-FFF2-40B4-BE49-F238E27FC236}">
                  <a16:creationId xmlns:a16="http://schemas.microsoft.com/office/drawing/2014/main" xmlns="" id="{95985842-AD59-B34D-C391-E97B27C6C7D8}"/>
                </a:ext>
              </a:extLst>
            </p:cNvPr>
            <p:cNvSpPr/>
            <p:nvPr/>
          </p:nvSpPr>
          <p:spPr>
            <a:xfrm>
              <a:off x="401429" y="2105391"/>
              <a:ext cx="172707" cy="22583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840" name="Google Shape;1850;p7">
              <a:extLst>
                <a:ext uri="{FF2B5EF4-FFF2-40B4-BE49-F238E27FC236}">
                  <a16:creationId xmlns:a16="http://schemas.microsoft.com/office/drawing/2014/main" xmlns="" id="{A5AF193B-9C86-E871-BDDC-B3809116F364}"/>
                </a:ext>
              </a:extLst>
            </p:cNvPr>
            <p:cNvSpPr/>
            <p:nvPr/>
          </p:nvSpPr>
          <p:spPr>
            <a:xfrm>
              <a:off x="409752" y="2504112"/>
              <a:ext cx="345412" cy="1635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841" name="Google Shape;1851;p7">
              <a:extLst>
                <a:ext uri="{FF2B5EF4-FFF2-40B4-BE49-F238E27FC236}">
                  <a16:creationId xmlns:a16="http://schemas.microsoft.com/office/drawing/2014/main" xmlns="" id="{A6185C60-770D-5DC8-2399-2FA3AA1AA307}"/>
                </a:ext>
              </a:extLst>
            </p:cNvPr>
            <p:cNvSpPr/>
            <p:nvPr/>
          </p:nvSpPr>
          <p:spPr>
            <a:xfrm>
              <a:off x="43532" y="2377955"/>
              <a:ext cx="153979" cy="295926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842" name="Google Shape;1852;p7">
              <a:extLst>
                <a:ext uri="{FF2B5EF4-FFF2-40B4-BE49-F238E27FC236}">
                  <a16:creationId xmlns:a16="http://schemas.microsoft.com/office/drawing/2014/main" xmlns="" id="{689A0623-69F3-C5D9-62C5-9F9D860C8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20607" y="2252322"/>
              <a:ext cx="1065079" cy="726829"/>
            </a:xfrm>
            <a:custGeom>
              <a:avLst/>
              <a:gdLst>
                <a:gd name="T0" fmla="*/ 35184 w 35553"/>
                <a:gd name="T1" fmla="*/ 1 h 24262"/>
                <a:gd name="T2" fmla="*/ 35153 w 35553"/>
                <a:gd name="T3" fmla="*/ 2 h 24262"/>
                <a:gd name="T4" fmla="*/ 27247 w 35553"/>
                <a:gd name="T5" fmla="*/ 3204 h 24262"/>
                <a:gd name="T6" fmla="*/ 21376 w 35553"/>
                <a:gd name="T7" fmla="*/ 9843 h 24262"/>
                <a:gd name="T8" fmla="*/ 16139 w 35553"/>
                <a:gd name="T9" fmla="*/ 17248 h 24262"/>
                <a:gd name="T10" fmla="*/ 10135 w 35553"/>
                <a:gd name="T11" fmla="*/ 22618 h 24262"/>
                <a:gd name="T12" fmla="*/ 5642 w 35553"/>
                <a:gd name="T13" fmla="*/ 23623 h 24262"/>
                <a:gd name="T14" fmla="*/ 495 w 35553"/>
                <a:gd name="T15" fmla="*/ 22618 h 24262"/>
                <a:gd name="T16" fmla="*/ 392 w 35553"/>
                <a:gd name="T17" fmla="*/ 22599 h 24262"/>
                <a:gd name="T18" fmla="*/ 361 w 35553"/>
                <a:gd name="T19" fmla="*/ 23219 h 24262"/>
                <a:gd name="T20" fmla="*/ 5663 w 35553"/>
                <a:gd name="T21" fmla="*/ 24261 h 24262"/>
                <a:gd name="T22" fmla="*/ 9201 w 35553"/>
                <a:gd name="T23" fmla="*/ 23686 h 24262"/>
                <a:gd name="T24" fmla="*/ 15539 w 35553"/>
                <a:gd name="T25" fmla="*/ 18982 h 24262"/>
                <a:gd name="T26" fmla="*/ 26446 w 35553"/>
                <a:gd name="T27" fmla="*/ 4739 h 24262"/>
                <a:gd name="T28" fmla="*/ 35153 w 35553"/>
                <a:gd name="T29" fmla="*/ 603 h 24262"/>
                <a:gd name="T30" fmla="*/ 35184 w 35553"/>
                <a:gd name="T31" fmla="*/ 1 h 24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3" name="Google Shape;1853;p7">
              <a:extLst>
                <a:ext uri="{FF2B5EF4-FFF2-40B4-BE49-F238E27FC236}">
                  <a16:creationId xmlns:a16="http://schemas.microsoft.com/office/drawing/2014/main" xmlns="" id="{789AB841-49D2-596F-5111-B16DB278A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79" y="2424356"/>
              <a:ext cx="79058" cy="353708"/>
            </a:xfrm>
            <a:custGeom>
              <a:avLst/>
              <a:gdLst>
                <a:gd name="T0" fmla="*/ 1108 w 2639"/>
                <a:gd name="T1" fmla="*/ 1 h 11807"/>
                <a:gd name="T2" fmla="*/ 801 w 2639"/>
                <a:gd name="T3" fmla="*/ 230 h 11807"/>
                <a:gd name="T4" fmla="*/ 167 w 2639"/>
                <a:gd name="T5" fmla="*/ 6201 h 11807"/>
                <a:gd name="T6" fmla="*/ 2002 w 2639"/>
                <a:gd name="T7" fmla="*/ 11705 h 11807"/>
                <a:gd name="T8" fmla="*/ 2209 w 2639"/>
                <a:gd name="T9" fmla="*/ 11806 h 11807"/>
                <a:gd name="T10" fmla="*/ 2435 w 2639"/>
                <a:gd name="T11" fmla="*/ 11271 h 11807"/>
                <a:gd name="T12" fmla="*/ 768 w 2639"/>
                <a:gd name="T13" fmla="*/ 5901 h 11807"/>
                <a:gd name="T14" fmla="*/ 1401 w 2639"/>
                <a:gd name="T15" fmla="*/ 397 h 11807"/>
                <a:gd name="T16" fmla="*/ 1108 w 2639"/>
                <a:gd name="T17" fmla="*/ 1 h 11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4" name="Google Shape;1854;p7">
              <a:extLst>
                <a:ext uri="{FF2B5EF4-FFF2-40B4-BE49-F238E27FC236}">
                  <a16:creationId xmlns:a16="http://schemas.microsoft.com/office/drawing/2014/main" xmlns="" id="{9F729CEC-34F1-8B6E-3C34-0DF15762B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062" y="2568202"/>
              <a:ext cx="405355" cy="74504"/>
            </a:xfrm>
            <a:custGeom>
              <a:avLst/>
              <a:gdLst>
                <a:gd name="T0" fmla="*/ 13082 w 13531"/>
                <a:gd name="T1" fmla="*/ 1 h 2487"/>
                <a:gd name="T2" fmla="*/ 12866 w 13531"/>
                <a:gd name="T3" fmla="*/ 98 h 2487"/>
                <a:gd name="T4" fmla="*/ 6761 w 13531"/>
                <a:gd name="T5" fmla="*/ 1833 h 2487"/>
                <a:gd name="T6" fmla="*/ 5395 w 13531"/>
                <a:gd name="T7" fmla="*/ 1869 h 2487"/>
                <a:gd name="T8" fmla="*/ 490 w 13531"/>
                <a:gd name="T9" fmla="*/ 1066 h 2487"/>
                <a:gd name="T10" fmla="*/ 367 w 13531"/>
                <a:gd name="T11" fmla="*/ 1037 h 2487"/>
                <a:gd name="T12" fmla="*/ 323 w 13531"/>
                <a:gd name="T13" fmla="*/ 1666 h 2487"/>
                <a:gd name="T14" fmla="*/ 5392 w 13531"/>
                <a:gd name="T15" fmla="*/ 2487 h 2487"/>
                <a:gd name="T16" fmla="*/ 7061 w 13531"/>
                <a:gd name="T17" fmla="*/ 2433 h 2487"/>
                <a:gd name="T18" fmla="*/ 13299 w 13531"/>
                <a:gd name="T19" fmla="*/ 532 h 2487"/>
                <a:gd name="T20" fmla="*/ 13082 w 13531"/>
                <a:gd name="T21" fmla="*/ 1 h 2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5" name="Google Shape;1855;p7">
              <a:extLst>
                <a:ext uri="{FF2B5EF4-FFF2-40B4-BE49-F238E27FC236}">
                  <a16:creationId xmlns:a16="http://schemas.microsoft.com/office/drawing/2014/main" xmlns="" id="{5A5D4136-132C-F36B-F3B0-DD556F4A3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596" y="2167309"/>
              <a:ext cx="63929" cy="225011"/>
            </a:xfrm>
            <a:custGeom>
              <a:avLst/>
              <a:gdLst>
                <a:gd name="T0" fmla="*/ 1691 w 2134"/>
                <a:gd name="T1" fmla="*/ 0 h 7511"/>
                <a:gd name="T2" fmla="*/ 1435 w 2134"/>
                <a:gd name="T3" fmla="*/ 138 h 7511"/>
                <a:gd name="T4" fmla="*/ 1 w 2134"/>
                <a:gd name="T5" fmla="*/ 7210 h 7511"/>
                <a:gd name="T6" fmla="*/ 318 w 2134"/>
                <a:gd name="T7" fmla="*/ 7510 h 7511"/>
                <a:gd name="T8" fmla="*/ 634 w 2134"/>
                <a:gd name="T9" fmla="*/ 7210 h 7511"/>
                <a:gd name="T10" fmla="*/ 1969 w 2134"/>
                <a:gd name="T11" fmla="*/ 472 h 7511"/>
                <a:gd name="T12" fmla="*/ 1691 w 2134"/>
                <a:gd name="T13" fmla="*/ 0 h 7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6" name="Google Shape;1856;p7">
              <a:extLst>
                <a:ext uri="{FF2B5EF4-FFF2-40B4-BE49-F238E27FC236}">
                  <a16:creationId xmlns:a16="http://schemas.microsoft.com/office/drawing/2014/main" xmlns="" id="{88B70769-5405-0E89-EE58-56FEF6181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87" y="2208408"/>
              <a:ext cx="27022" cy="21000"/>
            </a:xfrm>
            <a:custGeom>
              <a:avLst/>
              <a:gdLst>
                <a:gd name="T0" fmla="*/ 434 w 902"/>
                <a:gd name="T1" fmla="*/ 0 h 701"/>
                <a:gd name="T2" fmla="*/ 434 w 902"/>
                <a:gd name="T3" fmla="*/ 701 h 701"/>
                <a:gd name="T4" fmla="*/ 434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7" name="Google Shape;1857;p7">
              <a:extLst>
                <a:ext uri="{FF2B5EF4-FFF2-40B4-BE49-F238E27FC236}">
                  <a16:creationId xmlns:a16="http://schemas.microsoft.com/office/drawing/2014/main" xmlns="" id="{AD455A51-1423-54B0-4FAB-0E8D37233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363" y="2250375"/>
              <a:ext cx="27022" cy="21000"/>
            </a:xfrm>
            <a:custGeom>
              <a:avLst/>
              <a:gdLst>
                <a:gd name="T0" fmla="*/ 468 w 902"/>
                <a:gd name="T1" fmla="*/ 0 h 701"/>
                <a:gd name="T2" fmla="*/ 468 w 902"/>
                <a:gd name="T3" fmla="*/ 701 h 701"/>
                <a:gd name="T4" fmla="*/ 468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8" name="Google Shape;1858;p7">
              <a:extLst>
                <a:ext uri="{FF2B5EF4-FFF2-40B4-BE49-F238E27FC236}">
                  <a16:creationId xmlns:a16="http://schemas.microsoft.com/office/drawing/2014/main" xmlns="" id="{F5488B6C-C95E-2A93-4B0E-F57983E4D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366" y="2210415"/>
              <a:ext cx="28010" cy="21000"/>
            </a:xfrm>
            <a:custGeom>
              <a:avLst/>
              <a:gdLst>
                <a:gd name="T0" fmla="*/ 467 w 935"/>
                <a:gd name="T1" fmla="*/ 0 h 701"/>
                <a:gd name="T2" fmla="*/ 467 w 935"/>
                <a:gd name="T3" fmla="*/ 701 h 701"/>
                <a:gd name="T4" fmla="*/ 467 w 935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9" name="Google Shape;1859;p7">
              <a:extLst>
                <a:ext uri="{FF2B5EF4-FFF2-40B4-BE49-F238E27FC236}">
                  <a16:creationId xmlns:a16="http://schemas.microsoft.com/office/drawing/2014/main" xmlns="" id="{F0943BF8-CA7F-A3B3-4A0E-F1A976B9B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483" y="2546155"/>
              <a:ext cx="27022" cy="21000"/>
            </a:xfrm>
            <a:custGeom>
              <a:avLst/>
              <a:gdLst>
                <a:gd name="T0" fmla="*/ 434 w 902"/>
                <a:gd name="T1" fmla="*/ 0 h 701"/>
                <a:gd name="T2" fmla="*/ 434 w 902"/>
                <a:gd name="T3" fmla="*/ 701 h 701"/>
                <a:gd name="T4" fmla="*/ 434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0" name="Google Shape;1860;p7">
              <a:extLst>
                <a:ext uri="{FF2B5EF4-FFF2-40B4-BE49-F238E27FC236}">
                  <a16:creationId xmlns:a16="http://schemas.microsoft.com/office/drawing/2014/main" xmlns="" id="{B7476D5B-7396-D0B6-40B3-005FB2ECB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459" y="2525156"/>
              <a:ext cx="26992" cy="21030"/>
            </a:xfrm>
            <a:custGeom>
              <a:avLst/>
              <a:gdLst>
                <a:gd name="T0" fmla="*/ 467 w 901"/>
                <a:gd name="T1" fmla="*/ 1 h 702"/>
                <a:gd name="T2" fmla="*/ 467 w 901"/>
                <a:gd name="T3" fmla="*/ 701 h 702"/>
                <a:gd name="T4" fmla="*/ 467 w 901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1" name="Google Shape;1861;p7">
              <a:extLst>
                <a:ext uri="{FF2B5EF4-FFF2-40B4-BE49-F238E27FC236}">
                  <a16:creationId xmlns:a16="http://schemas.microsoft.com/office/drawing/2014/main" xmlns="" id="{8F9D72D1-9D1E-5E86-0F8F-67ED51F21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420" y="2593125"/>
              <a:ext cx="27022" cy="21000"/>
            </a:xfrm>
            <a:custGeom>
              <a:avLst/>
              <a:gdLst>
                <a:gd name="T0" fmla="*/ 434 w 902"/>
                <a:gd name="T1" fmla="*/ 0 h 701"/>
                <a:gd name="T2" fmla="*/ 434 w 902"/>
                <a:gd name="T3" fmla="*/ 701 h 701"/>
                <a:gd name="T4" fmla="*/ 434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2" name="Google Shape;1862;p7">
              <a:extLst>
                <a:ext uri="{FF2B5EF4-FFF2-40B4-BE49-F238E27FC236}">
                  <a16:creationId xmlns:a16="http://schemas.microsoft.com/office/drawing/2014/main" xmlns="" id="{4A480DFF-BABD-6E6F-90E7-35D8AD7AC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616" y="2158442"/>
              <a:ext cx="26992" cy="21030"/>
            </a:xfrm>
            <a:custGeom>
              <a:avLst/>
              <a:gdLst>
                <a:gd name="T0" fmla="*/ 467 w 901"/>
                <a:gd name="T1" fmla="*/ 1 h 702"/>
                <a:gd name="T2" fmla="*/ 467 w 901"/>
                <a:gd name="T3" fmla="*/ 701 h 702"/>
                <a:gd name="T4" fmla="*/ 467 w 901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3" name="Google Shape;1863;p7">
              <a:extLst>
                <a:ext uri="{FF2B5EF4-FFF2-40B4-BE49-F238E27FC236}">
                  <a16:creationId xmlns:a16="http://schemas.microsoft.com/office/drawing/2014/main" xmlns="" id="{C6AC459C-0036-E303-9F0D-207BFE101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50" y="2205412"/>
              <a:ext cx="27022" cy="21000"/>
            </a:xfrm>
            <a:custGeom>
              <a:avLst/>
              <a:gdLst>
                <a:gd name="T0" fmla="*/ 435 w 902"/>
                <a:gd name="T1" fmla="*/ 0 h 701"/>
                <a:gd name="T2" fmla="*/ 435 w 902"/>
                <a:gd name="T3" fmla="*/ 701 h 701"/>
                <a:gd name="T4" fmla="*/ 435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4" name="Google Shape;1864;p7">
              <a:extLst>
                <a:ext uri="{FF2B5EF4-FFF2-40B4-BE49-F238E27FC236}">
                  <a16:creationId xmlns:a16="http://schemas.microsoft.com/office/drawing/2014/main" xmlns="" id="{83958678-B0B4-FF14-B315-C05B03D09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42" y="2499185"/>
              <a:ext cx="27022" cy="21000"/>
            </a:xfrm>
            <a:custGeom>
              <a:avLst/>
              <a:gdLst>
                <a:gd name="T0" fmla="*/ 467 w 902"/>
                <a:gd name="T1" fmla="*/ 0 h 701"/>
                <a:gd name="T2" fmla="*/ 467 w 902"/>
                <a:gd name="T3" fmla="*/ 701 h 701"/>
                <a:gd name="T4" fmla="*/ 467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5" name="Google Shape;1865;p7">
              <a:extLst>
                <a:ext uri="{FF2B5EF4-FFF2-40B4-BE49-F238E27FC236}">
                  <a16:creationId xmlns:a16="http://schemas.microsoft.com/office/drawing/2014/main" xmlns="" id="{C1ED354C-A02D-B0BA-8CE7-14F5D56F1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42" y="2459224"/>
              <a:ext cx="27022" cy="21000"/>
            </a:xfrm>
            <a:custGeom>
              <a:avLst/>
              <a:gdLst>
                <a:gd name="T0" fmla="*/ 467 w 902"/>
                <a:gd name="T1" fmla="*/ 0 h 701"/>
                <a:gd name="T2" fmla="*/ 467 w 902"/>
                <a:gd name="T3" fmla="*/ 701 h 701"/>
                <a:gd name="T4" fmla="*/ 467 w 902"/>
                <a:gd name="T5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6" name="Google Shape;1866;p7">
              <a:extLst>
                <a:ext uri="{FF2B5EF4-FFF2-40B4-BE49-F238E27FC236}">
                  <a16:creationId xmlns:a16="http://schemas.microsoft.com/office/drawing/2014/main" xmlns="" id="{9F078EA3-F127-E745-B169-BAD94E70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" y="2478186"/>
              <a:ext cx="27022" cy="21030"/>
            </a:xfrm>
            <a:custGeom>
              <a:avLst/>
              <a:gdLst>
                <a:gd name="T0" fmla="*/ 467 w 902"/>
                <a:gd name="T1" fmla="*/ 1 h 702"/>
                <a:gd name="T2" fmla="*/ 467 w 902"/>
                <a:gd name="T3" fmla="*/ 701 h 702"/>
                <a:gd name="T4" fmla="*/ 467 w 902"/>
                <a:gd name="T5" fmla="*/ 1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857" name="Google Shape;1867;p7">
            <a:extLst>
              <a:ext uri="{FF2B5EF4-FFF2-40B4-BE49-F238E27FC236}">
                <a16:creationId xmlns:a16="http://schemas.microsoft.com/office/drawing/2014/main" xmlns="" id="{BF3F8AA8-446E-6D0C-43F6-F438299C56D2}"/>
              </a:ext>
            </a:extLst>
          </p:cNvPr>
          <p:cNvGrpSpPr>
            <a:grpSpLocks/>
          </p:cNvGrpSpPr>
          <p:nvPr/>
        </p:nvGrpSpPr>
        <p:grpSpPr bwMode="auto">
          <a:xfrm rot="5400000" flipH="1">
            <a:off x="8787606" y="1146970"/>
            <a:ext cx="155575" cy="106362"/>
            <a:chOff x="7737341" y="1046941"/>
            <a:chExt cx="161913" cy="145916"/>
          </a:xfrm>
        </p:grpSpPr>
        <p:sp>
          <p:nvSpPr>
            <p:cNvPr id="1858" name="Google Shape;1868;p7">
              <a:extLst>
                <a:ext uri="{FF2B5EF4-FFF2-40B4-BE49-F238E27FC236}">
                  <a16:creationId xmlns:a16="http://schemas.microsoft.com/office/drawing/2014/main" xmlns="" id="{BE20EB22-AE6E-DC0A-C180-98019AD4FCCF}"/>
                </a:ext>
              </a:extLst>
            </p:cNvPr>
            <p:cNvSpPr/>
            <p:nvPr/>
          </p:nvSpPr>
          <p:spPr>
            <a:xfrm>
              <a:off x="7737342" y="1138410"/>
              <a:ext cx="67740" cy="5226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859" name="Google Shape;1869;p7">
              <a:extLst>
                <a:ext uri="{FF2B5EF4-FFF2-40B4-BE49-F238E27FC236}">
                  <a16:creationId xmlns:a16="http://schemas.microsoft.com/office/drawing/2014/main" xmlns="" id="{53F09DCA-5422-BD8E-D363-DD4C6BEF5BF5}"/>
                </a:ext>
              </a:extLst>
            </p:cNvPr>
            <p:cNvSpPr/>
            <p:nvPr/>
          </p:nvSpPr>
          <p:spPr>
            <a:xfrm>
              <a:off x="7788559" y="1044762"/>
              <a:ext cx="69391" cy="52269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860" name="Google Shape;1870;p7">
              <a:extLst>
                <a:ext uri="{FF2B5EF4-FFF2-40B4-BE49-F238E27FC236}">
                  <a16:creationId xmlns:a16="http://schemas.microsoft.com/office/drawing/2014/main" xmlns="" id="{E5BE5077-45C2-64FF-61C8-CE1D7F6D9C61}"/>
                </a:ext>
              </a:extLst>
            </p:cNvPr>
            <p:cNvSpPr/>
            <p:nvPr/>
          </p:nvSpPr>
          <p:spPr>
            <a:xfrm>
              <a:off x="7831515" y="1138411"/>
              <a:ext cx="67739" cy="52269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4909626" y="2287233"/>
            <a:ext cx="2808000" cy="72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4733526" y="3014433"/>
            <a:ext cx="2984100" cy="166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1842859" y="4676832"/>
            <a:ext cx="2027100" cy="55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582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088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304800"/>
            <a:ext cx="7772400" cy="5791200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75D0910C-B138-CCB6-477F-C76B01FF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9651F653-1F39-1B99-B380-61CA140D3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B48AB43D-0A53-96F2-9112-CD0BBA628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17A19-5D57-453C-B0BF-F842BDF2831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717152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555EEF-A056-7540-038F-EFFFAA280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6F7FD4-AB60-55B0-B7DE-9097DAB5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212868-BD83-68FC-3E24-DC2233F78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185C0-7CBC-454B-AE84-997CFA6ED23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154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078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200" y="3429000"/>
            <a:ext cx="91599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1533" y="5896845"/>
            <a:ext cx="9150702" cy="961207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720900" y="739901"/>
            <a:ext cx="38511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720900" y="1727108"/>
            <a:ext cx="38511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5191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9"/>
          <p:cNvSpPr/>
          <p:nvPr/>
        </p:nvSpPr>
        <p:spPr>
          <a:xfrm>
            <a:off x="-514249" y="1420233"/>
            <a:ext cx="2475221" cy="825592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9" name="Google Shape;549;p29"/>
          <p:cNvSpPr/>
          <p:nvPr/>
        </p:nvSpPr>
        <p:spPr>
          <a:xfrm>
            <a:off x="401052" y="5154433"/>
            <a:ext cx="2475221" cy="825592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0" name="Google Shape;550;p29"/>
          <p:cNvSpPr/>
          <p:nvPr/>
        </p:nvSpPr>
        <p:spPr>
          <a:xfrm>
            <a:off x="6063589" y="2044033"/>
            <a:ext cx="2475221" cy="825592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1" name="Google Shape;551;p29"/>
          <p:cNvSpPr txBox="1">
            <a:spLocks noGrp="1"/>
          </p:cNvSpPr>
          <p:nvPr>
            <p:ph type="title"/>
          </p:nvPr>
        </p:nvSpPr>
        <p:spPr>
          <a:xfrm>
            <a:off x="3396313" y="2089633"/>
            <a:ext cx="23514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2" name="Google Shape;552;p29"/>
          <p:cNvSpPr txBox="1">
            <a:spLocks noGrp="1"/>
          </p:cNvSpPr>
          <p:nvPr>
            <p:ph type="subTitle" idx="1"/>
          </p:nvPr>
        </p:nvSpPr>
        <p:spPr>
          <a:xfrm>
            <a:off x="3396313" y="2569633"/>
            <a:ext cx="2351400" cy="12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29"/>
          <p:cNvSpPr txBox="1">
            <a:spLocks noGrp="1"/>
          </p:cNvSpPr>
          <p:nvPr>
            <p:ph type="title" idx="2"/>
          </p:nvPr>
        </p:nvSpPr>
        <p:spPr>
          <a:xfrm>
            <a:off x="3396293" y="4146433"/>
            <a:ext cx="23514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4" name="Google Shape;554;p29"/>
          <p:cNvSpPr txBox="1">
            <a:spLocks noGrp="1"/>
          </p:cNvSpPr>
          <p:nvPr>
            <p:ph type="subTitle" idx="3"/>
          </p:nvPr>
        </p:nvSpPr>
        <p:spPr>
          <a:xfrm>
            <a:off x="3396293" y="4626433"/>
            <a:ext cx="2351400" cy="12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29"/>
          <p:cNvSpPr txBox="1">
            <a:spLocks noGrp="1"/>
          </p:cNvSpPr>
          <p:nvPr>
            <p:ph type="title" idx="4"/>
          </p:nvPr>
        </p:nvSpPr>
        <p:spPr>
          <a:xfrm>
            <a:off x="720000" y="508000"/>
            <a:ext cx="77112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6" name="Google Shape;556;p29"/>
          <p:cNvSpPr/>
          <p:nvPr/>
        </p:nvSpPr>
        <p:spPr>
          <a:xfrm>
            <a:off x="8305395" y="270011"/>
            <a:ext cx="388399" cy="505380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7" name="Google Shape;557;p29"/>
          <p:cNvSpPr/>
          <p:nvPr/>
        </p:nvSpPr>
        <p:spPr>
          <a:xfrm>
            <a:off x="7599649" y="1321623"/>
            <a:ext cx="599942" cy="69462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29"/>
          <p:cNvSpPr/>
          <p:nvPr/>
        </p:nvSpPr>
        <p:spPr>
          <a:xfrm>
            <a:off x="6399965" y="1334867"/>
            <a:ext cx="705511" cy="995949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9" name="Google Shape;559;p29"/>
          <p:cNvSpPr/>
          <p:nvPr/>
        </p:nvSpPr>
        <p:spPr>
          <a:xfrm>
            <a:off x="8693785" y="1465156"/>
            <a:ext cx="288295" cy="4075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0" name="Google Shape;560;p29"/>
          <p:cNvSpPr/>
          <p:nvPr/>
        </p:nvSpPr>
        <p:spPr>
          <a:xfrm>
            <a:off x="8298249" y="2273435"/>
            <a:ext cx="599968" cy="781000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29"/>
          <p:cNvSpPr/>
          <p:nvPr/>
        </p:nvSpPr>
        <p:spPr>
          <a:xfrm>
            <a:off x="131879" y="389197"/>
            <a:ext cx="638746" cy="88192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29"/>
          <p:cNvSpPr/>
          <p:nvPr/>
        </p:nvSpPr>
        <p:spPr>
          <a:xfrm>
            <a:off x="1255293" y="270796"/>
            <a:ext cx="293904" cy="41546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29"/>
          <p:cNvSpPr/>
          <p:nvPr/>
        </p:nvSpPr>
        <p:spPr>
          <a:xfrm>
            <a:off x="757059" y="1575224"/>
            <a:ext cx="395962" cy="515221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29"/>
          <p:cNvSpPr/>
          <p:nvPr/>
        </p:nvSpPr>
        <p:spPr>
          <a:xfrm>
            <a:off x="145434" y="2263374"/>
            <a:ext cx="611623" cy="708161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5" name="Google Shape;565;p29"/>
          <p:cNvSpPr/>
          <p:nvPr/>
        </p:nvSpPr>
        <p:spPr>
          <a:xfrm rot="10800000">
            <a:off x="424437" y="6243170"/>
            <a:ext cx="373915" cy="486535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6" name="Google Shape;566;p29"/>
          <p:cNvSpPr/>
          <p:nvPr/>
        </p:nvSpPr>
        <p:spPr>
          <a:xfrm rot="10800000">
            <a:off x="900207" y="5048572"/>
            <a:ext cx="577570" cy="668731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7" name="Google Shape;567;p29"/>
          <p:cNvSpPr/>
          <p:nvPr/>
        </p:nvSpPr>
        <p:spPr>
          <a:xfrm rot="10800000">
            <a:off x="2143550" y="4666877"/>
            <a:ext cx="679204" cy="958815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8" name="Google Shape;568;p29"/>
          <p:cNvSpPr/>
          <p:nvPr/>
        </p:nvSpPr>
        <p:spPr>
          <a:xfrm rot="10800000">
            <a:off x="146907" y="5186793"/>
            <a:ext cx="277539" cy="392328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9" name="Google Shape;569;p29"/>
          <p:cNvSpPr/>
          <p:nvPr/>
        </p:nvSpPr>
        <p:spPr>
          <a:xfrm rot="10800000">
            <a:off x="227635" y="4049104"/>
            <a:ext cx="577595" cy="75187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0" name="Google Shape;570;p29"/>
          <p:cNvSpPr/>
          <p:nvPr/>
        </p:nvSpPr>
        <p:spPr>
          <a:xfrm rot="10800000">
            <a:off x="8422913" y="5798782"/>
            <a:ext cx="574189" cy="792791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1" name="Google Shape;571;p29"/>
          <p:cNvSpPr/>
          <p:nvPr/>
        </p:nvSpPr>
        <p:spPr>
          <a:xfrm rot="10800000">
            <a:off x="7723029" y="6324541"/>
            <a:ext cx="264201" cy="373464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2" name="Google Shape;572;p29"/>
          <p:cNvSpPr/>
          <p:nvPr/>
        </p:nvSpPr>
        <p:spPr>
          <a:xfrm rot="10800000">
            <a:off x="8079165" y="5062270"/>
            <a:ext cx="355943" cy="463151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3" name="Google Shape;573;p29"/>
          <p:cNvSpPr/>
          <p:nvPr/>
        </p:nvSpPr>
        <p:spPr>
          <a:xfrm rot="10800000">
            <a:off x="8435109" y="4270237"/>
            <a:ext cx="549809" cy="636587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714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xmlns="" id="{C863E1A7-360B-81D7-BD13-AFEDBE0445C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81013" y="703263"/>
            <a:ext cx="698341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xmlns="" id="{5F12B774-170F-395D-3365-924DCAD6D9B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66738" y="3487738"/>
            <a:ext cx="68961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8536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9" r:id="rId3"/>
    <p:sldLayoutId id="2147483680" r:id="rId4"/>
    <p:sldLayoutId id="2147483682" r:id="rId5"/>
    <p:sldLayoutId id="2147483683" r:id="rId6"/>
    <p:sldLayoutId id="2147483674" r:id="rId7"/>
    <p:sldLayoutId id="2147483698" r:id="rId8"/>
    <p:sldLayoutId id="2147483700" r:id="rId9"/>
    <p:sldLayoutId id="2147483701" r:id="rId10"/>
    <p:sldLayoutId id="2147483702" r:id="rId11"/>
    <p:sldLayoutId id="214748370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audio" Target="../media/media2.mp3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microsoft.com/office/2007/relationships/media" Target="../media/media2.mp3"/><Relationship Id="rId16" Type="http://schemas.openxmlformats.org/officeDocument/2006/relationships/image" Target="../media/image42.png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2.png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5" Type="http://schemas.openxmlformats.org/officeDocument/2006/relationships/image" Target="../media/image55.png"/><Relationship Id="rId10" Type="http://schemas.openxmlformats.org/officeDocument/2006/relationships/image" Target="../media/image40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7.png"/><Relationship Id="rId3" Type="http://schemas.openxmlformats.org/officeDocument/2006/relationships/image" Target="../media/image31.jpeg"/><Relationship Id="rId7" Type="http://schemas.openxmlformats.org/officeDocument/2006/relationships/image" Target="../media/image56.png"/><Relationship Id="rId12" Type="http://schemas.openxmlformats.org/officeDocument/2006/relationships/image" Target="../media/image53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55.png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41.png"/><Relationship Id="rId5" Type="http://schemas.openxmlformats.org/officeDocument/2006/relationships/image" Target="../media/image47.png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40.png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png"/><Relationship Id="rId3" Type="http://schemas.openxmlformats.org/officeDocument/2006/relationships/image" Target="../media/image59.jpeg"/><Relationship Id="rId7" Type="http://schemas.openxmlformats.org/officeDocument/2006/relationships/image" Target="../media/image60.png"/><Relationship Id="rId12" Type="http://schemas.openxmlformats.org/officeDocument/2006/relationships/image" Target="../media/image53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63.png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41.png"/><Relationship Id="rId5" Type="http://schemas.openxmlformats.org/officeDocument/2006/relationships/image" Target="../media/image47.png"/><Relationship Id="rId15" Type="http://schemas.openxmlformats.org/officeDocument/2006/relationships/image" Target="../media/image62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40.png"/><Relationship Id="rId1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image" Target="../media/image64.jpeg"/><Relationship Id="rId7" Type="http://schemas.openxmlformats.org/officeDocument/2006/relationships/image" Target="../media/image65.png"/><Relationship Id="rId12" Type="http://schemas.openxmlformats.org/officeDocument/2006/relationships/image" Target="../media/image41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66.png"/><Relationship Id="rId1" Type="http://schemas.openxmlformats.org/officeDocument/2006/relationships/vide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5" Type="http://schemas.openxmlformats.org/officeDocument/2006/relationships/image" Target="../media/image5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40.png"/><Relationship Id="rId1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http://lh5.ggpht.com/_2EIn1YC8mrA/SXkHhzG4YgI/AAAAAAAAQn8/0SwakI4H5p0/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04800"/>
            <a:ext cx="42433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301646"/>
            <a:ext cx="2133600" cy="3505200"/>
          </a:xfrm>
          <a:prstGeom prst="rect">
            <a:avLst/>
          </a:prstGeom>
        </p:spPr>
      </p:pic>
      <p:pic>
        <p:nvPicPr>
          <p:cNvPr id="7" name="Picture 14" descr="http://lh5.ggpht.com/_2EIn1YC8mrA/SXkHhzG4YgI/AAAAAAAAQn8/0SwakI4H5p0/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"/>
            <a:ext cx="42433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D25E00-5166-0D91-F678-E44A84CAE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200" y="3442853"/>
            <a:ext cx="2359356" cy="35055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47800" y="1600200"/>
            <a:ext cx="68580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</a:t>
            </a:r>
            <a:r>
              <a:rPr lang="en-US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 CÁC THẦY CÔ VÀ CÁC EM ĐẾN DỰ GIỜ TIẾT HỌC NGÀY HÔM NAY</a:t>
            </a:r>
          </a:p>
          <a:p>
            <a:pPr algn="ctr"/>
            <a:endParaRPr lang="en-US" sz="4000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en-US" sz="4000" b="1" dirty="0" smtClean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GIÁO DỤC CÔNG DÂN </a:t>
            </a:r>
            <a:r>
              <a:rPr lang="en-US" sz="2000" b="1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ctr"/>
            <a:r>
              <a:rPr lang="en-US" sz="2000" b="1" dirty="0" smtClean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TRỊNH THỊ MAI LINH </a:t>
            </a:r>
            <a:endParaRPr lang="en-US" sz="2000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10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-76200"/>
            <a:ext cx="12458296" cy="7855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1940" y="1832354"/>
            <a:ext cx="809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 thật mà Ga-li-lê bảo vệ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Trái Đất quay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 Mặt Trời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quay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" y="2590800"/>
            <a:ext cx="9721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Ga-li-lê đã tôn trọng sự thật bằng cách tuyên bố</a:t>
            </a:r>
            <a:r>
              <a:rPr lang="vi-VN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000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defTabSz="514350"/>
            <a:r>
              <a:rPr lang="vi-VN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 </a:t>
            </a:r>
            <a:r>
              <a:rPr lang="vi-VN" sz="20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 sao Trái Đất vẫn quay!”</a:t>
            </a:r>
          </a:p>
        </p:txBody>
      </p:sp>
      <p:pic>
        <p:nvPicPr>
          <p:cNvPr id="14" name="图片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5888" y="4814882"/>
            <a:ext cx="3013615" cy="182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731399" y="728126"/>
            <a:ext cx="2098401" cy="1074063"/>
            <a:chOff x="9484032" y="3655631"/>
            <a:chExt cx="4227428" cy="339823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6" t="21506" r="30000" b="16709"/>
            <a:stretch/>
          </p:blipFill>
          <p:spPr>
            <a:xfrm>
              <a:off x="9484032" y="3655631"/>
              <a:ext cx="4163674" cy="339823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510457" y="5691525"/>
              <a:ext cx="4201003" cy="1071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(Ga-li-lê, 1564 - 1642)</a:t>
              </a:r>
              <a:endParaRPr lang="vi-VN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-804519" y="-152004"/>
            <a:ext cx="2894414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 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453297" y="3298686"/>
            <a:ext cx="8614504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Câu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nói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nổi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Ga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-li-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lê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“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Dù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sao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Trái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Đất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vẫn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quay"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chứng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tỏ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ông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tôn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trọng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sự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thật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Vì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ông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biết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đó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sự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thật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nhất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định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phải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khẳng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định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nó</a:t>
            </a:r>
            <a:r>
              <a:rPr lang="en-US" sz="2000" i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53296" y="4343400"/>
            <a:ext cx="811618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Sự thật là những gì có thật trong cuộc sống hiện thực </a:t>
            </a:r>
            <a:endParaRPr lang="en-US" sz="2000" b="1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vi-VN" sz="20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và phản ánh đúng hiện thực cuộc sống.</a:t>
            </a:r>
            <a:endParaRPr lang="en-US" sz="2000" b="1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77994" y="1214735"/>
            <a:ext cx="302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Ga-li-</a:t>
            </a:r>
            <a:r>
              <a:rPr lang="en-US" sz="2400" b="1" dirty="0" err="1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24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0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788"/>
            <a:ext cx="9144000" cy="5143500"/>
          </a:xfrm>
        </p:spPr>
      </p:pic>
      <p:sp>
        <p:nvSpPr>
          <p:cNvPr id="5" name="TextBox 4"/>
          <p:cNvSpPr txBox="1"/>
          <p:nvPr/>
        </p:nvSpPr>
        <p:spPr>
          <a:xfrm>
            <a:off x="817240" y="2219380"/>
            <a:ext cx="7787208" cy="2788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200" b="1" dirty="0">
                <a:solidFill>
                  <a:srgbClr val="FF0000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a. Khái niệm:</a:t>
            </a:r>
          </a:p>
          <a:p>
            <a:pPr lvl="0" algn="ctr"/>
            <a:r>
              <a:rPr lang="en-US" altLang="zh-CN" sz="3200" dirty="0">
                <a:solidFill>
                  <a:srgbClr val="FF0000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-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thật là những gì có thật trong cuộc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sống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hoặc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vi-VN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đ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iều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phản ánh đúng hiện thực cuộc </a:t>
            </a:r>
            <a:r>
              <a:rPr lang="en-US" altLang="zh-C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sống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</a:pPr>
            <a:r>
              <a:rPr lang="en-US" sz="2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- </a:t>
            </a:r>
            <a:r>
              <a:rPr lang="vi-VN" sz="2400" b="1" dirty="0">
                <a:solidFill>
                  <a:srgbClr val="FF0000"/>
                </a:solidFill>
                <a:latin typeface="+mj-lt"/>
                <a:ea typeface="Tahoma" pitchFamily="34" charset="0"/>
                <a:cs typeface="Tahoma" pitchFamily="34" charset="0"/>
              </a:rPr>
              <a:t>Tôn trọng sự thật là suy nghĩ, nói và làm theo đúng sự thật.</a:t>
            </a:r>
            <a:endParaRPr lang="en-US" sz="2400" b="1" dirty="0">
              <a:solidFill>
                <a:srgbClr val="FF0000"/>
              </a:solidFill>
              <a:latin typeface="+mj-lt"/>
              <a:ea typeface="Tahoma" pitchFamily="34" charset="0"/>
              <a:cs typeface="Tahoma" pitchFamily="34" charset="0"/>
            </a:endParaRPr>
          </a:p>
          <a:p>
            <a:pPr lvl="0" algn="ctr"/>
            <a:endParaRPr lang="vi-VN" altLang="zh-CN" sz="3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latin typeface="+mj-lt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74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" y="304800"/>
            <a:ext cx="4131160" cy="34779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740703"/>
            <a:ext cx="4449886" cy="3052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" y="3782751"/>
            <a:ext cx="4176464" cy="3006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34" y="4340920"/>
            <a:ext cx="4810501" cy="24581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53150" y="4547398"/>
            <a:ext cx="21692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dirty="0">
                <a:solidFill>
                  <a:srgbClr val="FF0000"/>
                </a:solidFill>
                <a:latin typeface="+mj-lt"/>
              </a:rPr>
              <a:t>Em hãy tìm biểu hiện của tôn trọng sự thật trong các bức hình dưới đây?</a:t>
            </a:r>
            <a:endParaRPr lang="en-US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4427984" y="-123395"/>
            <a:ext cx="3744416" cy="1037795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QUAN SÁT TRANH</a:t>
            </a:r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481013" y="3147202"/>
            <a:ext cx="360040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lầm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0349" y="3147202"/>
            <a:ext cx="3744417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dám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565" y="5865224"/>
            <a:ext cx="3312368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dám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42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 LUẬN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 (5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6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8915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024F99CF-3AFB-F266-BD21-2F06301CC4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492166"/>
              </p:ext>
            </p:extLst>
          </p:nvPr>
        </p:nvGraphicFramePr>
        <p:xfrm>
          <a:off x="1" y="1558219"/>
          <a:ext cx="9144000" cy="3741562"/>
        </p:xfrm>
        <a:graphic>
          <a:graphicData uri="http://schemas.openxmlformats.org/drawingml/2006/table">
            <a:tbl>
              <a:tblPr firstRow="1" firstCol="1" bandRow="1"/>
              <a:tblGrid>
                <a:gridCol w="2074688">
                  <a:extLst>
                    <a:ext uri="{9D8B030D-6E8A-4147-A177-3AD203B41FA5}">
                      <a16:colId xmlns:a16="http://schemas.microsoft.com/office/drawing/2014/main" xmlns="" val="2099056349"/>
                    </a:ext>
                  </a:extLst>
                </a:gridCol>
                <a:gridCol w="3304136">
                  <a:extLst>
                    <a:ext uri="{9D8B030D-6E8A-4147-A177-3AD203B41FA5}">
                      <a16:colId xmlns:a16="http://schemas.microsoft.com/office/drawing/2014/main" xmlns="" val="746654990"/>
                    </a:ext>
                  </a:extLst>
                </a:gridCol>
                <a:gridCol w="3765176">
                  <a:extLst>
                    <a:ext uri="{9D8B030D-6E8A-4147-A177-3AD203B41FA5}">
                      <a16:colId xmlns:a16="http://schemas.microsoft.com/office/drawing/2014/main" xmlns="" val="3324339064"/>
                    </a:ext>
                  </a:extLst>
                </a:gridCol>
              </a:tblGrid>
              <a:tr h="356846">
                <a:tc>
                  <a:txBody>
                    <a:bodyPr/>
                    <a:lstStyle/>
                    <a:p>
                      <a:pPr algn="just"/>
                      <a:r>
                        <a:rPr lang="de-DE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 tôn trọng sự thật</a:t>
                      </a:r>
                      <a:endParaRPr lang="en-US" sz="32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 chưa tôn trọng sự thật</a:t>
                      </a:r>
                      <a:endParaRPr lang="en-US" sz="32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5087517"/>
                  </a:ext>
                </a:extLst>
              </a:tr>
              <a:tr h="938554">
                <a:tc>
                  <a:txBody>
                    <a:bodyPr/>
                    <a:lstStyle/>
                    <a:p>
                      <a:pPr algn="ctr"/>
                      <a:r>
                        <a:rPr lang="de-DE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Trường, lớp</a:t>
                      </a:r>
                      <a:endParaRPr lang="en-US" sz="32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2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2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8576454"/>
                  </a:ext>
                </a:extLst>
              </a:tr>
              <a:tr h="879028">
                <a:tc>
                  <a:txBody>
                    <a:bodyPr/>
                    <a:lstStyle/>
                    <a:p>
                      <a:pPr algn="ctr"/>
                      <a:r>
                        <a:rPr lang="de-DE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 gia đình</a:t>
                      </a:r>
                      <a:endParaRPr lang="en-US" sz="32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2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2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9748830"/>
                  </a:ext>
                </a:extLst>
              </a:tr>
              <a:tr h="1070540">
                <a:tc>
                  <a:txBody>
                    <a:bodyPr/>
                    <a:lstStyle/>
                    <a:p>
                      <a:pPr algn="ctr"/>
                      <a:r>
                        <a:rPr lang="de-DE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Xã hội</a:t>
                      </a:r>
                      <a:endParaRPr lang="en-US" sz="32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2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2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56386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33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6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8915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024F99CF-3AFB-F266-BD21-2F06301CC4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899728"/>
              </p:ext>
            </p:extLst>
          </p:nvPr>
        </p:nvGraphicFramePr>
        <p:xfrm>
          <a:off x="41032" y="0"/>
          <a:ext cx="9067799" cy="6370320"/>
        </p:xfrm>
        <a:graphic>
          <a:graphicData uri="http://schemas.openxmlformats.org/drawingml/2006/table">
            <a:tbl>
              <a:tblPr firstRow="1" firstCol="1" bandRow="1"/>
              <a:tblGrid>
                <a:gridCol w="2057399">
                  <a:extLst>
                    <a:ext uri="{9D8B030D-6E8A-4147-A177-3AD203B41FA5}">
                      <a16:colId xmlns:a16="http://schemas.microsoft.com/office/drawing/2014/main" xmlns="" val="2099056349"/>
                    </a:ext>
                  </a:extLst>
                </a:gridCol>
                <a:gridCol w="3276601">
                  <a:extLst>
                    <a:ext uri="{9D8B030D-6E8A-4147-A177-3AD203B41FA5}">
                      <a16:colId xmlns:a16="http://schemas.microsoft.com/office/drawing/2014/main" xmlns="" val="746654990"/>
                    </a:ext>
                  </a:extLst>
                </a:gridCol>
                <a:gridCol w="3733799">
                  <a:extLst>
                    <a:ext uri="{9D8B030D-6E8A-4147-A177-3AD203B41FA5}">
                      <a16:colId xmlns:a16="http://schemas.microsoft.com/office/drawing/2014/main" xmlns="" val="3324339064"/>
                    </a:ext>
                  </a:extLst>
                </a:gridCol>
              </a:tblGrid>
              <a:tr h="356846">
                <a:tc>
                  <a:txBody>
                    <a:bodyPr/>
                    <a:lstStyle/>
                    <a:p>
                      <a:pPr algn="just"/>
                      <a:r>
                        <a:rPr lang="de-DE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 tôn trọng sự thật</a:t>
                      </a:r>
                      <a:endParaRPr lang="en-US" sz="22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 chưa tôn trọng sự thật</a:t>
                      </a:r>
                      <a:endParaRPr lang="en-US" sz="22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5087517"/>
                  </a:ext>
                </a:extLst>
              </a:tr>
              <a:tr h="938554">
                <a:tc>
                  <a:txBody>
                    <a:bodyPr/>
                    <a:lstStyle/>
                    <a:p>
                      <a:pPr algn="ctr"/>
                      <a:r>
                        <a:rPr lang="de-DE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Trường, lớp</a:t>
                      </a:r>
                      <a:endParaRPr lang="en-US" sz="22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quay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cóp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hay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muộn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..),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Dối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thầy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cô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gian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lận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cử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bạn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bè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bao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che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dung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túng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bạn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xấu</a:t>
                      </a:r>
                      <a:endParaRPr lang="en-US" sz="22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8576454"/>
                  </a:ext>
                </a:extLst>
              </a:tr>
              <a:tr h="879028">
                <a:tc>
                  <a:txBody>
                    <a:bodyPr/>
                    <a:lstStyle/>
                    <a:p>
                      <a:pPr algn="ctr"/>
                      <a:r>
                        <a:rPr lang="de-DE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 gia đình</a:t>
                      </a:r>
                      <a:endParaRPr lang="en-US" sz="22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nói dối ông, bà, bố, mẹ... biết nhận lỗi và sửa lỗi...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 dối ông bà, bố mẹ, làm sai nhưng không nhận lỗi, sửa lỗi...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9748830"/>
                  </a:ext>
                </a:extLst>
              </a:tr>
              <a:tr h="1070540">
                <a:tc>
                  <a:txBody>
                    <a:bodyPr/>
                    <a:lstStyle/>
                    <a:p>
                      <a:pPr algn="ctr"/>
                      <a:r>
                        <a:rPr lang="de-DE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Xã hội</a:t>
                      </a:r>
                      <a:endParaRPr lang="en-US" sz="2200" b="1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de-DE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dụng thuốc tăng trưởng thực vật, kinh doanh hàng giả, hàng nhái...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371" marR="41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56386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735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62"/>
          <p:cNvSpPr txBox="1">
            <a:spLocks noGrp="1"/>
          </p:cNvSpPr>
          <p:nvPr>
            <p:ph type="title"/>
          </p:nvPr>
        </p:nvSpPr>
        <p:spPr>
          <a:xfrm>
            <a:off x="720000" y="1397250"/>
            <a:ext cx="77040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200" b="0" dirty="0" smtClean="0"/>
              <a:t>b. </a:t>
            </a:r>
            <a:r>
              <a:rPr lang="en-GB" sz="3200" b="0" dirty="0" err="1" smtClean="0"/>
              <a:t>Biểu</a:t>
            </a:r>
            <a:r>
              <a:rPr lang="en-GB" sz="3200" b="0" dirty="0" smtClean="0"/>
              <a:t> hiện của tôn trọng sự thật</a:t>
            </a:r>
            <a:endParaRPr sz="3200" dirty="0"/>
          </a:p>
        </p:txBody>
      </p:sp>
      <p:grpSp>
        <p:nvGrpSpPr>
          <p:cNvPr id="1412" name="Google Shape;1412;p62"/>
          <p:cNvGrpSpPr/>
          <p:nvPr/>
        </p:nvGrpSpPr>
        <p:grpSpPr>
          <a:xfrm>
            <a:off x="7974025" y="5372525"/>
            <a:ext cx="149300" cy="176450"/>
            <a:chOff x="-1998250" y="2200575"/>
            <a:chExt cx="149300" cy="176450"/>
          </a:xfrm>
        </p:grpSpPr>
        <p:sp>
          <p:nvSpPr>
            <p:cNvPr id="1413" name="Google Shape;1413;p62"/>
            <p:cNvSpPr/>
            <p:nvPr/>
          </p:nvSpPr>
          <p:spPr>
            <a:xfrm>
              <a:off x="-1998250" y="2203400"/>
              <a:ext cx="149300" cy="173625"/>
            </a:xfrm>
            <a:custGeom>
              <a:avLst/>
              <a:gdLst/>
              <a:ahLst/>
              <a:cxnLst/>
              <a:rect l="l" t="t" r="r" b="b"/>
              <a:pathLst>
                <a:path w="5972" h="6945" extrusionOk="0">
                  <a:moveTo>
                    <a:pt x="2836" y="2068"/>
                  </a:moveTo>
                  <a:lnTo>
                    <a:pt x="2836" y="2068"/>
                  </a:lnTo>
                  <a:cubicBezTo>
                    <a:pt x="2836" y="2102"/>
                    <a:pt x="2869" y="2102"/>
                    <a:pt x="2903" y="2102"/>
                  </a:cubicBezTo>
                  <a:cubicBezTo>
                    <a:pt x="2930" y="2156"/>
                    <a:pt x="2957" y="2211"/>
                    <a:pt x="2966" y="2265"/>
                  </a:cubicBezTo>
                  <a:lnTo>
                    <a:pt x="2966" y="2265"/>
                  </a:lnTo>
                  <a:cubicBezTo>
                    <a:pt x="2945" y="2244"/>
                    <a:pt x="2924" y="2223"/>
                    <a:pt x="2903" y="2202"/>
                  </a:cubicBezTo>
                  <a:cubicBezTo>
                    <a:pt x="2869" y="2168"/>
                    <a:pt x="2836" y="2135"/>
                    <a:pt x="2836" y="2068"/>
                  </a:cubicBezTo>
                  <a:close/>
                  <a:moveTo>
                    <a:pt x="3003" y="2302"/>
                  </a:moveTo>
                  <a:cubicBezTo>
                    <a:pt x="3126" y="2307"/>
                    <a:pt x="3250" y="2335"/>
                    <a:pt x="3403" y="2335"/>
                  </a:cubicBezTo>
                  <a:cubicBezTo>
                    <a:pt x="3293" y="2398"/>
                    <a:pt x="3234" y="2431"/>
                    <a:pt x="3186" y="2431"/>
                  </a:cubicBezTo>
                  <a:cubicBezTo>
                    <a:pt x="3132" y="2431"/>
                    <a:pt x="3091" y="2390"/>
                    <a:pt x="3003" y="2302"/>
                  </a:cubicBezTo>
                  <a:close/>
                  <a:moveTo>
                    <a:pt x="4337" y="3169"/>
                  </a:moveTo>
                  <a:cubicBezTo>
                    <a:pt x="4337" y="3202"/>
                    <a:pt x="4337" y="3236"/>
                    <a:pt x="4337" y="3269"/>
                  </a:cubicBezTo>
                  <a:cubicBezTo>
                    <a:pt x="4304" y="3303"/>
                    <a:pt x="4237" y="3303"/>
                    <a:pt x="4203" y="3336"/>
                  </a:cubicBezTo>
                  <a:cubicBezTo>
                    <a:pt x="4203" y="3303"/>
                    <a:pt x="4237" y="3269"/>
                    <a:pt x="4237" y="3269"/>
                  </a:cubicBezTo>
                  <a:cubicBezTo>
                    <a:pt x="4270" y="3236"/>
                    <a:pt x="4304" y="3202"/>
                    <a:pt x="4337" y="3169"/>
                  </a:cubicBezTo>
                  <a:close/>
                  <a:moveTo>
                    <a:pt x="2969" y="4603"/>
                  </a:moveTo>
                  <a:cubicBezTo>
                    <a:pt x="3036" y="4637"/>
                    <a:pt x="3103" y="4637"/>
                    <a:pt x="3136" y="4670"/>
                  </a:cubicBezTo>
                  <a:cubicBezTo>
                    <a:pt x="3136" y="4704"/>
                    <a:pt x="3103" y="4737"/>
                    <a:pt x="3103" y="4770"/>
                  </a:cubicBezTo>
                  <a:cubicBezTo>
                    <a:pt x="3036" y="4737"/>
                    <a:pt x="2969" y="4737"/>
                    <a:pt x="2936" y="4704"/>
                  </a:cubicBezTo>
                  <a:cubicBezTo>
                    <a:pt x="2936" y="4670"/>
                    <a:pt x="2969" y="4637"/>
                    <a:pt x="2969" y="4603"/>
                  </a:cubicBezTo>
                  <a:close/>
                  <a:moveTo>
                    <a:pt x="2602" y="0"/>
                  </a:moveTo>
                  <a:cubicBezTo>
                    <a:pt x="2569" y="67"/>
                    <a:pt x="2469" y="100"/>
                    <a:pt x="2469" y="167"/>
                  </a:cubicBezTo>
                  <a:cubicBezTo>
                    <a:pt x="2469" y="701"/>
                    <a:pt x="2202" y="1168"/>
                    <a:pt x="2002" y="1635"/>
                  </a:cubicBezTo>
                  <a:cubicBezTo>
                    <a:pt x="1768" y="2235"/>
                    <a:pt x="1168" y="2302"/>
                    <a:pt x="834" y="2769"/>
                  </a:cubicBezTo>
                  <a:cubicBezTo>
                    <a:pt x="817" y="2768"/>
                    <a:pt x="801" y="2767"/>
                    <a:pt x="785" y="2767"/>
                  </a:cubicBezTo>
                  <a:cubicBezTo>
                    <a:pt x="334" y="2767"/>
                    <a:pt x="323" y="3213"/>
                    <a:pt x="0" y="3503"/>
                  </a:cubicBezTo>
                  <a:cubicBezTo>
                    <a:pt x="301" y="3636"/>
                    <a:pt x="467" y="3703"/>
                    <a:pt x="668" y="3736"/>
                  </a:cubicBezTo>
                  <a:cubicBezTo>
                    <a:pt x="1068" y="3803"/>
                    <a:pt x="1368" y="4003"/>
                    <a:pt x="1568" y="4303"/>
                  </a:cubicBezTo>
                  <a:cubicBezTo>
                    <a:pt x="1735" y="4537"/>
                    <a:pt x="1902" y="4770"/>
                    <a:pt x="2002" y="5004"/>
                  </a:cubicBezTo>
                  <a:cubicBezTo>
                    <a:pt x="2302" y="5638"/>
                    <a:pt x="2569" y="6305"/>
                    <a:pt x="2836" y="6938"/>
                  </a:cubicBezTo>
                  <a:cubicBezTo>
                    <a:pt x="2876" y="6942"/>
                    <a:pt x="2912" y="6945"/>
                    <a:pt x="2946" y="6945"/>
                  </a:cubicBezTo>
                  <a:cubicBezTo>
                    <a:pt x="3193" y="6945"/>
                    <a:pt x="3281" y="6832"/>
                    <a:pt x="3370" y="6538"/>
                  </a:cubicBezTo>
                  <a:cubicBezTo>
                    <a:pt x="3470" y="6105"/>
                    <a:pt x="3536" y="5704"/>
                    <a:pt x="3670" y="5304"/>
                  </a:cubicBezTo>
                  <a:cubicBezTo>
                    <a:pt x="3937" y="4537"/>
                    <a:pt x="4237" y="3836"/>
                    <a:pt x="5071" y="3536"/>
                  </a:cubicBezTo>
                  <a:cubicBezTo>
                    <a:pt x="5271" y="3436"/>
                    <a:pt x="5471" y="3336"/>
                    <a:pt x="5705" y="3202"/>
                  </a:cubicBezTo>
                  <a:cubicBezTo>
                    <a:pt x="5938" y="3069"/>
                    <a:pt x="5971" y="2836"/>
                    <a:pt x="5738" y="2702"/>
                  </a:cubicBezTo>
                  <a:cubicBezTo>
                    <a:pt x="5638" y="2635"/>
                    <a:pt x="5504" y="2635"/>
                    <a:pt x="5404" y="2602"/>
                  </a:cubicBezTo>
                  <a:cubicBezTo>
                    <a:pt x="5104" y="2502"/>
                    <a:pt x="4771" y="2435"/>
                    <a:pt x="4470" y="2302"/>
                  </a:cubicBezTo>
                  <a:cubicBezTo>
                    <a:pt x="3937" y="2068"/>
                    <a:pt x="3570" y="1701"/>
                    <a:pt x="3436" y="1101"/>
                  </a:cubicBezTo>
                  <a:cubicBezTo>
                    <a:pt x="3370" y="801"/>
                    <a:pt x="3203" y="501"/>
                    <a:pt x="3069" y="200"/>
                  </a:cubicBezTo>
                  <a:cubicBezTo>
                    <a:pt x="2936" y="134"/>
                    <a:pt x="2769" y="67"/>
                    <a:pt x="26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4" name="Google Shape;1414;p62"/>
            <p:cNvSpPr/>
            <p:nvPr/>
          </p:nvSpPr>
          <p:spPr>
            <a:xfrm>
              <a:off x="-1933200" y="2200575"/>
              <a:ext cx="11700" cy="7850"/>
            </a:xfrm>
            <a:custGeom>
              <a:avLst/>
              <a:gdLst/>
              <a:ahLst/>
              <a:cxnLst/>
              <a:rect l="l" t="t" r="r" b="b"/>
              <a:pathLst>
                <a:path w="468" h="314" extrusionOk="0">
                  <a:moveTo>
                    <a:pt x="215" y="1"/>
                  </a:moveTo>
                  <a:cubicBezTo>
                    <a:pt x="160" y="1"/>
                    <a:pt x="91" y="33"/>
                    <a:pt x="0" y="113"/>
                  </a:cubicBezTo>
                  <a:cubicBezTo>
                    <a:pt x="167" y="180"/>
                    <a:pt x="334" y="247"/>
                    <a:pt x="467" y="313"/>
                  </a:cubicBezTo>
                  <a:cubicBezTo>
                    <a:pt x="397" y="173"/>
                    <a:pt x="344" y="1"/>
                    <a:pt x="215" y="1"/>
                  </a:cubicBezTo>
                  <a:close/>
                </a:path>
              </a:pathLst>
            </a:custGeom>
            <a:solidFill>
              <a:srgbClr val="F13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5" name="Google Shape;1415;p62"/>
            <p:cNvSpPr/>
            <p:nvPr/>
          </p:nvSpPr>
          <p:spPr>
            <a:xfrm>
              <a:off x="-1924025" y="2260925"/>
              <a:ext cx="10850" cy="3275"/>
            </a:xfrm>
            <a:custGeom>
              <a:avLst/>
              <a:gdLst/>
              <a:ahLst/>
              <a:cxnLst/>
              <a:rect l="l" t="t" r="r" b="b"/>
              <a:pathLst>
                <a:path w="434" h="131" extrusionOk="0">
                  <a:moveTo>
                    <a:pt x="0" y="1"/>
                  </a:moveTo>
                  <a:cubicBezTo>
                    <a:pt x="12" y="1"/>
                    <a:pt x="23" y="1"/>
                    <a:pt x="34" y="1"/>
                  </a:cubicBezTo>
                  <a:lnTo>
                    <a:pt x="34" y="1"/>
                  </a:lnTo>
                  <a:cubicBezTo>
                    <a:pt x="34" y="1"/>
                    <a:pt x="34" y="1"/>
                    <a:pt x="34" y="1"/>
                  </a:cubicBezTo>
                  <a:close/>
                  <a:moveTo>
                    <a:pt x="34" y="1"/>
                  </a:moveTo>
                  <a:cubicBezTo>
                    <a:pt x="122" y="89"/>
                    <a:pt x="163" y="130"/>
                    <a:pt x="217" y="130"/>
                  </a:cubicBezTo>
                  <a:cubicBezTo>
                    <a:pt x="265" y="130"/>
                    <a:pt x="324" y="97"/>
                    <a:pt x="434" y="34"/>
                  </a:cubicBezTo>
                  <a:cubicBezTo>
                    <a:pt x="281" y="34"/>
                    <a:pt x="157" y="6"/>
                    <a:pt x="34" y="1"/>
                  </a:cubicBezTo>
                  <a:close/>
                </a:path>
              </a:pathLst>
            </a:custGeom>
            <a:solidFill>
              <a:srgbClr val="F0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6" name="Google Shape;1416;p62"/>
            <p:cNvSpPr/>
            <p:nvPr/>
          </p:nvSpPr>
          <p:spPr>
            <a:xfrm>
              <a:off x="-1924875" y="2318475"/>
              <a:ext cx="5050" cy="4200"/>
            </a:xfrm>
            <a:custGeom>
              <a:avLst/>
              <a:gdLst/>
              <a:ahLst/>
              <a:cxnLst/>
              <a:rect l="l" t="t" r="r" b="b"/>
              <a:pathLst>
                <a:path w="202" h="168" extrusionOk="0">
                  <a:moveTo>
                    <a:pt x="34" y="0"/>
                  </a:moveTo>
                  <a:cubicBezTo>
                    <a:pt x="34" y="34"/>
                    <a:pt x="1" y="67"/>
                    <a:pt x="1" y="101"/>
                  </a:cubicBezTo>
                  <a:cubicBezTo>
                    <a:pt x="34" y="134"/>
                    <a:pt x="101" y="134"/>
                    <a:pt x="168" y="167"/>
                  </a:cubicBezTo>
                  <a:cubicBezTo>
                    <a:pt x="168" y="134"/>
                    <a:pt x="201" y="101"/>
                    <a:pt x="201" y="6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F24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7" name="Google Shape;1417;p62"/>
            <p:cNvSpPr/>
            <p:nvPr/>
          </p:nvSpPr>
          <p:spPr>
            <a:xfrm>
              <a:off x="-1927375" y="2255100"/>
              <a:ext cx="1700" cy="3350"/>
            </a:xfrm>
            <a:custGeom>
              <a:avLst/>
              <a:gdLst/>
              <a:ahLst/>
              <a:cxnLst/>
              <a:rect l="l" t="t" r="r" b="b"/>
              <a:pathLst>
                <a:path w="68" h="134" extrusionOk="0">
                  <a:moveTo>
                    <a:pt x="1" y="0"/>
                  </a:moveTo>
                  <a:cubicBezTo>
                    <a:pt x="1" y="67"/>
                    <a:pt x="34" y="100"/>
                    <a:pt x="68" y="134"/>
                  </a:cubicBezTo>
                  <a:cubicBezTo>
                    <a:pt x="68" y="100"/>
                    <a:pt x="68" y="67"/>
                    <a:pt x="68" y="34"/>
                  </a:cubicBezTo>
                  <a:cubicBezTo>
                    <a:pt x="34" y="34"/>
                    <a:pt x="1" y="34"/>
                    <a:pt x="1" y="0"/>
                  </a:cubicBezTo>
                  <a:close/>
                </a:path>
              </a:pathLst>
            </a:custGeom>
            <a:solidFill>
              <a:srgbClr val="F5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8" name="Google Shape;1418;p62"/>
            <p:cNvSpPr/>
            <p:nvPr/>
          </p:nvSpPr>
          <p:spPr>
            <a:xfrm>
              <a:off x="-1925700" y="2255925"/>
              <a:ext cx="2525" cy="5025"/>
            </a:xfrm>
            <a:custGeom>
              <a:avLst/>
              <a:gdLst/>
              <a:ahLst/>
              <a:cxnLst/>
              <a:rect l="l" t="t" r="r" b="b"/>
              <a:pathLst>
                <a:path w="101" h="201" extrusionOk="0">
                  <a:moveTo>
                    <a:pt x="1" y="1"/>
                  </a:moveTo>
                  <a:cubicBezTo>
                    <a:pt x="1" y="34"/>
                    <a:pt x="1" y="67"/>
                    <a:pt x="1" y="101"/>
                  </a:cubicBezTo>
                  <a:cubicBezTo>
                    <a:pt x="22" y="122"/>
                    <a:pt x="43" y="143"/>
                    <a:pt x="64" y="164"/>
                  </a:cubicBezTo>
                  <a:lnTo>
                    <a:pt x="64" y="164"/>
                  </a:lnTo>
                  <a:cubicBezTo>
                    <a:pt x="55" y="110"/>
                    <a:pt x="28" y="55"/>
                    <a:pt x="1" y="1"/>
                  </a:cubicBezTo>
                  <a:close/>
                  <a:moveTo>
                    <a:pt x="64" y="164"/>
                  </a:moveTo>
                  <a:cubicBezTo>
                    <a:pt x="66" y="176"/>
                    <a:pt x="67" y="189"/>
                    <a:pt x="67" y="201"/>
                  </a:cubicBezTo>
                  <a:lnTo>
                    <a:pt x="101" y="201"/>
                  </a:lnTo>
                  <a:cubicBezTo>
                    <a:pt x="88" y="189"/>
                    <a:pt x="76" y="176"/>
                    <a:pt x="64" y="164"/>
                  </a:cubicBezTo>
                  <a:close/>
                </a:path>
              </a:pathLst>
            </a:custGeom>
            <a:solidFill>
              <a:srgbClr val="F25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9" name="Google Shape;1419;p62"/>
            <p:cNvSpPr/>
            <p:nvPr/>
          </p:nvSpPr>
          <p:spPr>
            <a:xfrm>
              <a:off x="-1893175" y="2285125"/>
              <a:ext cx="3350" cy="1675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34" y="0"/>
                  </a:moveTo>
                  <a:cubicBezTo>
                    <a:pt x="34" y="0"/>
                    <a:pt x="0" y="34"/>
                    <a:pt x="0" y="67"/>
                  </a:cubicBezTo>
                  <a:cubicBezTo>
                    <a:pt x="34" y="34"/>
                    <a:pt x="101" y="34"/>
                    <a:pt x="134" y="0"/>
                  </a:cubicBezTo>
                  <a:close/>
                </a:path>
              </a:pathLst>
            </a:custGeom>
            <a:solidFill>
              <a:srgbClr val="F02F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0" name="Google Shape;1420;p62"/>
            <p:cNvSpPr/>
            <p:nvPr/>
          </p:nvSpPr>
          <p:spPr>
            <a:xfrm>
              <a:off x="-1892350" y="2282625"/>
              <a:ext cx="2525" cy="252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101" y="0"/>
                  </a:moveTo>
                  <a:cubicBezTo>
                    <a:pt x="68" y="33"/>
                    <a:pt x="34" y="67"/>
                    <a:pt x="1" y="100"/>
                  </a:cubicBezTo>
                  <a:lnTo>
                    <a:pt x="101" y="100"/>
                  </a:lnTo>
                  <a:cubicBezTo>
                    <a:pt x="101" y="67"/>
                    <a:pt x="101" y="33"/>
                    <a:pt x="101" y="0"/>
                  </a:cubicBezTo>
                  <a:close/>
                </a:path>
              </a:pathLst>
            </a:custGeom>
            <a:solidFill>
              <a:srgbClr val="F35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21" name="Google Shape;1421;p62"/>
          <p:cNvGrpSpPr/>
          <p:nvPr/>
        </p:nvGrpSpPr>
        <p:grpSpPr>
          <a:xfrm>
            <a:off x="850726" y="5208651"/>
            <a:ext cx="139275" cy="163875"/>
            <a:chOff x="-1266050" y="1540425"/>
            <a:chExt cx="139275" cy="163875"/>
          </a:xfrm>
        </p:grpSpPr>
        <p:sp>
          <p:nvSpPr>
            <p:cNvPr id="1422" name="Google Shape;1422;p62"/>
            <p:cNvSpPr/>
            <p:nvPr/>
          </p:nvSpPr>
          <p:spPr>
            <a:xfrm>
              <a:off x="-1266050" y="1540425"/>
              <a:ext cx="139275" cy="163875"/>
            </a:xfrm>
            <a:custGeom>
              <a:avLst/>
              <a:gdLst/>
              <a:ahLst/>
              <a:cxnLst/>
              <a:rect l="l" t="t" r="r" b="b"/>
              <a:pathLst>
                <a:path w="5571" h="6555" extrusionOk="0">
                  <a:moveTo>
                    <a:pt x="2569" y="2268"/>
                  </a:moveTo>
                  <a:cubicBezTo>
                    <a:pt x="2602" y="2268"/>
                    <a:pt x="2635" y="2302"/>
                    <a:pt x="2635" y="2302"/>
                  </a:cubicBezTo>
                  <a:cubicBezTo>
                    <a:pt x="2635" y="2335"/>
                    <a:pt x="2635" y="2369"/>
                    <a:pt x="2602" y="2402"/>
                  </a:cubicBezTo>
                  <a:cubicBezTo>
                    <a:pt x="2602" y="2402"/>
                    <a:pt x="2535" y="2369"/>
                    <a:pt x="2535" y="2369"/>
                  </a:cubicBezTo>
                  <a:cubicBezTo>
                    <a:pt x="2535" y="2335"/>
                    <a:pt x="2569" y="2302"/>
                    <a:pt x="2569" y="2268"/>
                  </a:cubicBezTo>
                  <a:close/>
                  <a:moveTo>
                    <a:pt x="1635" y="3403"/>
                  </a:moveTo>
                  <a:cubicBezTo>
                    <a:pt x="1668" y="3436"/>
                    <a:pt x="1701" y="3469"/>
                    <a:pt x="1701" y="3503"/>
                  </a:cubicBezTo>
                  <a:cubicBezTo>
                    <a:pt x="1635" y="3536"/>
                    <a:pt x="1568" y="3569"/>
                    <a:pt x="1501" y="3569"/>
                  </a:cubicBezTo>
                  <a:cubicBezTo>
                    <a:pt x="1501" y="3536"/>
                    <a:pt x="1501" y="3536"/>
                    <a:pt x="1468" y="3503"/>
                  </a:cubicBezTo>
                  <a:cubicBezTo>
                    <a:pt x="1534" y="3469"/>
                    <a:pt x="1601" y="3436"/>
                    <a:pt x="1635" y="3403"/>
                  </a:cubicBezTo>
                  <a:close/>
                  <a:moveTo>
                    <a:pt x="3236" y="4303"/>
                  </a:moveTo>
                  <a:cubicBezTo>
                    <a:pt x="3236" y="4303"/>
                    <a:pt x="3269" y="4303"/>
                    <a:pt x="3269" y="4337"/>
                  </a:cubicBezTo>
                  <a:cubicBezTo>
                    <a:pt x="3236" y="4337"/>
                    <a:pt x="3236" y="4370"/>
                    <a:pt x="3236" y="4403"/>
                  </a:cubicBezTo>
                  <a:cubicBezTo>
                    <a:pt x="3202" y="4403"/>
                    <a:pt x="3202" y="4370"/>
                    <a:pt x="3202" y="4370"/>
                  </a:cubicBezTo>
                  <a:cubicBezTo>
                    <a:pt x="3202" y="4337"/>
                    <a:pt x="3202" y="4337"/>
                    <a:pt x="3236" y="4303"/>
                  </a:cubicBezTo>
                  <a:close/>
                  <a:moveTo>
                    <a:pt x="2769" y="0"/>
                  </a:moveTo>
                  <a:cubicBezTo>
                    <a:pt x="2569" y="34"/>
                    <a:pt x="2402" y="67"/>
                    <a:pt x="2335" y="300"/>
                  </a:cubicBezTo>
                  <a:cubicBezTo>
                    <a:pt x="2235" y="601"/>
                    <a:pt x="2168" y="867"/>
                    <a:pt x="2102" y="1168"/>
                  </a:cubicBezTo>
                  <a:cubicBezTo>
                    <a:pt x="1868" y="2168"/>
                    <a:pt x="1334" y="2936"/>
                    <a:pt x="367" y="3369"/>
                  </a:cubicBezTo>
                  <a:cubicBezTo>
                    <a:pt x="33" y="3503"/>
                    <a:pt x="0" y="3636"/>
                    <a:pt x="234" y="3870"/>
                  </a:cubicBezTo>
                  <a:cubicBezTo>
                    <a:pt x="467" y="4136"/>
                    <a:pt x="801" y="4203"/>
                    <a:pt x="1101" y="4270"/>
                  </a:cubicBezTo>
                  <a:cubicBezTo>
                    <a:pt x="1668" y="4370"/>
                    <a:pt x="2135" y="4637"/>
                    <a:pt x="2368" y="5237"/>
                  </a:cubicBezTo>
                  <a:cubicBezTo>
                    <a:pt x="2502" y="5504"/>
                    <a:pt x="2602" y="5771"/>
                    <a:pt x="2702" y="6071"/>
                  </a:cubicBezTo>
                  <a:cubicBezTo>
                    <a:pt x="2803" y="6398"/>
                    <a:pt x="2979" y="6554"/>
                    <a:pt x="3245" y="6554"/>
                  </a:cubicBezTo>
                  <a:cubicBezTo>
                    <a:pt x="3332" y="6554"/>
                    <a:pt x="3429" y="6538"/>
                    <a:pt x="3536" y="6505"/>
                  </a:cubicBezTo>
                  <a:cubicBezTo>
                    <a:pt x="3669" y="5304"/>
                    <a:pt x="4070" y="4270"/>
                    <a:pt x="5304" y="3736"/>
                  </a:cubicBezTo>
                  <a:cubicBezTo>
                    <a:pt x="5571" y="3603"/>
                    <a:pt x="5571" y="3369"/>
                    <a:pt x="5337" y="3202"/>
                  </a:cubicBezTo>
                  <a:cubicBezTo>
                    <a:pt x="5204" y="3136"/>
                    <a:pt x="5070" y="3136"/>
                    <a:pt x="4970" y="3102"/>
                  </a:cubicBezTo>
                  <a:cubicBezTo>
                    <a:pt x="4336" y="2869"/>
                    <a:pt x="3803" y="2569"/>
                    <a:pt x="3536" y="1902"/>
                  </a:cubicBezTo>
                  <a:cubicBezTo>
                    <a:pt x="3436" y="1601"/>
                    <a:pt x="3336" y="1334"/>
                    <a:pt x="3269" y="1034"/>
                  </a:cubicBezTo>
                  <a:cubicBezTo>
                    <a:pt x="3202" y="801"/>
                    <a:pt x="3169" y="534"/>
                    <a:pt x="3102" y="300"/>
                  </a:cubicBezTo>
                  <a:cubicBezTo>
                    <a:pt x="3069" y="134"/>
                    <a:pt x="2969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3" name="Google Shape;1423;p62"/>
            <p:cNvSpPr/>
            <p:nvPr/>
          </p:nvSpPr>
          <p:spPr>
            <a:xfrm>
              <a:off x="-1229375" y="1625475"/>
              <a:ext cx="5875" cy="4200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68" y="1"/>
                  </a:moveTo>
                  <a:cubicBezTo>
                    <a:pt x="134" y="34"/>
                    <a:pt x="67" y="67"/>
                    <a:pt x="1" y="101"/>
                  </a:cubicBezTo>
                  <a:cubicBezTo>
                    <a:pt x="34" y="134"/>
                    <a:pt x="34" y="134"/>
                    <a:pt x="34" y="167"/>
                  </a:cubicBezTo>
                  <a:cubicBezTo>
                    <a:pt x="101" y="167"/>
                    <a:pt x="168" y="134"/>
                    <a:pt x="234" y="101"/>
                  </a:cubicBezTo>
                  <a:cubicBezTo>
                    <a:pt x="234" y="67"/>
                    <a:pt x="201" y="34"/>
                    <a:pt x="168" y="1"/>
                  </a:cubicBezTo>
                  <a:close/>
                </a:path>
              </a:pathLst>
            </a:custGeom>
            <a:solidFill>
              <a:srgbClr val="FAFB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4" name="Google Shape;1424;p62"/>
            <p:cNvSpPr/>
            <p:nvPr/>
          </p:nvSpPr>
          <p:spPr>
            <a:xfrm>
              <a:off x="-1202675" y="1597125"/>
              <a:ext cx="2525" cy="3350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34" y="0"/>
                  </a:moveTo>
                  <a:cubicBezTo>
                    <a:pt x="34" y="34"/>
                    <a:pt x="0" y="67"/>
                    <a:pt x="0" y="101"/>
                  </a:cubicBezTo>
                  <a:cubicBezTo>
                    <a:pt x="0" y="101"/>
                    <a:pt x="67" y="134"/>
                    <a:pt x="67" y="134"/>
                  </a:cubicBezTo>
                  <a:cubicBezTo>
                    <a:pt x="100" y="101"/>
                    <a:pt x="100" y="67"/>
                    <a:pt x="100" y="34"/>
                  </a:cubicBezTo>
                  <a:cubicBezTo>
                    <a:pt x="100" y="34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F8F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5" name="Google Shape;1425;p62"/>
            <p:cNvSpPr/>
            <p:nvPr/>
          </p:nvSpPr>
          <p:spPr>
            <a:xfrm>
              <a:off x="-1186000" y="1648000"/>
              <a:ext cx="1700" cy="2525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34" y="0"/>
                  </a:moveTo>
                  <a:cubicBezTo>
                    <a:pt x="0" y="34"/>
                    <a:pt x="0" y="34"/>
                    <a:pt x="0" y="67"/>
                  </a:cubicBezTo>
                  <a:cubicBezTo>
                    <a:pt x="0" y="67"/>
                    <a:pt x="0" y="100"/>
                    <a:pt x="34" y="100"/>
                  </a:cubicBezTo>
                  <a:cubicBezTo>
                    <a:pt x="34" y="67"/>
                    <a:pt x="34" y="34"/>
                    <a:pt x="67" y="34"/>
                  </a:cubicBezTo>
                  <a:cubicBezTo>
                    <a:pt x="67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FAF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426" name="Google Shape;1426;p62"/>
          <p:cNvSpPr/>
          <p:nvPr/>
        </p:nvSpPr>
        <p:spPr>
          <a:xfrm>
            <a:off x="660711" y="2028459"/>
            <a:ext cx="174251" cy="1424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27" name="Google Shape;1427;p62"/>
          <p:cNvSpPr/>
          <p:nvPr/>
        </p:nvSpPr>
        <p:spPr>
          <a:xfrm>
            <a:off x="756525" y="2198517"/>
            <a:ext cx="174251" cy="142408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29" name="Google Shape;1429;p62"/>
          <p:cNvSpPr/>
          <p:nvPr/>
        </p:nvSpPr>
        <p:spPr>
          <a:xfrm>
            <a:off x="4132277" y="3503501"/>
            <a:ext cx="80731" cy="109980"/>
          </a:xfrm>
          <a:custGeom>
            <a:avLst/>
            <a:gdLst/>
            <a:ahLst/>
            <a:cxnLst/>
            <a:rect l="l" t="t" r="r" b="b"/>
            <a:pathLst>
              <a:path w="4604" h="6272" extrusionOk="0">
                <a:moveTo>
                  <a:pt x="2302" y="0"/>
                </a:moveTo>
                <a:lnTo>
                  <a:pt x="1335" y="1301"/>
                </a:lnTo>
                <a:cubicBezTo>
                  <a:pt x="367" y="2636"/>
                  <a:pt x="234" y="3169"/>
                  <a:pt x="167" y="3369"/>
                </a:cubicBezTo>
                <a:cubicBezTo>
                  <a:pt x="1" y="3970"/>
                  <a:pt x="67" y="4470"/>
                  <a:pt x="201" y="4871"/>
                </a:cubicBezTo>
                <a:cubicBezTo>
                  <a:pt x="267" y="5037"/>
                  <a:pt x="334" y="5171"/>
                  <a:pt x="434" y="5304"/>
                </a:cubicBezTo>
                <a:cubicBezTo>
                  <a:pt x="501" y="5404"/>
                  <a:pt x="568" y="5471"/>
                  <a:pt x="634" y="5571"/>
                </a:cubicBezTo>
                <a:cubicBezTo>
                  <a:pt x="834" y="5771"/>
                  <a:pt x="1068" y="5971"/>
                  <a:pt x="1368" y="6071"/>
                </a:cubicBezTo>
                <a:cubicBezTo>
                  <a:pt x="1635" y="6205"/>
                  <a:pt x="1969" y="6272"/>
                  <a:pt x="2302" y="6272"/>
                </a:cubicBezTo>
                <a:cubicBezTo>
                  <a:pt x="2636" y="6272"/>
                  <a:pt x="2936" y="6205"/>
                  <a:pt x="3236" y="6071"/>
                </a:cubicBezTo>
                <a:cubicBezTo>
                  <a:pt x="3503" y="5938"/>
                  <a:pt x="3770" y="5771"/>
                  <a:pt x="3970" y="5571"/>
                </a:cubicBezTo>
                <a:cubicBezTo>
                  <a:pt x="4037" y="5471"/>
                  <a:pt x="4103" y="5404"/>
                  <a:pt x="4170" y="5304"/>
                </a:cubicBezTo>
                <a:cubicBezTo>
                  <a:pt x="4237" y="5171"/>
                  <a:pt x="4337" y="5037"/>
                  <a:pt x="4404" y="4837"/>
                </a:cubicBezTo>
                <a:cubicBezTo>
                  <a:pt x="4537" y="4470"/>
                  <a:pt x="4604" y="3970"/>
                  <a:pt x="4404" y="3369"/>
                </a:cubicBezTo>
                <a:cubicBezTo>
                  <a:pt x="4370" y="3169"/>
                  <a:pt x="4204" y="2636"/>
                  <a:pt x="3236" y="1301"/>
                </a:cubicBezTo>
                <a:lnTo>
                  <a:pt x="230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30" name="Google Shape;1430;p62"/>
          <p:cNvSpPr/>
          <p:nvPr/>
        </p:nvSpPr>
        <p:spPr>
          <a:xfrm>
            <a:off x="4290735" y="3603278"/>
            <a:ext cx="80731" cy="109980"/>
          </a:xfrm>
          <a:custGeom>
            <a:avLst/>
            <a:gdLst/>
            <a:ahLst/>
            <a:cxnLst/>
            <a:rect l="l" t="t" r="r" b="b"/>
            <a:pathLst>
              <a:path w="4604" h="6272" extrusionOk="0">
                <a:moveTo>
                  <a:pt x="2302" y="1"/>
                </a:moveTo>
                <a:lnTo>
                  <a:pt x="1368" y="1302"/>
                </a:lnTo>
                <a:cubicBezTo>
                  <a:pt x="401" y="2636"/>
                  <a:pt x="234" y="3170"/>
                  <a:pt x="201" y="3336"/>
                </a:cubicBezTo>
                <a:cubicBezTo>
                  <a:pt x="1" y="3970"/>
                  <a:pt x="67" y="4470"/>
                  <a:pt x="234" y="4837"/>
                </a:cubicBezTo>
                <a:cubicBezTo>
                  <a:pt x="267" y="5038"/>
                  <a:pt x="367" y="5171"/>
                  <a:pt x="434" y="5304"/>
                </a:cubicBezTo>
                <a:cubicBezTo>
                  <a:pt x="501" y="5371"/>
                  <a:pt x="568" y="5471"/>
                  <a:pt x="634" y="5538"/>
                </a:cubicBezTo>
                <a:cubicBezTo>
                  <a:pt x="868" y="5771"/>
                  <a:pt x="1101" y="5938"/>
                  <a:pt x="1368" y="6072"/>
                </a:cubicBezTo>
                <a:cubicBezTo>
                  <a:pt x="1668" y="6205"/>
                  <a:pt x="1969" y="6272"/>
                  <a:pt x="2302" y="6272"/>
                </a:cubicBezTo>
                <a:cubicBezTo>
                  <a:pt x="2636" y="6272"/>
                  <a:pt x="2969" y="6205"/>
                  <a:pt x="3270" y="6072"/>
                </a:cubicBezTo>
                <a:cubicBezTo>
                  <a:pt x="3536" y="5938"/>
                  <a:pt x="3770" y="5771"/>
                  <a:pt x="3970" y="5538"/>
                </a:cubicBezTo>
                <a:cubicBezTo>
                  <a:pt x="4037" y="5471"/>
                  <a:pt x="4103" y="5371"/>
                  <a:pt x="4170" y="5304"/>
                </a:cubicBezTo>
                <a:cubicBezTo>
                  <a:pt x="4270" y="5171"/>
                  <a:pt x="4337" y="5038"/>
                  <a:pt x="4404" y="4837"/>
                </a:cubicBezTo>
                <a:cubicBezTo>
                  <a:pt x="4537" y="4470"/>
                  <a:pt x="4604" y="3970"/>
                  <a:pt x="4437" y="3336"/>
                </a:cubicBezTo>
                <a:cubicBezTo>
                  <a:pt x="4370" y="3170"/>
                  <a:pt x="4237" y="2636"/>
                  <a:pt x="3270" y="1302"/>
                </a:cubicBezTo>
                <a:lnTo>
                  <a:pt x="230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31" name="Google Shape;1431;p62"/>
          <p:cNvSpPr/>
          <p:nvPr/>
        </p:nvSpPr>
        <p:spPr>
          <a:xfrm>
            <a:off x="4975498" y="3648513"/>
            <a:ext cx="80731" cy="109980"/>
          </a:xfrm>
          <a:custGeom>
            <a:avLst/>
            <a:gdLst/>
            <a:ahLst/>
            <a:cxnLst/>
            <a:rect l="l" t="t" r="r" b="b"/>
            <a:pathLst>
              <a:path w="4604" h="6272" extrusionOk="0">
                <a:moveTo>
                  <a:pt x="2302" y="1"/>
                </a:moveTo>
                <a:lnTo>
                  <a:pt x="1368" y="1302"/>
                </a:lnTo>
                <a:cubicBezTo>
                  <a:pt x="401" y="2636"/>
                  <a:pt x="234" y="3170"/>
                  <a:pt x="201" y="3336"/>
                </a:cubicBezTo>
                <a:cubicBezTo>
                  <a:pt x="1" y="3970"/>
                  <a:pt x="67" y="4471"/>
                  <a:pt x="234" y="4837"/>
                </a:cubicBezTo>
                <a:cubicBezTo>
                  <a:pt x="268" y="5038"/>
                  <a:pt x="368" y="5171"/>
                  <a:pt x="434" y="5304"/>
                </a:cubicBezTo>
                <a:cubicBezTo>
                  <a:pt x="501" y="5405"/>
                  <a:pt x="568" y="5471"/>
                  <a:pt x="634" y="5538"/>
                </a:cubicBezTo>
                <a:cubicBezTo>
                  <a:pt x="868" y="5771"/>
                  <a:pt x="1101" y="5938"/>
                  <a:pt x="1368" y="6072"/>
                </a:cubicBezTo>
                <a:cubicBezTo>
                  <a:pt x="1669" y="6205"/>
                  <a:pt x="1969" y="6272"/>
                  <a:pt x="2302" y="6272"/>
                </a:cubicBezTo>
                <a:cubicBezTo>
                  <a:pt x="2636" y="6272"/>
                  <a:pt x="2969" y="6205"/>
                  <a:pt x="3270" y="6072"/>
                </a:cubicBezTo>
                <a:cubicBezTo>
                  <a:pt x="3537" y="5938"/>
                  <a:pt x="3770" y="5771"/>
                  <a:pt x="3970" y="5538"/>
                </a:cubicBezTo>
                <a:cubicBezTo>
                  <a:pt x="4037" y="5471"/>
                  <a:pt x="4104" y="5405"/>
                  <a:pt x="4170" y="5304"/>
                </a:cubicBezTo>
                <a:cubicBezTo>
                  <a:pt x="4270" y="5171"/>
                  <a:pt x="4337" y="5038"/>
                  <a:pt x="4404" y="4837"/>
                </a:cubicBezTo>
                <a:cubicBezTo>
                  <a:pt x="4537" y="4471"/>
                  <a:pt x="4604" y="3970"/>
                  <a:pt x="4437" y="3336"/>
                </a:cubicBezTo>
                <a:cubicBezTo>
                  <a:pt x="4370" y="3170"/>
                  <a:pt x="4237" y="2636"/>
                  <a:pt x="3270" y="1302"/>
                </a:cubicBezTo>
                <a:lnTo>
                  <a:pt x="230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32" name="Google Shape;1432;p62"/>
          <p:cNvSpPr/>
          <p:nvPr/>
        </p:nvSpPr>
        <p:spPr>
          <a:xfrm>
            <a:off x="4513091" y="3721167"/>
            <a:ext cx="80152" cy="109980"/>
          </a:xfrm>
          <a:custGeom>
            <a:avLst/>
            <a:gdLst/>
            <a:ahLst/>
            <a:cxnLst/>
            <a:rect l="l" t="t" r="r" b="b"/>
            <a:pathLst>
              <a:path w="4571" h="6272" extrusionOk="0">
                <a:moveTo>
                  <a:pt x="2303" y="0"/>
                </a:moveTo>
                <a:lnTo>
                  <a:pt x="1335" y="1301"/>
                </a:lnTo>
                <a:cubicBezTo>
                  <a:pt x="368" y="2635"/>
                  <a:pt x="201" y="3169"/>
                  <a:pt x="168" y="3369"/>
                </a:cubicBezTo>
                <a:cubicBezTo>
                  <a:pt x="1" y="3970"/>
                  <a:pt x="68" y="4470"/>
                  <a:pt x="201" y="4837"/>
                </a:cubicBezTo>
                <a:cubicBezTo>
                  <a:pt x="268" y="5037"/>
                  <a:pt x="335" y="5170"/>
                  <a:pt x="435" y="5304"/>
                </a:cubicBezTo>
                <a:cubicBezTo>
                  <a:pt x="501" y="5404"/>
                  <a:pt x="568" y="5471"/>
                  <a:pt x="635" y="5571"/>
                </a:cubicBezTo>
                <a:cubicBezTo>
                  <a:pt x="835" y="5771"/>
                  <a:pt x="1068" y="5938"/>
                  <a:pt x="1335" y="6071"/>
                </a:cubicBezTo>
                <a:cubicBezTo>
                  <a:pt x="1635" y="6205"/>
                  <a:pt x="1969" y="6271"/>
                  <a:pt x="2303" y="6271"/>
                </a:cubicBezTo>
                <a:cubicBezTo>
                  <a:pt x="2636" y="6271"/>
                  <a:pt x="2936" y="6205"/>
                  <a:pt x="3237" y="6071"/>
                </a:cubicBezTo>
                <a:cubicBezTo>
                  <a:pt x="3503" y="5938"/>
                  <a:pt x="3737" y="5771"/>
                  <a:pt x="3937" y="5571"/>
                </a:cubicBezTo>
                <a:cubicBezTo>
                  <a:pt x="4037" y="5471"/>
                  <a:pt x="4104" y="5404"/>
                  <a:pt x="4137" y="5304"/>
                </a:cubicBezTo>
                <a:cubicBezTo>
                  <a:pt x="4237" y="5170"/>
                  <a:pt x="4304" y="5037"/>
                  <a:pt x="4371" y="4837"/>
                </a:cubicBezTo>
                <a:cubicBezTo>
                  <a:pt x="4538" y="4470"/>
                  <a:pt x="4571" y="3970"/>
                  <a:pt x="4404" y="3369"/>
                </a:cubicBezTo>
                <a:cubicBezTo>
                  <a:pt x="4371" y="3169"/>
                  <a:pt x="4204" y="2635"/>
                  <a:pt x="3237" y="1301"/>
                </a:cubicBezTo>
                <a:lnTo>
                  <a:pt x="23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33" name="Google Shape;1433;p62"/>
          <p:cNvSpPr/>
          <p:nvPr/>
        </p:nvSpPr>
        <p:spPr>
          <a:xfrm>
            <a:off x="4467532" y="3499751"/>
            <a:ext cx="80152" cy="109980"/>
          </a:xfrm>
          <a:custGeom>
            <a:avLst/>
            <a:gdLst/>
            <a:ahLst/>
            <a:cxnLst/>
            <a:rect l="l" t="t" r="r" b="b"/>
            <a:pathLst>
              <a:path w="4571" h="6272" extrusionOk="0">
                <a:moveTo>
                  <a:pt x="2303" y="0"/>
                </a:moveTo>
                <a:lnTo>
                  <a:pt x="1335" y="1301"/>
                </a:lnTo>
                <a:cubicBezTo>
                  <a:pt x="368" y="2636"/>
                  <a:pt x="201" y="3169"/>
                  <a:pt x="168" y="3369"/>
                </a:cubicBezTo>
                <a:cubicBezTo>
                  <a:pt x="1" y="3970"/>
                  <a:pt x="68" y="4470"/>
                  <a:pt x="201" y="4871"/>
                </a:cubicBezTo>
                <a:cubicBezTo>
                  <a:pt x="268" y="5037"/>
                  <a:pt x="335" y="5171"/>
                  <a:pt x="435" y="5304"/>
                </a:cubicBezTo>
                <a:cubicBezTo>
                  <a:pt x="468" y="5404"/>
                  <a:pt x="535" y="5471"/>
                  <a:pt x="635" y="5571"/>
                </a:cubicBezTo>
                <a:cubicBezTo>
                  <a:pt x="835" y="5771"/>
                  <a:pt x="1068" y="5971"/>
                  <a:pt x="1335" y="6071"/>
                </a:cubicBezTo>
                <a:cubicBezTo>
                  <a:pt x="1635" y="6205"/>
                  <a:pt x="1969" y="6272"/>
                  <a:pt x="2303" y="6272"/>
                </a:cubicBezTo>
                <a:cubicBezTo>
                  <a:pt x="2603" y="6272"/>
                  <a:pt x="2936" y="6205"/>
                  <a:pt x="3237" y="6071"/>
                </a:cubicBezTo>
                <a:cubicBezTo>
                  <a:pt x="3503" y="5938"/>
                  <a:pt x="3737" y="5771"/>
                  <a:pt x="3937" y="5571"/>
                </a:cubicBezTo>
                <a:cubicBezTo>
                  <a:pt x="4037" y="5471"/>
                  <a:pt x="4104" y="5404"/>
                  <a:pt x="4137" y="5304"/>
                </a:cubicBezTo>
                <a:cubicBezTo>
                  <a:pt x="4237" y="5171"/>
                  <a:pt x="4304" y="5037"/>
                  <a:pt x="4371" y="4837"/>
                </a:cubicBezTo>
                <a:cubicBezTo>
                  <a:pt x="4538" y="4470"/>
                  <a:pt x="4571" y="3970"/>
                  <a:pt x="4404" y="3369"/>
                </a:cubicBezTo>
                <a:cubicBezTo>
                  <a:pt x="4371" y="3169"/>
                  <a:pt x="4204" y="2636"/>
                  <a:pt x="3237" y="1301"/>
                </a:cubicBezTo>
                <a:lnTo>
                  <a:pt x="230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34" name="Google Shape;1434;p62"/>
          <p:cNvSpPr/>
          <p:nvPr/>
        </p:nvSpPr>
        <p:spPr>
          <a:xfrm>
            <a:off x="4266595" y="3803317"/>
            <a:ext cx="80152" cy="109980"/>
          </a:xfrm>
          <a:custGeom>
            <a:avLst/>
            <a:gdLst/>
            <a:ahLst/>
            <a:cxnLst/>
            <a:rect l="l" t="t" r="r" b="b"/>
            <a:pathLst>
              <a:path w="4571" h="6272" extrusionOk="0">
                <a:moveTo>
                  <a:pt x="2302" y="1"/>
                </a:moveTo>
                <a:lnTo>
                  <a:pt x="1335" y="1302"/>
                </a:lnTo>
                <a:cubicBezTo>
                  <a:pt x="367" y="2636"/>
                  <a:pt x="200" y="3170"/>
                  <a:pt x="167" y="3370"/>
                </a:cubicBezTo>
                <a:cubicBezTo>
                  <a:pt x="0" y="3970"/>
                  <a:pt x="67" y="4471"/>
                  <a:pt x="200" y="4871"/>
                </a:cubicBezTo>
                <a:cubicBezTo>
                  <a:pt x="267" y="5038"/>
                  <a:pt x="334" y="5171"/>
                  <a:pt x="434" y="5305"/>
                </a:cubicBezTo>
                <a:cubicBezTo>
                  <a:pt x="501" y="5405"/>
                  <a:pt x="567" y="5471"/>
                  <a:pt x="634" y="5571"/>
                </a:cubicBezTo>
                <a:cubicBezTo>
                  <a:pt x="834" y="5772"/>
                  <a:pt x="1068" y="5938"/>
                  <a:pt x="1335" y="6072"/>
                </a:cubicBezTo>
                <a:cubicBezTo>
                  <a:pt x="1635" y="6205"/>
                  <a:pt x="1968" y="6272"/>
                  <a:pt x="2302" y="6272"/>
                </a:cubicBezTo>
                <a:cubicBezTo>
                  <a:pt x="2636" y="6272"/>
                  <a:pt x="2936" y="6205"/>
                  <a:pt x="3236" y="6072"/>
                </a:cubicBezTo>
                <a:cubicBezTo>
                  <a:pt x="3503" y="5938"/>
                  <a:pt x="3736" y="5772"/>
                  <a:pt x="3936" y="5571"/>
                </a:cubicBezTo>
                <a:cubicBezTo>
                  <a:pt x="4037" y="5471"/>
                  <a:pt x="4103" y="5405"/>
                  <a:pt x="4137" y="5305"/>
                </a:cubicBezTo>
                <a:cubicBezTo>
                  <a:pt x="4237" y="5171"/>
                  <a:pt x="4303" y="5038"/>
                  <a:pt x="4370" y="4838"/>
                </a:cubicBezTo>
                <a:cubicBezTo>
                  <a:pt x="4537" y="4471"/>
                  <a:pt x="4570" y="3970"/>
                  <a:pt x="4403" y="3370"/>
                </a:cubicBezTo>
                <a:cubicBezTo>
                  <a:pt x="4370" y="3170"/>
                  <a:pt x="4203" y="2636"/>
                  <a:pt x="3236" y="1302"/>
                </a:cubicBezTo>
                <a:lnTo>
                  <a:pt x="230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35" name="Google Shape;1435;p62"/>
          <p:cNvSpPr/>
          <p:nvPr/>
        </p:nvSpPr>
        <p:spPr>
          <a:xfrm>
            <a:off x="4747877" y="3524001"/>
            <a:ext cx="80731" cy="109980"/>
          </a:xfrm>
          <a:custGeom>
            <a:avLst/>
            <a:gdLst/>
            <a:ahLst/>
            <a:cxnLst/>
            <a:rect l="l" t="t" r="r" b="b"/>
            <a:pathLst>
              <a:path w="4604" h="6272" extrusionOk="0">
                <a:moveTo>
                  <a:pt x="2302" y="0"/>
                </a:moveTo>
                <a:lnTo>
                  <a:pt x="1335" y="1301"/>
                </a:lnTo>
                <a:cubicBezTo>
                  <a:pt x="367" y="2636"/>
                  <a:pt x="234" y="3169"/>
                  <a:pt x="167" y="3369"/>
                </a:cubicBezTo>
                <a:cubicBezTo>
                  <a:pt x="1" y="3970"/>
                  <a:pt x="67" y="4470"/>
                  <a:pt x="201" y="4871"/>
                </a:cubicBezTo>
                <a:cubicBezTo>
                  <a:pt x="267" y="5037"/>
                  <a:pt x="334" y="5171"/>
                  <a:pt x="434" y="5304"/>
                </a:cubicBezTo>
                <a:cubicBezTo>
                  <a:pt x="501" y="5404"/>
                  <a:pt x="568" y="5471"/>
                  <a:pt x="634" y="5571"/>
                </a:cubicBezTo>
                <a:cubicBezTo>
                  <a:pt x="834" y="5771"/>
                  <a:pt x="1068" y="5971"/>
                  <a:pt x="1368" y="6071"/>
                </a:cubicBezTo>
                <a:cubicBezTo>
                  <a:pt x="1635" y="6205"/>
                  <a:pt x="1969" y="6272"/>
                  <a:pt x="2302" y="6272"/>
                </a:cubicBezTo>
                <a:cubicBezTo>
                  <a:pt x="2636" y="6272"/>
                  <a:pt x="2936" y="6205"/>
                  <a:pt x="3236" y="6071"/>
                </a:cubicBezTo>
                <a:cubicBezTo>
                  <a:pt x="3503" y="5938"/>
                  <a:pt x="3770" y="5771"/>
                  <a:pt x="3970" y="5571"/>
                </a:cubicBezTo>
                <a:cubicBezTo>
                  <a:pt x="4037" y="5471"/>
                  <a:pt x="4103" y="5404"/>
                  <a:pt x="4170" y="5304"/>
                </a:cubicBezTo>
                <a:cubicBezTo>
                  <a:pt x="4237" y="5171"/>
                  <a:pt x="4337" y="5037"/>
                  <a:pt x="4404" y="4837"/>
                </a:cubicBezTo>
                <a:cubicBezTo>
                  <a:pt x="4537" y="4470"/>
                  <a:pt x="4604" y="3970"/>
                  <a:pt x="4404" y="3369"/>
                </a:cubicBezTo>
                <a:cubicBezTo>
                  <a:pt x="4370" y="3169"/>
                  <a:pt x="4204" y="2636"/>
                  <a:pt x="3236" y="1301"/>
                </a:cubicBezTo>
                <a:lnTo>
                  <a:pt x="23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36" name="Google Shape;1436;p62"/>
          <p:cNvSpPr/>
          <p:nvPr/>
        </p:nvSpPr>
        <p:spPr>
          <a:xfrm>
            <a:off x="4717647" y="3743928"/>
            <a:ext cx="80731" cy="109980"/>
          </a:xfrm>
          <a:custGeom>
            <a:avLst/>
            <a:gdLst/>
            <a:ahLst/>
            <a:cxnLst/>
            <a:rect l="l" t="t" r="r" b="b"/>
            <a:pathLst>
              <a:path w="4604" h="6272" extrusionOk="0">
                <a:moveTo>
                  <a:pt x="2302" y="1"/>
                </a:moveTo>
                <a:lnTo>
                  <a:pt x="1368" y="1302"/>
                </a:lnTo>
                <a:cubicBezTo>
                  <a:pt x="401" y="2636"/>
                  <a:pt x="234" y="3170"/>
                  <a:pt x="201" y="3336"/>
                </a:cubicBezTo>
                <a:cubicBezTo>
                  <a:pt x="1" y="3970"/>
                  <a:pt x="67" y="4470"/>
                  <a:pt x="234" y="4837"/>
                </a:cubicBezTo>
                <a:cubicBezTo>
                  <a:pt x="267" y="5038"/>
                  <a:pt x="367" y="5171"/>
                  <a:pt x="434" y="5304"/>
                </a:cubicBezTo>
                <a:cubicBezTo>
                  <a:pt x="501" y="5371"/>
                  <a:pt x="568" y="5471"/>
                  <a:pt x="634" y="5538"/>
                </a:cubicBezTo>
                <a:cubicBezTo>
                  <a:pt x="868" y="5771"/>
                  <a:pt x="1101" y="5938"/>
                  <a:pt x="1368" y="6072"/>
                </a:cubicBezTo>
                <a:cubicBezTo>
                  <a:pt x="1668" y="6205"/>
                  <a:pt x="1969" y="6272"/>
                  <a:pt x="2302" y="6272"/>
                </a:cubicBezTo>
                <a:cubicBezTo>
                  <a:pt x="2636" y="6272"/>
                  <a:pt x="2969" y="6205"/>
                  <a:pt x="3270" y="6072"/>
                </a:cubicBezTo>
                <a:cubicBezTo>
                  <a:pt x="3536" y="5938"/>
                  <a:pt x="3770" y="5771"/>
                  <a:pt x="3970" y="5538"/>
                </a:cubicBezTo>
                <a:cubicBezTo>
                  <a:pt x="4037" y="5471"/>
                  <a:pt x="4103" y="5371"/>
                  <a:pt x="4170" y="5304"/>
                </a:cubicBezTo>
                <a:cubicBezTo>
                  <a:pt x="4270" y="5171"/>
                  <a:pt x="4337" y="5038"/>
                  <a:pt x="4404" y="4837"/>
                </a:cubicBezTo>
                <a:cubicBezTo>
                  <a:pt x="4537" y="4470"/>
                  <a:pt x="4604" y="3970"/>
                  <a:pt x="4437" y="3336"/>
                </a:cubicBezTo>
                <a:cubicBezTo>
                  <a:pt x="4370" y="3170"/>
                  <a:pt x="4237" y="2636"/>
                  <a:pt x="3270" y="1302"/>
                </a:cubicBezTo>
                <a:lnTo>
                  <a:pt x="230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37" name="Google Shape;1437;p62"/>
          <p:cNvSpPr/>
          <p:nvPr/>
        </p:nvSpPr>
        <p:spPr>
          <a:xfrm>
            <a:off x="4922770" y="3827567"/>
            <a:ext cx="80152" cy="109980"/>
          </a:xfrm>
          <a:custGeom>
            <a:avLst/>
            <a:gdLst/>
            <a:ahLst/>
            <a:cxnLst/>
            <a:rect l="l" t="t" r="r" b="b"/>
            <a:pathLst>
              <a:path w="4571" h="6272" extrusionOk="0">
                <a:moveTo>
                  <a:pt x="2302" y="1"/>
                </a:moveTo>
                <a:lnTo>
                  <a:pt x="1335" y="1302"/>
                </a:lnTo>
                <a:cubicBezTo>
                  <a:pt x="367" y="2636"/>
                  <a:pt x="200" y="3170"/>
                  <a:pt x="167" y="3370"/>
                </a:cubicBezTo>
                <a:cubicBezTo>
                  <a:pt x="0" y="3970"/>
                  <a:pt x="67" y="4471"/>
                  <a:pt x="200" y="4871"/>
                </a:cubicBezTo>
                <a:cubicBezTo>
                  <a:pt x="267" y="5038"/>
                  <a:pt x="334" y="5171"/>
                  <a:pt x="434" y="5305"/>
                </a:cubicBezTo>
                <a:cubicBezTo>
                  <a:pt x="501" y="5405"/>
                  <a:pt x="567" y="5471"/>
                  <a:pt x="634" y="5571"/>
                </a:cubicBezTo>
                <a:cubicBezTo>
                  <a:pt x="834" y="5772"/>
                  <a:pt x="1068" y="5938"/>
                  <a:pt x="1335" y="6072"/>
                </a:cubicBezTo>
                <a:cubicBezTo>
                  <a:pt x="1635" y="6205"/>
                  <a:pt x="1968" y="6272"/>
                  <a:pt x="2302" y="6272"/>
                </a:cubicBezTo>
                <a:cubicBezTo>
                  <a:pt x="2636" y="6272"/>
                  <a:pt x="2936" y="6205"/>
                  <a:pt x="3236" y="6072"/>
                </a:cubicBezTo>
                <a:cubicBezTo>
                  <a:pt x="3503" y="5938"/>
                  <a:pt x="3736" y="5772"/>
                  <a:pt x="3936" y="5571"/>
                </a:cubicBezTo>
                <a:cubicBezTo>
                  <a:pt x="4037" y="5471"/>
                  <a:pt x="4103" y="5405"/>
                  <a:pt x="4137" y="5305"/>
                </a:cubicBezTo>
                <a:cubicBezTo>
                  <a:pt x="4237" y="5171"/>
                  <a:pt x="4303" y="5038"/>
                  <a:pt x="4370" y="4838"/>
                </a:cubicBezTo>
                <a:cubicBezTo>
                  <a:pt x="4537" y="4471"/>
                  <a:pt x="4570" y="3970"/>
                  <a:pt x="4403" y="3370"/>
                </a:cubicBezTo>
                <a:cubicBezTo>
                  <a:pt x="4370" y="3170"/>
                  <a:pt x="4203" y="2636"/>
                  <a:pt x="3236" y="1302"/>
                </a:cubicBezTo>
                <a:lnTo>
                  <a:pt x="230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38" name="Google Shape;1438;p62"/>
          <p:cNvSpPr/>
          <p:nvPr/>
        </p:nvSpPr>
        <p:spPr>
          <a:xfrm>
            <a:off x="4450382" y="4192637"/>
            <a:ext cx="80731" cy="109980"/>
          </a:xfrm>
          <a:custGeom>
            <a:avLst/>
            <a:gdLst/>
            <a:ahLst/>
            <a:cxnLst/>
            <a:rect l="l" t="t" r="r" b="b"/>
            <a:pathLst>
              <a:path w="4604" h="6272" extrusionOk="0">
                <a:moveTo>
                  <a:pt x="2302" y="0"/>
                </a:moveTo>
                <a:lnTo>
                  <a:pt x="1335" y="1301"/>
                </a:lnTo>
                <a:cubicBezTo>
                  <a:pt x="367" y="2636"/>
                  <a:pt x="234" y="3169"/>
                  <a:pt x="167" y="3369"/>
                </a:cubicBezTo>
                <a:cubicBezTo>
                  <a:pt x="1" y="3970"/>
                  <a:pt x="67" y="4470"/>
                  <a:pt x="201" y="4871"/>
                </a:cubicBezTo>
                <a:cubicBezTo>
                  <a:pt x="267" y="5037"/>
                  <a:pt x="334" y="5171"/>
                  <a:pt x="434" y="5304"/>
                </a:cubicBezTo>
                <a:cubicBezTo>
                  <a:pt x="501" y="5404"/>
                  <a:pt x="568" y="5471"/>
                  <a:pt x="634" y="5571"/>
                </a:cubicBezTo>
                <a:cubicBezTo>
                  <a:pt x="834" y="5771"/>
                  <a:pt x="1068" y="5971"/>
                  <a:pt x="1368" y="6071"/>
                </a:cubicBezTo>
                <a:cubicBezTo>
                  <a:pt x="1635" y="6205"/>
                  <a:pt x="1969" y="6272"/>
                  <a:pt x="2302" y="6272"/>
                </a:cubicBezTo>
                <a:cubicBezTo>
                  <a:pt x="2636" y="6272"/>
                  <a:pt x="2936" y="6205"/>
                  <a:pt x="3236" y="6071"/>
                </a:cubicBezTo>
                <a:cubicBezTo>
                  <a:pt x="3503" y="5938"/>
                  <a:pt x="3770" y="5771"/>
                  <a:pt x="3970" y="5571"/>
                </a:cubicBezTo>
                <a:cubicBezTo>
                  <a:pt x="4037" y="5471"/>
                  <a:pt x="4103" y="5404"/>
                  <a:pt x="4170" y="5304"/>
                </a:cubicBezTo>
                <a:cubicBezTo>
                  <a:pt x="4237" y="5171"/>
                  <a:pt x="4337" y="5037"/>
                  <a:pt x="4404" y="4837"/>
                </a:cubicBezTo>
                <a:cubicBezTo>
                  <a:pt x="4537" y="4470"/>
                  <a:pt x="4604" y="3970"/>
                  <a:pt x="4404" y="3369"/>
                </a:cubicBezTo>
                <a:cubicBezTo>
                  <a:pt x="4370" y="3169"/>
                  <a:pt x="4204" y="2636"/>
                  <a:pt x="3236" y="1301"/>
                </a:cubicBezTo>
                <a:lnTo>
                  <a:pt x="23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39" name="Google Shape;1439;p62"/>
          <p:cNvSpPr/>
          <p:nvPr/>
        </p:nvSpPr>
        <p:spPr>
          <a:xfrm>
            <a:off x="4600372" y="3999703"/>
            <a:ext cx="80731" cy="109980"/>
          </a:xfrm>
          <a:custGeom>
            <a:avLst/>
            <a:gdLst/>
            <a:ahLst/>
            <a:cxnLst/>
            <a:rect l="l" t="t" r="r" b="b"/>
            <a:pathLst>
              <a:path w="4604" h="6272" extrusionOk="0">
                <a:moveTo>
                  <a:pt x="2302" y="1"/>
                </a:moveTo>
                <a:lnTo>
                  <a:pt x="1368" y="1302"/>
                </a:lnTo>
                <a:cubicBezTo>
                  <a:pt x="401" y="2636"/>
                  <a:pt x="234" y="3170"/>
                  <a:pt x="201" y="3336"/>
                </a:cubicBezTo>
                <a:cubicBezTo>
                  <a:pt x="1" y="3970"/>
                  <a:pt x="67" y="4470"/>
                  <a:pt x="234" y="4837"/>
                </a:cubicBezTo>
                <a:cubicBezTo>
                  <a:pt x="267" y="5038"/>
                  <a:pt x="367" y="5171"/>
                  <a:pt x="434" y="5304"/>
                </a:cubicBezTo>
                <a:cubicBezTo>
                  <a:pt x="501" y="5371"/>
                  <a:pt x="568" y="5471"/>
                  <a:pt x="634" y="5538"/>
                </a:cubicBezTo>
                <a:cubicBezTo>
                  <a:pt x="868" y="5771"/>
                  <a:pt x="1101" y="5938"/>
                  <a:pt x="1368" y="6072"/>
                </a:cubicBezTo>
                <a:cubicBezTo>
                  <a:pt x="1668" y="6205"/>
                  <a:pt x="1969" y="6272"/>
                  <a:pt x="2302" y="6272"/>
                </a:cubicBezTo>
                <a:cubicBezTo>
                  <a:pt x="2636" y="6272"/>
                  <a:pt x="2969" y="6205"/>
                  <a:pt x="3270" y="6072"/>
                </a:cubicBezTo>
                <a:cubicBezTo>
                  <a:pt x="3536" y="5938"/>
                  <a:pt x="3770" y="5771"/>
                  <a:pt x="3970" y="5538"/>
                </a:cubicBezTo>
                <a:cubicBezTo>
                  <a:pt x="4037" y="5471"/>
                  <a:pt x="4103" y="5371"/>
                  <a:pt x="4170" y="5304"/>
                </a:cubicBezTo>
                <a:cubicBezTo>
                  <a:pt x="4270" y="5171"/>
                  <a:pt x="4337" y="5038"/>
                  <a:pt x="4404" y="4837"/>
                </a:cubicBezTo>
                <a:cubicBezTo>
                  <a:pt x="4537" y="4470"/>
                  <a:pt x="4604" y="3970"/>
                  <a:pt x="4437" y="3336"/>
                </a:cubicBezTo>
                <a:cubicBezTo>
                  <a:pt x="4370" y="3170"/>
                  <a:pt x="4237" y="2636"/>
                  <a:pt x="3270" y="1302"/>
                </a:cubicBezTo>
                <a:lnTo>
                  <a:pt x="230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40" name="Google Shape;1440;p62"/>
          <p:cNvSpPr/>
          <p:nvPr/>
        </p:nvSpPr>
        <p:spPr>
          <a:xfrm>
            <a:off x="4434924" y="3953232"/>
            <a:ext cx="80731" cy="109980"/>
          </a:xfrm>
          <a:custGeom>
            <a:avLst/>
            <a:gdLst/>
            <a:ahLst/>
            <a:cxnLst/>
            <a:rect l="l" t="t" r="r" b="b"/>
            <a:pathLst>
              <a:path w="4604" h="6272" extrusionOk="0">
                <a:moveTo>
                  <a:pt x="2302" y="1"/>
                </a:moveTo>
                <a:lnTo>
                  <a:pt x="1368" y="1302"/>
                </a:lnTo>
                <a:cubicBezTo>
                  <a:pt x="401" y="2636"/>
                  <a:pt x="234" y="3170"/>
                  <a:pt x="201" y="3336"/>
                </a:cubicBezTo>
                <a:cubicBezTo>
                  <a:pt x="1" y="3970"/>
                  <a:pt x="67" y="4471"/>
                  <a:pt x="234" y="4837"/>
                </a:cubicBezTo>
                <a:cubicBezTo>
                  <a:pt x="268" y="5038"/>
                  <a:pt x="368" y="5171"/>
                  <a:pt x="434" y="5304"/>
                </a:cubicBezTo>
                <a:cubicBezTo>
                  <a:pt x="501" y="5405"/>
                  <a:pt x="568" y="5471"/>
                  <a:pt x="634" y="5538"/>
                </a:cubicBezTo>
                <a:cubicBezTo>
                  <a:pt x="868" y="5771"/>
                  <a:pt x="1101" y="5938"/>
                  <a:pt x="1368" y="6072"/>
                </a:cubicBezTo>
                <a:cubicBezTo>
                  <a:pt x="1669" y="6205"/>
                  <a:pt x="1969" y="6272"/>
                  <a:pt x="2302" y="6272"/>
                </a:cubicBezTo>
                <a:cubicBezTo>
                  <a:pt x="2636" y="6272"/>
                  <a:pt x="2969" y="6205"/>
                  <a:pt x="3270" y="6072"/>
                </a:cubicBezTo>
                <a:cubicBezTo>
                  <a:pt x="3537" y="5938"/>
                  <a:pt x="3770" y="5771"/>
                  <a:pt x="3970" y="5538"/>
                </a:cubicBezTo>
                <a:cubicBezTo>
                  <a:pt x="4037" y="5471"/>
                  <a:pt x="4104" y="5405"/>
                  <a:pt x="4170" y="5304"/>
                </a:cubicBezTo>
                <a:cubicBezTo>
                  <a:pt x="4270" y="5171"/>
                  <a:pt x="4337" y="5038"/>
                  <a:pt x="4404" y="4837"/>
                </a:cubicBezTo>
                <a:cubicBezTo>
                  <a:pt x="4537" y="4471"/>
                  <a:pt x="4604" y="3970"/>
                  <a:pt x="4437" y="3336"/>
                </a:cubicBezTo>
                <a:cubicBezTo>
                  <a:pt x="4370" y="3170"/>
                  <a:pt x="4237" y="2636"/>
                  <a:pt x="3270" y="1302"/>
                </a:cubicBezTo>
                <a:lnTo>
                  <a:pt x="230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41" name="Google Shape;1441;p62"/>
          <p:cNvSpPr/>
          <p:nvPr/>
        </p:nvSpPr>
        <p:spPr>
          <a:xfrm>
            <a:off x="4922766" y="4109942"/>
            <a:ext cx="80152" cy="109980"/>
          </a:xfrm>
          <a:custGeom>
            <a:avLst/>
            <a:gdLst/>
            <a:ahLst/>
            <a:cxnLst/>
            <a:rect l="l" t="t" r="r" b="b"/>
            <a:pathLst>
              <a:path w="4571" h="6272" extrusionOk="0">
                <a:moveTo>
                  <a:pt x="2303" y="0"/>
                </a:moveTo>
                <a:lnTo>
                  <a:pt x="1335" y="1301"/>
                </a:lnTo>
                <a:cubicBezTo>
                  <a:pt x="368" y="2635"/>
                  <a:pt x="201" y="3169"/>
                  <a:pt x="168" y="3369"/>
                </a:cubicBezTo>
                <a:cubicBezTo>
                  <a:pt x="1" y="3970"/>
                  <a:pt x="68" y="4470"/>
                  <a:pt x="201" y="4837"/>
                </a:cubicBezTo>
                <a:cubicBezTo>
                  <a:pt x="268" y="5037"/>
                  <a:pt x="335" y="5170"/>
                  <a:pt x="435" y="5304"/>
                </a:cubicBezTo>
                <a:cubicBezTo>
                  <a:pt x="501" y="5404"/>
                  <a:pt x="568" y="5471"/>
                  <a:pt x="635" y="5571"/>
                </a:cubicBezTo>
                <a:cubicBezTo>
                  <a:pt x="835" y="5771"/>
                  <a:pt x="1068" y="5938"/>
                  <a:pt x="1335" y="6071"/>
                </a:cubicBezTo>
                <a:cubicBezTo>
                  <a:pt x="1635" y="6205"/>
                  <a:pt x="1969" y="6271"/>
                  <a:pt x="2303" y="6271"/>
                </a:cubicBezTo>
                <a:cubicBezTo>
                  <a:pt x="2636" y="6271"/>
                  <a:pt x="2936" y="6205"/>
                  <a:pt x="3237" y="6071"/>
                </a:cubicBezTo>
                <a:cubicBezTo>
                  <a:pt x="3503" y="5938"/>
                  <a:pt x="3737" y="5771"/>
                  <a:pt x="3937" y="5571"/>
                </a:cubicBezTo>
                <a:cubicBezTo>
                  <a:pt x="4037" y="5471"/>
                  <a:pt x="4104" y="5404"/>
                  <a:pt x="4137" y="5304"/>
                </a:cubicBezTo>
                <a:cubicBezTo>
                  <a:pt x="4237" y="5170"/>
                  <a:pt x="4304" y="5037"/>
                  <a:pt x="4371" y="4837"/>
                </a:cubicBezTo>
                <a:cubicBezTo>
                  <a:pt x="4538" y="4470"/>
                  <a:pt x="4571" y="3970"/>
                  <a:pt x="4404" y="3369"/>
                </a:cubicBezTo>
                <a:cubicBezTo>
                  <a:pt x="4371" y="3169"/>
                  <a:pt x="4204" y="2635"/>
                  <a:pt x="3237" y="1301"/>
                </a:cubicBezTo>
                <a:lnTo>
                  <a:pt x="23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42" name="Google Shape;1442;p62"/>
          <p:cNvSpPr/>
          <p:nvPr/>
        </p:nvSpPr>
        <p:spPr>
          <a:xfrm>
            <a:off x="4753744" y="3963851"/>
            <a:ext cx="80152" cy="109980"/>
          </a:xfrm>
          <a:custGeom>
            <a:avLst/>
            <a:gdLst/>
            <a:ahLst/>
            <a:cxnLst/>
            <a:rect l="l" t="t" r="r" b="b"/>
            <a:pathLst>
              <a:path w="4571" h="6272" extrusionOk="0">
                <a:moveTo>
                  <a:pt x="2303" y="0"/>
                </a:moveTo>
                <a:lnTo>
                  <a:pt x="1335" y="1301"/>
                </a:lnTo>
                <a:cubicBezTo>
                  <a:pt x="368" y="2636"/>
                  <a:pt x="201" y="3169"/>
                  <a:pt x="168" y="3369"/>
                </a:cubicBezTo>
                <a:cubicBezTo>
                  <a:pt x="1" y="3970"/>
                  <a:pt x="68" y="4470"/>
                  <a:pt x="201" y="4871"/>
                </a:cubicBezTo>
                <a:cubicBezTo>
                  <a:pt x="268" y="5037"/>
                  <a:pt x="335" y="5171"/>
                  <a:pt x="435" y="5304"/>
                </a:cubicBezTo>
                <a:cubicBezTo>
                  <a:pt x="468" y="5404"/>
                  <a:pt x="535" y="5471"/>
                  <a:pt x="635" y="5571"/>
                </a:cubicBezTo>
                <a:cubicBezTo>
                  <a:pt x="835" y="5771"/>
                  <a:pt x="1068" y="5971"/>
                  <a:pt x="1335" y="6071"/>
                </a:cubicBezTo>
                <a:cubicBezTo>
                  <a:pt x="1635" y="6205"/>
                  <a:pt x="1969" y="6272"/>
                  <a:pt x="2303" y="6272"/>
                </a:cubicBezTo>
                <a:cubicBezTo>
                  <a:pt x="2603" y="6272"/>
                  <a:pt x="2936" y="6205"/>
                  <a:pt x="3237" y="6071"/>
                </a:cubicBezTo>
                <a:cubicBezTo>
                  <a:pt x="3503" y="5938"/>
                  <a:pt x="3737" y="5771"/>
                  <a:pt x="3937" y="5571"/>
                </a:cubicBezTo>
                <a:cubicBezTo>
                  <a:pt x="4037" y="5471"/>
                  <a:pt x="4104" y="5404"/>
                  <a:pt x="4137" y="5304"/>
                </a:cubicBezTo>
                <a:cubicBezTo>
                  <a:pt x="4237" y="5171"/>
                  <a:pt x="4304" y="5037"/>
                  <a:pt x="4371" y="4837"/>
                </a:cubicBezTo>
                <a:cubicBezTo>
                  <a:pt x="4538" y="4470"/>
                  <a:pt x="4571" y="3970"/>
                  <a:pt x="4404" y="3369"/>
                </a:cubicBezTo>
                <a:cubicBezTo>
                  <a:pt x="4371" y="3169"/>
                  <a:pt x="4204" y="2636"/>
                  <a:pt x="3237" y="1301"/>
                </a:cubicBezTo>
                <a:lnTo>
                  <a:pt x="230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43" name="Google Shape;1443;p62"/>
          <p:cNvSpPr/>
          <p:nvPr/>
        </p:nvSpPr>
        <p:spPr>
          <a:xfrm>
            <a:off x="4627482" y="4246167"/>
            <a:ext cx="80152" cy="109980"/>
          </a:xfrm>
          <a:custGeom>
            <a:avLst/>
            <a:gdLst/>
            <a:ahLst/>
            <a:cxnLst/>
            <a:rect l="l" t="t" r="r" b="b"/>
            <a:pathLst>
              <a:path w="4571" h="6272" extrusionOk="0">
                <a:moveTo>
                  <a:pt x="2302" y="1"/>
                </a:moveTo>
                <a:lnTo>
                  <a:pt x="1335" y="1302"/>
                </a:lnTo>
                <a:cubicBezTo>
                  <a:pt x="367" y="2636"/>
                  <a:pt x="200" y="3170"/>
                  <a:pt x="167" y="3370"/>
                </a:cubicBezTo>
                <a:cubicBezTo>
                  <a:pt x="0" y="3970"/>
                  <a:pt x="67" y="4471"/>
                  <a:pt x="200" y="4871"/>
                </a:cubicBezTo>
                <a:cubicBezTo>
                  <a:pt x="267" y="5038"/>
                  <a:pt x="334" y="5171"/>
                  <a:pt x="434" y="5305"/>
                </a:cubicBezTo>
                <a:cubicBezTo>
                  <a:pt x="501" y="5405"/>
                  <a:pt x="567" y="5471"/>
                  <a:pt x="634" y="5571"/>
                </a:cubicBezTo>
                <a:cubicBezTo>
                  <a:pt x="834" y="5772"/>
                  <a:pt x="1068" y="5938"/>
                  <a:pt x="1335" y="6072"/>
                </a:cubicBezTo>
                <a:cubicBezTo>
                  <a:pt x="1635" y="6205"/>
                  <a:pt x="1968" y="6272"/>
                  <a:pt x="2302" y="6272"/>
                </a:cubicBezTo>
                <a:cubicBezTo>
                  <a:pt x="2636" y="6272"/>
                  <a:pt x="2936" y="6205"/>
                  <a:pt x="3236" y="6072"/>
                </a:cubicBezTo>
                <a:cubicBezTo>
                  <a:pt x="3503" y="5938"/>
                  <a:pt x="3736" y="5772"/>
                  <a:pt x="3936" y="5571"/>
                </a:cubicBezTo>
                <a:cubicBezTo>
                  <a:pt x="4037" y="5471"/>
                  <a:pt x="4103" y="5405"/>
                  <a:pt x="4137" y="5305"/>
                </a:cubicBezTo>
                <a:cubicBezTo>
                  <a:pt x="4237" y="5171"/>
                  <a:pt x="4303" y="5038"/>
                  <a:pt x="4370" y="4838"/>
                </a:cubicBezTo>
                <a:cubicBezTo>
                  <a:pt x="4537" y="4471"/>
                  <a:pt x="4570" y="3970"/>
                  <a:pt x="4403" y="3370"/>
                </a:cubicBezTo>
                <a:cubicBezTo>
                  <a:pt x="4370" y="3170"/>
                  <a:pt x="4203" y="2636"/>
                  <a:pt x="3236" y="1302"/>
                </a:cubicBezTo>
                <a:lnTo>
                  <a:pt x="230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44" name="Google Shape;1444;p62"/>
          <p:cNvSpPr txBox="1"/>
          <p:nvPr/>
        </p:nvSpPr>
        <p:spPr>
          <a:xfrm>
            <a:off x="990001" y="2496287"/>
            <a:ext cx="2051209" cy="62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b="1" dirty="0">
                <a:solidFill>
                  <a:srgbClr val="FE676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Dám chỉ ra việc làm sai của người khác</a:t>
            </a:r>
            <a:endParaRPr b="1" dirty="0">
              <a:solidFill>
                <a:srgbClr val="FE6761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1445" name="Google Shape;1445;p62"/>
          <p:cNvSpPr txBox="1"/>
          <p:nvPr/>
        </p:nvSpPr>
        <p:spPr>
          <a:xfrm>
            <a:off x="660711" y="4666633"/>
            <a:ext cx="2174153" cy="787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FFC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Nhận</a:t>
            </a:r>
            <a:r>
              <a:rPr lang="en-US" b="1" dirty="0">
                <a:solidFill>
                  <a:srgbClr val="FFC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rgbClr val="FFC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lỗi</a:t>
            </a:r>
            <a:r>
              <a:rPr lang="en-US" b="1" dirty="0">
                <a:solidFill>
                  <a:srgbClr val="FFC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rgbClr val="FFC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khi</a:t>
            </a:r>
            <a:r>
              <a:rPr lang="en-US" b="1" dirty="0">
                <a:solidFill>
                  <a:srgbClr val="FFC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rgbClr val="FFC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có</a:t>
            </a:r>
            <a:r>
              <a:rPr lang="en-US" b="1" dirty="0">
                <a:solidFill>
                  <a:srgbClr val="FFC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rgbClr val="FFC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khuyết</a:t>
            </a:r>
            <a:r>
              <a:rPr lang="en-US" b="1" dirty="0">
                <a:solidFill>
                  <a:srgbClr val="FFC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rgbClr val="FFC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điểm</a:t>
            </a:r>
            <a:endParaRPr b="1" dirty="0">
              <a:solidFill>
                <a:srgbClr val="FFC000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1446" name="Google Shape;1446;p62"/>
          <p:cNvSpPr txBox="1"/>
          <p:nvPr/>
        </p:nvSpPr>
        <p:spPr>
          <a:xfrm>
            <a:off x="5864186" y="4687787"/>
            <a:ext cx="2581509" cy="795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Không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che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dấu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,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bao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che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cho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những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hành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động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sai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trái</a:t>
            </a:r>
            <a:endParaRPr b="1" dirty="0">
              <a:solidFill>
                <a:schemeClr val="accent5">
                  <a:lumMod val="50000"/>
                </a:schemeClr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1447" name="Google Shape;1447;p62"/>
          <p:cNvSpPr txBox="1"/>
          <p:nvPr/>
        </p:nvSpPr>
        <p:spPr>
          <a:xfrm>
            <a:off x="6143388" y="3504036"/>
            <a:ext cx="2619611" cy="715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Suy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nghĩ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, </a:t>
            </a:r>
            <a:r>
              <a:rPr lang="en-US" b="1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nói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và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làm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theo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đúng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sự</a:t>
            </a:r>
            <a:r>
              <a:rPr lang="en-US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  <a:lumOff val="25000"/>
                  </a:schemeClr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thật</a:t>
            </a:r>
            <a:endParaRPr b="1" dirty="0">
              <a:solidFill>
                <a:schemeClr val="accent2">
                  <a:lumMod val="75000"/>
                  <a:lumOff val="25000"/>
                </a:schemeClr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1448" name="Google Shape;1448;p62"/>
          <p:cNvSpPr txBox="1"/>
          <p:nvPr/>
        </p:nvSpPr>
        <p:spPr>
          <a:xfrm>
            <a:off x="6105291" y="2094984"/>
            <a:ext cx="2810109" cy="1223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52CFDD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Luôn</a:t>
            </a:r>
            <a:r>
              <a:rPr lang="en-US" sz="2000" b="1" dirty="0">
                <a:solidFill>
                  <a:srgbClr val="52CFDD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sz="2000" b="1" dirty="0" err="1">
                <a:solidFill>
                  <a:srgbClr val="52CFDD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đấu</a:t>
            </a:r>
            <a:r>
              <a:rPr lang="en-US" sz="2000" b="1" dirty="0">
                <a:solidFill>
                  <a:srgbClr val="52CFDD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sz="2000" b="1" dirty="0" err="1">
                <a:solidFill>
                  <a:srgbClr val="52CFDD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tranh</a:t>
            </a:r>
            <a:r>
              <a:rPr lang="en-US" sz="2000" b="1" dirty="0">
                <a:solidFill>
                  <a:srgbClr val="52CFDD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sz="2000" b="1" dirty="0" err="1">
                <a:solidFill>
                  <a:srgbClr val="52CFDD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để</a:t>
            </a:r>
            <a:r>
              <a:rPr lang="en-US" sz="2000" b="1" dirty="0">
                <a:solidFill>
                  <a:srgbClr val="52CFDD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sz="2000" b="1" dirty="0" err="1">
                <a:solidFill>
                  <a:srgbClr val="52CFDD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bảo</a:t>
            </a:r>
            <a:r>
              <a:rPr lang="en-US" sz="2000" b="1" dirty="0">
                <a:solidFill>
                  <a:srgbClr val="52CFDD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sz="2000" b="1" dirty="0" err="1">
                <a:solidFill>
                  <a:srgbClr val="52CFDD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vệ</a:t>
            </a:r>
            <a:r>
              <a:rPr lang="en-US" sz="2000" b="1" dirty="0">
                <a:solidFill>
                  <a:srgbClr val="52CFDD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sz="2000" b="1" dirty="0" err="1">
                <a:solidFill>
                  <a:srgbClr val="52CFDD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sự</a:t>
            </a:r>
            <a:r>
              <a:rPr lang="en-US" sz="2000" b="1" dirty="0">
                <a:solidFill>
                  <a:srgbClr val="52CFDD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  <a:r>
              <a:rPr lang="en-US" sz="2000" b="1" dirty="0" err="1">
                <a:solidFill>
                  <a:srgbClr val="52CFDD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thật</a:t>
            </a:r>
            <a:endParaRPr sz="2000" b="1" dirty="0">
              <a:solidFill>
                <a:srgbClr val="52CFDD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1449" name="Google Shape;1449;p62"/>
          <p:cNvSpPr txBox="1"/>
          <p:nvPr/>
        </p:nvSpPr>
        <p:spPr>
          <a:xfrm>
            <a:off x="932476" y="3394056"/>
            <a:ext cx="2027756" cy="919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>
                <a:solidFill>
                  <a:srgbClr val="FF0000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Sống ngay thẳng, thật thà</a:t>
            </a:r>
            <a:endParaRPr b="1" dirty="0">
              <a:solidFill>
                <a:srgbClr val="FF0000"/>
              </a:solidFill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cxnSp>
        <p:nvCxnSpPr>
          <p:cNvPr id="1452" name="Google Shape;1452;p62"/>
          <p:cNvCxnSpPr/>
          <p:nvPr/>
        </p:nvCxnSpPr>
        <p:spPr>
          <a:xfrm>
            <a:off x="2819401" y="2736725"/>
            <a:ext cx="1332709" cy="823213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3" name="Google Shape;1453;p62"/>
          <p:cNvCxnSpPr/>
          <p:nvPr/>
        </p:nvCxnSpPr>
        <p:spPr>
          <a:xfrm>
            <a:off x="2834864" y="3781211"/>
            <a:ext cx="1487271" cy="161391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4" name="Google Shape;1454;p62"/>
          <p:cNvCxnSpPr/>
          <p:nvPr/>
        </p:nvCxnSpPr>
        <p:spPr>
          <a:xfrm flipV="1">
            <a:off x="2819400" y="4243680"/>
            <a:ext cx="1688208" cy="841875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6" name="Google Shape;1456;p62"/>
          <p:cNvCxnSpPr/>
          <p:nvPr/>
        </p:nvCxnSpPr>
        <p:spPr>
          <a:xfrm rot="10800000">
            <a:off x="4975499" y="4190539"/>
            <a:ext cx="1044303" cy="895015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7" name="Google Shape;1457;p62"/>
          <p:cNvCxnSpPr/>
          <p:nvPr/>
        </p:nvCxnSpPr>
        <p:spPr>
          <a:xfrm rot="10800000" flipV="1">
            <a:off x="4962848" y="3827567"/>
            <a:ext cx="1180542" cy="8573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8" name="Google Shape;1458;p62"/>
          <p:cNvCxnSpPr>
            <a:stCxn id="1448" idx="1"/>
          </p:cNvCxnSpPr>
          <p:nvPr/>
        </p:nvCxnSpPr>
        <p:spPr>
          <a:xfrm rot="10800000" flipV="1">
            <a:off x="4818907" y="2706565"/>
            <a:ext cx="1286385" cy="800544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59" name="Google Shape;1459;p6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573216" y="4219923"/>
            <a:ext cx="529495" cy="360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6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252210" y="3775970"/>
            <a:ext cx="399251" cy="2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028459"/>
            <a:ext cx="2374860" cy="16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7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4" grpId="0"/>
      <p:bldP spid="1445" grpId="0"/>
      <p:bldP spid="1446" grpId="0"/>
      <p:bldP spid="1447" grpId="0"/>
      <p:bldP spid="1448" grpId="0"/>
      <p:bldP spid="14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1" name="Google Shape;1701;p68"/>
          <p:cNvGrpSpPr/>
          <p:nvPr/>
        </p:nvGrpSpPr>
        <p:grpSpPr>
          <a:xfrm>
            <a:off x="1534014" y="2040615"/>
            <a:ext cx="2152800" cy="2265267"/>
            <a:chOff x="1006475" y="911300"/>
            <a:chExt cx="2152800" cy="2265267"/>
          </a:xfrm>
        </p:grpSpPr>
        <p:sp>
          <p:nvSpPr>
            <p:cNvPr id="1702" name="Google Shape;1702;p68"/>
            <p:cNvSpPr/>
            <p:nvPr/>
          </p:nvSpPr>
          <p:spPr>
            <a:xfrm>
              <a:off x="1006475" y="1041400"/>
              <a:ext cx="2152800" cy="20757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03" name="Google Shape;1703;p68"/>
            <p:cNvSpPr/>
            <p:nvPr/>
          </p:nvSpPr>
          <p:spPr>
            <a:xfrm>
              <a:off x="1914260" y="1838621"/>
              <a:ext cx="576474" cy="1131288"/>
            </a:xfrm>
            <a:custGeom>
              <a:avLst/>
              <a:gdLst/>
              <a:ahLst/>
              <a:cxnLst/>
              <a:rect l="l" t="t" r="r" b="b"/>
              <a:pathLst>
                <a:path w="18977" h="37241" extrusionOk="0">
                  <a:moveTo>
                    <a:pt x="1" y="1"/>
                  </a:moveTo>
                  <a:lnTo>
                    <a:pt x="9678" y="25689"/>
                  </a:lnTo>
                  <a:lnTo>
                    <a:pt x="16889" y="35865"/>
                  </a:lnTo>
                  <a:cubicBezTo>
                    <a:pt x="17292" y="36457"/>
                    <a:pt x="17790" y="36861"/>
                    <a:pt x="18288" y="37240"/>
                  </a:cubicBezTo>
                  <a:lnTo>
                    <a:pt x="18976" y="25001"/>
                  </a:lnTo>
                  <a:lnTo>
                    <a:pt x="18976" y="25001"/>
                  </a:lnTo>
                  <a:lnTo>
                    <a:pt x="18881" y="25380"/>
                  </a:lnTo>
                  <a:lnTo>
                    <a:pt x="13924" y="9488"/>
                  </a:lnTo>
                  <a:cubicBezTo>
                    <a:pt x="13734" y="8990"/>
                    <a:pt x="13639" y="8492"/>
                    <a:pt x="13450" y="8089"/>
                  </a:cubicBezTo>
                  <a:cubicBezTo>
                    <a:pt x="11860" y="4745"/>
                    <a:pt x="8801" y="2159"/>
                    <a:pt x="5148" y="128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04" name="Google Shape;1704;p68"/>
            <p:cNvSpPr/>
            <p:nvPr/>
          </p:nvSpPr>
          <p:spPr>
            <a:xfrm>
              <a:off x="1764409" y="1546819"/>
              <a:ext cx="486374" cy="766364"/>
            </a:xfrm>
            <a:custGeom>
              <a:avLst/>
              <a:gdLst/>
              <a:ahLst/>
              <a:cxnLst/>
              <a:rect l="l" t="t" r="r" b="b"/>
              <a:pathLst>
                <a:path w="16011" h="25228" extrusionOk="0">
                  <a:moveTo>
                    <a:pt x="6523" y="0"/>
                  </a:moveTo>
                  <a:lnTo>
                    <a:pt x="6120" y="214"/>
                  </a:lnTo>
                  <a:cubicBezTo>
                    <a:pt x="5432" y="1779"/>
                    <a:pt x="2064" y="3368"/>
                    <a:pt x="285" y="3677"/>
                  </a:cubicBezTo>
                  <a:cubicBezTo>
                    <a:pt x="0" y="6642"/>
                    <a:pt x="1471" y="9203"/>
                    <a:pt x="2064" y="12168"/>
                  </a:cubicBezTo>
                  <a:cubicBezTo>
                    <a:pt x="2562" y="15133"/>
                    <a:pt x="4032" y="18003"/>
                    <a:pt x="6618" y="19569"/>
                  </a:cubicBezTo>
                  <a:cubicBezTo>
                    <a:pt x="7899" y="20280"/>
                    <a:pt x="9274" y="20660"/>
                    <a:pt x="10365" y="21561"/>
                  </a:cubicBezTo>
                  <a:cubicBezTo>
                    <a:pt x="11457" y="22344"/>
                    <a:pt x="12239" y="23933"/>
                    <a:pt x="11646" y="25214"/>
                  </a:cubicBezTo>
                  <a:cubicBezTo>
                    <a:pt x="11734" y="25223"/>
                    <a:pt x="11823" y="25228"/>
                    <a:pt x="11914" y="25228"/>
                  </a:cubicBezTo>
                  <a:cubicBezTo>
                    <a:pt x="12756" y="25228"/>
                    <a:pt x="13706" y="24839"/>
                    <a:pt x="14327" y="24218"/>
                  </a:cubicBezTo>
                  <a:cubicBezTo>
                    <a:pt x="14920" y="23435"/>
                    <a:pt x="15109" y="22344"/>
                    <a:pt x="14825" y="21466"/>
                  </a:cubicBezTo>
                  <a:cubicBezTo>
                    <a:pt x="14327" y="20162"/>
                    <a:pt x="13141" y="19379"/>
                    <a:pt x="12453" y="18288"/>
                  </a:cubicBezTo>
                  <a:cubicBezTo>
                    <a:pt x="11362" y="16604"/>
                    <a:pt x="11551" y="14232"/>
                    <a:pt x="13046" y="12761"/>
                  </a:cubicBezTo>
                  <a:cubicBezTo>
                    <a:pt x="13639" y="13947"/>
                    <a:pt x="13923" y="15323"/>
                    <a:pt x="13829" y="16604"/>
                  </a:cubicBezTo>
                  <a:cubicBezTo>
                    <a:pt x="16011" y="14232"/>
                    <a:pt x="16011" y="10200"/>
                    <a:pt x="13734" y="7828"/>
                  </a:cubicBezTo>
                  <a:cubicBezTo>
                    <a:pt x="12453" y="6428"/>
                    <a:pt x="10674" y="5740"/>
                    <a:pt x="9085" y="4649"/>
                  </a:cubicBezTo>
                  <a:cubicBezTo>
                    <a:pt x="7495" y="3677"/>
                    <a:pt x="6120" y="1898"/>
                    <a:pt x="6523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05" name="Google Shape;1705;p68"/>
            <p:cNvSpPr/>
            <p:nvPr/>
          </p:nvSpPr>
          <p:spPr>
            <a:xfrm>
              <a:off x="1097175" y="1334271"/>
              <a:ext cx="562045" cy="966551"/>
            </a:xfrm>
            <a:custGeom>
              <a:avLst/>
              <a:gdLst/>
              <a:ahLst/>
              <a:cxnLst/>
              <a:rect l="l" t="t" r="r" b="b"/>
              <a:pathLst>
                <a:path w="18502" h="31818" extrusionOk="0">
                  <a:moveTo>
                    <a:pt x="9109" y="0"/>
                  </a:moveTo>
                  <a:lnTo>
                    <a:pt x="9109" y="0"/>
                  </a:lnTo>
                  <a:cubicBezTo>
                    <a:pt x="9987" y="2159"/>
                    <a:pt x="8706" y="4530"/>
                    <a:pt x="7022" y="6215"/>
                  </a:cubicBezTo>
                  <a:cubicBezTo>
                    <a:pt x="5456" y="7804"/>
                    <a:pt x="3369" y="9085"/>
                    <a:pt x="2183" y="11053"/>
                  </a:cubicBezTo>
                  <a:cubicBezTo>
                    <a:pt x="1" y="14421"/>
                    <a:pt x="902" y="19355"/>
                    <a:pt x="4057" y="21727"/>
                  </a:cubicBezTo>
                  <a:cubicBezTo>
                    <a:pt x="3677" y="20162"/>
                    <a:pt x="3677" y="18478"/>
                    <a:pt x="4175" y="16888"/>
                  </a:cubicBezTo>
                  <a:cubicBezTo>
                    <a:pt x="6239" y="18264"/>
                    <a:pt x="7140" y="21134"/>
                    <a:pt x="6144" y="23506"/>
                  </a:cubicBezTo>
                  <a:cubicBezTo>
                    <a:pt x="5551" y="25000"/>
                    <a:pt x="4270" y="26186"/>
                    <a:pt x="3962" y="27752"/>
                  </a:cubicBezTo>
                  <a:cubicBezTo>
                    <a:pt x="3772" y="28938"/>
                    <a:pt x="4270" y="30242"/>
                    <a:pt x="5243" y="31025"/>
                  </a:cubicBezTo>
                  <a:cubicBezTo>
                    <a:pt x="5846" y="31549"/>
                    <a:pt x="6661" y="31818"/>
                    <a:pt x="7489" y="31818"/>
                  </a:cubicBezTo>
                  <a:cubicBezTo>
                    <a:pt x="7899" y="31818"/>
                    <a:pt x="8313" y="31752"/>
                    <a:pt x="8706" y="31618"/>
                  </a:cubicBezTo>
                  <a:cubicBezTo>
                    <a:pt x="7615" y="30242"/>
                    <a:pt x="8208" y="28155"/>
                    <a:pt x="9394" y="26874"/>
                  </a:cubicBezTo>
                  <a:cubicBezTo>
                    <a:pt x="10485" y="25593"/>
                    <a:pt x="12074" y="24787"/>
                    <a:pt x="13450" y="23720"/>
                  </a:cubicBezTo>
                  <a:cubicBezTo>
                    <a:pt x="16225" y="21229"/>
                    <a:pt x="17316" y="17292"/>
                    <a:pt x="17316" y="13639"/>
                  </a:cubicBezTo>
                  <a:cubicBezTo>
                    <a:pt x="17316" y="9867"/>
                    <a:pt x="18502" y="6523"/>
                    <a:pt x="17411" y="2965"/>
                  </a:cubicBezTo>
                  <a:cubicBezTo>
                    <a:pt x="15324" y="2965"/>
                    <a:pt x="10888" y="1779"/>
                    <a:pt x="9607" y="95"/>
                  </a:cubicBezTo>
                  <a:lnTo>
                    <a:pt x="9109" y="0"/>
                  </a:ln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06" name="Google Shape;1706;p68"/>
            <p:cNvSpPr/>
            <p:nvPr/>
          </p:nvSpPr>
          <p:spPr>
            <a:xfrm>
              <a:off x="1346481" y="1844398"/>
              <a:ext cx="948993" cy="1272745"/>
            </a:xfrm>
            <a:custGeom>
              <a:avLst/>
              <a:gdLst/>
              <a:ahLst/>
              <a:cxnLst/>
              <a:rect l="l" t="t" r="r" b="b"/>
              <a:pathLst>
                <a:path w="31240" h="48128" extrusionOk="0">
                  <a:moveTo>
                    <a:pt x="17506" y="0"/>
                  </a:moveTo>
                  <a:cubicBezTo>
                    <a:pt x="14446" y="0"/>
                    <a:pt x="9797" y="404"/>
                    <a:pt x="6334" y="783"/>
                  </a:cubicBezTo>
                  <a:cubicBezTo>
                    <a:pt x="6049" y="878"/>
                    <a:pt x="5741" y="878"/>
                    <a:pt x="5456" y="997"/>
                  </a:cubicBezTo>
                  <a:cubicBezTo>
                    <a:pt x="3369" y="1281"/>
                    <a:pt x="1898" y="1590"/>
                    <a:pt x="1685" y="1874"/>
                  </a:cubicBezTo>
                  <a:lnTo>
                    <a:pt x="1590" y="1874"/>
                  </a:lnTo>
                  <a:lnTo>
                    <a:pt x="1590" y="1969"/>
                  </a:lnTo>
                  <a:cubicBezTo>
                    <a:pt x="1495" y="1969"/>
                    <a:pt x="1400" y="2064"/>
                    <a:pt x="1305" y="2183"/>
                  </a:cubicBezTo>
                  <a:lnTo>
                    <a:pt x="1305" y="2277"/>
                  </a:lnTo>
                  <a:cubicBezTo>
                    <a:pt x="712" y="3962"/>
                    <a:pt x="594" y="5622"/>
                    <a:pt x="404" y="7306"/>
                  </a:cubicBezTo>
                  <a:cubicBezTo>
                    <a:pt x="1" y="11172"/>
                    <a:pt x="499" y="15228"/>
                    <a:pt x="997" y="18881"/>
                  </a:cubicBezTo>
                  <a:cubicBezTo>
                    <a:pt x="1187" y="19972"/>
                    <a:pt x="1400" y="21040"/>
                    <a:pt x="1590" y="22131"/>
                  </a:cubicBezTo>
                  <a:cubicBezTo>
                    <a:pt x="1780" y="22819"/>
                    <a:pt x="1993" y="23530"/>
                    <a:pt x="2183" y="24313"/>
                  </a:cubicBezTo>
                  <a:cubicBezTo>
                    <a:pt x="3179" y="28559"/>
                    <a:pt x="4555" y="32899"/>
                    <a:pt x="4958" y="37264"/>
                  </a:cubicBezTo>
                  <a:cubicBezTo>
                    <a:pt x="5148" y="39541"/>
                    <a:pt x="4958" y="41699"/>
                    <a:pt x="4555" y="43881"/>
                  </a:cubicBezTo>
                  <a:cubicBezTo>
                    <a:pt x="4270" y="45257"/>
                    <a:pt x="3867" y="46751"/>
                    <a:pt x="3464" y="48127"/>
                  </a:cubicBezTo>
                  <a:lnTo>
                    <a:pt x="27990" y="48127"/>
                  </a:lnTo>
                  <a:cubicBezTo>
                    <a:pt x="27776" y="47439"/>
                    <a:pt x="27587" y="46443"/>
                    <a:pt x="27278" y="45352"/>
                  </a:cubicBezTo>
                  <a:cubicBezTo>
                    <a:pt x="26899" y="43383"/>
                    <a:pt x="26804" y="41320"/>
                    <a:pt x="27088" y="39327"/>
                  </a:cubicBezTo>
                  <a:lnTo>
                    <a:pt x="27088" y="39043"/>
                  </a:lnTo>
                  <a:lnTo>
                    <a:pt x="27681" y="35769"/>
                  </a:lnTo>
                  <a:lnTo>
                    <a:pt x="28962" y="27871"/>
                  </a:lnTo>
                  <a:lnTo>
                    <a:pt x="29271" y="27278"/>
                  </a:lnTo>
                  <a:lnTo>
                    <a:pt x="29958" y="25404"/>
                  </a:lnTo>
                  <a:cubicBezTo>
                    <a:pt x="31050" y="22439"/>
                    <a:pt x="31239" y="19261"/>
                    <a:pt x="30741" y="16296"/>
                  </a:cubicBezTo>
                  <a:lnTo>
                    <a:pt x="30741" y="16201"/>
                  </a:lnTo>
                  <a:cubicBezTo>
                    <a:pt x="30362" y="14042"/>
                    <a:pt x="29460" y="11955"/>
                    <a:pt x="28274" y="10081"/>
                  </a:cubicBezTo>
                  <a:cubicBezTo>
                    <a:pt x="26495" y="7211"/>
                    <a:pt x="24622" y="4341"/>
                    <a:pt x="23839" y="3250"/>
                  </a:cubicBezTo>
                  <a:cubicBezTo>
                    <a:pt x="23436" y="2870"/>
                    <a:pt x="23127" y="2372"/>
                    <a:pt x="22937" y="2064"/>
                  </a:cubicBezTo>
                  <a:cubicBezTo>
                    <a:pt x="22534" y="1471"/>
                    <a:pt x="22060" y="1092"/>
                    <a:pt x="21467" y="688"/>
                  </a:cubicBezTo>
                  <a:cubicBezTo>
                    <a:pt x="21159" y="499"/>
                    <a:pt x="20874" y="404"/>
                    <a:pt x="20566" y="285"/>
                  </a:cubicBezTo>
                  <a:cubicBezTo>
                    <a:pt x="20471" y="95"/>
                    <a:pt x="20067" y="0"/>
                    <a:pt x="19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07" name="Google Shape;1707;p68"/>
            <p:cNvSpPr/>
            <p:nvPr/>
          </p:nvSpPr>
          <p:spPr>
            <a:xfrm>
              <a:off x="1512218" y="1844393"/>
              <a:ext cx="497918" cy="419453"/>
            </a:xfrm>
            <a:custGeom>
              <a:avLst/>
              <a:gdLst/>
              <a:ahLst/>
              <a:cxnLst/>
              <a:rect l="l" t="t" r="r" b="b"/>
              <a:pathLst>
                <a:path w="16391" h="13808" extrusionOk="0">
                  <a:moveTo>
                    <a:pt x="12050" y="0"/>
                  </a:moveTo>
                  <a:cubicBezTo>
                    <a:pt x="8990" y="0"/>
                    <a:pt x="4341" y="404"/>
                    <a:pt x="878" y="783"/>
                  </a:cubicBezTo>
                  <a:cubicBezTo>
                    <a:pt x="593" y="878"/>
                    <a:pt x="285" y="878"/>
                    <a:pt x="0" y="997"/>
                  </a:cubicBezTo>
                  <a:cubicBezTo>
                    <a:pt x="0" y="1186"/>
                    <a:pt x="95" y="1376"/>
                    <a:pt x="95" y="1685"/>
                  </a:cubicBezTo>
                  <a:cubicBezTo>
                    <a:pt x="285" y="2467"/>
                    <a:pt x="475" y="3369"/>
                    <a:pt x="783" y="4151"/>
                  </a:cubicBezTo>
                  <a:cubicBezTo>
                    <a:pt x="1281" y="5835"/>
                    <a:pt x="2064" y="7401"/>
                    <a:pt x="3060" y="8800"/>
                  </a:cubicBezTo>
                  <a:cubicBezTo>
                    <a:pt x="4934" y="11362"/>
                    <a:pt x="7804" y="13331"/>
                    <a:pt x="10959" y="13734"/>
                  </a:cubicBezTo>
                  <a:cubicBezTo>
                    <a:pt x="11311" y="13779"/>
                    <a:pt x="11680" y="13808"/>
                    <a:pt x="12051" y="13808"/>
                  </a:cubicBezTo>
                  <a:cubicBezTo>
                    <a:pt x="13253" y="13808"/>
                    <a:pt x="14484" y="13504"/>
                    <a:pt x="15299" y="12453"/>
                  </a:cubicBezTo>
                  <a:cubicBezTo>
                    <a:pt x="16390" y="11077"/>
                    <a:pt x="16390" y="9180"/>
                    <a:pt x="16106" y="7519"/>
                  </a:cubicBezTo>
                  <a:cubicBezTo>
                    <a:pt x="15797" y="5835"/>
                    <a:pt x="15418" y="4056"/>
                    <a:pt x="14920" y="2372"/>
                  </a:cubicBezTo>
                  <a:cubicBezTo>
                    <a:pt x="14611" y="1590"/>
                    <a:pt x="14232" y="783"/>
                    <a:pt x="138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08" name="Google Shape;1708;p68"/>
            <p:cNvSpPr/>
            <p:nvPr/>
          </p:nvSpPr>
          <p:spPr>
            <a:xfrm>
              <a:off x="1538859" y="1844393"/>
              <a:ext cx="420121" cy="378747"/>
            </a:xfrm>
            <a:custGeom>
              <a:avLst/>
              <a:gdLst/>
              <a:ahLst/>
              <a:cxnLst/>
              <a:rect l="l" t="t" r="r" b="b"/>
              <a:pathLst>
                <a:path w="13830" h="12468" extrusionOk="0">
                  <a:moveTo>
                    <a:pt x="11173" y="0"/>
                  </a:moveTo>
                  <a:cubicBezTo>
                    <a:pt x="8113" y="0"/>
                    <a:pt x="3464" y="404"/>
                    <a:pt x="1" y="783"/>
                  </a:cubicBezTo>
                  <a:cubicBezTo>
                    <a:pt x="1" y="997"/>
                    <a:pt x="1" y="1092"/>
                    <a:pt x="96" y="1186"/>
                  </a:cubicBezTo>
                  <a:cubicBezTo>
                    <a:pt x="784" y="3250"/>
                    <a:pt x="1590" y="5337"/>
                    <a:pt x="2776" y="7116"/>
                  </a:cubicBezTo>
                  <a:cubicBezTo>
                    <a:pt x="3962" y="8990"/>
                    <a:pt x="5527" y="10674"/>
                    <a:pt x="7425" y="11670"/>
                  </a:cubicBezTo>
                  <a:cubicBezTo>
                    <a:pt x="8386" y="12098"/>
                    <a:pt x="9367" y="12467"/>
                    <a:pt x="10418" y="12467"/>
                  </a:cubicBezTo>
                  <a:cubicBezTo>
                    <a:pt x="10534" y="12467"/>
                    <a:pt x="10651" y="12463"/>
                    <a:pt x="10769" y="12453"/>
                  </a:cubicBezTo>
                  <a:cubicBezTo>
                    <a:pt x="11861" y="12358"/>
                    <a:pt x="13047" y="11670"/>
                    <a:pt x="13545" y="10674"/>
                  </a:cubicBezTo>
                  <a:cubicBezTo>
                    <a:pt x="13829" y="9986"/>
                    <a:pt x="13829" y="9180"/>
                    <a:pt x="13829" y="8397"/>
                  </a:cubicBezTo>
                  <a:cubicBezTo>
                    <a:pt x="13734" y="6618"/>
                    <a:pt x="13450" y="4839"/>
                    <a:pt x="12952" y="3155"/>
                  </a:cubicBezTo>
                  <a:cubicBezTo>
                    <a:pt x="12548" y="1969"/>
                    <a:pt x="12169" y="688"/>
                    <a:pt x="11173" y="0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09" name="Google Shape;1709;p68"/>
            <p:cNvSpPr/>
            <p:nvPr/>
          </p:nvSpPr>
          <p:spPr>
            <a:xfrm>
              <a:off x="1587275" y="1556175"/>
              <a:ext cx="264467" cy="440261"/>
            </a:xfrm>
            <a:custGeom>
              <a:avLst/>
              <a:gdLst/>
              <a:ahLst/>
              <a:cxnLst/>
              <a:rect l="l" t="t" r="r" b="b"/>
              <a:pathLst>
                <a:path w="8706" h="14493" extrusionOk="0">
                  <a:moveTo>
                    <a:pt x="8018" y="1"/>
                  </a:moveTo>
                  <a:lnTo>
                    <a:pt x="1" y="190"/>
                  </a:lnTo>
                  <a:lnTo>
                    <a:pt x="594" y="8492"/>
                  </a:lnTo>
                  <a:lnTo>
                    <a:pt x="594" y="10081"/>
                  </a:lnTo>
                  <a:cubicBezTo>
                    <a:pt x="689" y="11955"/>
                    <a:pt x="1875" y="13829"/>
                    <a:pt x="3748" y="14327"/>
                  </a:cubicBezTo>
                  <a:cubicBezTo>
                    <a:pt x="4135" y="14436"/>
                    <a:pt x="4509" y="14492"/>
                    <a:pt x="4876" y="14492"/>
                  </a:cubicBezTo>
                  <a:cubicBezTo>
                    <a:pt x="5545" y="14492"/>
                    <a:pt x="6189" y="14307"/>
                    <a:pt x="6832" y="13924"/>
                  </a:cubicBezTo>
                  <a:cubicBezTo>
                    <a:pt x="8018" y="13236"/>
                    <a:pt x="8706" y="11955"/>
                    <a:pt x="8706" y="10485"/>
                  </a:cubicBezTo>
                  <a:lnTo>
                    <a:pt x="8706" y="9987"/>
                  </a:lnTo>
                  <a:lnTo>
                    <a:pt x="8492" y="6618"/>
                  </a:lnTo>
                  <a:lnTo>
                    <a:pt x="8113" y="1590"/>
                  </a:lnTo>
                  <a:lnTo>
                    <a:pt x="8018" y="1"/>
                  </a:ln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10" name="Google Shape;1710;p68"/>
            <p:cNvSpPr/>
            <p:nvPr/>
          </p:nvSpPr>
          <p:spPr>
            <a:xfrm>
              <a:off x="1623156" y="1682271"/>
              <a:ext cx="216197" cy="177283"/>
            </a:xfrm>
            <a:custGeom>
              <a:avLst/>
              <a:gdLst/>
              <a:ahLst/>
              <a:cxnLst/>
              <a:rect l="l" t="t" r="r" b="b"/>
              <a:pathLst>
                <a:path w="7117" h="5836" extrusionOk="0">
                  <a:moveTo>
                    <a:pt x="1" y="1"/>
                  </a:moveTo>
                  <a:lnTo>
                    <a:pt x="1" y="1"/>
                  </a:lnTo>
                  <a:cubicBezTo>
                    <a:pt x="689" y="2562"/>
                    <a:pt x="2468" y="5622"/>
                    <a:pt x="6808" y="5836"/>
                  </a:cubicBezTo>
                  <a:cubicBezTo>
                    <a:pt x="6903" y="5741"/>
                    <a:pt x="7022" y="5527"/>
                    <a:pt x="7117" y="5432"/>
                  </a:cubicBezTo>
                  <a:lnTo>
                    <a:pt x="7117" y="5337"/>
                  </a:lnTo>
                  <a:lnTo>
                    <a:pt x="6903" y="2562"/>
                  </a:lnTo>
                  <a:lnTo>
                    <a:pt x="6121" y="2562"/>
                  </a:lnTo>
                  <a:cubicBezTo>
                    <a:pt x="5338" y="2562"/>
                    <a:pt x="4531" y="2467"/>
                    <a:pt x="3654" y="2183"/>
                  </a:cubicBezTo>
                  <a:cubicBezTo>
                    <a:pt x="2563" y="1685"/>
                    <a:pt x="1377" y="1092"/>
                    <a:pt x="1" y="1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11" name="Google Shape;1711;p68"/>
            <p:cNvSpPr/>
            <p:nvPr/>
          </p:nvSpPr>
          <p:spPr>
            <a:xfrm>
              <a:off x="1376736" y="998452"/>
              <a:ext cx="660771" cy="762566"/>
            </a:xfrm>
            <a:custGeom>
              <a:avLst/>
              <a:gdLst/>
              <a:ahLst/>
              <a:cxnLst/>
              <a:rect l="l" t="t" r="r" b="b"/>
              <a:pathLst>
                <a:path w="21752" h="25103" extrusionOk="0">
                  <a:moveTo>
                    <a:pt x="10341" y="1"/>
                  </a:moveTo>
                  <a:cubicBezTo>
                    <a:pt x="9072" y="1"/>
                    <a:pt x="7823" y="222"/>
                    <a:pt x="6714" y="666"/>
                  </a:cubicBezTo>
                  <a:cubicBezTo>
                    <a:pt x="2468" y="2350"/>
                    <a:pt x="1970" y="6501"/>
                    <a:pt x="3061" y="10249"/>
                  </a:cubicBezTo>
                  <a:cubicBezTo>
                    <a:pt x="2636" y="10044"/>
                    <a:pt x="2274" y="9958"/>
                    <a:pt x="1965" y="9958"/>
                  </a:cubicBezTo>
                  <a:cubicBezTo>
                    <a:pt x="341" y="9958"/>
                    <a:pt x="191" y="12336"/>
                    <a:pt x="191" y="12336"/>
                  </a:cubicBezTo>
                  <a:cubicBezTo>
                    <a:pt x="1" y="15680"/>
                    <a:pt x="3369" y="15799"/>
                    <a:pt x="3369" y="15799"/>
                  </a:cubicBezTo>
                  <a:cubicBezTo>
                    <a:pt x="4247" y="19049"/>
                    <a:pt x="6429" y="21017"/>
                    <a:pt x="6429" y="21017"/>
                  </a:cubicBezTo>
                  <a:cubicBezTo>
                    <a:pt x="8492" y="23010"/>
                    <a:pt x="10271" y="24101"/>
                    <a:pt x="11766" y="24694"/>
                  </a:cubicBezTo>
                  <a:cubicBezTo>
                    <a:pt x="12556" y="24969"/>
                    <a:pt x="13366" y="25103"/>
                    <a:pt x="14163" y="25103"/>
                  </a:cubicBezTo>
                  <a:cubicBezTo>
                    <a:pt x="16452" y="25103"/>
                    <a:pt x="18629" y="24002"/>
                    <a:pt x="19878" y="22013"/>
                  </a:cubicBezTo>
                  <a:cubicBezTo>
                    <a:pt x="21348" y="19950"/>
                    <a:pt x="21752" y="17459"/>
                    <a:pt x="21443" y="14898"/>
                  </a:cubicBezTo>
                  <a:cubicBezTo>
                    <a:pt x="21348" y="14494"/>
                    <a:pt x="21348" y="14115"/>
                    <a:pt x="21348" y="13712"/>
                  </a:cubicBezTo>
                  <a:cubicBezTo>
                    <a:pt x="21159" y="12431"/>
                    <a:pt x="21064" y="11150"/>
                    <a:pt x="20945" y="9869"/>
                  </a:cubicBezTo>
                  <a:cubicBezTo>
                    <a:pt x="20945" y="7972"/>
                    <a:pt x="19878" y="6098"/>
                    <a:pt x="18787" y="4414"/>
                  </a:cubicBezTo>
                  <a:cubicBezTo>
                    <a:pt x="18099" y="3441"/>
                    <a:pt x="17292" y="2540"/>
                    <a:pt x="16320" y="1852"/>
                  </a:cubicBezTo>
                  <a:cubicBezTo>
                    <a:pt x="14643" y="620"/>
                    <a:pt x="12464" y="1"/>
                    <a:pt x="10341" y="1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12" name="Google Shape;1712;p68"/>
            <p:cNvSpPr/>
            <p:nvPr/>
          </p:nvSpPr>
          <p:spPr>
            <a:xfrm>
              <a:off x="1829963" y="1406295"/>
              <a:ext cx="81442" cy="158571"/>
            </a:xfrm>
            <a:custGeom>
              <a:avLst/>
              <a:gdLst/>
              <a:ahLst/>
              <a:cxnLst/>
              <a:rect l="l" t="t" r="r" b="b"/>
              <a:pathLst>
                <a:path w="2681" h="5220" extrusionOk="0">
                  <a:moveTo>
                    <a:pt x="499" y="1"/>
                  </a:moveTo>
                  <a:cubicBezTo>
                    <a:pt x="309" y="1"/>
                    <a:pt x="214" y="191"/>
                    <a:pt x="309" y="286"/>
                  </a:cubicBezTo>
                  <a:cubicBezTo>
                    <a:pt x="404" y="1377"/>
                    <a:pt x="807" y="2373"/>
                    <a:pt x="1495" y="3251"/>
                  </a:cubicBezTo>
                  <a:cubicBezTo>
                    <a:pt x="1779" y="3559"/>
                    <a:pt x="2183" y="3938"/>
                    <a:pt x="1779" y="4342"/>
                  </a:cubicBezTo>
                  <a:cubicBezTo>
                    <a:pt x="1590" y="4531"/>
                    <a:pt x="1281" y="4626"/>
                    <a:pt x="902" y="4626"/>
                  </a:cubicBezTo>
                  <a:cubicBezTo>
                    <a:pt x="807" y="4626"/>
                    <a:pt x="593" y="4531"/>
                    <a:pt x="404" y="4531"/>
                  </a:cubicBezTo>
                  <a:lnTo>
                    <a:pt x="309" y="4531"/>
                  </a:lnTo>
                  <a:cubicBezTo>
                    <a:pt x="0" y="4531"/>
                    <a:pt x="0" y="5124"/>
                    <a:pt x="404" y="5219"/>
                  </a:cubicBezTo>
                  <a:lnTo>
                    <a:pt x="902" y="5219"/>
                  </a:lnTo>
                  <a:cubicBezTo>
                    <a:pt x="1400" y="5219"/>
                    <a:pt x="1779" y="5124"/>
                    <a:pt x="2088" y="4935"/>
                  </a:cubicBezTo>
                  <a:cubicBezTo>
                    <a:pt x="2586" y="4531"/>
                    <a:pt x="2681" y="4033"/>
                    <a:pt x="2467" y="3559"/>
                  </a:cubicBezTo>
                  <a:cubicBezTo>
                    <a:pt x="2372" y="3251"/>
                    <a:pt x="2183" y="3061"/>
                    <a:pt x="1993" y="2847"/>
                  </a:cubicBezTo>
                  <a:cubicBezTo>
                    <a:pt x="1779" y="2563"/>
                    <a:pt x="1590" y="2254"/>
                    <a:pt x="1495" y="2065"/>
                  </a:cubicBezTo>
                  <a:cubicBezTo>
                    <a:pt x="1186" y="1472"/>
                    <a:pt x="997" y="879"/>
                    <a:pt x="902" y="191"/>
                  </a:cubicBezTo>
                  <a:cubicBezTo>
                    <a:pt x="902" y="96"/>
                    <a:pt x="688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13" name="Google Shape;1713;p68"/>
            <p:cNvSpPr/>
            <p:nvPr/>
          </p:nvSpPr>
          <p:spPr>
            <a:xfrm>
              <a:off x="1839325" y="1257800"/>
              <a:ext cx="148500" cy="14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14" name="Google Shape;1714;p68"/>
            <p:cNvSpPr/>
            <p:nvPr/>
          </p:nvSpPr>
          <p:spPr>
            <a:xfrm>
              <a:off x="1897594" y="1301392"/>
              <a:ext cx="78900" cy="7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15" name="Google Shape;1715;p68"/>
            <p:cNvSpPr/>
            <p:nvPr/>
          </p:nvSpPr>
          <p:spPr>
            <a:xfrm>
              <a:off x="1695210" y="1561947"/>
              <a:ext cx="155685" cy="63428"/>
            </a:xfrm>
            <a:custGeom>
              <a:avLst/>
              <a:gdLst/>
              <a:ahLst/>
              <a:cxnLst/>
              <a:rect l="l" t="t" r="r" b="b"/>
              <a:pathLst>
                <a:path w="5125" h="2088" extrusionOk="0">
                  <a:moveTo>
                    <a:pt x="499" y="0"/>
                  </a:moveTo>
                  <a:cubicBezTo>
                    <a:pt x="191" y="0"/>
                    <a:pt x="1" y="214"/>
                    <a:pt x="191" y="499"/>
                  </a:cubicBezTo>
                  <a:cubicBezTo>
                    <a:pt x="1282" y="1495"/>
                    <a:pt x="2658" y="2088"/>
                    <a:pt x="4057" y="2088"/>
                  </a:cubicBezTo>
                  <a:lnTo>
                    <a:pt x="4745" y="2088"/>
                  </a:lnTo>
                  <a:cubicBezTo>
                    <a:pt x="5124" y="1993"/>
                    <a:pt x="5029" y="1400"/>
                    <a:pt x="4745" y="1400"/>
                  </a:cubicBezTo>
                  <a:lnTo>
                    <a:pt x="4650" y="1400"/>
                  </a:lnTo>
                  <a:cubicBezTo>
                    <a:pt x="4436" y="1495"/>
                    <a:pt x="4247" y="1495"/>
                    <a:pt x="3938" y="1495"/>
                  </a:cubicBezTo>
                  <a:cubicBezTo>
                    <a:pt x="2752" y="1495"/>
                    <a:pt x="1566" y="997"/>
                    <a:pt x="689" y="95"/>
                  </a:cubicBezTo>
                  <a:cubicBezTo>
                    <a:pt x="689" y="0"/>
                    <a:pt x="594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16" name="Google Shape;1716;p68"/>
            <p:cNvSpPr/>
            <p:nvPr/>
          </p:nvSpPr>
          <p:spPr>
            <a:xfrm>
              <a:off x="1994972" y="2663420"/>
              <a:ext cx="702540" cy="423918"/>
            </a:xfrm>
            <a:custGeom>
              <a:avLst/>
              <a:gdLst/>
              <a:ahLst/>
              <a:cxnLst/>
              <a:rect l="l" t="t" r="r" b="b"/>
              <a:pathLst>
                <a:path w="23127" h="13955" extrusionOk="0">
                  <a:moveTo>
                    <a:pt x="7311" y="1"/>
                  </a:moveTo>
                  <a:cubicBezTo>
                    <a:pt x="7005" y="1"/>
                    <a:pt x="6691" y="196"/>
                    <a:pt x="6642" y="600"/>
                  </a:cubicBezTo>
                  <a:cubicBezTo>
                    <a:pt x="6333" y="3376"/>
                    <a:pt x="5551" y="7242"/>
                    <a:pt x="3463" y="7835"/>
                  </a:cubicBezTo>
                  <a:cubicBezTo>
                    <a:pt x="3463" y="7835"/>
                    <a:pt x="2290" y="8350"/>
                    <a:pt x="882" y="8350"/>
                  </a:cubicBezTo>
                  <a:cubicBezTo>
                    <a:pt x="664" y="8350"/>
                    <a:pt x="440" y="8338"/>
                    <a:pt x="214" y="8309"/>
                  </a:cubicBezTo>
                  <a:lnTo>
                    <a:pt x="0" y="13955"/>
                  </a:lnTo>
                  <a:cubicBezTo>
                    <a:pt x="1684" y="13646"/>
                    <a:pt x="3368" y="13172"/>
                    <a:pt x="5337" y="12460"/>
                  </a:cubicBezTo>
                  <a:cubicBezTo>
                    <a:pt x="5998" y="12230"/>
                    <a:pt x="6728" y="12105"/>
                    <a:pt x="7465" y="12105"/>
                  </a:cubicBezTo>
                  <a:cubicBezTo>
                    <a:pt x="7945" y="12105"/>
                    <a:pt x="8427" y="12158"/>
                    <a:pt x="8895" y="12270"/>
                  </a:cubicBezTo>
                  <a:lnTo>
                    <a:pt x="12761" y="13172"/>
                  </a:lnTo>
                  <a:cubicBezTo>
                    <a:pt x="12999" y="13210"/>
                    <a:pt x="13251" y="13232"/>
                    <a:pt x="13506" y="13232"/>
                  </a:cubicBezTo>
                  <a:cubicBezTo>
                    <a:pt x="13890" y="13232"/>
                    <a:pt x="14279" y="13181"/>
                    <a:pt x="14635" y="13053"/>
                  </a:cubicBezTo>
                  <a:cubicBezTo>
                    <a:pt x="16414" y="12365"/>
                    <a:pt x="20755" y="10800"/>
                    <a:pt x="22747" y="10088"/>
                  </a:cubicBezTo>
                  <a:cubicBezTo>
                    <a:pt x="23127" y="9993"/>
                    <a:pt x="23127" y="9614"/>
                    <a:pt x="22937" y="9400"/>
                  </a:cubicBezTo>
                  <a:cubicBezTo>
                    <a:pt x="22586" y="9146"/>
                    <a:pt x="22000" y="8923"/>
                    <a:pt x="21066" y="8923"/>
                  </a:cubicBezTo>
                  <a:cubicBezTo>
                    <a:pt x="20169" y="8923"/>
                    <a:pt x="18953" y="9128"/>
                    <a:pt x="17316" y="9709"/>
                  </a:cubicBezTo>
                  <a:lnTo>
                    <a:pt x="21751" y="7527"/>
                  </a:lnTo>
                  <a:cubicBezTo>
                    <a:pt x="22060" y="7337"/>
                    <a:pt x="22060" y="6934"/>
                    <a:pt x="21751" y="6839"/>
                  </a:cubicBezTo>
                  <a:cubicBezTo>
                    <a:pt x="21530" y="6752"/>
                    <a:pt x="21222" y="6689"/>
                    <a:pt x="20796" y="6689"/>
                  </a:cubicBezTo>
                  <a:cubicBezTo>
                    <a:pt x="19712" y="6689"/>
                    <a:pt x="17862" y="7093"/>
                    <a:pt x="14730" y="8523"/>
                  </a:cubicBezTo>
                  <a:cubicBezTo>
                    <a:pt x="14452" y="8662"/>
                    <a:pt x="14162" y="8750"/>
                    <a:pt x="13868" y="8750"/>
                  </a:cubicBezTo>
                  <a:cubicBezTo>
                    <a:pt x="13760" y="8750"/>
                    <a:pt x="13652" y="8738"/>
                    <a:pt x="13544" y="8713"/>
                  </a:cubicBezTo>
                  <a:cubicBezTo>
                    <a:pt x="12074" y="8618"/>
                    <a:pt x="8895" y="8214"/>
                    <a:pt x="8705" y="7028"/>
                  </a:cubicBezTo>
                  <a:cubicBezTo>
                    <a:pt x="8705" y="7028"/>
                    <a:pt x="8516" y="3281"/>
                    <a:pt x="7923" y="506"/>
                  </a:cubicBezTo>
                  <a:cubicBezTo>
                    <a:pt x="7877" y="173"/>
                    <a:pt x="7598" y="1"/>
                    <a:pt x="7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17" name="Google Shape;1717;p68"/>
            <p:cNvSpPr/>
            <p:nvPr/>
          </p:nvSpPr>
          <p:spPr>
            <a:xfrm>
              <a:off x="1280926" y="1903780"/>
              <a:ext cx="876209" cy="1272787"/>
            </a:xfrm>
            <a:custGeom>
              <a:avLst/>
              <a:gdLst/>
              <a:ahLst/>
              <a:cxnLst/>
              <a:rect l="l" t="t" r="r" b="b"/>
              <a:pathLst>
                <a:path w="28844" h="41899" extrusionOk="0">
                  <a:moveTo>
                    <a:pt x="4671" y="1"/>
                  </a:moveTo>
                  <a:cubicBezTo>
                    <a:pt x="4592" y="1"/>
                    <a:pt x="4514" y="5"/>
                    <a:pt x="4436" y="14"/>
                  </a:cubicBezTo>
                  <a:cubicBezTo>
                    <a:pt x="2467" y="322"/>
                    <a:pt x="1281" y="2481"/>
                    <a:pt x="1186" y="4473"/>
                  </a:cubicBezTo>
                  <a:cubicBezTo>
                    <a:pt x="973" y="7343"/>
                    <a:pt x="0" y="13463"/>
                    <a:pt x="95" y="21362"/>
                  </a:cubicBezTo>
                  <a:cubicBezTo>
                    <a:pt x="190" y="26509"/>
                    <a:pt x="688" y="32439"/>
                    <a:pt x="2064" y="38772"/>
                  </a:cubicBezTo>
                  <a:cubicBezTo>
                    <a:pt x="2467" y="40551"/>
                    <a:pt x="4246" y="41618"/>
                    <a:pt x="5930" y="41832"/>
                  </a:cubicBezTo>
                  <a:cubicBezTo>
                    <a:pt x="6208" y="41877"/>
                    <a:pt x="6563" y="41898"/>
                    <a:pt x="6984" y="41898"/>
                  </a:cubicBezTo>
                  <a:cubicBezTo>
                    <a:pt x="11208" y="41898"/>
                    <a:pt x="22114" y="39732"/>
                    <a:pt x="28843" y="37467"/>
                  </a:cubicBezTo>
                  <a:lnTo>
                    <a:pt x="26969" y="32842"/>
                  </a:lnTo>
                  <a:cubicBezTo>
                    <a:pt x="26795" y="32836"/>
                    <a:pt x="26598" y="32834"/>
                    <a:pt x="26381" y="32834"/>
                  </a:cubicBezTo>
                  <a:cubicBezTo>
                    <a:pt x="22031" y="32834"/>
                    <a:pt x="9488" y="33909"/>
                    <a:pt x="9488" y="33909"/>
                  </a:cubicBezTo>
                  <a:cubicBezTo>
                    <a:pt x="9488" y="33909"/>
                    <a:pt x="9393" y="28288"/>
                    <a:pt x="9180" y="21670"/>
                  </a:cubicBezTo>
                  <a:cubicBezTo>
                    <a:pt x="8990" y="15740"/>
                    <a:pt x="8682" y="9122"/>
                    <a:pt x="8397" y="4972"/>
                  </a:cubicBezTo>
                  <a:cubicBezTo>
                    <a:pt x="8103" y="1850"/>
                    <a:pt x="6299" y="1"/>
                    <a:pt x="46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18" name="Google Shape;1718;p68"/>
            <p:cNvSpPr/>
            <p:nvPr/>
          </p:nvSpPr>
          <p:spPr>
            <a:xfrm>
              <a:off x="1265799" y="1892267"/>
              <a:ext cx="345149" cy="690177"/>
            </a:xfrm>
            <a:custGeom>
              <a:avLst/>
              <a:gdLst/>
              <a:ahLst/>
              <a:cxnLst/>
              <a:rect l="l" t="t" r="r" b="b"/>
              <a:pathLst>
                <a:path w="11362" h="22720" extrusionOk="0">
                  <a:moveTo>
                    <a:pt x="5591" y="0"/>
                  </a:moveTo>
                  <a:cubicBezTo>
                    <a:pt x="5504" y="0"/>
                    <a:pt x="5419" y="5"/>
                    <a:pt x="5337" y="14"/>
                  </a:cubicBezTo>
                  <a:cubicBezTo>
                    <a:pt x="2965" y="298"/>
                    <a:pt x="1589" y="2765"/>
                    <a:pt x="1376" y="4758"/>
                  </a:cubicBezTo>
                  <a:cubicBezTo>
                    <a:pt x="1186" y="7604"/>
                    <a:pt x="0" y="13747"/>
                    <a:pt x="190" y="21741"/>
                  </a:cubicBezTo>
                  <a:cubicBezTo>
                    <a:pt x="2093" y="22469"/>
                    <a:pt x="4015" y="22719"/>
                    <a:pt x="5768" y="22719"/>
                  </a:cubicBezTo>
                  <a:cubicBezTo>
                    <a:pt x="7840" y="22719"/>
                    <a:pt x="9674" y="22370"/>
                    <a:pt x="10958" y="22049"/>
                  </a:cubicBezTo>
                  <a:cubicBezTo>
                    <a:pt x="10769" y="16119"/>
                    <a:pt x="11362" y="9691"/>
                    <a:pt x="10958" y="5445"/>
                  </a:cubicBezTo>
                  <a:cubicBezTo>
                    <a:pt x="10686" y="2309"/>
                    <a:pt x="7582" y="0"/>
                    <a:pt x="5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19" name="Google Shape;1719;p68"/>
            <p:cNvSpPr/>
            <p:nvPr/>
          </p:nvSpPr>
          <p:spPr>
            <a:xfrm>
              <a:off x="2143972" y="2064445"/>
              <a:ext cx="148607" cy="499923"/>
            </a:xfrm>
            <a:custGeom>
              <a:avLst/>
              <a:gdLst/>
              <a:ahLst/>
              <a:cxnLst/>
              <a:rect l="l" t="t" r="r" b="b"/>
              <a:pathLst>
                <a:path w="4892" h="16457" extrusionOk="0">
                  <a:moveTo>
                    <a:pt x="297" y="1"/>
                  </a:moveTo>
                  <a:cubicBezTo>
                    <a:pt x="139" y="1"/>
                    <a:pt x="0" y="226"/>
                    <a:pt x="148" y="465"/>
                  </a:cubicBezTo>
                  <a:cubicBezTo>
                    <a:pt x="930" y="1343"/>
                    <a:pt x="1618" y="2434"/>
                    <a:pt x="2211" y="3525"/>
                  </a:cubicBezTo>
                  <a:cubicBezTo>
                    <a:pt x="4204" y="7391"/>
                    <a:pt x="4891" y="11922"/>
                    <a:pt x="3990" y="16168"/>
                  </a:cubicBezTo>
                  <a:cubicBezTo>
                    <a:pt x="3934" y="16349"/>
                    <a:pt x="4051" y="16456"/>
                    <a:pt x="4175" y="16456"/>
                  </a:cubicBezTo>
                  <a:cubicBezTo>
                    <a:pt x="4263" y="16456"/>
                    <a:pt x="4354" y="16403"/>
                    <a:pt x="4393" y="16286"/>
                  </a:cubicBezTo>
                  <a:cubicBezTo>
                    <a:pt x="4702" y="15100"/>
                    <a:pt x="4797" y="13796"/>
                    <a:pt x="4797" y="12515"/>
                  </a:cubicBezTo>
                  <a:cubicBezTo>
                    <a:pt x="4891" y="8079"/>
                    <a:pt x="3302" y="3525"/>
                    <a:pt x="432" y="62"/>
                  </a:cubicBezTo>
                  <a:cubicBezTo>
                    <a:pt x="390" y="20"/>
                    <a:pt x="343" y="1"/>
                    <a:pt x="297" y="1"/>
                  </a:cubicBezTo>
                  <a:close/>
                </a:path>
              </a:pathLst>
            </a:custGeom>
            <a:solidFill>
              <a:srgbClr val="3C5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20" name="Google Shape;1720;p68"/>
            <p:cNvSpPr/>
            <p:nvPr/>
          </p:nvSpPr>
          <p:spPr>
            <a:xfrm>
              <a:off x="1319840" y="911300"/>
              <a:ext cx="837295" cy="789268"/>
            </a:xfrm>
            <a:custGeom>
              <a:avLst/>
              <a:gdLst/>
              <a:ahLst/>
              <a:cxnLst/>
              <a:rect l="l" t="t" r="r" b="b"/>
              <a:pathLst>
                <a:path w="27563" h="25982" extrusionOk="0">
                  <a:moveTo>
                    <a:pt x="12660" y="1"/>
                  </a:moveTo>
                  <a:cubicBezTo>
                    <a:pt x="10216" y="1"/>
                    <a:pt x="7760" y="569"/>
                    <a:pt x="5622" y="1661"/>
                  </a:cubicBezTo>
                  <a:cubicBezTo>
                    <a:pt x="3748" y="2657"/>
                    <a:pt x="1969" y="4128"/>
                    <a:pt x="1186" y="6097"/>
                  </a:cubicBezTo>
                  <a:cubicBezTo>
                    <a:pt x="0" y="9180"/>
                    <a:pt x="1471" y="12525"/>
                    <a:pt x="1471" y="15798"/>
                  </a:cubicBezTo>
                  <a:cubicBezTo>
                    <a:pt x="1589" y="16296"/>
                    <a:pt x="1471" y="16889"/>
                    <a:pt x="1281" y="17363"/>
                  </a:cubicBezTo>
                  <a:cubicBezTo>
                    <a:pt x="1091" y="17861"/>
                    <a:pt x="593" y="18265"/>
                    <a:pt x="95" y="18265"/>
                  </a:cubicBezTo>
                  <a:cubicBezTo>
                    <a:pt x="538" y="18647"/>
                    <a:pt x="1110" y="18822"/>
                    <a:pt x="1695" y="18822"/>
                  </a:cubicBezTo>
                  <a:cubicBezTo>
                    <a:pt x="2018" y="18822"/>
                    <a:pt x="2345" y="18769"/>
                    <a:pt x="2657" y="18668"/>
                  </a:cubicBezTo>
                  <a:lnTo>
                    <a:pt x="2657" y="18668"/>
                  </a:lnTo>
                  <a:cubicBezTo>
                    <a:pt x="2182" y="19949"/>
                    <a:pt x="2277" y="21514"/>
                    <a:pt x="3060" y="22819"/>
                  </a:cubicBezTo>
                  <a:cubicBezTo>
                    <a:pt x="3748" y="24100"/>
                    <a:pt x="5029" y="24977"/>
                    <a:pt x="6428" y="25191"/>
                  </a:cubicBezTo>
                  <a:cubicBezTo>
                    <a:pt x="6689" y="25274"/>
                    <a:pt x="6949" y="25321"/>
                    <a:pt x="7210" y="25321"/>
                  </a:cubicBezTo>
                  <a:cubicBezTo>
                    <a:pt x="7542" y="25321"/>
                    <a:pt x="7875" y="25245"/>
                    <a:pt x="8207" y="25072"/>
                  </a:cubicBezTo>
                  <a:cubicBezTo>
                    <a:pt x="8705" y="24882"/>
                    <a:pt x="9085" y="24289"/>
                    <a:pt x="9085" y="23696"/>
                  </a:cubicBezTo>
                  <a:cubicBezTo>
                    <a:pt x="8112" y="23602"/>
                    <a:pt x="7519" y="22416"/>
                    <a:pt x="7709" y="21419"/>
                  </a:cubicBezTo>
                  <a:cubicBezTo>
                    <a:pt x="7899" y="20447"/>
                    <a:pt x="8492" y="19640"/>
                    <a:pt x="9179" y="18858"/>
                  </a:cubicBezTo>
                  <a:cubicBezTo>
                    <a:pt x="9772" y="18075"/>
                    <a:pt x="10365" y="17174"/>
                    <a:pt x="10484" y="16177"/>
                  </a:cubicBezTo>
                  <a:cubicBezTo>
                    <a:pt x="10484" y="14991"/>
                    <a:pt x="9678" y="14019"/>
                    <a:pt x="9488" y="12833"/>
                  </a:cubicBezTo>
                  <a:cubicBezTo>
                    <a:pt x="9179" y="11837"/>
                    <a:pt x="9393" y="10841"/>
                    <a:pt x="9891" y="9963"/>
                  </a:cubicBezTo>
                  <a:cubicBezTo>
                    <a:pt x="10176" y="9370"/>
                    <a:pt x="10769" y="8872"/>
                    <a:pt x="11362" y="8682"/>
                  </a:cubicBezTo>
                  <a:cubicBezTo>
                    <a:pt x="11512" y="8628"/>
                    <a:pt x="11675" y="8601"/>
                    <a:pt x="11839" y="8601"/>
                  </a:cubicBezTo>
                  <a:cubicBezTo>
                    <a:pt x="12321" y="8601"/>
                    <a:pt x="12816" y="8832"/>
                    <a:pt x="13046" y="9275"/>
                  </a:cubicBezTo>
                  <a:cubicBezTo>
                    <a:pt x="13449" y="9868"/>
                    <a:pt x="13046" y="10746"/>
                    <a:pt x="12453" y="10841"/>
                  </a:cubicBezTo>
                  <a:cubicBezTo>
                    <a:pt x="12737" y="11033"/>
                    <a:pt x="13076" y="11123"/>
                    <a:pt x="13425" y="11123"/>
                  </a:cubicBezTo>
                  <a:cubicBezTo>
                    <a:pt x="14153" y="11123"/>
                    <a:pt x="14922" y="10731"/>
                    <a:pt x="15323" y="10058"/>
                  </a:cubicBezTo>
                  <a:cubicBezTo>
                    <a:pt x="15608" y="9370"/>
                    <a:pt x="15513" y="8587"/>
                    <a:pt x="15109" y="7876"/>
                  </a:cubicBezTo>
                  <a:lnTo>
                    <a:pt x="15109" y="7876"/>
                  </a:lnTo>
                  <a:cubicBezTo>
                    <a:pt x="17481" y="10058"/>
                    <a:pt x="19853" y="12240"/>
                    <a:pt x="22818" y="13118"/>
                  </a:cubicBezTo>
                  <a:cubicBezTo>
                    <a:pt x="23411" y="19640"/>
                    <a:pt x="24123" y="21633"/>
                    <a:pt x="21039" y="25879"/>
                  </a:cubicBezTo>
                  <a:cubicBezTo>
                    <a:pt x="21418" y="25946"/>
                    <a:pt x="21807" y="25982"/>
                    <a:pt x="22198" y="25982"/>
                  </a:cubicBezTo>
                  <a:cubicBezTo>
                    <a:pt x="23448" y="25982"/>
                    <a:pt x="24713" y="25619"/>
                    <a:pt x="25688" y="24788"/>
                  </a:cubicBezTo>
                  <a:cubicBezTo>
                    <a:pt x="26874" y="23696"/>
                    <a:pt x="27562" y="21918"/>
                    <a:pt x="27372" y="20328"/>
                  </a:cubicBezTo>
                  <a:lnTo>
                    <a:pt x="27372" y="20328"/>
                  </a:lnTo>
                  <a:cubicBezTo>
                    <a:pt x="27269" y="20716"/>
                    <a:pt x="26927" y="20892"/>
                    <a:pt x="26556" y="20892"/>
                  </a:cubicBezTo>
                  <a:cubicBezTo>
                    <a:pt x="26246" y="20892"/>
                    <a:pt x="25915" y="20769"/>
                    <a:pt x="25688" y="20542"/>
                  </a:cubicBezTo>
                  <a:cubicBezTo>
                    <a:pt x="25190" y="20044"/>
                    <a:pt x="25190" y="19261"/>
                    <a:pt x="25309" y="18549"/>
                  </a:cubicBezTo>
                  <a:cubicBezTo>
                    <a:pt x="25499" y="17363"/>
                    <a:pt x="25902" y="16177"/>
                    <a:pt x="26092" y="14991"/>
                  </a:cubicBezTo>
                  <a:cubicBezTo>
                    <a:pt x="27088" y="10058"/>
                    <a:pt x="24502" y="4721"/>
                    <a:pt x="20162" y="2064"/>
                  </a:cubicBezTo>
                  <a:cubicBezTo>
                    <a:pt x="17952" y="670"/>
                    <a:pt x="15313" y="1"/>
                    <a:pt x="12660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21" name="Google Shape;1721;p68"/>
            <p:cNvSpPr/>
            <p:nvPr/>
          </p:nvSpPr>
          <p:spPr>
            <a:xfrm>
              <a:off x="1860219" y="1615623"/>
              <a:ext cx="903609" cy="903943"/>
            </a:xfrm>
            <a:custGeom>
              <a:avLst/>
              <a:gdLst/>
              <a:ahLst/>
              <a:cxnLst/>
              <a:rect l="l" t="t" r="r" b="b"/>
              <a:pathLst>
                <a:path w="29746" h="29757" extrusionOk="0">
                  <a:moveTo>
                    <a:pt x="28914" y="1"/>
                  </a:moveTo>
                  <a:cubicBezTo>
                    <a:pt x="27665" y="1"/>
                    <a:pt x="26510" y="487"/>
                    <a:pt x="25594" y="1293"/>
                  </a:cubicBezTo>
                  <a:lnTo>
                    <a:pt x="19854" y="6440"/>
                  </a:lnTo>
                  <a:lnTo>
                    <a:pt x="3559" y="5942"/>
                  </a:lnTo>
                  <a:cubicBezTo>
                    <a:pt x="2278" y="5942"/>
                    <a:pt x="997" y="6345"/>
                    <a:pt x="1" y="7223"/>
                  </a:cubicBezTo>
                  <a:lnTo>
                    <a:pt x="1685" y="29282"/>
                  </a:lnTo>
                  <a:lnTo>
                    <a:pt x="18787" y="29757"/>
                  </a:lnTo>
                  <a:lnTo>
                    <a:pt x="18787" y="29662"/>
                  </a:lnTo>
                  <a:lnTo>
                    <a:pt x="25689" y="23732"/>
                  </a:lnTo>
                  <a:lnTo>
                    <a:pt x="29745" y="12"/>
                  </a:lnTo>
                  <a:lnTo>
                    <a:pt x="29247" y="12"/>
                  </a:lnTo>
                  <a:cubicBezTo>
                    <a:pt x="29135" y="5"/>
                    <a:pt x="29024" y="1"/>
                    <a:pt x="289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22" name="Google Shape;1722;p68"/>
            <p:cNvSpPr/>
            <p:nvPr/>
          </p:nvSpPr>
          <p:spPr>
            <a:xfrm>
              <a:off x="1803292" y="1831908"/>
              <a:ext cx="699685" cy="859136"/>
            </a:xfrm>
            <a:custGeom>
              <a:avLst/>
              <a:gdLst/>
              <a:ahLst/>
              <a:cxnLst/>
              <a:rect l="l" t="t" r="r" b="b"/>
              <a:pathLst>
                <a:path w="23033" h="28282" extrusionOk="0">
                  <a:moveTo>
                    <a:pt x="2385" y="0"/>
                  </a:moveTo>
                  <a:cubicBezTo>
                    <a:pt x="1387" y="0"/>
                    <a:pt x="689" y="751"/>
                    <a:pt x="689" y="1692"/>
                  </a:cubicBezTo>
                  <a:lnTo>
                    <a:pt x="96" y="25815"/>
                  </a:lnTo>
                  <a:cubicBezTo>
                    <a:pt x="1" y="26787"/>
                    <a:pt x="784" y="27594"/>
                    <a:pt x="1780" y="27594"/>
                  </a:cubicBezTo>
                  <a:lnTo>
                    <a:pt x="21538" y="28282"/>
                  </a:lnTo>
                  <a:lnTo>
                    <a:pt x="23033" y="601"/>
                  </a:lnTo>
                  <a:lnTo>
                    <a:pt x="2563" y="8"/>
                  </a:lnTo>
                  <a:cubicBezTo>
                    <a:pt x="2502" y="3"/>
                    <a:pt x="2443" y="0"/>
                    <a:pt x="2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23" name="Google Shape;1723;p68"/>
            <p:cNvSpPr/>
            <p:nvPr/>
          </p:nvSpPr>
          <p:spPr>
            <a:xfrm>
              <a:off x="2454670" y="1612494"/>
              <a:ext cx="323460" cy="1078553"/>
            </a:xfrm>
            <a:custGeom>
              <a:avLst/>
              <a:gdLst/>
              <a:ahLst/>
              <a:cxnLst/>
              <a:rect l="l" t="t" r="r" b="b"/>
              <a:pathLst>
                <a:path w="10648" h="35505" extrusionOk="0">
                  <a:moveTo>
                    <a:pt x="10079" y="0"/>
                  </a:moveTo>
                  <a:cubicBezTo>
                    <a:pt x="9969" y="0"/>
                    <a:pt x="9860" y="35"/>
                    <a:pt x="9773" y="115"/>
                  </a:cubicBezTo>
                  <a:lnTo>
                    <a:pt x="1471" y="7824"/>
                  </a:lnTo>
                  <a:lnTo>
                    <a:pt x="0" y="35505"/>
                  </a:lnTo>
                  <a:lnTo>
                    <a:pt x="8207" y="28484"/>
                  </a:lnTo>
                  <a:cubicBezTo>
                    <a:pt x="8302" y="28389"/>
                    <a:pt x="8397" y="28294"/>
                    <a:pt x="8397" y="28199"/>
                  </a:cubicBezTo>
                  <a:lnTo>
                    <a:pt x="10579" y="519"/>
                  </a:lnTo>
                  <a:cubicBezTo>
                    <a:pt x="10648" y="229"/>
                    <a:pt x="10360" y="0"/>
                    <a:pt x="100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24" name="Google Shape;1724;p68"/>
            <p:cNvSpPr/>
            <p:nvPr/>
          </p:nvSpPr>
          <p:spPr>
            <a:xfrm>
              <a:off x="2529610" y="1808366"/>
              <a:ext cx="12273" cy="30286"/>
            </a:xfrm>
            <a:custGeom>
              <a:avLst/>
              <a:gdLst/>
              <a:ahLst/>
              <a:cxnLst/>
              <a:rect l="l" t="t" r="r" b="b"/>
              <a:pathLst>
                <a:path w="404" h="997" extrusionOk="0">
                  <a:moveTo>
                    <a:pt x="403" y="0"/>
                  </a:moveTo>
                  <a:lnTo>
                    <a:pt x="0" y="499"/>
                  </a:lnTo>
                  <a:cubicBezTo>
                    <a:pt x="95" y="688"/>
                    <a:pt x="309" y="783"/>
                    <a:pt x="403" y="997"/>
                  </a:cubicBezTo>
                  <a:lnTo>
                    <a:pt x="403" y="0"/>
                  </a:lnTo>
                  <a:close/>
                </a:path>
              </a:pathLst>
            </a:custGeom>
            <a:solidFill>
              <a:srgbClr val="FA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25" name="Google Shape;1725;p68"/>
            <p:cNvSpPr/>
            <p:nvPr/>
          </p:nvSpPr>
          <p:spPr>
            <a:xfrm>
              <a:off x="2427300" y="1847279"/>
              <a:ext cx="51186" cy="2916"/>
            </a:xfrm>
            <a:custGeom>
              <a:avLst/>
              <a:gdLst/>
              <a:ahLst/>
              <a:cxnLst/>
              <a:rect l="l" t="t" r="r" b="b"/>
              <a:pathLst>
                <a:path w="1685" h="96" extrusionOk="0">
                  <a:moveTo>
                    <a:pt x="0" y="0"/>
                  </a:moveTo>
                  <a:lnTo>
                    <a:pt x="0" y="0"/>
                  </a:lnTo>
                  <a:lnTo>
                    <a:pt x="1684" y="95"/>
                  </a:lnTo>
                  <a:lnTo>
                    <a:pt x="1684" y="95"/>
                  </a:lnTo>
                  <a:close/>
                </a:path>
              </a:pathLst>
            </a:custGeom>
            <a:solidFill>
              <a:srgbClr val="FED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26" name="Google Shape;1726;p68"/>
            <p:cNvSpPr/>
            <p:nvPr/>
          </p:nvSpPr>
          <p:spPr>
            <a:xfrm>
              <a:off x="2427300" y="1847279"/>
              <a:ext cx="69200" cy="38944"/>
            </a:xfrm>
            <a:custGeom>
              <a:avLst/>
              <a:gdLst/>
              <a:ahLst/>
              <a:cxnLst/>
              <a:rect l="l" t="t" r="r" b="b"/>
              <a:pathLst>
                <a:path w="2278" h="1282" extrusionOk="0">
                  <a:moveTo>
                    <a:pt x="0" y="0"/>
                  </a:moveTo>
                  <a:lnTo>
                    <a:pt x="0" y="0"/>
                  </a:lnTo>
                  <a:cubicBezTo>
                    <a:pt x="901" y="309"/>
                    <a:pt x="1589" y="688"/>
                    <a:pt x="2277" y="1281"/>
                  </a:cubicBezTo>
                  <a:lnTo>
                    <a:pt x="2277" y="902"/>
                  </a:lnTo>
                  <a:lnTo>
                    <a:pt x="1684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27" name="Google Shape;1727;p68"/>
            <p:cNvSpPr/>
            <p:nvPr/>
          </p:nvSpPr>
          <p:spPr>
            <a:xfrm>
              <a:off x="2496469" y="1874649"/>
              <a:ext cx="33172" cy="41830"/>
            </a:xfrm>
            <a:custGeom>
              <a:avLst/>
              <a:gdLst/>
              <a:ahLst/>
              <a:cxnLst/>
              <a:rect l="l" t="t" r="r" b="b"/>
              <a:pathLst>
                <a:path w="1092" h="1377" extrusionOk="0">
                  <a:moveTo>
                    <a:pt x="0" y="1"/>
                  </a:moveTo>
                  <a:lnTo>
                    <a:pt x="0" y="380"/>
                  </a:lnTo>
                  <a:cubicBezTo>
                    <a:pt x="95" y="380"/>
                    <a:pt x="95" y="475"/>
                    <a:pt x="214" y="475"/>
                  </a:cubicBezTo>
                  <a:lnTo>
                    <a:pt x="1091" y="13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28" name="Google Shape;1728;p68"/>
            <p:cNvSpPr/>
            <p:nvPr/>
          </p:nvSpPr>
          <p:spPr>
            <a:xfrm>
              <a:off x="2409286" y="2663633"/>
              <a:ext cx="78556" cy="27401"/>
            </a:xfrm>
            <a:custGeom>
              <a:avLst/>
              <a:gdLst/>
              <a:ahLst/>
              <a:cxnLst/>
              <a:rect l="l" t="t" r="r" b="b"/>
              <a:pathLst>
                <a:path w="2586" h="902" extrusionOk="0">
                  <a:moveTo>
                    <a:pt x="1494" y="902"/>
                  </a:moveTo>
                  <a:close/>
                  <a:moveTo>
                    <a:pt x="0" y="807"/>
                  </a:moveTo>
                  <a:lnTo>
                    <a:pt x="1494" y="902"/>
                  </a:lnTo>
                  <a:close/>
                  <a:moveTo>
                    <a:pt x="2585" y="0"/>
                  </a:moveTo>
                  <a:lnTo>
                    <a:pt x="1589" y="807"/>
                  </a:lnTo>
                  <a:lnTo>
                    <a:pt x="1589" y="807"/>
                  </a:lnTo>
                  <a:close/>
                </a:path>
              </a:pathLst>
            </a:custGeom>
            <a:solidFill>
              <a:srgbClr val="F18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29" name="Google Shape;1729;p68"/>
            <p:cNvSpPr/>
            <p:nvPr/>
          </p:nvSpPr>
          <p:spPr>
            <a:xfrm>
              <a:off x="2397743" y="2132611"/>
              <a:ext cx="83629" cy="558430"/>
            </a:xfrm>
            <a:custGeom>
              <a:avLst/>
              <a:gdLst/>
              <a:ahLst/>
              <a:cxnLst/>
              <a:rect l="l" t="t" r="r" b="b"/>
              <a:pathLst>
                <a:path w="2753" h="18383" extrusionOk="0">
                  <a:moveTo>
                    <a:pt x="688" y="0"/>
                  </a:moveTo>
                  <a:lnTo>
                    <a:pt x="1" y="18288"/>
                  </a:lnTo>
                  <a:lnTo>
                    <a:pt x="380" y="18288"/>
                  </a:lnTo>
                  <a:lnTo>
                    <a:pt x="1874" y="18383"/>
                  </a:lnTo>
                  <a:lnTo>
                    <a:pt x="2752" y="498"/>
                  </a:lnTo>
                  <a:lnTo>
                    <a:pt x="6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30" name="Google Shape;1730;p68"/>
            <p:cNvSpPr/>
            <p:nvPr/>
          </p:nvSpPr>
          <p:spPr>
            <a:xfrm>
              <a:off x="2454670" y="2147739"/>
              <a:ext cx="74972" cy="543302"/>
            </a:xfrm>
            <a:custGeom>
              <a:avLst/>
              <a:gdLst/>
              <a:ahLst/>
              <a:cxnLst/>
              <a:rect l="l" t="t" r="r" b="b"/>
              <a:pathLst>
                <a:path w="2468" h="17885" extrusionOk="0">
                  <a:moveTo>
                    <a:pt x="878" y="0"/>
                  </a:moveTo>
                  <a:lnTo>
                    <a:pt x="0" y="17885"/>
                  </a:lnTo>
                  <a:lnTo>
                    <a:pt x="95" y="17790"/>
                  </a:lnTo>
                  <a:lnTo>
                    <a:pt x="1091" y="16983"/>
                  </a:lnTo>
                  <a:lnTo>
                    <a:pt x="1186" y="14825"/>
                  </a:lnTo>
                  <a:lnTo>
                    <a:pt x="2277" y="5029"/>
                  </a:lnTo>
                  <a:lnTo>
                    <a:pt x="2467" y="498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31" name="Google Shape;1731;p68"/>
            <p:cNvSpPr/>
            <p:nvPr/>
          </p:nvSpPr>
          <p:spPr>
            <a:xfrm>
              <a:off x="1940931" y="2078570"/>
              <a:ext cx="363892" cy="363163"/>
            </a:xfrm>
            <a:custGeom>
              <a:avLst/>
              <a:gdLst/>
              <a:ahLst/>
              <a:cxnLst/>
              <a:rect l="l" t="t" r="r" b="b"/>
              <a:pathLst>
                <a:path w="11979" h="11955" extrusionOk="0">
                  <a:moveTo>
                    <a:pt x="5930" y="0"/>
                  </a:moveTo>
                  <a:cubicBezTo>
                    <a:pt x="2681" y="0"/>
                    <a:pt x="0" y="2657"/>
                    <a:pt x="0" y="6025"/>
                  </a:cubicBezTo>
                  <a:cubicBezTo>
                    <a:pt x="0" y="9298"/>
                    <a:pt x="2681" y="11955"/>
                    <a:pt x="5930" y="11955"/>
                  </a:cubicBezTo>
                  <a:cubicBezTo>
                    <a:pt x="9298" y="11955"/>
                    <a:pt x="11979" y="9298"/>
                    <a:pt x="11979" y="6025"/>
                  </a:cubicBezTo>
                  <a:cubicBezTo>
                    <a:pt x="11979" y="2657"/>
                    <a:pt x="9298" y="0"/>
                    <a:pt x="5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32" name="Google Shape;1732;p68"/>
            <p:cNvSpPr/>
            <p:nvPr/>
          </p:nvSpPr>
          <p:spPr>
            <a:xfrm>
              <a:off x="2275566" y="1796914"/>
              <a:ext cx="464472" cy="1196813"/>
            </a:xfrm>
            <a:custGeom>
              <a:avLst/>
              <a:gdLst/>
              <a:ahLst/>
              <a:cxnLst/>
              <a:rect l="l" t="t" r="r" b="b"/>
              <a:pathLst>
                <a:path w="15290" h="39398" extrusionOk="0">
                  <a:moveTo>
                    <a:pt x="7052" y="0"/>
                  </a:moveTo>
                  <a:cubicBezTo>
                    <a:pt x="6373" y="0"/>
                    <a:pt x="6045" y="874"/>
                    <a:pt x="6394" y="1374"/>
                  </a:cubicBezTo>
                  <a:lnTo>
                    <a:pt x="8363" y="3935"/>
                  </a:lnTo>
                  <a:lnTo>
                    <a:pt x="7486" y="3034"/>
                  </a:lnTo>
                  <a:cubicBezTo>
                    <a:pt x="6333" y="2057"/>
                    <a:pt x="4923" y="1483"/>
                    <a:pt x="3467" y="1483"/>
                  </a:cubicBezTo>
                  <a:cubicBezTo>
                    <a:pt x="3156" y="1483"/>
                    <a:pt x="2842" y="1509"/>
                    <a:pt x="2528" y="1563"/>
                  </a:cubicBezTo>
                  <a:cubicBezTo>
                    <a:pt x="1058" y="1848"/>
                    <a:pt x="559" y="2441"/>
                    <a:pt x="465" y="3248"/>
                  </a:cubicBezTo>
                  <a:cubicBezTo>
                    <a:pt x="380" y="3694"/>
                    <a:pt x="847" y="4045"/>
                    <a:pt x="1371" y="4045"/>
                  </a:cubicBezTo>
                  <a:cubicBezTo>
                    <a:pt x="1432" y="4045"/>
                    <a:pt x="1494" y="4040"/>
                    <a:pt x="1556" y="4030"/>
                  </a:cubicBezTo>
                  <a:lnTo>
                    <a:pt x="2130" y="3792"/>
                  </a:lnTo>
                  <a:lnTo>
                    <a:pt x="2130" y="3792"/>
                  </a:lnTo>
                  <a:cubicBezTo>
                    <a:pt x="0" y="4807"/>
                    <a:pt x="1935" y="6402"/>
                    <a:pt x="1935" y="6402"/>
                  </a:cubicBezTo>
                  <a:cubicBezTo>
                    <a:pt x="963" y="7683"/>
                    <a:pt x="2528" y="8490"/>
                    <a:pt x="2528" y="8490"/>
                  </a:cubicBezTo>
                  <a:cubicBezTo>
                    <a:pt x="1935" y="8774"/>
                    <a:pt x="2030" y="9367"/>
                    <a:pt x="2338" y="9770"/>
                  </a:cubicBezTo>
                  <a:cubicBezTo>
                    <a:pt x="2623" y="10268"/>
                    <a:pt x="3216" y="10648"/>
                    <a:pt x="3809" y="10743"/>
                  </a:cubicBezTo>
                  <a:lnTo>
                    <a:pt x="8672" y="12047"/>
                  </a:lnTo>
                  <a:lnTo>
                    <a:pt x="7082" y="26374"/>
                  </a:lnTo>
                  <a:lnTo>
                    <a:pt x="6394" y="38613"/>
                  </a:lnTo>
                  <a:cubicBezTo>
                    <a:pt x="7202" y="39147"/>
                    <a:pt x="8126" y="39398"/>
                    <a:pt x="9046" y="39398"/>
                  </a:cubicBezTo>
                  <a:cubicBezTo>
                    <a:pt x="11396" y="39398"/>
                    <a:pt x="13719" y="37765"/>
                    <a:pt x="14008" y="35055"/>
                  </a:cubicBezTo>
                  <a:cubicBezTo>
                    <a:pt x="15289" y="23314"/>
                    <a:pt x="12324" y="11241"/>
                    <a:pt x="12324" y="11241"/>
                  </a:cubicBezTo>
                  <a:cubicBezTo>
                    <a:pt x="12324" y="11241"/>
                    <a:pt x="11731" y="4623"/>
                    <a:pt x="8079" y="567"/>
                  </a:cubicBezTo>
                  <a:cubicBezTo>
                    <a:pt x="7690" y="157"/>
                    <a:pt x="7339" y="0"/>
                    <a:pt x="70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33" name="Google Shape;1733;p68"/>
            <p:cNvSpPr/>
            <p:nvPr/>
          </p:nvSpPr>
          <p:spPr>
            <a:xfrm>
              <a:off x="2340816" y="1898434"/>
              <a:ext cx="185941" cy="69200"/>
            </a:xfrm>
            <a:custGeom>
              <a:avLst/>
              <a:gdLst/>
              <a:ahLst/>
              <a:cxnLst/>
              <a:rect l="l" t="t" r="r" b="b"/>
              <a:pathLst>
                <a:path w="6121" h="2278" extrusionOk="0">
                  <a:moveTo>
                    <a:pt x="1566" y="0"/>
                  </a:moveTo>
                  <a:cubicBezTo>
                    <a:pt x="1068" y="0"/>
                    <a:pt x="594" y="0"/>
                    <a:pt x="190" y="95"/>
                  </a:cubicBezTo>
                  <a:cubicBezTo>
                    <a:pt x="1" y="190"/>
                    <a:pt x="1" y="285"/>
                    <a:pt x="1" y="404"/>
                  </a:cubicBezTo>
                  <a:lnTo>
                    <a:pt x="380" y="285"/>
                  </a:lnTo>
                  <a:lnTo>
                    <a:pt x="380" y="285"/>
                  </a:lnTo>
                  <a:cubicBezTo>
                    <a:pt x="285" y="404"/>
                    <a:pt x="96" y="404"/>
                    <a:pt x="96" y="498"/>
                  </a:cubicBezTo>
                  <a:lnTo>
                    <a:pt x="190" y="593"/>
                  </a:lnTo>
                  <a:cubicBezTo>
                    <a:pt x="190" y="593"/>
                    <a:pt x="285" y="593"/>
                    <a:pt x="285" y="498"/>
                  </a:cubicBezTo>
                  <a:cubicBezTo>
                    <a:pt x="689" y="404"/>
                    <a:pt x="1187" y="404"/>
                    <a:pt x="1566" y="404"/>
                  </a:cubicBezTo>
                  <a:cubicBezTo>
                    <a:pt x="3155" y="404"/>
                    <a:pt x="4626" y="997"/>
                    <a:pt x="5717" y="2183"/>
                  </a:cubicBezTo>
                  <a:cubicBezTo>
                    <a:pt x="5717" y="2277"/>
                    <a:pt x="5812" y="2277"/>
                    <a:pt x="5812" y="2277"/>
                  </a:cubicBezTo>
                  <a:cubicBezTo>
                    <a:pt x="6025" y="2277"/>
                    <a:pt x="6120" y="2064"/>
                    <a:pt x="6025" y="1874"/>
                  </a:cubicBezTo>
                  <a:cubicBezTo>
                    <a:pt x="4839" y="688"/>
                    <a:pt x="3250" y="0"/>
                    <a:pt x="1566" y="0"/>
                  </a:cubicBezTo>
                  <a:close/>
                </a:path>
              </a:pathLst>
            </a:custGeom>
            <a:solidFill>
              <a:srgbClr val="F18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34" name="Google Shape;1734;p68"/>
            <p:cNvSpPr/>
            <p:nvPr/>
          </p:nvSpPr>
          <p:spPr>
            <a:xfrm>
              <a:off x="2334346" y="1976260"/>
              <a:ext cx="186639" cy="45414"/>
            </a:xfrm>
            <a:custGeom>
              <a:avLst/>
              <a:gdLst/>
              <a:ahLst/>
              <a:cxnLst/>
              <a:rect l="l" t="t" r="r" b="b"/>
              <a:pathLst>
                <a:path w="6144" h="1495" extrusionOk="0">
                  <a:moveTo>
                    <a:pt x="2775" y="0"/>
                  </a:moveTo>
                  <a:cubicBezTo>
                    <a:pt x="1874" y="0"/>
                    <a:pt x="996" y="95"/>
                    <a:pt x="214" y="308"/>
                  </a:cubicBezTo>
                  <a:cubicBezTo>
                    <a:pt x="0" y="308"/>
                    <a:pt x="95" y="688"/>
                    <a:pt x="309" y="688"/>
                  </a:cubicBezTo>
                  <a:lnTo>
                    <a:pt x="403" y="688"/>
                  </a:lnTo>
                  <a:cubicBezTo>
                    <a:pt x="1091" y="498"/>
                    <a:pt x="1993" y="403"/>
                    <a:pt x="2775" y="403"/>
                  </a:cubicBezTo>
                  <a:cubicBezTo>
                    <a:pt x="3867" y="403"/>
                    <a:pt x="4839" y="593"/>
                    <a:pt x="5645" y="1400"/>
                  </a:cubicBezTo>
                  <a:cubicBezTo>
                    <a:pt x="5740" y="1494"/>
                    <a:pt x="5740" y="1494"/>
                    <a:pt x="5835" y="1494"/>
                  </a:cubicBezTo>
                  <a:cubicBezTo>
                    <a:pt x="6025" y="1494"/>
                    <a:pt x="6144" y="1281"/>
                    <a:pt x="5930" y="1091"/>
                  </a:cubicBezTo>
                  <a:cubicBezTo>
                    <a:pt x="5052" y="214"/>
                    <a:pt x="3961" y="0"/>
                    <a:pt x="2775" y="0"/>
                  </a:cubicBezTo>
                  <a:close/>
                </a:path>
              </a:pathLst>
            </a:custGeom>
            <a:solidFill>
              <a:srgbClr val="F18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35" name="Google Shape;1735;p68"/>
            <p:cNvSpPr/>
            <p:nvPr/>
          </p:nvSpPr>
          <p:spPr>
            <a:xfrm>
              <a:off x="2349474" y="2054785"/>
              <a:ext cx="2916" cy="30"/>
            </a:xfrm>
            <a:custGeom>
              <a:avLst/>
              <a:gdLst/>
              <a:ahLst/>
              <a:cxnLst/>
              <a:rect l="l" t="t" r="r" b="b"/>
              <a:pathLst>
                <a:path w="96" h="1" extrusionOk="0">
                  <a:moveTo>
                    <a:pt x="0" y="1"/>
                  </a:moveTo>
                  <a:lnTo>
                    <a:pt x="0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8B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36" name="Google Shape;1736;p68"/>
            <p:cNvSpPr/>
            <p:nvPr/>
          </p:nvSpPr>
          <p:spPr>
            <a:xfrm>
              <a:off x="2349474" y="2042543"/>
              <a:ext cx="153498" cy="33172"/>
            </a:xfrm>
            <a:custGeom>
              <a:avLst/>
              <a:gdLst/>
              <a:ahLst/>
              <a:cxnLst/>
              <a:rect l="l" t="t" r="r" b="b"/>
              <a:pathLst>
                <a:path w="5053" h="1092" extrusionOk="0">
                  <a:moveTo>
                    <a:pt x="1874" y="0"/>
                  </a:moveTo>
                  <a:cubicBezTo>
                    <a:pt x="1281" y="0"/>
                    <a:pt x="688" y="95"/>
                    <a:pt x="190" y="190"/>
                  </a:cubicBezTo>
                  <a:cubicBezTo>
                    <a:pt x="95" y="190"/>
                    <a:pt x="95" y="285"/>
                    <a:pt x="0" y="404"/>
                  </a:cubicBezTo>
                  <a:cubicBezTo>
                    <a:pt x="0" y="498"/>
                    <a:pt x="95" y="688"/>
                    <a:pt x="190" y="688"/>
                  </a:cubicBezTo>
                  <a:cubicBezTo>
                    <a:pt x="309" y="688"/>
                    <a:pt x="309" y="688"/>
                    <a:pt x="309" y="593"/>
                  </a:cubicBezTo>
                  <a:cubicBezTo>
                    <a:pt x="783" y="498"/>
                    <a:pt x="1281" y="404"/>
                    <a:pt x="1874" y="404"/>
                  </a:cubicBezTo>
                  <a:cubicBezTo>
                    <a:pt x="2776" y="404"/>
                    <a:pt x="3748" y="688"/>
                    <a:pt x="4649" y="1091"/>
                  </a:cubicBezTo>
                  <a:lnTo>
                    <a:pt x="4744" y="1091"/>
                  </a:lnTo>
                  <a:cubicBezTo>
                    <a:pt x="4934" y="1091"/>
                    <a:pt x="5053" y="878"/>
                    <a:pt x="4839" y="688"/>
                  </a:cubicBezTo>
                  <a:cubicBezTo>
                    <a:pt x="3867" y="285"/>
                    <a:pt x="2870" y="0"/>
                    <a:pt x="1874" y="0"/>
                  </a:cubicBezTo>
                  <a:close/>
                </a:path>
              </a:pathLst>
            </a:custGeom>
            <a:solidFill>
              <a:srgbClr val="F18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37" name="Google Shape;1737;p68"/>
            <p:cNvSpPr/>
            <p:nvPr/>
          </p:nvSpPr>
          <p:spPr>
            <a:xfrm>
              <a:off x="1587332" y="1510014"/>
              <a:ext cx="89700" cy="89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38" name="Google Shape;1738;p68"/>
            <p:cNvSpPr/>
            <p:nvPr/>
          </p:nvSpPr>
          <p:spPr>
            <a:xfrm>
              <a:off x="1657000" y="1273300"/>
              <a:ext cx="148500" cy="14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sp>
          <p:nvSpPr>
            <p:cNvPr id="1739" name="Google Shape;1739;p68"/>
            <p:cNvSpPr/>
            <p:nvPr/>
          </p:nvSpPr>
          <p:spPr>
            <a:xfrm>
              <a:off x="1715269" y="1316892"/>
              <a:ext cx="78900" cy="7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</p:grpSp>
      <p:grpSp>
        <p:nvGrpSpPr>
          <p:cNvPr id="1744" name="Google Shape;1744;p68"/>
          <p:cNvGrpSpPr/>
          <p:nvPr/>
        </p:nvGrpSpPr>
        <p:grpSpPr>
          <a:xfrm>
            <a:off x="5668240" y="2926319"/>
            <a:ext cx="2152800" cy="2513796"/>
            <a:chOff x="5984763" y="2078572"/>
            <a:chExt cx="2152800" cy="2513796"/>
          </a:xfrm>
        </p:grpSpPr>
        <p:sp>
          <p:nvSpPr>
            <p:cNvPr id="1745" name="Google Shape;1745;p68"/>
            <p:cNvSpPr/>
            <p:nvPr/>
          </p:nvSpPr>
          <p:spPr>
            <a:xfrm>
              <a:off x="6790234" y="4111641"/>
              <a:ext cx="621940" cy="365428"/>
            </a:xfrm>
            <a:custGeom>
              <a:avLst/>
              <a:gdLst/>
              <a:ahLst/>
              <a:cxnLst/>
              <a:rect l="l" t="t" r="r" b="b"/>
              <a:pathLst>
                <a:path w="23412" h="13756" extrusionOk="0">
                  <a:moveTo>
                    <a:pt x="14901" y="0"/>
                  </a:moveTo>
                  <a:cubicBezTo>
                    <a:pt x="14596" y="0"/>
                    <a:pt x="14281" y="197"/>
                    <a:pt x="14232" y="552"/>
                  </a:cubicBezTo>
                  <a:cubicBezTo>
                    <a:pt x="13924" y="3422"/>
                    <a:pt x="14114" y="7170"/>
                    <a:pt x="14114" y="7170"/>
                  </a:cubicBezTo>
                  <a:cubicBezTo>
                    <a:pt x="14019" y="8356"/>
                    <a:pt x="10864" y="9044"/>
                    <a:pt x="9488" y="9352"/>
                  </a:cubicBezTo>
                  <a:cubicBezTo>
                    <a:pt x="9085" y="9352"/>
                    <a:pt x="8587" y="9352"/>
                    <a:pt x="8184" y="9257"/>
                  </a:cubicBezTo>
                  <a:cubicBezTo>
                    <a:pt x="5437" y="8214"/>
                    <a:pt x="3673" y="7890"/>
                    <a:pt x="2536" y="7890"/>
                  </a:cubicBezTo>
                  <a:cubicBezTo>
                    <a:pt x="1837" y="7890"/>
                    <a:pt x="1375" y="8013"/>
                    <a:pt x="1068" y="8166"/>
                  </a:cubicBezTo>
                  <a:cubicBezTo>
                    <a:pt x="783" y="8356"/>
                    <a:pt x="783" y="8759"/>
                    <a:pt x="1068" y="8854"/>
                  </a:cubicBezTo>
                  <a:lnTo>
                    <a:pt x="5812" y="10633"/>
                  </a:lnTo>
                  <a:cubicBezTo>
                    <a:pt x="4481" y="10305"/>
                    <a:pt x="3443" y="10182"/>
                    <a:pt x="2633" y="10182"/>
                  </a:cubicBezTo>
                  <a:cubicBezTo>
                    <a:pt x="1277" y="10182"/>
                    <a:pt x="562" y="10526"/>
                    <a:pt x="190" y="10823"/>
                  </a:cubicBezTo>
                  <a:cubicBezTo>
                    <a:pt x="1" y="11036"/>
                    <a:pt x="95" y="11416"/>
                    <a:pt x="380" y="11534"/>
                  </a:cubicBezTo>
                  <a:cubicBezTo>
                    <a:pt x="2467" y="12009"/>
                    <a:pt x="6903" y="13195"/>
                    <a:pt x="8777" y="13693"/>
                  </a:cubicBezTo>
                  <a:cubicBezTo>
                    <a:pt x="9022" y="13732"/>
                    <a:pt x="9288" y="13755"/>
                    <a:pt x="9558" y="13755"/>
                  </a:cubicBezTo>
                  <a:cubicBezTo>
                    <a:pt x="9939" y="13755"/>
                    <a:pt x="10327" y="13709"/>
                    <a:pt x="10674" y="13598"/>
                  </a:cubicBezTo>
                  <a:lnTo>
                    <a:pt x="14422" y="12412"/>
                  </a:lnTo>
                  <a:cubicBezTo>
                    <a:pt x="15132" y="12170"/>
                    <a:pt x="15842" y="12040"/>
                    <a:pt x="16552" y="12040"/>
                  </a:cubicBezTo>
                  <a:cubicBezTo>
                    <a:pt x="17028" y="12040"/>
                    <a:pt x="17504" y="12098"/>
                    <a:pt x="17980" y="12222"/>
                  </a:cubicBezTo>
                  <a:cubicBezTo>
                    <a:pt x="19949" y="12720"/>
                    <a:pt x="21728" y="13005"/>
                    <a:pt x="23412" y="13195"/>
                  </a:cubicBezTo>
                  <a:lnTo>
                    <a:pt x="22629" y="7573"/>
                  </a:lnTo>
                  <a:cubicBezTo>
                    <a:pt x="22226" y="7675"/>
                    <a:pt x="21816" y="7714"/>
                    <a:pt x="21430" y="7714"/>
                  </a:cubicBezTo>
                  <a:cubicBezTo>
                    <a:pt x="20294" y="7714"/>
                    <a:pt x="19356" y="7383"/>
                    <a:pt x="19356" y="7383"/>
                  </a:cubicBezTo>
                  <a:cubicBezTo>
                    <a:pt x="17292" y="6980"/>
                    <a:pt x="16106" y="3232"/>
                    <a:pt x="15513" y="552"/>
                  </a:cubicBezTo>
                  <a:cubicBezTo>
                    <a:pt x="15467" y="173"/>
                    <a:pt x="15188" y="0"/>
                    <a:pt x="14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  <p:grpSp>
          <p:nvGrpSpPr>
            <p:cNvPr id="1746" name="Google Shape;1746;p68"/>
            <p:cNvGrpSpPr/>
            <p:nvPr/>
          </p:nvGrpSpPr>
          <p:grpSpPr>
            <a:xfrm>
              <a:off x="5984763" y="2078572"/>
              <a:ext cx="2152800" cy="2513796"/>
              <a:chOff x="5984763" y="2078572"/>
              <a:chExt cx="2152800" cy="2513796"/>
            </a:xfrm>
          </p:grpSpPr>
          <p:sp>
            <p:nvSpPr>
              <p:cNvPr id="1747" name="Google Shape;1747;p68"/>
              <p:cNvSpPr/>
              <p:nvPr/>
            </p:nvSpPr>
            <p:spPr>
              <a:xfrm>
                <a:off x="5984763" y="2504113"/>
                <a:ext cx="2152800" cy="20757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48" name="Google Shape;1748;p68"/>
              <p:cNvSpPr/>
              <p:nvPr/>
            </p:nvSpPr>
            <p:spPr>
              <a:xfrm>
                <a:off x="6700116" y="2914071"/>
                <a:ext cx="1139267" cy="1678297"/>
              </a:xfrm>
              <a:custGeom>
                <a:avLst/>
                <a:gdLst/>
                <a:ahLst/>
                <a:cxnLst/>
                <a:rect l="l" t="t" r="r" b="b"/>
                <a:pathLst>
                  <a:path w="42886" h="63177" extrusionOk="0">
                    <a:moveTo>
                      <a:pt x="21626" y="1"/>
                    </a:moveTo>
                    <a:cubicBezTo>
                      <a:pt x="21336" y="1"/>
                      <a:pt x="21046" y="4"/>
                      <a:pt x="20755" y="12"/>
                    </a:cubicBezTo>
                    <a:lnTo>
                      <a:pt x="19261" y="12"/>
                    </a:lnTo>
                    <a:cubicBezTo>
                      <a:pt x="15798" y="131"/>
                      <a:pt x="12358" y="724"/>
                      <a:pt x="9085" y="1791"/>
                    </a:cubicBezTo>
                    <a:lnTo>
                      <a:pt x="7804" y="2289"/>
                    </a:lnTo>
                    <a:lnTo>
                      <a:pt x="1" y="4566"/>
                    </a:lnTo>
                    <a:cubicBezTo>
                      <a:pt x="1" y="4566"/>
                      <a:pt x="3464" y="32935"/>
                      <a:pt x="1281" y="58338"/>
                    </a:cubicBezTo>
                    <a:lnTo>
                      <a:pt x="2871" y="63177"/>
                    </a:lnTo>
                    <a:lnTo>
                      <a:pt x="37359" y="62869"/>
                    </a:lnTo>
                    <a:lnTo>
                      <a:pt x="37051" y="57935"/>
                    </a:lnTo>
                    <a:cubicBezTo>
                      <a:pt x="37145" y="57342"/>
                      <a:pt x="37145" y="56749"/>
                      <a:pt x="37051" y="56156"/>
                    </a:cubicBezTo>
                    <a:lnTo>
                      <a:pt x="35770" y="50416"/>
                    </a:lnTo>
                    <a:cubicBezTo>
                      <a:pt x="35770" y="50416"/>
                      <a:pt x="35675" y="45482"/>
                      <a:pt x="36173" y="38556"/>
                    </a:cubicBezTo>
                    <a:cubicBezTo>
                      <a:pt x="36766" y="28879"/>
                      <a:pt x="38450" y="15240"/>
                      <a:pt x="42886" y="5254"/>
                    </a:cubicBezTo>
                    <a:lnTo>
                      <a:pt x="31524" y="1601"/>
                    </a:lnTo>
                    <a:cubicBezTo>
                      <a:pt x="28336" y="509"/>
                      <a:pt x="24988" y="1"/>
                      <a:pt x="216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49" name="Google Shape;1749;p68"/>
              <p:cNvSpPr/>
              <p:nvPr/>
            </p:nvSpPr>
            <p:spPr>
              <a:xfrm>
                <a:off x="7269737" y="3458133"/>
                <a:ext cx="732211" cy="1117138"/>
              </a:xfrm>
              <a:custGeom>
                <a:avLst/>
                <a:gdLst/>
                <a:ahLst/>
                <a:cxnLst/>
                <a:rect l="l" t="t" r="r" b="b"/>
                <a:pathLst>
                  <a:path w="27563" h="42053" extrusionOk="0">
                    <a:moveTo>
                      <a:pt x="20755" y="1"/>
                    </a:moveTo>
                    <a:cubicBezTo>
                      <a:pt x="19071" y="1"/>
                      <a:pt x="17197" y="1970"/>
                      <a:pt x="17292" y="5243"/>
                    </a:cubicBezTo>
                    <a:cubicBezTo>
                      <a:pt x="17386" y="9489"/>
                      <a:pt x="17695" y="16106"/>
                      <a:pt x="18074" y="22036"/>
                    </a:cubicBezTo>
                    <a:cubicBezTo>
                      <a:pt x="18478" y="28559"/>
                      <a:pt x="18881" y="34204"/>
                      <a:pt x="18881" y="34204"/>
                    </a:cubicBezTo>
                    <a:cubicBezTo>
                      <a:pt x="18881" y="34204"/>
                      <a:pt x="5029" y="34394"/>
                      <a:pt x="1376" y="34797"/>
                    </a:cubicBezTo>
                    <a:lnTo>
                      <a:pt x="0" y="39636"/>
                    </a:lnTo>
                    <a:cubicBezTo>
                      <a:pt x="5945" y="41025"/>
                      <a:pt x="14954" y="42052"/>
                      <a:pt x="20030" y="42052"/>
                    </a:cubicBezTo>
                    <a:cubicBezTo>
                      <a:pt x="21456" y="42052"/>
                      <a:pt x="22571" y="41971"/>
                      <a:pt x="23222" y="41795"/>
                    </a:cubicBezTo>
                    <a:cubicBezTo>
                      <a:pt x="24906" y="41415"/>
                      <a:pt x="26590" y="40134"/>
                      <a:pt x="26779" y="38450"/>
                    </a:cubicBezTo>
                    <a:cubicBezTo>
                      <a:pt x="27562" y="32022"/>
                      <a:pt x="27467" y="26092"/>
                      <a:pt x="27088" y="20945"/>
                    </a:cubicBezTo>
                    <a:cubicBezTo>
                      <a:pt x="26376" y="12952"/>
                      <a:pt x="24906" y="6927"/>
                      <a:pt x="24407" y="4152"/>
                    </a:cubicBezTo>
                    <a:cubicBezTo>
                      <a:pt x="24004" y="2278"/>
                      <a:pt x="22723" y="96"/>
                      <a:pt x="207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50" name="Google Shape;1750;p68"/>
              <p:cNvSpPr/>
              <p:nvPr/>
            </p:nvSpPr>
            <p:spPr>
              <a:xfrm>
                <a:off x="6243288" y="2940848"/>
                <a:ext cx="769402" cy="1113047"/>
              </a:xfrm>
              <a:custGeom>
                <a:avLst/>
                <a:gdLst/>
                <a:ahLst/>
                <a:cxnLst/>
                <a:rect l="l" t="t" r="r" b="b"/>
                <a:pathLst>
                  <a:path w="28963" h="41899" extrusionOk="0">
                    <a:moveTo>
                      <a:pt x="28962" y="0"/>
                    </a:moveTo>
                    <a:cubicBezTo>
                      <a:pt x="28962" y="0"/>
                      <a:pt x="26685" y="688"/>
                      <a:pt x="21135" y="1969"/>
                    </a:cubicBezTo>
                    <a:cubicBezTo>
                      <a:pt x="16391" y="3155"/>
                      <a:pt x="12359" y="6523"/>
                      <a:pt x="10580" y="11077"/>
                    </a:cubicBezTo>
                    <a:cubicBezTo>
                      <a:pt x="7212" y="19474"/>
                      <a:pt x="2657" y="27088"/>
                      <a:pt x="1" y="40323"/>
                    </a:cubicBezTo>
                    <a:cubicBezTo>
                      <a:pt x="1432" y="41392"/>
                      <a:pt x="3084" y="41899"/>
                      <a:pt x="4711" y="41899"/>
                    </a:cubicBezTo>
                    <a:cubicBezTo>
                      <a:pt x="7452" y="41899"/>
                      <a:pt x="10123" y="40461"/>
                      <a:pt x="11552" y="37856"/>
                    </a:cubicBezTo>
                    <a:lnTo>
                      <a:pt x="22534" y="17790"/>
                    </a:lnTo>
                    <a:lnTo>
                      <a:pt x="289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51" name="Google Shape;1751;p68"/>
              <p:cNvSpPr/>
              <p:nvPr/>
            </p:nvSpPr>
            <p:spPr>
              <a:xfrm>
                <a:off x="7621317" y="3040384"/>
                <a:ext cx="393853" cy="1113445"/>
              </a:xfrm>
              <a:custGeom>
                <a:avLst/>
                <a:gdLst/>
                <a:ahLst/>
                <a:cxnLst/>
                <a:rect l="l" t="t" r="r" b="b"/>
                <a:pathLst>
                  <a:path w="14826" h="41914" extrusionOk="0">
                    <a:moveTo>
                      <a:pt x="7116" y="1"/>
                    </a:moveTo>
                    <a:lnTo>
                      <a:pt x="1" y="11481"/>
                    </a:lnTo>
                    <a:lnTo>
                      <a:pt x="5432" y="41913"/>
                    </a:lnTo>
                    <a:lnTo>
                      <a:pt x="14825" y="41913"/>
                    </a:lnTo>
                    <a:cubicBezTo>
                      <a:pt x="14825" y="214"/>
                      <a:pt x="7116" y="1"/>
                      <a:pt x="71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52" name="Google Shape;1752;p68"/>
              <p:cNvSpPr/>
              <p:nvPr/>
            </p:nvSpPr>
            <p:spPr>
              <a:xfrm>
                <a:off x="6799680" y="2192931"/>
                <a:ext cx="882171" cy="640774"/>
              </a:xfrm>
              <a:custGeom>
                <a:avLst/>
                <a:gdLst/>
                <a:ahLst/>
                <a:cxnLst/>
                <a:rect l="l" t="t" r="r" b="b"/>
                <a:pathLst>
                  <a:path w="33208" h="24121" extrusionOk="0">
                    <a:moveTo>
                      <a:pt x="26187" y="0"/>
                    </a:moveTo>
                    <a:lnTo>
                      <a:pt x="4649" y="5124"/>
                    </a:lnTo>
                    <a:cubicBezTo>
                      <a:pt x="4744" y="6523"/>
                      <a:pt x="3961" y="7804"/>
                      <a:pt x="2965" y="8895"/>
                    </a:cubicBezTo>
                    <a:cubicBezTo>
                      <a:pt x="1969" y="9962"/>
                      <a:pt x="902" y="10959"/>
                      <a:pt x="403" y="12239"/>
                    </a:cubicBezTo>
                    <a:cubicBezTo>
                      <a:pt x="95" y="12832"/>
                      <a:pt x="0" y="13520"/>
                      <a:pt x="190" y="14113"/>
                    </a:cubicBezTo>
                    <a:cubicBezTo>
                      <a:pt x="473" y="14657"/>
                      <a:pt x="1075" y="15121"/>
                      <a:pt x="1703" y="15121"/>
                    </a:cubicBezTo>
                    <a:cubicBezTo>
                      <a:pt x="1760" y="15121"/>
                      <a:pt x="1817" y="15117"/>
                      <a:pt x="1874" y="15109"/>
                    </a:cubicBezTo>
                    <a:cubicBezTo>
                      <a:pt x="2088" y="15015"/>
                      <a:pt x="2372" y="14920"/>
                      <a:pt x="2681" y="14920"/>
                    </a:cubicBezTo>
                    <a:cubicBezTo>
                      <a:pt x="2720" y="14915"/>
                      <a:pt x="2759" y="14913"/>
                      <a:pt x="2797" y="14913"/>
                    </a:cubicBezTo>
                    <a:cubicBezTo>
                      <a:pt x="3521" y="14913"/>
                      <a:pt x="4051" y="15742"/>
                      <a:pt x="3961" y="16485"/>
                    </a:cubicBezTo>
                    <a:cubicBezTo>
                      <a:pt x="3961" y="17197"/>
                      <a:pt x="3463" y="17885"/>
                      <a:pt x="3274" y="18573"/>
                    </a:cubicBezTo>
                    <a:cubicBezTo>
                      <a:pt x="2965" y="19260"/>
                      <a:pt x="2870" y="20043"/>
                      <a:pt x="3155" y="20755"/>
                    </a:cubicBezTo>
                    <a:cubicBezTo>
                      <a:pt x="3353" y="21394"/>
                      <a:pt x="4043" y="21951"/>
                      <a:pt x="4767" y="21951"/>
                    </a:cubicBezTo>
                    <a:cubicBezTo>
                      <a:pt x="4823" y="21951"/>
                      <a:pt x="4878" y="21947"/>
                      <a:pt x="4934" y="21941"/>
                    </a:cubicBezTo>
                    <a:cubicBezTo>
                      <a:pt x="5885" y="21941"/>
                      <a:pt x="6641" y="21033"/>
                      <a:pt x="7657" y="21033"/>
                    </a:cubicBezTo>
                    <a:cubicBezTo>
                      <a:pt x="7705" y="21033"/>
                      <a:pt x="7754" y="21035"/>
                      <a:pt x="7804" y="21039"/>
                    </a:cubicBezTo>
                    <a:cubicBezTo>
                      <a:pt x="9203" y="21229"/>
                      <a:pt x="9298" y="23222"/>
                      <a:pt x="10484" y="23909"/>
                    </a:cubicBezTo>
                    <a:cubicBezTo>
                      <a:pt x="10733" y="24055"/>
                      <a:pt x="11036" y="24121"/>
                      <a:pt x="11352" y="24121"/>
                    </a:cubicBezTo>
                    <a:cubicBezTo>
                      <a:pt x="11910" y="24121"/>
                      <a:pt x="12512" y="23919"/>
                      <a:pt x="12951" y="23601"/>
                    </a:cubicBezTo>
                    <a:cubicBezTo>
                      <a:pt x="13734" y="23127"/>
                      <a:pt x="14327" y="22415"/>
                      <a:pt x="15015" y="21941"/>
                    </a:cubicBezTo>
                    <a:cubicBezTo>
                      <a:pt x="15605" y="21448"/>
                      <a:pt x="16311" y="21087"/>
                      <a:pt x="17049" y="21087"/>
                    </a:cubicBezTo>
                    <a:cubicBezTo>
                      <a:pt x="17200" y="21087"/>
                      <a:pt x="17352" y="21102"/>
                      <a:pt x="17505" y="21134"/>
                    </a:cubicBezTo>
                    <a:cubicBezTo>
                      <a:pt x="18478" y="21443"/>
                      <a:pt x="19071" y="22415"/>
                      <a:pt x="19972" y="22913"/>
                    </a:cubicBezTo>
                    <a:cubicBezTo>
                      <a:pt x="20320" y="23102"/>
                      <a:pt x="20725" y="23192"/>
                      <a:pt x="21139" y="23192"/>
                    </a:cubicBezTo>
                    <a:cubicBezTo>
                      <a:pt x="22025" y="23192"/>
                      <a:pt x="22950" y="22779"/>
                      <a:pt x="23435" y="22036"/>
                    </a:cubicBezTo>
                    <a:cubicBezTo>
                      <a:pt x="23910" y="21229"/>
                      <a:pt x="23910" y="19948"/>
                      <a:pt x="24906" y="19569"/>
                    </a:cubicBezTo>
                    <a:cubicBezTo>
                      <a:pt x="25117" y="19438"/>
                      <a:pt x="25363" y="19380"/>
                      <a:pt x="25614" y="19380"/>
                    </a:cubicBezTo>
                    <a:cubicBezTo>
                      <a:pt x="25954" y="19380"/>
                      <a:pt x="26303" y="19486"/>
                      <a:pt x="26590" y="19664"/>
                    </a:cubicBezTo>
                    <a:cubicBezTo>
                      <a:pt x="27088" y="19948"/>
                      <a:pt x="27586" y="20351"/>
                      <a:pt x="28060" y="20636"/>
                    </a:cubicBezTo>
                    <a:cubicBezTo>
                      <a:pt x="28686" y="21074"/>
                      <a:pt x="29439" y="21365"/>
                      <a:pt x="30224" y="21365"/>
                    </a:cubicBezTo>
                    <a:cubicBezTo>
                      <a:pt x="30332" y="21365"/>
                      <a:pt x="30441" y="21359"/>
                      <a:pt x="30551" y="21348"/>
                    </a:cubicBezTo>
                    <a:cubicBezTo>
                      <a:pt x="31429" y="21229"/>
                      <a:pt x="32211" y="20541"/>
                      <a:pt x="32211" y="19664"/>
                    </a:cubicBezTo>
                    <a:cubicBezTo>
                      <a:pt x="32211" y="19071"/>
                      <a:pt x="31832" y="18573"/>
                      <a:pt x="31334" y="18169"/>
                    </a:cubicBezTo>
                    <a:cubicBezTo>
                      <a:pt x="30931" y="17790"/>
                      <a:pt x="30432" y="17292"/>
                      <a:pt x="30243" y="16794"/>
                    </a:cubicBezTo>
                    <a:cubicBezTo>
                      <a:pt x="30053" y="16201"/>
                      <a:pt x="30243" y="15513"/>
                      <a:pt x="30836" y="15299"/>
                    </a:cubicBezTo>
                    <a:cubicBezTo>
                      <a:pt x="31025" y="15204"/>
                      <a:pt x="31429" y="15204"/>
                      <a:pt x="31737" y="15109"/>
                    </a:cubicBezTo>
                    <a:cubicBezTo>
                      <a:pt x="32804" y="14920"/>
                      <a:pt x="33208" y="13639"/>
                      <a:pt x="33113" y="12643"/>
                    </a:cubicBezTo>
                    <a:cubicBezTo>
                      <a:pt x="33018" y="10176"/>
                      <a:pt x="31524" y="8089"/>
                      <a:pt x="29958" y="6215"/>
                    </a:cubicBezTo>
                    <a:cubicBezTo>
                      <a:pt x="28464" y="4246"/>
                      <a:pt x="26780" y="2372"/>
                      <a:pt x="26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53" name="Google Shape;1753;p68"/>
              <p:cNvSpPr/>
              <p:nvPr/>
            </p:nvSpPr>
            <p:spPr>
              <a:xfrm>
                <a:off x="7117470" y="2725358"/>
                <a:ext cx="217806" cy="358734"/>
              </a:xfrm>
              <a:custGeom>
                <a:avLst/>
                <a:gdLst/>
                <a:ahLst/>
                <a:cxnLst/>
                <a:rect l="l" t="t" r="r" b="b"/>
                <a:pathLst>
                  <a:path w="8199" h="13504" extrusionOk="0">
                    <a:moveTo>
                      <a:pt x="8104" y="0"/>
                    </a:moveTo>
                    <a:lnTo>
                      <a:pt x="8009" y="119"/>
                    </a:lnTo>
                    <a:lnTo>
                      <a:pt x="5329" y="1779"/>
                    </a:lnTo>
                    <a:lnTo>
                      <a:pt x="3550" y="2870"/>
                    </a:lnTo>
                    <a:lnTo>
                      <a:pt x="893" y="4270"/>
                    </a:lnTo>
                    <a:cubicBezTo>
                      <a:pt x="585" y="4365"/>
                      <a:pt x="395" y="4649"/>
                      <a:pt x="395" y="4958"/>
                    </a:cubicBezTo>
                    <a:lnTo>
                      <a:pt x="205" y="7922"/>
                    </a:lnTo>
                    <a:lnTo>
                      <a:pt x="87" y="9108"/>
                    </a:lnTo>
                    <a:lnTo>
                      <a:pt x="87" y="9298"/>
                    </a:lnTo>
                    <a:lnTo>
                      <a:pt x="87" y="9393"/>
                    </a:lnTo>
                    <a:cubicBezTo>
                      <a:pt x="1" y="11742"/>
                      <a:pt x="1872" y="13504"/>
                      <a:pt x="3995" y="13504"/>
                    </a:cubicBezTo>
                    <a:cubicBezTo>
                      <a:pt x="4208" y="13504"/>
                      <a:pt x="4424" y="13486"/>
                      <a:pt x="4641" y="13449"/>
                    </a:cubicBezTo>
                    <a:cubicBezTo>
                      <a:pt x="5044" y="13354"/>
                      <a:pt x="5424" y="13164"/>
                      <a:pt x="5827" y="12951"/>
                    </a:cubicBezTo>
                    <a:cubicBezTo>
                      <a:pt x="7203" y="12263"/>
                      <a:pt x="8199" y="10674"/>
                      <a:pt x="8104" y="9108"/>
                    </a:cubicBezTo>
                    <a:lnTo>
                      <a:pt x="8104" y="7519"/>
                    </a:lnTo>
                    <a:lnTo>
                      <a:pt x="8104" y="6238"/>
                    </a:lnTo>
                    <a:lnTo>
                      <a:pt x="8009" y="712"/>
                    </a:lnTo>
                    <a:lnTo>
                      <a:pt x="81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54" name="Google Shape;1754;p68"/>
              <p:cNvSpPr/>
              <p:nvPr/>
            </p:nvSpPr>
            <p:spPr>
              <a:xfrm>
                <a:off x="7119754" y="2828056"/>
                <a:ext cx="152510" cy="146851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5528" extrusionOk="0">
                    <a:moveTo>
                      <a:pt x="5741" y="0"/>
                    </a:moveTo>
                    <a:lnTo>
                      <a:pt x="5741" y="0"/>
                    </a:lnTo>
                    <a:cubicBezTo>
                      <a:pt x="5148" y="404"/>
                      <a:pt x="4460" y="593"/>
                      <a:pt x="3867" y="878"/>
                    </a:cubicBezTo>
                    <a:cubicBezTo>
                      <a:pt x="3084" y="1092"/>
                      <a:pt x="2278" y="1281"/>
                      <a:pt x="1495" y="1281"/>
                    </a:cubicBezTo>
                    <a:cubicBezTo>
                      <a:pt x="1092" y="1281"/>
                      <a:pt x="712" y="1186"/>
                      <a:pt x="309" y="1186"/>
                    </a:cubicBezTo>
                    <a:lnTo>
                      <a:pt x="119" y="4056"/>
                    </a:lnTo>
                    <a:lnTo>
                      <a:pt x="1" y="5242"/>
                    </a:lnTo>
                    <a:lnTo>
                      <a:pt x="1" y="5432"/>
                    </a:lnTo>
                    <a:lnTo>
                      <a:pt x="1" y="5527"/>
                    </a:lnTo>
                    <a:cubicBezTo>
                      <a:pt x="2871" y="4744"/>
                      <a:pt x="4958" y="2562"/>
                      <a:pt x="5741" y="0"/>
                    </a:cubicBezTo>
                    <a:close/>
                  </a:path>
                </a:pathLst>
              </a:custGeom>
              <a:solidFill>
                <a:srgbClr val="F19E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55" name="Google Shape;1755;p68"/>
              <p:cNvSpPr/>
              <p:nvPr/>
            </p:nvSpPr>
            <p:spPr>
              <a:xfrm>
                <a:off x="6936407" y="2140573"/>
                <a:ext cx="621940" cy="720762"/>
              </a:xfrm>
              <a:custGeom>
                <a:avLst/>
                <a:gdLst/>
                <a:ahLst/>
                <a:cxnLst/>
                <a:rect l="l" t="t" r="r" b="b"/>
                <a:pathLst>
                  <a:path w="23412" h="27132" extrusionOk="0">
                    <a:moveTo>
                      <a:pt x="11440" y="0"/>
                    </a:moveTo>
                    <a:cubicBezTo>
                      <a:pt x="9698" y="0"/>
                      <a:pt x="7732" y="471"/>
                      <a:pt x="5717" y="1853"/>
                    </a:cubicBezTo>
                    <a:cubicBezTo>
                      <a:pt x="4649" y="2564"/>
                      <a:pt x="3843" y="3537"/>
                      <a:pt x="3060" y="4628"/>
                    </a:cubicBezTo>
                    <a:cubicBezTo>
                      <a:pt x="2064" y="6122"/>
                      <a:pt x="688" y="8494"/>
                      <a:pt x="783" y="10653"/>
                    </a:cubicBezTo>
                    <a:cubicBezTo>
                      <a:pt x="783" y="10653"/>
                      <a:pt x="973" y="12431"/>
                      <a:pt x="380" y="14519"/>
                    </a:cubicBezTo>
                    <a:cubicBezTo>
                      <a:pt x="95" y="15989"/>
                      <a:pt x="0" y="17579"/>
                      <a:pt x="285" y="19168"/>
                    </a:cubicBezTo>
                    <a:cubicBezTo>
                      <a:pt x="498" y="20544"/>
                      <a:pt x="973" y="22133"/>
                      <a:pt x="1969" y="23603"/>
                    </a:cubicBezTo>
                    <a:cubicBezTo>
                      <a:pt x="3409" y="25808"/>
                      <a:pt x="5898" y="27131"/>
                      <a:pt x="8459" y="27131"/>
                    </a:cubicBezTo>
                    <a:cubicBezTo>
                      <a:pt x="9232" y="27131"/>
                      <a:pt x="10011" y="27011"/>
                      <a:pt x="10769" y="26758"/>
                    </a:cubicBezTo>
                    <a:cubicBezTo>
                      <a:pt x="12453" y="26165"/>
                      <a:pt x="14327" y="25098"/>
                      <a:pt x="16509" y="23010"/>
                    </a:cubicBezTo>
                    <a:cubicBezTo>
                      <a:pt x="16509" y="23010"/>
                      <a:pt x="18881" y="20947"/>
                      <a:pt x="19854" y="17484"/>
                    </a:cubicBezTo>
                    <a:cubicBezTo>
                      <a:pt x="19854" y="17484"/>
                      <a:pt x="23412" y="17484"/>
                      <a:pt x="23222" y="13831"/>
                    </a:cubicBezTo>
                    <a:cubicBezTo>
                      <a:pt x="23222" y="13831"/>
                      <a:pt x="23004" y="11236"/>
                      <a:pt x="21303" y="11236"/>
                    </a:cubicBezTo>
                    <a:cubicBezTo>
                      <a:pt x="20979" y="11236"/>
                      <a:pt x="20602" y="11330"/>
                      <a:pt x="20162" y="11554"/>
                    </a:cubicBezTo>
                    <a:cubicBezTo>
                      <a:pt x="20162" y="11554"/>
                      <a:pt x="22131" y="4343"/>
                      <a:pt x="17885" y="2161"/>
                    </a:cubicBezTo>
                    <a:cubicBezTo>
                      <a:pt x="17885" y="2161"/>
                      <a:pt x="15173" y="0"/>
                      <a:pt x="1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56" name="Google Shape;1756;p68"/>
              <p:cNvSpPr/>
              <p:nvPr/>
            </p:nvSpPr>
            <p:spPr>
              <a:xfrm>
                <a:off x="7033446" y="2531280"/>
                <a:ext cx="76268" cy="112822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247" extrusionOk="0">
                    <a:moveTo>
                      <a:pt x="2182" y="1"/>
                    </a:moveTo>
                    <a:cubicBezTo>
                      <a:pt x="2064" y="1"/>
                      <a:pt x="1969" y="95"/>
                      <a:pt x="1969" y="95"/>
                    </a:cubicBezTo>
                    <a:cubicBezTo>
                      <a:pt x="1589" y="499"/>
                      <a:pt x="1281" y="997"/>
                      <a:pt x="996" y="1376"/>
                    </a:cubicBezTo>
                    <a:cubicBezTo>
                      <a:pt x="878" y="1685"/>
                      <a:pt x="688" y="1874"/>
                      <a:pt x="593" y="2088"/>
                    </a:cubicBezTo>
                    <a:cubicBezTo>
                      <a:pt x="403" y="2278"/>
                      <a:pt x="285" y="2562"/>
                      <a:pt x="190" y="2776"/>
                    </a:cubicBezTo>
                    <a:cubicBezTo>
                      <a:pt x="0" y="3369"/>
                      <a:pt x="593" y="3748"/>
                      <a:pt x="996" y="3962"/>
                    </a:cubicBezTo>
                    <a:cubicBezTo>
                      <a:pt x="1376" y="4151"/>
                      <a:pt x="1779" y="4246"/>
                      <a:pt x="2277" y="4246"/>
                    </a:cubicBezTo>
                    <a:lnTo>
                      <a:pt x="2467" y="4246"/>
                    </a:lnTo>
                    <a:cubicBezTo>
                      <a:pt x="2657" y="4246"/>
                      <a:pt x="2870" y="4151"/>
                      <a:pt x="2870" y="3962"/>
                    </a:cubicBezTo>
                    <a:cubicBezTo>
                      <a:pt x="2870" y="3748"/>
                      <a:pt x="2657" y="3558"/>
                      <a:pt x="2467" y="3558"/>
                    </a:cubicBezTo>
                    <a:lnTo>
                      <a:pt x="2277" y="3558"/>
                    </a:lnTo>
                    <a:cubicBezTo>
                      <a:pt x="1969" y="3558"/>
                      <a:pt x="1684" y="3558"/>
                      <a:pt x="1376" y="3464"/>
                    </a:cubicBezTo>
                    <a:cubicBezTo>
                      <a:pt x="1186" y="3369"/>
                      <a:pt x="996" y="3274"/>
                      <a:pt x="878" y="3155"/>
                    </a:cubicBezTo>
                    <a:lnTo>
                      <a:pt x="783" y="3060"/>
                    </a:lnTo>
                    <a:cubicBezTo>
                      <a:pt x="878" y="2965"/>
                      <a:pt x="878" y="2871"/>
                      <a:pt x="996" y="2776"/>
                    </a:cubicBezTo>
                    <a:cubicBezTo>
                      <a:pt x="1376" y="1969"/>
                      <a:pt x="1874" y="1281"/>
                      <a:pt x="2467" y="594"/>
                    </a:cubicBezTo>
                    <a:cubicBezTo>
                      <a:pt x="2562" y="499"/>
                      <a:pt x="2562" y="309"/>
                      <a:pt x="2467" y="95"/>
                    </a:cubicBezTo>
                    <a:cubicBezTo>
                      <a:pt x="2372" y="95"/>
                      <a:pt x="2277" y="1"/>
                      <a:pt x="2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57" name="Google Shape;1757;p68"/>
              <p:cNvSpPr/>
              <p:nvPr/>
            </p:nvSpPr>
            <p:spPr>
              <a:xfrm>
                <a:off x="7038467" y="2654777"/>
                <a:ext cx="163242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2847" extrusionOk="0">
                    <a:moveTo>
                      <a:pt x="6144" y="1"/>
                    </a:moveTo>
                    <a:cubicBezTo>
                      <a:pt x="6144" y="1"/>
                      <a:pt x="4899" y="885"/>
                      <a:pt x="2779" y="885"/>
                    </a:cubicBezTo>
                    <a:cubicBezTo>
                      <a:pt x="1973" y="885"/>
                      <a:pt x="1040" y="757"/>
                      <a:pt x="1" y="404"/>
                    </a:cubicBezTo>
                    <a:lnTo>
                      <a:pt x="1" y="404"/>
                    </a:lnTo>
                    <a:cubicBezTo>
                      <a:pt x="1" y="404"/>
                      <a:pt x="807" y="2278"/>
                      <a:pt x="2681" y="2776"/>
                    </a:cubicBezTo>
                    <a:cubicBezTo>
                      <a:pt x="2923" y="2823"/>
                      <a:pt x="3171" y="2847"/>
                      <a:pt x="3417" y="2847"/>
                    </a:cubicBezTo>
                    <a:cubicBezTo>
                      <a:pt x="4164" y="2847"/>
                      <a:pt x="4892" y="2629"/>
                      <a:pt x="5338" y="2183"/>
                    </a:cubicBezTo>
                    <a:cubicBezTo>
                      <a:pt x="5741" y="1685"/>
                      <a:pt x="6144" y="997"/>
                      <a:pt x="61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58" name="Google Shape;1758;p68"/>
              <p:cNvSpPr/>
              <p:nvPr/>
            </p:nvSpPr>
            <p:spPr>
              <a:xfrm>
                <a:off x="6904901" y="2078572"/>
                <a:ext cx="650922" cy="558954"/>
              </a:xfrm>
              <a:custGeom>
                <a:avLst/>
                <a:gdLst/>
                <a:ahLst/>
                <a:cxnLst/>
                <a:rect l="l" t="t" r="r" b="b"/>
                <a:pathLst>
                  <a:path w="24503" h="21041" extrusionOk="0">
                    <a:moveTo>
                      <a:pt x="11673" y="0"/>
                    </a:moveTo>
                    <a:cubicBezTo>
                      <a:pt x="11201" y="0"/>
                      <a:pt x="10732" y="12"/>
                      <a:pt x="10271" y="36"/>
                    </a:cubicBezTo>
                    <a:cubicBezTo>
                      <a:pt x="8397" y="249"/>
                      <a:pt x="6523" y="629"/>
                      <a:pt x="4839" y="1625"/>
                    </a:cubicBezTo>
                    <a:cubicBezTo>
                      <a:pt x="2159" y="3309"/>
                      <a:pt x="0" y="6464"/>
                      <a:pt x="0" y="9642"/>
                    </a:cubicBezTo>
                    <a:cubicBezTo>
                      <a:pt x="0" y="10116"/>
                      <a:pt x="95" y="10615"/>
                      <a:pt x="285" y="11113"/>
                    </a:cubicBezTo>
                    <a:cubicBezTo>
                      <a:pt x="285" y="11895"/>
                      <a:pt x="285" y="12797"/>
                      <a:pt x="878" y="13390"/>
                    </a:cubicBezTo>
                    <a:cubicBezTo>
                      <a:pt x="878" y="13485"/>
                      <a:pt x="973" y="13485"/>
                      <a:pt x="973" y="13485"/>
                    </a:cubicBezTo>
                    <a:cubicBezTo>
                      <a:pt x="1281" y="13793"/>
                      <a:pt x="1566" y="13888"/>
                      <a:pt x="1969" y="13888"/>
                    </a:cubicBezTo>
                    <a:cubicBezTo>
                      <a:pt x="2277" y="13888"/>
                      <a:pt x="2562" y="13888"/>
                      <a:pt x="2752" y="13674"/>
                    </a:cubicBezTo>
                    <a:cubicBezTo>
                      <a:pt x="3060" y="13485"/>
                      <a:pt x="3250" y="13200"/>
                      <a:pt x="3345" y="12892"/>
                    </a:cubicBezTo>
                    <a:cubicBezTo>
                      <a:pt x="3345" y="12607"/>
                      <a:pt x="3463" y="12299"/>
                      <a:pt x="3463" y="12109"/>
                    </a:cubicBezTo>
                    <a:lnTo>
                      <a:pt x="3558" y="12014"/>
                    </a:lnTo>
                    <a:lnTo>
                      <a:pt x="3558" y="11706"/>
                    </a:lnTo>
                    <a:cubicBezTo>
                      <a:pt x="3938" y="10330"/>
                      <a:pt x="5527" y="10235"/>
                      <a:pt x="6618" y="9642"/>
                    </a:cubicBezTo>
                    <a:cubicBezTo>
                      <a:pt x="6808" y="9523"/>
                      <a:pt x="7021" y="9429"/>
                      <a:pt x="7116" y="9239"/>
                    </a:cubicBezTo>
                    <a:cubicBezTo>
                      <a:pt x="7401" y="9049"/>
                      <a:pt x="7709" y="8646"/>
                      <a:pt x="7899" y="8243"/>
                    </a:cubicBezTo>
                    <a:cubicBezTo>
                      <a:pt x="7899" y="8053"/>
                      <a:pt x="7994" y="7745"/>
                      <a:pt x="7994" y="7460"/>
                    </a:cubicBezTo>
                    <a:cubicBezTo>
                      <a:pt x="8089" y="7365"/>
                      <a:pt x="8207" y="7152"/>
                      <a:pt x="8302" y="7057"/>
                    </a:cubicBezTo>
                    <a:cubicBezTo>
                      <a:pt x="8302" y="7057"/>
                      <a:pt x="8397" y="6962"/>
                      <a:pt x="8492" y="6962"/>
                    </a:cubicBezTo>
                    <a:cubicBezTo>
                      <a:pt x="8540" y="6939"/>
                      <a:pt x="8583" y="6929"/>
                      <a:pt x="8622" y="6929"/>
                    </a:cubicBezTo>
                    <a:cubicBezTo>
                      <a:pt x="8915" y="6929"/>
                      <a:pt x="8979" y="7494"/>
                      <a:pt x="8895" y="7745"/>
                    </a:cubicBezTo>
                    <a:cubicBezTo>
                      <a:pt x="8895" y="8148"/>
                      <a:pt x="8587" y="8551"/>
                      <a:pt x="8397" y="9049"/>
                    </a:cubicBezTo>
                    <a:cubicBezTo>
                      <a:pt x="8302" y="9429"/>
                      <a:pt x="8089" y="9927"/>
                      <a:pt x="8089" y="10425"/>
                    </a:cubicBezTo>
                    <a:cubicBezTo>
                      <a:pt x="7994" y="11208"/>
                      <a:pt x="8397" y="11895"/>
                      <a:pt x="9085" y="12204"/>
                    </a:cubicBezTo>
                    <a:cubicBezTo>
                      <a:pt x="9312" y="12298"/>
                      <a:pt x="9552" y="12340"/>
                      <a:pt x="9793" y="12340"/>
                    </a:cubicBezTo>
                    <a:cubicBezTo>
                      <a:pt x="10282" y="12340"/>
                      <a:pt x="10775" y="12166"/>
                      <a:pt x="11172" y="11895"/>
                    </a:cubicBezTo>
                    <a:cubicBezTo>
                      <a:pt x="11765" y="11302"/>
                      <a:pt x="12050" y="10520"/>
                      <a:pt x="12050" y="9642"/>
                    </a:cubicBezTo>
                    <a:cubicBezTo>
                      <a:pt x="12050" y="9049"/>
                      <a:pt x="11765" y="7863"/>
                      <a:pt x="12358" y="7270"/>
                    </a:cubicBezTo>
                    <a:cubicBezTo>
                      <a:pt x="12358" y="7152"/>
                      <a:pt x="12453" y="7152"/>
                      <a:pt x="12548" y="7057"/>
                    </a:cubicBezTo>
                    <a:cubicBezTo>
                      <a:pt x="12589" y="7047"/>
                      <a:pt x="12629" y="7043"/>
                      <a:pt x="12667" y="7043"/>
                    </a:cubicBezTo>
                    <a:cubicBezTo>
                      <a:pt x="13007" y="7043"/>
                      <a:pt x="13246" y="7394"/>
                      <a:pt x="13331" y="7650"/>
                    </a:cubicBezTo>
                    <a:cubicBezTo>
                      <a:pt x="13639" y="8053"/>
                      <a:pt x="13734" y="8646"/>
                      <a:pt x="13734" y="9144"/>
                    </a:cubicBezTo>
                    <a:cubicBezTo>
                      <a:pt x="13829" y="9523"/>
                      <a:pt x="13829" y="10022"/>
                      <a:pt x="13829" y="10425"/>
                    </a:cubicBezTo>
                    <a:cubicBezTo>
                      <a:pt x="13829" y="10923"/>
                      <a:pt x="13924" y="11421"/>
                      <a:pt x="14137" y="11895"/>
                    </a:cubicBezTo>
                    <a:cubicBezTo>
                      <a:pt x="14327" y="12702"/>
                      <a:pt x="14730" y="13390"/>
                      <a:pt x="15205" y="14078"/>
                    </a:cubicBezTo>
                    <a:cubicBezTo>
                      <a:pt x="16011" y="15358"/>
                      <a:pt x="16794" y="16544"/>
                      <a:pt x="16984" y="18039"/>
                    </a:cubicBezTo>
                    <a:cubicBezTo>
                      <a:pt x="16984" y="18134"/>
                      <a:pt x="16984" y="18323"/>
                      <a:pt x="17102" y="18537"/>
                    </a:cubicBezTo>
                    <a:cubicBezTo>
                      <a:pt x="17102" y="19320"/>
                      <a:pt x="17197" y="20197"/>
                      <a:pt x="17885" y="20695"/>
                    </a:cubicBezTo>
                    <a:cubicBezTo>
                      <a:pt x="18170" y="20909"/>
                      <a:pt x="18573" y="21004"/>
                      <a:pt x="18881" y="21004"/>
                    </a:cubicBezTo>
                    <a:cubicBezTo>
                      <a:pt x="18981" y="21029"/>
                      <a:pt x="19082" y="21040"/>
                      <a:pt x="19185" y="21040"/>
                    </a:cubicBezTo>
                    <a:cubicBezTo>
                      <a:pt x="19473" y="21040"/>
                      <a:pt x="19770" y="20948"/>
                      <a:pt x="20067" y="20790"/>
                    </a:cubicBezTo>
                    <a:cubicBezTo>
                      <a:pt x="20352" y="20695"/>
                      <a:pt x="20660" y="20411"/>
                      <a:pt x="20945" y="20102"/>
                    </a:cubicBezTo>
                    <a:lnTo>
                      <a:pt x="21040" y="20007"/>
                    </a:lnTo>
                    <a:cubicBezTo>
                      <a:pt x="21040" y="19913"/>
                      <a:pt x="21135" y="19818"/>
                      <a:pt x="21135" y="19818"/>
                    </a:cubicBezTo>
                    <a:cubicBezTo>
                      <a:pt x="21348" y="19509"/>
                      <a:pt x="21443" y="19320"/>
                      <a:pt x="21538" y="19011"/>
                    </a:cubicBezTo>
                    <a:cubicBezTo>
                      <a:pt x="21846" y="18039"/>
                      <a:pt x="21728" y="17043"/>
                      <a:pt x="21728" y="16046"/>
                    </a:cubicBezTo>
                    <a:cubicBezTo>
                      <a:pt x="21728" y="15762"/>
                      <a:pt x="21728" y="15453"/>
                      <a:pt x="21846" y="15074"/>
                    </a:cubicBezTo>
                    <a:cubicBezTo>
                      <a:pt x="21846" y="14979"/>
                      <a:pt x="21941" y="14765"/>
                      <a:pt x="22036" y="14671"/>
                    </a:cubicBezTo>
                    <a:cubicBezTo>
                      <a:pt x="22226" y="14267"/>
                      <a:pt x="22629" y="14078"/>
                      <a:pt x="22914" y="13793"/>
                    </a:cubicBezTo>
                    <a:cubicBezTo>
                      <a:pt x="23032" y="13793"/>
                      <a:pt x="23127" y="13793"/>
                      <a:pt x="23127" y="13674"/>
                    </a:cubicBezTo>
                    <a:cubicBezTo>
                      <a:pt x="23625" y="13390"/>
                      <a:pt x="24005" y="12987"/>
                      <a:pt x="24218" y="12488"/>
                    </a:cubicBezTo>
                    <a:cubicBezTo>
                      <a:pt x="24218" y="12299"/>
                      <a:pt x="24313" y="12204"/>
                      <a:pt x="24313" y="12014"/>
                    </a:cubicBezTo>
                    <a:cubicBezTo>
                      <a:pt x="24503" y="11208"/>
                      <a:pt x="24408" y="10425"/>
                      <a:pt x="24218" y="9642"/>
                    </a:cubicBezTo>
                    <a:cubicBezTo>
                      <a:pt x="24099" y="8741"/>
                      <a:pt x="23815" y="7863"/>
                      <a:pt x="23507" y="6962"/>
                    </a:cubicBezTo>
                    <a:cubicBezTo>
                      <a:pt x="22914" y="5373"/>
                      <a:pt x="22131" y="3807"/>
                      <a:pt x="20850" y="2621"/>
                    </a:cubicBezTo>
                    <a:cubicBezTo>
                      <a:pt x="19474" y="1435"/>
                      <a:pt x="17790" y="747"/>
                      <a:pt x="16011" y="344"/>
                    </a:cubicBezTo>
                    <a:cubicBezTo>
                      <a:pt x="14599" y="112"/>
                      <a:pt x="13119" y="0"/>
                      <a:pt x="11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59" name="Google Shape;1759;p68"/>
              <p:cNvSpPr/>
              <p:nvPr/>
            </p:nvSpPr>
            <p:spPr>
              <a:xfrm>
                <a:off x="6555818" y="3024073"/>
                <a:ext cx="1010719" cy="830448"/>
              </a:xfrm>
              <a:custGeom>
                <a:avLst/>
                <a:gdLst/>
                <a:ahLst/>
                <a:cxnLst/>
                <a:rect l="l" t="t" r="r" b="b"/>
                <a:pathLst>
                  <a:path w="38047" h="31261" extrusionOk="0">
                    <a:moveTo>
                      <a:pt x="1933" y="1"/>
                    </a:moveTo>
                    <a:cubicBezTo>
                      <a:pt x="1483" y="1"/>
                      <a:pt x="1033" y="48"/>
                      <a:pt x="594" y="140"/>
                    </a:cubicBezTo>
                    <a:lnTo>
                      <a:pt x="1" y="330"/>
                    </a:lnTo>
                    <a:lnTo>
                      <a:pt x="9868" y="26018"/>
                    </a:lnTo>
                    <a:lnTo>
                      <a:pt x="18976" y="31166"/>
                    </a:lnTo>
                    <a:lnTo>
                      <a:pt x="18976" y="31260"/>
                    </a:lnTo>
                    <a:lnTo>
                      <a:pt x="38047" y="26825"/>
                    </a:lnTo>
                    <a:lnTo>
                      <a:pt x="35082" y="1801"/>
                    </a:lnTo>
                    <a:cubicBezTo>
                      <a:pt x="34181" y="1250"/>
                      <a:pt x="33128" y="946"/>
                      <a:pt x="32062" y="946"/>
                    </a:cubicBezTo>
                    <a:cubicBezTo>
                      <a:pt x="31613" y="946"/>
                      <a:pt x="31161" y="1000"/>
                      <a:pt x="30718" y="1113"/>
                    </a:cubicBezTo>
                    <a:lnTo>
                      <a:pt x="12548" y="5359"/>
                    </a:lnTo>
                    <a:lnTo>
                      <a:pt x="4934" y="828"/>
                    </a:lnTo>
                    <a:cubicBezTo>
                      <a:pt x="4036" y="263"/>
                      <a:pt x="2987" y="1"/>
                      <a:pt x="19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60" name="Google Shape;1760;p68"/>
              <p:cNvSpPr/>
              <p:nvPr/>
            </p:nvSpPr>
            <p:spPr>
              <a:xfrm>
                <a:off x="6860167" y="3068542"/>
                <a:ext cx="839959" cy="959262"/>
              </a:xfrm>
              <a:custGeom>
                <a:avLst/>
                <a:gdLst/>
                <a:ahLst/>
                <a:cxnLst/>
                <a:rect l="l" t="t" r="r" b="b"/>
                <a:pathLst>
                  <a:path w="31619" h="36110" extrusionOk="0">
                    <a:moveTo>
                      <a:pt x="23185" y="1"/>
                    </a:moveTo>
                    <a:cubicBezTo>
                      <a:pt x="23063" y="1"/>
                      <a:pt x="22940" y="11"/>
                      <a:pt x="22819" y="32"/>
                    </a:cubicBezTo>
                    <a:lnTo>
                      <a:pt x="0" y="5369"/>
                    </a:lnTo>
                    <a:lnTo>
                      <a:pt x="7804" y="36109"/>
                    </a:lnTo>
                    <a:lnTo>
                      <a:pt x="29840" y="30962"/>
                    </a:lnTo>
                    <a:cubicBezTo>
                      <a:pt x="30931" y="30678"/>
                      <a:pt x="31619" y="29586"/>
                      <a:pt x="31429" y="28495"/>
                    </a:cubicBezTo>
                    <a:lnTo>
                      <a:pt x="25309" y="1621"/>
                    </a:lnTo>
                    <a:cubicBezTo>
                      <a:pt x="25119" y="652"/>
                      <a:pt x="24162" y="1"/>
                      <a:pt x="231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61" name="Google Shape;1761;p68"/>
              <p:cNvSpPr/>
              <p:nvPr/>
            </p:nvSpPr>
            <p:spPr>
              <a:xfrm>
                <a:off x="6543067" y="3028749"/>
                <a:ext cx="529467" cy="996533"/>
              </a:xfrm>
              <a:custGeom>
                <a:avLst/>
                <a:gdLst/>
                <a:ahLst/>
                <a:cxnLst/>
                <a:rect l="l" t="t" r="r" b="b"/>
                <a:pathLst>
                  <a:path w="19931" h="37513" extrusionOk="0">
                    <a:moveTo>
                      <a:pt x="724" y="1"/>
                    </a:moveTo>
                    <a:cubicBezTo>
                      <a:pt x="377" y="1"/>
                      <a:pt x="0" y="343"/>
                      <a:pt x="77" y="747"/>
                    </a:cubicBezTo>
                    <a:lnTo>
                      <a:pt x="8783" y="31179"/>
                    </a:lnTo>
                    <a:cubicBezTo>
                      <a:pt x="8877" y="31393"/>
                      <a:pt x="8972" y="31488"/>
                      <a:pt x="9067" y="31583"/>
                    </a:cubicBezTo>
                    <a:lnTo>
                      <a:pt x="19931" y="37512"/>
                    </a:lnTo>
                    <a:lnTo>
                      <a:pt x="12032" y="6867"/>
                    </a:lnTo>
                    <a:lnTo>
                      <a:pt x="955" y="59"/>
                    </a:lnTo>
                    <a:cubicBezTo>
                      <a:pt x="884" y="19"/>
                      <a:pt x="805" y="1"/>
                      <a:pt x="7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62" name="Google Shape;1762;p68"/>
              <p:cNvSpPr/>
              <p:nvPr/>
            </p:nvSpPr>
            <p:spPr>
              <a:xfrm>
                <a:off x="7072496" y="4017045"/>
                <a:ext cx="34694" cy="8209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309" extrusionOk="0">
                    <a:moveTo>
                      <a:pt x="1305" y="0"/>
                    </a:moveTo>
                    <a:lnTo>
                      <a:pt x="1" y="308"/>
                    </a:lnTo>
                    <a:lnTo>
                      <a:pt x="1" y="308"/>
                    </a:lnTo>
                    <a:close/>
                  </a:path>
                </a:pathLst>
              </a:custGeom>
              <a:solidFill>
                <a:srgbClr val="E848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63" name="Google Shape;1763;p68"/>
              <p:cNvSpPr/>
              <p:nvPr/>
            </p:nvSpPr>
            <p:spPr>
              <a:xfrm>
                <a:off x="6862690" y="3195386"/>
                <a:ext cx="68060" cy="15780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594" extrusionOk="0">
                    <a:moveTo>
                      <a:pt x="2562" y="1"/>
                    </a:moveTo>
                    <a:lnTo>
                      <a:pt x="0" y="594"/>
                    </a:lnTo>
                    <a:close/>
                  </a:path>
                </a:pathLst>
              </a:custGeom>
              <a:solidFill>
                <a:srgbClr val="EA53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64" name="Google Shape;1764;p68"/>
              <p:cNvSpPr/>
              <p:nvPr/>
            </p:nvSpPr>
            <p:spPr>
              <a:xfrm>
                <a:off x="6862690" y="3195386"/>
                <a:ext cx="262781" cy="829891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31240" extrusionOk="0">
                    <a:moveTo>
                      <a:pt x="2562" y="1"/>
                    </a:moveTo>
                    <a:lnTo>
                      <a:pt x="0" y="594"/>
                    </a:lnTo>
                    <a:lnTo>
                      <a:pt x="7899" y="31239"/>
                    </a:lnTo>
                    <a:lnTo>
                      <a:pt x="9203" y="30931"/>
                    </a:lnTo>
                    <a:lnTo>
                      <a:pt x="9891" y="30836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65" name="Google Shape;1765;p68"/>
              <p:cNvSpPr/>
              <p:nvPr/>
            </p:nvSpPr>
            <p:spPr>
              <a:xfrm>
                <a:off x="6810385" y="3179634"/>
                <a:ext cx="262143" cy="845644"/>
              </a:xfrm>
              <a:custGeom>
                <a:avLst/>
                <a:gdLst/>
                <a:ahLst/>
                <a:cxnLst/>
                <a:rect l="l" t="t" r="r" b="b"/>
                <a:pathLst>
                  <a:path w="9868" h="31833" extrusionOk="0">
                    <a:moveTo>
                      <a:pt x="0" y="1"/>
                    </a:moveTo>
                    <a:lnTo>
                      <a:pt x="7401" y="30552"/>
                    </a:lnTo>
                    <a:lnTo>
                      <a:pt x="9868" y="31832"/>
                    </a:lnTo>
                    <a:lnTo>
                      <a:pt x="1969" y="118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66" name="Google Shape;1766;p68"/>
              <p:cNvSpPr/>
              <p:nvPr/>
            </p:nvSpPr>
            <p:spPr>
              <a:xfrm>
                <a:off x="7214270" y="3350389"/>
                <a:ext cx="239483" cy="383147"/>
              </a:xfrm>
              <a:custGeom>
                <a:avLst/>
                <a:gdLst/>
                <a:ahLst/>
                <a:cxnLst/>
                <a:rect l="l" t="t" r="r" b="b"/>
                <a:pathLst>
                  <a:path w="9015" h="14423" extrusionOk="0">
                    <a:moveTo>
                      <a:pt x="4460" y="1"/>
                    </a:moveTo>
                    <a:cubicBezTo>
                      <a:pt x="4270" y="1"/>
                      <a:pt x="4057" y="1"/>
                      <a:pt x="3867" y="96"/>
                    </a:cubicBezTo>
                    <a:cubicBezTo>
                      <a:pt x="1590" y="404"/>
                      <a:pt x="1" y="2681"/>
                      <a:pt x="499" y="4934"/>
                    </a:cubicBezTo>
                    <a:cubicBezTo>
                      <a:pt x="712" y="5836"/>
                      <a:pt x="1092" y="6619"/>
                      <a:pt x="1780" y="7212"/>
                    </a:cubicBezTo>
                    <a:cubicBezTo>
                      <a:pt x="712" y="8208"/>
                      <a:pt x="119" y="9797"/>
                      <a:pt x="499" y="11362"/>
                    </a:cubicBezTo>
                    <a:cubicBezTo>
                      <a:pt x="997" y="13141"/>
                      <a:pt x="2681" y="14422"/>
                      <a:pt x="4460" y="14422"/>
                    </a:cubicBezTo>
                    <a:cubicBezTo>
                      <a:pt x="4650" y="14422"/>
                      <a:pt x="4958" y="14422"/>
                      <a:pt x="5148" y="14327"/>
                    </a:cubicBezTo>
                    <a:cubicBezTo>
                      <a:pt x="7425" y="14043"/>
                      <a:pt x="9014" y="11766"/>
                      <a:pt x="8516" y="9489"/>
                    </a:cubicBezTo>
                    <a:cubicBezTo>
                      <a:pt x="8303" y="8611"/>
                      <a:pt x="7828" y="7805"/>
                      <a:pt x="7235" y="7212"/>
                    </a:cubicBezTo>
                    <a:cubicBezTo>
                      <a:pt x="8303" y="6239"/>
                      <a:pt x="8896" y="4650"/>
                      <a:pt x="8516" y="3061"/>
                    </a:cubicBezTo>
                    <a:cubicBezTo>
                      <a:pt x="8018" y="1282"/>
                      <a:pt x="6334" y="1"/>
                      <a:pt x="44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67" name="Google Shape;1767;p68"/>
              <p:cNvSpPr/>
              <p:nvPr/>
            </p:nvSpPr>
            <p:spPr>
              <a:xfrm>
                <a:off x="6621353" y="3174613"/>
                <a:ext cx="296811" cy="577815"/>
              </a:xfrm>
              <a:custGeom>
                <a:avLst/>
                <a:gdLst/>
                <a:ahLst/>
                <a:cxnLst/>
                <a:rect l="l" t="t" r="r" b="b"/>
                <a:pathLst>
                  <a:path w="11173" h="21751" extrusionOk="0">
                    <a:moveTo>
                      <a:pt x="1" y="0"/>
                    </a:moveTo>
                    <a:lnTo>
                      <a:pt x="4744" y="17695"/>
                    </a:lnTo>
                    <a:lnTo>
                      <a:pt x="11172" y="21751"/>
                    </a:lnTo>
                    <a:lnTo>
                      <a:pt x="6713" y="44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68" name="Google Shape;1768;p68"/>
              <p:cNvSpPr/>
              <p:nvPr/>
            </p:nvSpPr>
            <p:spPr>
              <a:xfrm>
                <a:off x="6213775" y="3473886"/>
                <a:ext cx="1065974" cy="671377"/>
              </a:xfrm>
              <a:custGeom>
                <a:avLst/>
                <a:gdLst/>
                <a:ahLst/>
                <a:cxnLst/>
                <a:rect l="l" t="t" r="r" b="b"/>
                <a:pathLst>
                  <a:path w="40127" h="25273" extrusionOk="0">
                    <a:moveTo>
                      <a:pt x="33916" y="1"/>
                    </a:moveTo>
                    <a:lnTo>
                      <a:pt x="30951" y="404"/>
                    </a:lnTo>
                    <a:cubicBezTo>
                      <a:pt x="29955" y="499"/>
                      <a:pt x="29077" y="878"/>
                      <a:pt x="28389" y="1471"/>
                    </a:cubicBezTo>
                    <a:lnTo>
                      <a:pt x="26705" y="2776"/>
                    </a:lnTo>
                    <a:cubicBezTo>
                      <a:pt x="25021" y="3962"/>
                      <a:pt x="23835" y="5741"/>
                      <a:pt x="23147" y="7615"/>
                    </a:cubicBezTo>
                    <a:lnTo>
                      <a:pt x="21653" y="11671"/>
                    </a:lnTo>
                    <a:cubicBezTo>
                      <a:pt x="21653" y="11671"/>
                      <a:pt x="14063" y="11861"/>
                      <a:pt x="8014" y="13331"/>
                    </a:cubicBezTo>
                    <a:cubicBezTo>
                      <a:pt x="4172" y="14233"/>
                      <a:pt x="1207" y="17387"/>
                      <a:pt x="424" y="21348"/>
                    </a:cubicBezTo>
                    <a:cubicBezTo>
                      <a:pt x="0" y="23448"/>
                      <a:pt x="1655" y="25272"/>
                      <a:pt x="3619" y="25272"/>
                    </a:cubicBezTo>
                    <a:cubicBezTo>
                      <a:pt x="3963" y="25272"/>
                      <a:pt x="4316" y="25216"/>
                      <a:pt x="4670" y="25096"/>
                    </a:cubicBezTo>
                    <a:cubicBezTo>
                      <a:pt x="10979" y="23032"/>
                      <a:pt x="20586" y="17696"/>
                      <a:pt x="23242" y="16012"/>
                    </a:cubicBezTo>
                    <a:lnTo>
                      <a:pt x="25211" y="16106"/>
                    </a:lnTo>
                    <a:cubicBezTo>
                      <a:pt x="26112" y="16012"/>
                      <a:pt x="26990" y="15703"/>
                      <a:pt x="27701" y="15110"/>
                    </a:cubicBezTo>
                    <a:lnTo>
                      <a:pt x="30263" y="13236"/>
                    </a:lnTo>
                    <a:cubicBezTo>
                      <a:pt x="30263" y="13236"/>
                      <a:pt x="33228" y="12738"/>
                      <a:pt x="34509" y="11766"/>
                    </a:cubicBezTo>
                    <a:cubicBezTo>
                      <a:pt x="34975" y="11477"/>
                      <a:pt x="34735" y="10855"/>
                      <a:pt x="34313" y="10855"/>
                    </a:cubicBezTo>
                    <a:cubicBezTo>
                      <a:pt x="34284" y="10855"/>
                      <a:pt x="34255" y="10858"/>
                      <a:pt x="34224" y="10864"/>
                    </a:cubicBezTo>
                    <a:lnTo>
                      <a:pt x="29575" y="11362"/>
                    </a:lnTo>
                    <a:cubicBezTo>
                      <a:pt x="29575" y="11362"/>
                      <a:pt x="29077" y="9085"/>
                      <a:pt x="36691" y="8208"/>
                    </a:cubicBezTo>
                    <a:cubicBezTo>
                      <a:pt x="36691" y="8208"/>
                      <a:pt x="38375" y="6927"/>
                      <a:pt x="36478" y="6524"/>
                    </a:cubicBezTo>
                    <a:cubicBezTo>
                      <a:pt x="36478" y="6524"/>
                      <a:pt x="35928" y="6492"/>
                      <a:pt x="35129" y="6492"/>
                    </a:cubicBezTo>
                    <a:cubicBezTo>
                      <a:pt x="33440" y="6492"/>
                      <a:pt x="30638" y="6634"/>
                      <a:pt x="29575" y="7520"/>
                    </a:cubicBezTo>
                    <a:cubicBezTo>
                      <a:pt x="29575" y="7520"/>
                      <a:pt x="29172" y="5836"/>
                      <a:pt x="37877" y="5741"/>
                    </a:cubicBezTo>
                    <a:cubicBezTo>
                      <a:pt x="37877" y="5741"/>
                      <a:pt x="40126" y="3979"/>
                      <a:pt x="35254" y="3979"/>
                    </a:cubicBezTo>
                    <a:cubicBezTo>
                      <a:pt x="33680" y="3979"/>
                      <a:pt x="31363" y="4163"/>
                      <a:pt x="27986" y="4650"/>
                    </a:cubicBezTo>
                    <a:lnTo>
                      <a:pt x="31046" y="2278"/>
                    </a:lnTo>
                    <a:lnTo>
                      <a:pt x="34912" y="1780"/>
                    </a:lnTo>
                    <a:cubicBezTo>
                      <a:pt x="36288" y="1780"/>
                      <a:pt x="36596" y="404"/>
                      <a:pt x="35197" y="96"/>
                    </a:cubicBezTo>
                    <a:cubicBezTo>
                      <a:pt x="34912" y="1"/>
                      <a:pt x="34509" y="1"/>
                      <a:pt x="33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69" name="Google Shape;1769;p68"/>
              <p:cNvSpPr/>
              <p:nvPr/>
            </p:nvSpPr>
            <p:spPr>
              <a:xfrm>
                <a:off x="7236657" y="2599473"/>
                <a:ext cx="87000" cy="87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70" name="Google Shape;1770;p68"/>
              <p:cNvSpPr/>
              <p:nvPr/>
            </p:nvSpPr>
            <p:spPr>
              <a:xfrm rot="10661177">
                <a:off x="6965915" y="2381116"/>
                <a:ext cx="148621" cy="14862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71" name="Google Shape;1771;p68"/>
              <p:cNvSpPr/>
              <p:nvPr/>
            </p:nvSpPr>
            <p:spPr>
              <a:xfrm rot="10656300">
                <a:off x="6976899" y="2408203"/>
                <a:ext cx="78969" cy="7896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72" name="Google Shape;1772;p68"/>
              <p:cNvSpPr/>
              <p:nvPr/>
            </p:nvSpPr>
            <p:spPr>
              <a:xfrm rot="10661177">
                <a:off x="7137515" y="2381116"/>
                <a:ext cx="148621" cy="14862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  <p:sp>
            <p:nvSpPr>
              <p:cNvPr id="1773" name="Google Shape;1773;p68"/>
              <p:cNvSpPr/>
              <p:nvPr/>
            </p:nvSpPr>
            <p:spPr>
              <a:xfrm rot="10656300">
                <a:off x="7148499" y="2408203"/>
                <a:ext cx="78969" cy="7896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/>
                <a:endParaRPr>
                  <a:solidFill>
                    <a:srgbClr val="413554"/>
                  </a:solidFill>
                </a:endParaRPr>
              </a:p>
            </p:txBody>
          </p:sp>
        </p:grpSp>
        <p:sp>
          <p:nvSpPr>
            <p:cNvPr id="1774" name="Google Shape;1774;p68"/>
            <p:cNvSpPr/>
            <p:nvPr/>
          </p:nvSpPr>
          <p:spPr>
            <a:xfrm>
              <a:off x="6744475" y="4187025"/>
              <a:ext cx="599581" cy="352291"/>
            </a:xfrm>
            <a:custGeom>
              <a:avLst/>
              <a:gdLst/>
              <a:ahLst/>
              <a:cxnLst/>
              <a:rect l="l" t="t" r="r" b="b"/>
              <a:pathLst>
                <a:path w="23412" h="13756" extrusionOk="0">
                  <a:moveTo>
                    <a:pt x="14901" y="0"/>
                  </a:moveTo>
                  <a:cubicBezTo>
                    <a:pt x="14596" y="0"/>
                    <a:pt x="14281" y="197"/>
                    <a:pt x="14232" y="552"/>
                  </a:cubicBezTo>
                  <a:cubicBezTo>
                    <a:pt x="13924" y="3422"/>
                    <a:pt x="14114" y="7170"/>
                    <a:pt x="14114" y="7170"/>
                  </a:cubicBezTo>
                  <a:cubicBezTo>
                    <a:pt x="14019" y="8356"/>
                    <a:pt x="10864" y="9044"/>
                    <a:pt x="9488" y="9352"/>
                  </a:cubicBezTo>
                  <a:cubicBezTo>
                    <a:pt x="9085" y="9352"/>
                    <a:pt x="8587" y="9352"/>
                    <a:pt x="8184" y="9257"/>
                  </a:cubicBezTo>
                  <a:cubicBezTo>
                    <a:pt x="5437" y="8214"/>
                    <a:pt x="3673" y="7890"/>
                    <a:pt x="2536" y="7890"/>
                  </a:cubicBezTo>
                  <a:cubicBezTo>
                    <a:pt x="1837" y="7890"/>
                    <a:pt x="1375" y="8013"/>
                    <a:pt x="1068" y="8166"/>
                  </a:cubicBezTo>
                  <a:cubicBezTo>
                    <a:pt x="783" y="8356"/>
                    <a:pt x="783" y="8759"/>
                    <a:pt x="1068" y="8854"/>
                  </a:cubicBezTo>
                  <a:lnTo>
                    <a:pt x="5812" y="10633"/>
                  </a:lnTo>
                  <a:cubicBezTo>
                    <a:pt x="4481" y="10305"/>
                    <a:pt x="3443" y="10182"/>
                    <a:pt x="2633" y="10182"/>
                  </a:cubicBezTo>
                  <a:cubicBezTo>
                    <a:pt x="1277" y="10182"/>
                    <a:pt x="562" y="10526"/>
                    <a:pt x="190" y="10823"/>
                  </a:cubicBezTo>
                  <a:cubicBezTo>
                    <a:pt x="1" y="11036"/>
                    <a:pt x="95" y="11416"/>
                    <a:pt x="380" y="11534"/>
                  </a:cubicBezTo>
                  <a:cubicBezTo>
                    <a:pt x="2467" y="12009"/>
                    <a:pt x="6903" y="13195"/>
                    <a:pt x="8777" y="13693"/>
                  </a:cubicBezTo>
                  <a:cubicBezTo>
                    <a:pt x="9022" y="13732"/>
                    <a:pt x="9288" y="13755"/>
                    <a:pt x="9558" y="13755"/>
                  </a:cubicBezTo>
                  <a:cubicBezTo>
                    <a:pt x="9939" y="13755"/>
                    <a:pt x="10327" y="13709"/>
                    <a:pt x="10674" y="13598"/>
                  </a:cubicBezTo>
                  <a:lnTo>
                    <a:pt x="14422" y="12412"/>
                  </a:lnTo>
                  <a:cubicBezTo>
                    <a:pt x="15132" y="12170"/>
                    <a:pt x="15842" y="12040"/>
                    <a:pt x="16552" y="12040"/>
                  </a:cubicBezTo>
                  <a:cubicBezTo>
                    <a:pt x="17028" y="12040"/>
                    <a:pt x="17504" y="12098"/>
                    <a:pt x="17980" y="12222"/>
                  </a:cubicBezTo>
                  <a:cubicBezTo>
                    <a:pt x="19949" y="12720"/>
                    <a:pt x="21728" y="13005"/>
                    <a:pt x="23412" y="13195"/>
                  </a:cubicBezTo>
                  <a:lnTo>
                    <a:pt x="22629" y="7573"/>
                  </a:lnTo>
                  <a:cubicBezTo>
                    <a:pt x="22226" y="7675"/>
                    <a:pt x="21816" y="7714"/>
                    <a:pt x="21430" y="7714"/>
                  </a:cubicBezTo>
                  <a:cubicBezTo>
                    <a:pt x="20294" y="7714"/>
                    <a:pt x="19356" y="7383"/>
                    <a:pt x="19356" y="7383"/>
                  </a:cubicBezTo>
                  <a:cubicBezTo>
                    <a:pt x="17292" y="6980"/>
                    <a:pt x="16106" y="3232"/>
                    <a:pt x="15513" y="552"/>
                  </a:cubicBezTo>
                  <a:cubicBezTo>
                    <a:pt x="15467" y="173"/>
                    <a:pt x="15188" y="0"/>
                    <a:pt x="14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413554"/>
                </a:solidFill>
              </a:endParaRPr>
            </a:p>
          </p:txBody>
        </p:sp>
      </p:grpSp>
      <p:sp>
        <p:nvSpPr>
          <p:cNvPr id="82" name="Google Shape;1235;p52"/>
          <p:cNvSpPr txBox="1">
            <a:spLocks/>
          </p:cNvSpPr>
          <p:nvPr/>
        </p:nvSpPr>
        <p:spPr>
          <a:xfrm>
            <a:off x="1833520" y="980728"/>
            <a:ext cx="6122856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8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>
                <a:srgbClr val="413554"/>
              </a:buClr>
            </a:pPr>
            <a:r>
              <a:rPr lang="en-US" sz="6000" kern="0" dirty="0">
                <a:solidFill>
                  <a:srgbClr val="FF0000"/>
                </a:solidFill>
                <a:latin typeface="UTM Cooper Black" panose="02040603050506020204" pitchFamily="18" charset="0"/>
              </a:rPr>
              <a:t>III-LUYỆN TẬP</a:t>
            </a:r>
          </a:p>
        </p:txBody>
      </p:sp>
    </p:spTree>
    <p:extLst>
      <p:ext uri="{BB962C8B-B14F-4D97-AF65-F5344CB8AC3E}">
        <p14:creationId xmlns:p14="http://schemas.microsoft.com/office/powerpoint/2010/main" val="2761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8414"/>
            <a:ext cx="9144000" cy="292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95400" y="685800"/>
            <a:ext cx="6629400" cy="584771"/>
          </a:xfrm>
          <a:prstGeom prst="rect">
            <a:avLst/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  <a:cs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</a:rPr>
              <a:t>TẬP LÀM CHUYÊN GIA TƯ VẤN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43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55117" y="1984763"/>
            <a:ext cx="7501260" cy="2522742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2400" dirty="0"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đòi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hết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</a:rPr>
              <a:t> của </a:t>
            </a:r>
            <a:r>
              <a:rPr lang="en-US" sz="2400" dirty="0" err="1">
                <a:latin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lỗi</a:t>
            </a:r>
            <a:r>
              <a:rPr lang="en-US" sz="2400" dirty="0">
                <a:latin typeface="Times New Roman" panose="02020603050405020304" pitchFamily="18" charset="0"/>
              </a:rPr>
              <a:t> của </a:t>
            </a:r>
            <a:r>
              <a:rPr lang="en-US" sz="2400" dirty="0" err="1">
                <a:latin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mỏng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thuyết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lỗi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0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1" y="2899172"/>
            <a:ext cx="698897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7100888" y="4354117"/>
            <a:ext cx="1058466" cy="201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741" y="4357688"/>
            <a:ext cx="10763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6265">
            <a:off x="1148955" y="4449366"/>
            <a:ext cx="1193006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27022">
            <a:off x="5495925" y="4575572"/>
            <a:ext cx="1029891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4781550"/>
            <a:ext cx="1244204" cy="152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934766" y="4291012"/>
            <a:ext cx="932259" cy="198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1" y="4130278"/>
            <a:ext cx="1188244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552" y="-1350254"/>
            <a:ext cx="5495925" cy="773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507" y="-1312548"/>
            <a:ext cx="3419475" cy="773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98" y="-609600"/>
            <a:ext cx="5168503" cy="305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31282" y="1295400"/>
            <a:ext cx="4226719" cy="90024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2625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" panose="020B0502040204020203" charset="0"/>
                <a:cs typeface="Bahnschrift" panose="020B0502040204020203" charset="0"/>
              </a:rPr>
              <a:t>HÃY GIÚP BẠCH TUYẾT TÌM 4  CHÚ LÙN CÒN THIẾU</a:t>
            </a:r>
          </a:p>
        </p:txBody>
      </p:sp>
      <p:pic>
        <p:nvPicPr>
          <p:cNvPr id="2" name="Zen Garden In-Game - Laura Shigihara - NhacCuaTui.MP3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0" y="5362575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761" y="5074444"/>
            <a:ext cx="80248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hac-nen-vui-ve-song-dong-de-thuong-www_tiengdong_com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429500" y="971550"/>
            <a:ext cx="3714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3633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23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5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8280920" cy="4392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2911007"/>
            <a:ext cx="46762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" sz="6000" b="1" kern="0" dirty="0">
                <a:solidFill>
                  <a:srgbClr val="FF0000"/>
                </a:solidFill>
                <a:latin typeface="UTM Davida" panose="02040603050506020204" pitchFamily="18" charset="0"/>
                <a:sym typeface="Fredoka One"/>
              </a:rPr>
              <a:t>I. KHỞI ĐỘNG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40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Bach tuyet\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1"/>
            <a:ext cx="6858000" cy="514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518547" y="3855244"/>
            <a:ext cx="7429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4002881" y="4502945"/>
            <a:ext cx="742950" cy="108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532460" y="4602956"/>
            <a:ext cx="614363" cy="114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27354">
            <a:off x="6779419" y="3879056"/>
            <a:ext cx="867966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628650"/>
            <a:ext cx="394335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47662"/>
            <a:ext cx="394335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322" y="159544"/>
            <a:ext cx="4057650" cy="570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131" y="454819"/>
            <a:ext cx="4057650" cy="570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85" y="3430192"/>
            <a:ext cx="1027510" cy="295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1" y="-672704"/>
            <a:ext cx="4456510" cy="305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371601" y="2571750"/>
            <a:ext cx="1574006" cy="22288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</a:rPr>
              <a:t>A.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</a:rPr>
              <a:t> Bảo vệ đến cùng ý kiến của mình, không cần lắng nghe ý kiến của người khác</a:t>
            </a:r>
            <a:r>
              <a:rPr lang="vi-VN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62300" y="2571750"/>
            <a:ext cx="1371600" cy="16002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B.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kiến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nào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nhiều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đồng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tình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thì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theo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716067" y="2493170"/>
            <a:ext cx="1496615" cy="133588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C.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bao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giờ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giám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đưa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kiến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mình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400801" y="2468166"/>
            <a:ext cx="1646635" cy="136088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</a:rPr>
              <a:t>D.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Lắng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nghe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phân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tích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lựa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chọn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kiến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đúng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nhất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86051" y="1314450"/>
            <a:ext cx="4169569" cy="9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775">
                <a:solidFill>
                  <a:schemeClr val="bg1"/>
                </a:solidFill>
                <a:latin typeface="Times New Roman" panose="02020603050405020304" pitchFamily="18" charset="0"/>
              </a:rPr>
              <a:t>Trong cuộc tranh luận với các bạn em sẽ:</a:t>
            </a:r>
          </a:p>
        </p:txBody>
      </p:sp>
      <p:sp>
        <p:nvSpPr>
          <p:cNvPr id="6" name="Explosion 1 5"/>
          <p:cNvSpPr/>
          <p:nvPr/>
        </p:nvSpPr>
        <p:spPr>
          <a:xfrm>
            <a:off x="4000501" y="4124325"/>
            <a:ext cx="2259806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742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103" y="914400"/>
            <a:ext cx="909638" cy="5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1409700"/>
            <a:ext cx="5905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times up"/>
          <p:cNvGrpSpPr/>
          <p:nvPr/>
        </p:nvGrpSpPr>
        <p:grpSpPr bwMode="auto">
          <a:xfrm>
            <a:off x="1584723" y="990601"/>
            <a:ext cx="567928" cy="375047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099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09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99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099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9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600200"/>
            <a:ext cx="4572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31" name="Group 29"/>
          <p:cNvGrpSpPr/>
          <p:nvPr/>
        </p:nvGrpSpPr>
        <p:grpSpPr bwMode="auto">
          <a:xfrm>
            <a:off x="1843088" y="1565672"/>
            <a:ext cx="67866" cy="76200"/>
            <a:chOff x="2455863" y="2411803"/>
            <a:chExt cx="566738" cy="566738"/>
          </a:xfrm>
        </p:grpSpPr>
        <p:sp>
          <p:nvSpPr>
            <p:cNvPr id="174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74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74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745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74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432" name="Group 35"/>
          <p:cNvGrpSpPr/>
          <p:nvPr/>
        </p:nvGrpSpPr>
        <p:grpSpPr bwMode="auto">
          <a:xfrm>
            <a:off x="1844280" y="2118122"/>
            <a:ext cx="67865" cy="76200"/>
            <a:chOff x="2455863" y="2411803"/>
            <a:chExt cx="566738" cy="566738"/>
          </a:xfrm>
        </p:grpSpPr>
        <p:sp>
          <p:nvSpPr>
            <p:cNvPr id="1744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744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745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745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745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433" name="Group 41"/>
          <p:cNvGrpSpPr/>
          <p:nvPr/>
        </p:nvGrpSpPr>
        <p:grpSpPr bwMode="auto">
          <a:xfrm>
            <a:off x="2066925" y="1858567"/>
            <a:ext cx="67866" cy="77390"/>
            <a:chOff x="2455863" y="2411803"/>
            <a:chExt cx="566738" cy="566738"/>
          </a:xfrm>
        </p:grpSpPr>
        <p:sp>
          <p:nvSpPr>
            <p:cNvPr id="174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74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74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74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74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7434" name="Group 47"/>
          <p:cNvGrpSpPr/>
          <p:nvPr/>
        </p:nvGrpSpPr>
        <p:grpSpPr bwMode="auto">
          <a:xfrm>
            <a:off x="1639492" y="1883569"/>
            <a:ext cx="67865" cy="77391"/>
            <a:chOff x="2455863" y="2411803"/>
            <a:chExt cx="566738" cy="566738"/>
          </a:xfrm>
        </p:grpSpPr>
        <p:sp>
          <p:nvSpPr>
            <p:cNvPr id="174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74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74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744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74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</p:grpSp>
      <p:sp>
        <p:nvSpPr>
          <p:cNvPr id="17435" name="Oval 107"/>
          <p:cNvSpPr>
            <a:spLocks noChangeArrowheads="1"/>
          </p:cNvSpPr>
          <p:nvPr/>
        </p:nvSpPr>
        <p:spPr bwMode="auto">
          <a:xfrm>
            <a:off x="1851422" y="1856185"/>
            <a:ext cx="51197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40" tIns="45720" rIns="91440" bIns="45720"/>
          <a:lstStyle/>
          <a:p>
            <a:pPr eaLnBrk="1" hangingPunct="1"/>
            <a:endParaRPr lang="en-GB">
              <a:latin typeface="Times New Roman" panose="02020603050405020304" pitchFamily="18" charset="0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2438400" y="4131470"/>
            <a:ext cx="1771650" cy="1554956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0" y="5108972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66654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  <p:bldP spid="55" grpId="0" animBg="1"/>
      <p:bldP spid="5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300413" y="3905250"/>
            <a:ext cx="7429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6974681" y="4168379"/>
            <a:ext cx="742950" cy="108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926931" y="4145756"/>
            <a:ext cx="614363" cy="114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46986" y="3720705"/>
            <a:ext cx="1006078" cy="181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64331"/>
            <a:ext cx="3943350" cy="590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994" y="-59531"/>
            <a:ext cx="4057650" cy="623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8144"/>
            <a:ext cx="4057650" cy="570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331"/>
            <a:ext cx="3943350" cy="590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1" y="-609600"/>
            <a:ext cx="4456510" cy="305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743200" y="1200150"/>
            <a:ext cx="3886200" cy="9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775">
                <a:solidFill>
                  <a:schemeClr val="bg1"/>
                </a:solidFill>
                <a:latin typeface="Times New Roman" panose="02020603050405020304" pitchFamily="18" charset="0"/>
              </a:rPr>
              <a:t>Việc làm nào dưới đây thể hiện tôn trọng sự thật?</a:t>
            </a:r>
          </a:p>
        </p:txBody>
      </p:sp>
      <p:pic>
        <p:nvPicPr>
          <p:cNvPr id="184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2" y="1270399"/>
            <a:ext cx="909638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4096942" y="4186238"/>
            <a:ext cx="2259806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657350" y="2514600"/>
            <a:ext cx="1457325" cy="21145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</a:rPr>
              <a:t>A.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</a:rPr>
              <a:t> Bảo vệ đến cùng ý kiến của mình, không cần lắng nghe ý kiến người khác</a:t>
            </a:r>
            <a:r>
              <a:rPr lang="vi-VN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228975" y="2434830"/>
            <a:ext cx="1620441" cy="108346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vi-VN" b="1">
                <a:solidFill>
                  <a:schemeClr val="tx1"/>
                </a:solidFill>
                <a:latin typeface="Times New Roman" panose="02020603050405020304" pitchFamily="18" charset="0"/>
              </a:rPr>
              <a:t>B.</a:t>
            </a:r>
            <a:r>
              <a:rPr lang="vi-VN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</a:rPr>
              <a:t>Phê phán những việc làm sai trái</a:t>
            </a:r>
            <a:r>
              <a:rPr lang="vi-VN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972050" y="2434828"/>
            <a:ext cx="1600200" cy="1794272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vi-VN" b="1">
                <a:solidFill>
                  <a:schemeClr val="tx1"/>
                </a:solidFill>
                <a:latin typeface="Times New Roman" panose="02020603050405020304" pitchFamily="18" charset="0"/>
              </a:rPr>
              <a:t>C.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</a:rPr>
              <a:t> Phê phán gay gắt những người không cùng quan điểm với mình</a:t>
            </a:r>
            <a:r>
              <a:rPr lang="vi-VN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686550" y="2457450"/>
            <a:ext cx="1314450" cy="21717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</a:rPr>
              <a:t>D</a:t>
            </a:r>
            <a:r>
              <a:rPr lang="vi-VN" b="1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r>
              <a:rPr lang="vi-VN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</a:rPr>
              <a:t>Tránh tham gia vào những việc không liên quan đến quyền lợi của mình</a:t>
            </a:r>
            <a:r>
              <a:rPr lang="vi-VN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845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429000"/>
            <a:ext cx="1287066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237061"/>
            <a:ext cx="800100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428750"/>
            <a:ext cx="8001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times up"/>
          <p:cNvGrpSpPr/>
          <p:nvPr/>
        </p:nvGrpSpPr>
        <p:grpSpPr bwMode="auto">
          <a:xfrm>
            <a:off x="2002631" y="990601"/>
            <a:ext cx="567929" cy="375047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099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09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99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099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211" y="1577580"/>
            <a:ext cx="478631" cy="63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56" name="Group 30"/>
          <p:cNvGrpSpPr/>
          <p:nvPr/>
        </p:nvGrpSpPr>
        <p:grpSpPr bwMode="auto">
          <a:xfrm>
            <a:off x="2260999" y="1565672"/>
            <a:ext cx="67865" cy="76200"/>
            <a:chOff x="2455863" y="2411803"/>
            <a:chExt cx="566738" cy="566738"/>
          </a:xfrm>
        </p:grpSpPr>
        <p:sp>
          <p:nvSpPr>
            <p:cNvPr id="1847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847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848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848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848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57" name="Group 39"/>
          <p:cNvGrpSpPr/>
          <p:nvPr/>
        </p:nvGrpSpPr>
        <p:grpSpPr bwMode="auto">
          <a:xfrm>
            <a:off x="2262188" y="2118122"/>
            <a:ext cx="67866" cy="76200"/>
            <a:chOff x="2455863" y="2411803"/>
            <a:chExt cx="566738" cy="566738"/>
          </a:xfrm>
        </p:grpSpPr>
        <p:sp>
          <p:nvSpPr>
            <p:cNvPr id="1847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847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847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847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847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58" name="Group 55"/>
          <p:cNvGrpSpPr/>
          <p:nvPr/>
        </p:nvGrpSpPr>
        <p:grpSpPr bwMode="auto">
          <a:xfrm>
            <a:off x="2484836" y="1858567"/>
            <a:ext cx="67865" cy="77390"/>
            <a:chOff x="2455863" y="2411803"/>
            <a:chExt cx="566738" cy="566738"/>
          </a:xfrm>
        </p:grpSpPr>
        <p:sp>
          <p:nvSpPr>
            <p:cNvPr id="1846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846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847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847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847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459" name="Group 61"/>
          <p:cNvGrpSpPr/>
          <p:nvPr/>
        </p:nvGrpSpPr>
        <p:grpSpPr bwMode="auto">
          <a:xfrm>
            <a:off x="2057400" y="1883569"/>
            <a:ext cx="67866" cy="77391"/>
            <a:chOff x="2455863" y="2411803"/>
            <a:chExt cx="566738" cy="566738"/>
          </a:xfrm>
        </p:grpSpPr>
        <p:sp>
          <p:nvSpPr>
            <p:cNvPr id="184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84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84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84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84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</p:grpSp>
      <p:sp>
        <p:nvSpPr>
          <p:cNvPr id="18460" name="Oval 107"/>
          <p:cNvSpPr>
            <a:spLocks noChangeArrowheads="1"/>
          </p:cNvSpPr>
          <p:nvPr/>
        </p:nvSpPr>
        <p:spPr bwMode="auto">
          <a:xfrm>
            <a:off x="2270524" y="1856185"/>
            <a:ext cx="50006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40" tIns="45720" rIns="91440" bIns="45720"/>
          <a:lstStyle/>
          <a:p>
            <a:pPr eaLnBrk="1" hangingPunct="1"/>
            <a:endParaRPr lang="en-GB">
              <a:latin typeface="Times New Roman" panose="02020603050405020304" pitchFamily="18" charset="0"/>
            </a:endParaRPr>
          </a:p>
        </p:txBody>
      </p:sp>
      <p:sp>
        <p:nvSpPr>
          <p:cNvPr id="69" name="Explosion 2 68"/>
          <p:cNvSpPr/>
          <p:nvPr/>
        </p:nvSpPr>
        <p:spPr>
          <a:xfrm>
            <a:off x="1885950" y="4114801"/>
            <a:ext cx="1771650" cy="1554956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0" y="5108972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07011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video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  <p:bldP spid="69" grpId="0" animBg="1"/>
      <p:bldP spid="6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Bach tuyet\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615113" y="3838575"/>
            <a:ext cx="7429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272088" y="4383882"/>
            <a:ext cx="742950" cy="108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825478" y="4364831"/>
            <a:ext cx="614363" cy="114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88953">
            <a:off x="2391967" y="3748088"/>
            <a:ext cx="1168003" cy="210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594122"/>
            <a:ext cx="394335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254794"/>
            <a:ext cx="4057650" cy="570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364332"/>
            <a:ext cx="4057650" cy="570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516731"/>
            <a:ext cx="405765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1" y="-514350"/>
            <a:ext cx="4455319" cy="305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628901" y="1200150"/>
            <a:ext cx="3821906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775">
                <a:solidFill>
                  <a:schemeClr val="bg1"/>
                </a:solidFill>
                <a:latin typeface="Times New Roman" panose="02020603050405020304" pitchFamily="18" charset="0"/>
              </a:rPr>
              <a:t>Nếu một người bạn thân của em mắc khuyết điểm, em sẽ hành động thế nào?</a:t>
            </a:r>
          </a:p>
        </p:txBody>
      </p:sp>
      <p:pic>
        <p:nvPicPr>
          <p:cNvPr id="19469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31" y="1143000"/>
            <a:ext cx="909638" cy="5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339705" y="4281488"/>
            <a:ext cx="2259806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714500" y="2571750"/>
            <a:ext cx="1943100" cy="14859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</a:rPr>
              <a:t>A.</a:t>
            </a:r>
            <a:r>
              <a:rPr lang="en-US" sz="2100">
                <a:solidFill>
                  <a:schemeClr val="tx1"/>
                </a:solidFill>
                <a:latin typeface="Times New Roman" panose="02020603050405020304" pitchFamily="18" charset="0"/>
              </a:rPr>
              <a:t>Khuyên bạn và giúp bạn để bạn không mắc khuyết điểm đó nữa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771900" y="2628900"/>
            <a:ext cx="1257300" cy="18288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</a:rPr>
              <a:t>B.</a:t>
            </a:r>
            <a:r>
              <a:rPr lang="en-US" sz="2100">
                <a:solidFill>
                  <a:schemeClr val="tx1"/>
                </a:solidFill>
                <a:latin typeface="Times New Roman" panose="02020603050405020304" pitchFamily="18" charset="0"/>
              </a:rPr>
              <a:t> Xa lánh, không chơi với bạn</a:t>
            </a:r>
            <a:endParaRPr lang="en-US" sz="3975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143500" y="2686050"/>
            <a:ext cx="1257300" cy="17145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</a:rPr>
              <a:t>C.</a:t>
            </a:r>
            <a:r>
              <a:rPr lang="en-US" sz="2100">
                <a:solidFill>
                  <a:schemeClr val="tx1"/>
                </a:solidFill>
                <a:latin typeface="Times New Roman" panose="02020603050405020304" pitchFamily="18" charset="0"/>
              </a:rPr>
              <a:t> Bao che cho khuyết điểm của bạn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15100" y="2686050"/>
            <a:ext cx="1485900" cy="18288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</a:rPr>
              <a:t>D.</a:t>
            </a:r>
            <a:r>
              <a:rPr lang="en-US" sz="2100">
                <a:solidFill>
                  <a:schemeClr val="tx1"/>
                </a:solidFill>
                <a:latin typeface="Times New Roman" panose="02020603050405020304" pitchFamily="18" charset="0"/>
              </a:rPr>
              <a:t> Không quan tâm đến khuyết điểm của bạn</a:t>
            </a:r>
          </a:p>
        </p:txBody>
      </p:sp>
      <p:pic>
        <p:nvPicPr>
          <p:cNvPr id="19475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54" y="3287317"/>
            <a:ext cx="1728788" cy="331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237061"/>
            <a:ext cx="800100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428750"/>
            <a:ext cx="5905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times up"/>
          <p:cNvGrpSpPr/>
          <p:nvPr/>
        </p:nvGrpSpPr>
        <p:grpSpPr bwMode="auto">
          <a:xfrm>
            <a:off x="2002631" y="990601"/>
            <a:ext cx="567929" cy="375047"/>
            <a:chOff x="2989747" y="438150"/>
            <a:chExt cx="1572029" cy="683752"/>
          </a:xfrm>
        </p:grpSpPr>
        <p:sp>
          <p:nvSpPr>
            <p:cNvPr id="35" name="Rounded Rectangle 34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099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09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99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099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7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80" name="Group 37"/>
          <p:cNvGrpSpPr/>
          <p:nvPr/>
        </p:nvGrpSpPr>
        <p:grpSpPr bwMode="auto">
          <a:xfrm>
            <a:off x="2260999" y="1565672"/>
            <a:ext cx="67865" cy="76200"/>
            <a:chOff x="2455863" y="2411803"/>
            <a:chExt cx="566738" cy="566738"/>
          </a:xfrm>
        </p:grpSpPr>
        <p:sp>
          <p:nvSpPr>
            <p:cNvPr id="195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95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95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95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95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481" name="Group 48"/>
          <p:cNvGrpSpPr/>
          <p:nvPr/>
        </p:nvGrpSpPr>
        <p:grpSpPr bwMode="auto">
          <a:xfrm>
            <a:off x="2286000" y="2057400"/>
            <a:ext cx="67866" cy="76200"/>
            <a:chOff x="2455863" y="2411803"/>
            <a:chExt cx="566738" cy="566738"/>
          </a:xfrm>
        </p:grpSpPr>
        <p:sp>
          <p:nvSpPr>
            <p:cNvPr id="1949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949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949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950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950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482" name="Group 54"/>
          <p:cNvGrpSpPr/>
          <p:nvPr/>
        </p:nvGrpSpPr>
        <p:grpSpPr bwMode="auto">
          <a:xfrm>
            <a:off x="2484836" y="1858567"/>
            <a:ext cx="67865" cy="77390"/>
            <a:chOff x="2455863" y="2411803"/>
            <a:chExt cx="566738" cy="566738"/>
          </a:xfrm>
        </p:grpSpPr>
        <p:sp>
          <p:nvSpPr>
            <p:cNvPr id="1949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949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949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949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949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483" name="Group 60"/>
          <p:cNvGrpSpPr/>
          <p:nvPr/>
        </p:nvGrpSpPr>
        <p:grpSpPr bwMode="auto">
          <a:xfrm>
            <a:off x="2057400" y="1883569"/>
            <a:ext cx="67866" cy="77391"/>
            <a:chOff x="2455863" y="2411803"/>
            <a:chExt cx="566738" cy="566738"/>
          </a:xfrm>
        </p:grpSpPr>
        <p:sp>
          <p:nvSpPr>
            <p:cNvPr id="1948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948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1948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949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1949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</p:grpSp>
      <p:sp>
        <p:nvSpPr>
          <p:cNvPr id="19484" name="Oval 107"/>
          <p:cNvSpPr>
            <a:spLocks noChangeArrowheads="1"/>
          </p:cNvSpPr>
          <p:nvPr/>
        </p:nvSpPr>
        <p:spPr bwMode="auto">
          <a:xfrm>
            <a:off x="2286001" y="1771650"/>
            <a:ext cx="50006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40" tIns="45720" rIns="91440" bIns="45720"/>
          <a:lstStyle/>
          <a:p>
            <a:pPr eaLnBrk="1" hangingPunct="1"/>
            <a:endParaRPr lang="en-GB">
              <a:latin typeface="Times New Roman" panose="02020603050405020304" pitchFamily="18" charset="0"/>
            </a:endParaRPr>
          </a:p>
        </p:txBody>
      </p:sp>
      <p:sp>
        <p:nvSpPr>
          <p:cNvPr id="68" name="Explosion 2 67"/>
          <p:cNvSpPr/>
          <p:nvPr/>
        </p:nvSpPr>
        <p:spPr>
          <a:xfrm>
            <a:off x="5600700" y="4057651"/>
            <a:ext cx="1771650" cy="1554956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0" y="5108972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16476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video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  <p:bldP spid="68" grpId="0" animBg="1"/>
      <p:bldP spid="6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28662"/>
            <a:ext cx="68580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4025504" y="3752850"/>
            <a:ext cx="7429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6782991" y="3913585"/>
            <a:ext cx="742950" cy="108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743200" y="4294586"/>
            <a:ext cx="614363" cy="114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3461">
            <a:off x="5273280" y="3620691"/>
            <a:ext cx="740569" cy="167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14337"/>
            <a:ext cx="394335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92894"/>
            <a:ext cx="4057650" cy="570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19" y="83344"/>
            <a:ext cx="4057650" cy="570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506" y="364331"/>
            <a:ext cx="3943350" cy="590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255" y="3501630"/>
            <a:ext cx="1026319" cy="295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1" y="-622698"/>
            <a:ext cx="4742260" cy="295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628900" y="1028701"/>
            <a:ext cx="4343400" cy="109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175">
                <a:solidFill>
                  <a:schemeClr val="bg1"/>
                </a:solidFill>
                <a:latin typeface="Times New Roman" panose="02020603050405020304" pitchFamily="18" charset="0"/>
              </a:rPr>
              <a:t>Câu ca dao sau khuyên ta điều gì?</a:t>
            </a:r>
          </a:p>
          <a:p>
            <a:pPr eaLnBrk="1" hangingPunct="1"/>
            <a:r>
              <a:rPr lang="en-US" sz="2175" i="1">
                <a:solidFill>
                  <a:schemeClr val="bg1"/>
                </a:solidFill>
                <a:latin typeface="Times New Roman" panose="02020603050405020304" pitchFamily="18" charset="0"/>
              </a:rPr>
              <a:t>        Của phi nghĩa có giàu đâu</a:t>
            </a:r>
          </a:p>
          <a:p>
            <a:pPr eaLnBrk="1" hangingPunct="1"/>
            <a:r>
              <a:rPr lang="en-US" sz="2175" i="1">
                <a:solidFill>
                  <a:schemeClr val="bg1"/>
                </a:solidFill>
                <a:latin typeface="Times New Roman" panose="02020603050405020304" pitchFamily="18" charset="0"/>
              </a:rPr>
              <a:t>Ở cho ngay thẳng giàu sau mới bền</a:t>
            </a:r>
            <a:endParaRPr lang="en-US" sz="2175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494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066" y="1182292"/>
            <a:ext cx="909638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2920605" y="3952875"/>
            <a:ext cx="2259806" cy="204787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428750" y="2571750"/>
            <a:ext cx="1428750" cy="9715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</a:rPr>
              <a:t>A</a:t>
            </a:r>
            <a:r>
              <a:rPr lang="en-US" sz="2100">
                <a:solidFill>
                  <a:schemeClr val="tx1"/>
                </a:solidFill>
                <a:latin typeface="Times New Roman" panose="02020603050405020304" pitchFamily="18" charset="0"/>
              </a:rPr>
              <a:t>. Yêu thương con người.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083719" y="2412206"/>
            <a:ext cx="1448991" cy="95369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</a:rPr>
              <a:t>B</a:t>
            </a:r>
            <a:r>
              <a:rPr lang="en-US" sz="2100">
                <a:solidFill>
                  <a:schemeClr val="tx1"/>
                </a:solidFill>
                <a:latin typeface="Times New Roman" panose="02020603050405020304" pitchFamily="18" charset="0"/>
              </a:rPr>
              <a:t>. Siêng năng, kiên trì.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800600" y="2514600"/>
            <a:ext cx="1371600" cy="97155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</a:rPr>
              <a:t>C</a:t>
            </a:r>
            <a:r>
              <a:rPr lang="en-US" sz="2100">
                <a:solidFill>
                  <a:schemeClr val="tx1"/>
                </a:solidFill>
                <a:latin typeface="Times New Roman" panose="02020603050405020304" pitchFamily="18" charset="0"/>
              </a:rPr>
              <a:t>. Tôn trọng sự thật.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515100" y="2400301"/>
            <a:ext cx="1371600" cy="78343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100" b="1">
                <a:solidFill>
                  <a:schemeClr val="tx1"/>
                </a:solidFill>
                <a:latin typeface="Times New Roman" panose="02020603050405020304" pitchFamily="18" charset="0"/>
              </a:rPr>
              <a:t>D</a:t>
            </a:r>
            <a:r>
              <a:rPr lang="en-US" sz="2100">
                <a:solidFill>
                  <a:schemeClr val="tx1"/>
                </a:solidFill>
                <a:latin typeface="Times New Roman" panose="02020603050405020304" pitchFamily="18" charset="0"/>
              </a:rPr>
              <a:t>. Tiết kiệm.</a:t>
            </a:r>
          </a:p>
        </p:txBody>
      </p:sp>
      <p:pic>
        <p:nvPicPr>
          <p:cNvPr id="20500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237061"/>
            <a:ext cx="800100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314450"/>
            <a:ext cx="685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times up"/>
          <p:cNvGrpSpPr/>
          <p:nvPr/>
        </p:nvGrpSpPr>
        <p:grpSpPr bwMode="auto">
          <a:xfrm>
            <a:off x="2002631" y="990601"/>
            <a:ext cx="567929" cy="375047"/>
            <a:chOff x="2989747" y="438150"/>
            <a:chExt cx="1572029" cy="683752"/>
          </a:xfrm>
        </p:grpSpPr>
        <p:sp>
          <p:nvSpPr>
            <p:cNvPr id="36" name="Rounded Rectangle 35"/>
            <p:cNvSpPr/>
            <p:nvPr/>
          </p:nvSpPr>
          <p:spPr>
            <a:xfrm>
              <a:off x="2989747" y="540171"/>
              <a:ext cx="1572029" cy="581731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989747" y="438150"/>
              <a:ext cx="1572029" cy="58173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099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09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99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099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8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4572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04" name="Group 38"/>
          <p:cNvGrpSpPr/>
          <p:nvPr/>
        </p:nvGrpSpPr>
        <p:grpSpPr bwMode="auto">
          <a:xfrm>
            <a:off x="2228850" y="1428750"/>
            <a:ext cx="67866" cy="76200"/>
            <a:chOff x="2455863" y="2411803"/>
            <a:chExt cx="566738" cy="566738"/>
          </a:xfrm>
        </p:grpSpPr>
        <p:sp>
          <p:nvSpPr>
            <p:cNvPr id="205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205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205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2052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205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0505" name="Group 48"/>
          <p:cNvGrpSpPr/>
          <p:nvPr/>
        </p:nvGrpSpPr>
        <p:grpSpPr bwMode="auto">
          <a:xfrm>
            <a:off x="2286000" y="2000250"/>
            <a:ext cx="67866" cy="76200"/>
            <a:chOff x="2455863" y="2411803"/>
            <a:chExt cx="566738" cy="566738"/>
          </a:xfrm>
        </p:grpSpPr>
        <p:sp>
          <p:nvSpPr>
            <p:cNvPr id="205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205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205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2052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205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0506" name="Group 54"/>
          <p:cNvGrpSpPr/>
          <p:nvPr/>
        </p:nvGrpSpPr>
        <p:grpSpPr bwMode="auto">
          <a:xfrm>
            <a:off x="2514600" y="1714500"/>
            <a:ext cx="67866" cy="77391"/>
            <a:chOff x="2455863" y="2411803"/>
            <a:chExt cx="566738" cy="566738"/>
          </a:xfrm>
        </p:grpSpPr>
        <p:sp>
          <p:nvSpPr>
            <p:cNvPr id="2051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2051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2051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2051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2052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0507" name="Group 60"/>
          <p:cNvGrpSpPr/>
          <p:nvPr/>
        </p:nvGrpSpPr>
        <p:grpSpPr bwMode="auto">
          <a:xfrm>
            <a:off x="2000250" y="1714500"/>
            <a:ext cx="67866" cy="77391"/>
            <a:chOff x="2455863" y="2411803"/>
            <a:chExt cx="566738" cy="566738"/>
          </a:xfrm>
        </p:grpSpPr>
        <p:sp>
          <p:nvSpPr>
            <p:cNvPr id="2051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2051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  <p:sp>
          <p:nvSpPr>
            <p:cNvPr id="2051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262220428 h 45"/>
                <a:gd name="T2" fmla="*/ 0 w 4"/>
                <a:gd name="T3" fmla="*/ 256123369 h 45"/>
                <a:gd name="T4" fmla="*/ 0 w 4"/>
                <a:gd name="T5" fmla="*/ 250023842 h 45"/>
                <a:gd name="T6" fmla="*/ 0 w 4"/>
                <a:gd name="T7" fmla="*/ 243926783 h 45"/>
                <a:gd name="T8" fmla="*/ 0 w 4"/>
                <a:gd name="T9" fmla="*/ 243926783 h 45"/>
                <a:gd name="T10" fmla="*/ 0 w 4"/>
                <a:gd name="T11" fmla="*/ 237827256 h 45"/>
                <a:gd name="T12" fmla="*/ 0 w 4"/>
                <a:gd name="T13" fmla="*/ 231730197 h 45"/>
                <a:gd name="T14" fmla="*/ 0 w 4"/>
                <a:gd name="T15" fmla="*/ 231730197 h 45"/>
                <a:gd name="T16" fmla="*/ 0 w 4"/>
                <a:gd name="T17" fmla="*/ 225630669 h 45"/>
                <a:gd name="T18" fmla="*/ 0 w 4"/>
                <a:gd name="T19" fmla="*/ 219533611 h 45"/>
                <a:gd name="T20" fmla="*/ 0 w 4"/>
                <a:gd name="T21" fmla="*/ 219533611 h 45"/>
                <a:gd name="T22" fmla="*/ 0 w 4"/>
                <a:gd name="T23" fmla="*/ 213436553 h 45"/>
                <a:gd name="T24" fmla="*/ 0 w 4"/>
                <a:gd name="T25" fmla="*/ 207337025 h 45"/>
                <a:gd name="T26" fmla="*/ 0 w 4"/>
                <a:gd name="T27" fmla="*/ 207337025 h 45"/>
                <a:gd name="T28" fmla="*/ 0 w 4"/>
                <a:gd name="T29" fmla="*/ 201239967 h 45"/>
                <a:gd name="T30" fmla="*/ 0 w 4"/>
                <a:gd name="T31" fmla="*/ 195140439 h 45"/>
                <a:gd name="T32" fmla="*/ 0 w 4"/>
                <a:gd name="T33" fmla="*/ 189043381 h 45"/>
                <a:gd name="T34" fmla="*/ 0 w 4"/>
                <a:gd name="T35" fmla="*/ 189043381 h 45"/>
                <a:gd name="T36" fmla="*/ 0 w 4"/>
                <a:gd name="T37" fmla="*/ 182943853 h 45"/>
                <a:gd name="T38" fmla="*/ 0 w 4"/>
                <a:gd name="T39" fmla="*/ 176846794 h 45"/>
                <a:gd name="T40" fmla="*/ 0 w 4"/>
                <a:gd name="T41" fmla="*/ 176846794 h 45"/>
                <a:gd name="T42" fmla="*/ 0 w 4"/>
                <a:gd name="T43" fmla="*/ 170747267 h 45"/>
                <a:gd name="T44" fmla="*/ 0 w 4"/>
                <a:gd name="T45" fmla="*/ 164650208 h 45"/>
                <a:gd name="T46" fmla="*/ 0 w 4"/>
                <a:gd name="T47" fmla="*/ 158553150 h 45"/>
                <a:gd name="T48" fmla="*/ 0 w 4"/>
                <a:gd name="T49" fmla="*/ 158553150 h 45"/>
                <a:gd name="T50" fmla="*/ 0 w 4"/>
                <a:gd name="T51" fmla="*/ 152453622 h 45"/>
                <a:gd name="T52" fmla="*/ 0 w 4"/>
                <a:gd name="T53" fmla="*/ 146356564 h 45"/>
                <a:gd name="T54" fmla="*/ 0 w 4"/>
                <a:gd name="T55" fmla="*/ 140257036 h 45"/>
                <a:gd name="T56" fmla="*/ 0 w 4"/>
                <a:gd name="T57" fmla="*/ 134159978 h 45"/>
                <a:gd name="T58" fmla="*/ 0 w 4"/>
                <a:gd name="T59" fmla="*/ 134159978 h 45"/>
                <a:gd name="T60" fmla="*/ 0 w 4"/>
                <a:gd name="T61" fmla="*/ 128060450 h 45"/>
                <a:gd name="T62" fmla="*/ 0 w 4"/>
                <a:gd name="T63" fmla="*/ 121963392 h 45"/>
                <a:gd name="T64" fmla="*/ 0 w 4"/>
                <a:gd name="T65" fmla="*/ 115863864 h 45"/>
                <a:gd name="T66" fmla="*/ 0 w 4"/>
                <a:gd name="T67" fmla="*/ 109766806 h 45"/>
                <a:gd name="T68" fmla="*/ 0 w 4"/>
                <a:gd name="T69" fmla="*/ 109766806 h 45"/>
                <a:gd name="T70" fmla="*/ 0 w 4"/>
                <a:gd name="T71" fmla="*/ 103669747 h 45"/>
                <a:gd name="T72" fmla="*/ 5669756 w 4"/>
                <a:gd name="T73" fmla="*/ 97570219 h 45"/>
                <a:gd name="T74" fmla="*/ 5669756 w 4"/>
                <a:gd name="T75" fmla="*/ 91473161 h 45"/>
                <a:gd name="T76" fmla="*/ 5669756 w 4"/>
                <a:gd name="T77" fmla="*/ 91473161 h 45"/>
                <a:gd name="T78" fmla="*/ 5669756 w 4"/>
                <a:gd name="T79" fmla="*/ 79276575 h 45"/>
                <a:gd name="T80" fmla="*/ 5669756 w 4"/>
                <a:gd name="T81" fmla="*/ 73177047 h 45"/>
                <a:gd name="T82" fmla="*/ 5669756 w 4"/>
                <a:gd name="T83" fmla="*/ 73177047 h 45"/>
                <a:gd name="T84" fmla="*/ 5669756 w 4"/>
                <a:gd name="T85" fmla="*/ 67079989 h 45"/>
                <a:gd name="T86" fmla="*/ 11341894 w 4"/>
                <a:gd name="T87" fmla="*/ 60980461 h 45"/>
                <a:gd name="T88" fmla="*/ 11341894 w 4"/>
                <a:gd name="T89" fmla="*/ 60980461 h 45"/>
                <a:gd name="T90" fmla="*/ 11341894 w 4"/>
                <a:gd name="T91" fmla="*/ 54883403 h 45"/>
                <a:gd name="T92" fmla="*/ 11341894 w 4"/>
                <a:gd name="T93" fmla="*/ 48786344 h 45"/>
                <a:gd name="T94" fmla="*/ 11341894 w 4"/>
                <a:gd name="T95" fmla="*/ 48786344 h 45"/>
                <a:gd name="T96" fmla="*/ 11341894 w 4"/>
                <a:gd name="T97" fmla="*/ 42686817 h 45"/>
                <a:gd name="T98" fmla="*/ 17011650 w 4"/>
                <a:gd name="T99" fmla="*/ 36589758 h 45"/>
                <a:gd name="T100" fmla="*/ 17011650 w 4"/>
                <a:gd name="T101" fmla="*/ 36589758 h 45"/>
                <a:gd name="T102" fmla="*/ 17011650 w 4"/>
                <a:gd name="T103" fmla="*/ 30490231 h 45"/>
                <a:gd name="T104" fmla="*/ 17011650 w 4"/>
                <a:gd name="T105" fmla="*/ 24393172 h 45"/>
                <a:gd name="T106" fmla="*/ 17011650 w 4"/>
                <a:gd name="T107" fmla="*/ 24393172 h 45"/>
                <a:gd name="T108" fmla="*/ 17011650 w 4"/>
                <a:gd name="T109" fmla="*/ 18293644 h 45"/>
                <a:gd name="T110" fmla="*/ 22681406 w 4"/>
                <a:gd name="T111" fmla="*/ 12196586 h 45"/>
                <a:gd name="T112" fmla="*/ 22681406 w 4"/>
                <a:gd name="T113" fmla="*/ 6097058 h 45"/>
                <a:gd name="T114" fmla="*/ 22681406 w 4"/>
                <a:gd name="T115" fmla="*/ 0 h 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"/>
                <a:gd name="T175" fmla="*/ 0 h 45"/>
                <a:gd name="T176" fmla="*/ 4 w 4"/>
                <a:gd name="T177" fmla="*/ 45 h 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2051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23858904 w 78"/>
                <a:gd name="T1" fmla="*/ 316864891 h 174"/>
                <a:gd name="T2" fmla="*/ 23858904 w 78"/>
                <a:gd name="T3" fmla="*/ 322843197 h 174"/>
                <a:gd name="T4" fmla="*/ 17894788 w 78"/>
                <a:gd name="T5" fmla="*/ 328821503 h 174"/>
                <a:gd name="T6" fmla="*/ 17894788 w 78"/>
                <a:gd name="T7" fmla="*/ 334799809 h 174"/>
                <a:gd name="T8" fmla="*/ 17894788 w 78"/>
                <a:gd name="T9" fmla="*/ 334799809 h 174"/>
                <a:gd name="T10" fmla="*/ 17894788 w 78"/>
                <a:gd name="T11" fmla="*/ 340780560 h 174"/>
                <a:gd name="T12" fmla="*/ 17894788 w 78"/>
                <a:gd name="T13" fmla="*/ 346758866 h 174"/>
                <a:gd name="T14" fmla="*/ 17894788 w 78"/>
                <a:gd name="T15" fmla="*/ 346758866 h 174"/>
                <a:gd name="T16" fmla="*/ 11930673 w 78"/>
                <a:gd name="T17" fmla="*/ 352737172 h 174"/>
                <a:gd name="T18" fmla="*/ 11930673 w 78"/>
                <a:gd name="T19" fmla="*/ 358715478 h 174"/>
                <a:gd name="T20" fmla="*/ 11930673 w 78"/>
                <a:gd name="T21" fmla="*/ 364693784 h 174"/>
                <a:gd name="T22" fmla="*/ 11930673 w 78"/>
                <a:gd name="T23" fmla="*/ 364693784 h 174"/>
                <a:gd name="T24" fmla="*/ 11930673 w 78"/>
                <a:gd name="T25" fmla="*/ 370672090 h 174"/>
                <a:gd name="T26" fmla="*/ 11930673 w 78"/>
                <a:gd name="T27" fmla="*/ 376650396 h 174"/>
                <a:gd name="T28" fmla="*/ 5964115 w 78"/>
                <a:gd name="T29" fmla="*/ 376650396 h 174"/>
                <a:gd name="T30" fmla="*/ 5964115 w 78"/>
                <a:gd name="T31" fmla="*/ 382628702 h 174"/>
                <a:gd name="T32" fmla="*/ 5964115 w 78"/>
                <a:gd name="T33" fmla="*/ 388607008 h 174"/>
                <a:gd name="T34" fmla="*/ 5964115 w 78"/>
                <a:gd name="T35" fmla="*/ 394587759 h 174"/>
                <a:gd name="T36" fmla="*/ 5964115 w 78"/>
                <a:gd name="T37" fmla="*/ 400566065 h 174"/>
                <a:gd name="T38" fmla="*/ 5964115 w 78"/>
                <a:gd name="T39" fmla="*/ 406544371 h 174"/>
                <a:gd name="T40" fmla="*/ 0 w 78"/>
                <a:gd name="T41" fmla="*/ 412522677 h 174"/>
                <a:gd name="T42" fmla="*/ 0 w 78"/>
                <a:gd name="T43" fmla="*/ 418500983 h 174"/>
                <a:gd name="T44" fmla="*/ 0 w 78"/>
                <a:gd name="T45" fmla="*/ 424479289 h 174"/>
                <a:gd name="T46" fmla="*/ 0 w 78"/>
                <a:gd name="T47" fmla="*/ 424479289 h 174"/>
                <a:gd name="T48" fmla="*/ 0 w 78"/>
                <a:gd name="T49" fmla="*/ 436435901 h 174"/>
                <a:gd name="T50" fmla="*/ 0 w 78"/>
                <a:gd name="T51" fmla="*/ 436435901 h 174"/>
                <a:gd name="T52" fmla="*/ 0 w 78"/>
                <a:gd name="T53" fmla="*/ 442416653 h 174"/>
                <a:gd name="T54" fmla="*/ 0 w 78"/>
                <a:gd name="T55" fmla="*/ 448394959 h 174"/>
                <a:gd name="T56" fmla="*/ 0 w 78"/>
                <a:gd name="T57" fmla="*/ 454373265 h 174"/>
                <a:gd name="T58" fmla="*/ 0 w 78"/>
                <a:gd name="T59" fmla="*/ 460351571 h 174"/>
                <a:gd name="T60" fmla="*/ 0 w 78"/>
                <a:gd name="T61" fmla="*/ 460351571 h 174"/>
                <a:gd name="T62" fmla="*/ 0 w 78"/>
                <a:gd name="T63" fmla="*/ 466329877 h 174"/>
                <a:gd name="T64" fmla="*/ 0 w 78"/>
                <a:gd name="T65" fmla="*/ 472308183 h 174"/>
                <a:gd name="T66" fmla="*/ 0 w 78"/>
                <a:gd name="T67" fmla="*/ 478286489 h 174"/>
                <a:gd name="T68" fmla="*/ 0 w 78"/>
                <a:gd name="T69" fmla="*/ 484264795 h 174"/>
                <a:gd name="T70" fmla="*/ 0 w 78"/>
                <a:gd name="T71" fmla="*/ 484264795 h 174"/>
                <a:gd name="T72" fmla="*/ 0 w 78"/>
                <a:gd name="T73" fmla="*/ 490243101 h 174"/>
                <a:gd name="T74" fmla="*/ 0 w 78"/>
                <a:gd name="T75" fmla="*/ 496223852 h 174"/>
                <a:gd name="T76" fmla="*/ 0 w 78"/>
                <a:gd name="T77" fmla="*/ 502202158 h 174"/>
                <a:gd name="T78" fmla="*/ 0 w 78"/>
                <a:gd name="T79" fmla="*/ 502202158 h 174"/>
                <a:gd name="T80" fmla="*/ 0 w 78"/>
                <a:gd name="T81" fmla="*/ 508180464 h 174"/>
                <a:gd name="T82" fmla="*/ 0 w 78"/>
                <a:gd name="T83" fmla="*/ 514158770 h 174"/>
                <a:gd name="T84" fmla="*/ 0 w 78"/>
                <a:gd name="T85" fmla="*/ 520137076 h 174"/>
                <a:gd name="T86" fmla="*/ 0 w 78"/>
                <a:gd name="T87" fmla="*/ 520137076 h 174"/>
                <a:gd name="T88" fmla="*/ 0 w 78"/>
                <a:gd name="T89" fmla="*/ 526115382 h 174"/>
                <a:gd name="T90" fmla="*/ 0 w 78"/>
                <a:gd name="T91" fmla="*/ 532093688 h 174"/>
                <a:gd name="T92" fmla="*/ 0 w 78"/>
                <a:gd name="T93" fmla="*/ 538071994 h 174"/>
                <a:gd name="T94" fmla="*/ 0 w 78"/>
                <a:gd name="T95" fmla="*/ 538071994 h 174"/>
                <a:gd name="T96" fmla="*/ 0 w 78"/>
                <a:gd name="T97" fmla="*/ 544050300 h 174"/>
                <a:gd name="T98" fmla="*/ 0 w 78"/>
                <a:gd name="T99" fmla="*/ 550031051 h 174"/>
                <a:gd name="T100" fmla="*/ 0 w 78"/>
                <a:gd name="T101" fmla="*/ 550031051 h 174"/>
                <a:gd name="T102" fmla="*/ 0 w 78"/>
                <a:gd name="T103" fmla="*/ 561987664 h 174"/>
                <a:gd name="T104" fmla="*/ 0 w 78"/>
                <a:gd name="T105" fmla="*/ 561987664 h 174"/>
                <a:gd name="T106" fmla="*/ 5964115 w 78"/>
                <a:gd name="T107" fmla="*/ 579922582 h 174"/>
                <a:gd name="T108" fmla="*/ 89473942 w 78"/>
                <a:gd name="T109" fmla="*/ 466329877 h 1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8"/>
                <a:gd name="T166" fmla="*/ 0 h 174"/>
                <a:gd name="T167" fmla="*/ 78 w 78"/>
                <a:gd name="T168" fmla="*/ 174 h 17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endParaRPr lang="en-US" sz="1350"/>
            </a:p>
          </p:txBody>
        </p:sp>
        <p:sp>
          <p:nvSpPr>
            <p:cNvPr id="2051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/>
            <a:lstStyle/>
            <a:p>
              <a:pPr eaLnBrk="1" hangingPunct="1"/>
              <a:endParaRPr lang="en-GB">
                <a:latin typeface="Times New Roman" panose="02020603050405020304" pitchFamily="18" charset="0"/>
              </a:endParaRPr>
            </a:p>
          </p:txBody>
        </p:sp>
      </p:grpSp>
      <p:sp>
        <p:nvSpPr>
          <p:cNvPr id="20508" name="Oval 107"/>
          <p:cNvSpPr>
            <a:spLocks noChangeArrowheads="1"/>
          </p:cNvSpPr>
          <p:nvPr/>
        </p:nvSpPr>
        <p:spPr bwMode="auto">
          <a:xfrm>
            <a:off x="2286001" y="1714500"/>
            <a:ext cx="50006" cy="5715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40" tIns="45720" rIns="91440" bIns="45720"/>
          <a:lstStyle/>
          <a:p>
            <a:pPr eaLnBrk="1" hangingPunct="1"/>
            <a:endParaRPr lang="en-GB">
              <a:latin typeface="Times New Roman" panose="02020603050405020304" pitchFamily="18" charset="0"/>
            </a:endParaRPr>
          </a:p>
        </p:txBody>
      </p:sp>
      <p:sp>
        <p:nvSpPr>
          <p:cNvPr id="68" name="Explosion 2 67"/>
          <p:cNvSpPr/>
          <p:nvPr/>
        </p:nvSpPr>
        <p:spPr>
          <a:xfrm>
            <a:off x="2035969" y="3226595"/>
            <a:ext cx="1771650" cy="1554956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50" y="5108972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1157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video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  <p:bldP spid="68" grpId="0" animBg="1"/>
      <p:bldP spid="6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94970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12" idx="3"/>
            <a:endCxn id="9" idx="1"/>
          </p:cNvCxnSpPr>
          <p:nvPr/>
        </p:nvCxnSpPr>
        <p:spPr>
          <a:xfrm flipV="1">
            <a:off x="4819474" y="2433756"/>
            <a:ext cx="945715" cy="106725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5765188" y="1484784"/>
            <a:ext cx="2880320" cy="189794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  <a:latin typeface="Times New Roman"/>
              </a:rPr>
              <a:t>Sự thật là những gì có thật trong cuộc sống</a:t>
            </a:r>
            <a:r>
              <a:rPr lang="en-US" sz="2400">
                <a:solidFill>
                  <a:schemeClr val="tx1"/>
                </a:solidFill>
                <a:latin typeface="Times New Roman"/>
              </a:rPr>
              <a:t> và </a:t>
            </a:r>
            <a:r>
              <a:rPr lang="vi-VN" sz="2400">
                <a:solidFill>
                  <a:schemeClr val="tx1"/>
                </a:solidFill>
                <a:latin typeface="Times New Roman"/>
              </a:rPr>
              <a:t>phản ánh đúng hiện thực</a:t>
            </a:r>
            <a:r>
              <a:rPr lang="en-US" sz="2400">
                <a:solidFill>
                  <a:schemeClr val="tx1"/>
                </a:solidFill>
                <a:latin typeface="Times New Roman"/>
              </a:rPr>
              <a:t> </a:t>
            </a:r>
            <a:r>
              <a:rPr lang="vi-VN" sz="2400">
                <a:solidFill>
                  <a:schemeClr val="tx1"/>
                </a:solidFill>
                <a:latin typeface="Times New Roman"/>
              </a:rPr>
              <a:t>cuộc sống.</a:t>
            </a:r>
            <a:endParaRPr lang="vi-VN" sz="2400" dirty="0">
              <a:solidFill>
                <a:schemeClr val="tx1"/>
              </a:solidFill>
              <a:latin typeface="Times New Roman"/>
            </a:endParaRPr>
          </a:p>
        </p:txBody>
      </p:sp>
      <p:cxnSp>
        <p:nvCxnSpPr>
          <p:cNvPr id="10" name="Straight Arrow Connector 9"/>
          <p:cNvCxnSpPr>
            <a:stCxn id="12" idx="3"/>
            <a:endCxn id="11" idx="1"/>
          </p:cNvCxnSpPr>
          <p:nvPr/>
        </p:nvCxnSpPr>
        <p:spPr>
          <a:xfrm>
            <a:off x="4819474" y="3501009"/>
            <a:ext cx="945715" cy="104411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5765188" y="3573017"/>
            <a:ext cx="2880320" cy="19442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 hiện t</a:t>
            </a:r>
            <a:r>
              <a:rPr lang="vi-VN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 </a:t>
            </a:r>
            <a:r>
              <a:rPr lang="vi-VN" sz="2400" dirty="0">
                <a:solidFill>
                  <a:schemeClr val="tx1"/>
                </a:solidFill>
                <a:latin typeface="Times New Roman"/>
              </a:rPr>
              <a:t>trọng sự thật là suy nghĩ, nói và làm theo đúng sự thật, bảo vệ sự thật.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46775" y="2654914"/>
            <a:ext cx="2272698" cy="169218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just"/>
            <a:r>
              <a:rPr lang="es-E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 trọng sự thật và biểu hiện của tôn trọng sự thật. </a:t>
            </a:r>
            <a:endParaRPr lang="vi-VN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9552" y="2852936"/>
            <a:ext cx="1440160" cy="1296144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s-E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 trọng </a:t>
            </a:r>
            <a:endParaRPr lang="vi-VN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thật</a:t>
            </a:r>
          </a:p>
        </p:txBody>
      </p:sp>
      <p:cxnSp>
        <p:nvCxnSpPr>
          <p:cNvPr id="14" name="Straight Arrow Connector 13"/>
          <p:cNvCxnSpPr>
            <a:stCxn id="13" idx="3"/>
            <a:endCxn id="12" idx="1"/>
          </p:cNvCxnSpPr>
          <p:nvPr/>
        </p:nvCxnSpPr>
        <p:spPr>
          <a:xfrm>
            <a:off x="1979713" y="3501008"/>
            <a:ext cx="567063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4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40"/>
          <p:cNvGrpSpPr/>
          <p:nvPr/>
        </p:nvGrpSpPr>
        <p:grpSpPr>
          <a:xfrm>
            <a:off x="4084750" y="989361"/>
            <a:ext cx="4964030" cy="4749355"/>
            <a:chOff x="4084750" y="132109"/>
            <a:chExt cx="4964030" cy="4749355"/>
          </a:xfrm>
        </p:grpSpPr>
        <p:sp>
          <p:nvSpPr>
            <p:cNvPr id="868" name="Google Shape;868;p40"/>
            <p:cNvSpPr/>
            <p:nvPr/>
          </p:nvSpPr>
          <p:spPr>
            <a:xfrm>
              <a:off x="6666025" y="2758450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40"/>
            <p:cNvSpPr/>
            <p:nvPr/>
          </p:nvSpPr>
          <p:spPr>
            <a:xfrm>
              <a:off x="4452025" y="3796675"/>
              <a:ext cx="2382755" cy="5962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40"/>
            <p:cNvSpPr/>
            <p:nvPr/>
          </p:nvSpPr>
          <p:spPr>
            <a:xfrm>
              <a:off x="4084750" y="586750"/>
              <a:ext cx="3117292" cy="780024"/>
            </a:xfrm>
            <a:custGeom>
              <a:avLst/>
              <a:gdLst/>
              <a:ahLst/>
              <a:cxnLst/>
              <a:rect l="l" t="t" r="r" b="b"/>
              <a:pathLst>
                <a:path w="37814" h="9462" extrusionOk="0">
                  <a:moveTo>
                    <a:pt x="20674" y="1"/>
                  </a:moveTo>
                  <a:cubicBezTo>
                    <a:pt x="17727" y="1"/>
                    <a:pt x="13839" y="2012"/>
                    <a:pt x="12402" y="7074"/>
                  </a:cubicBezTo>
                  <a:cubicBezTo>
                    <a:pt x="12402" y="7074"/>
                    <a:pt x="12292" y="4363"/>
                    <a:pt x="9508" y="4327"/>
                  </a:cubicBezTo>
                  <a:cubicBezTo>
                    <a:pt x="9488" y="4327"/>
                    <a:pt x="9468" y="4326"/>
                    <a:pt x="9448" y="4326"/>
                  </a:cubicBezTo>
                  <a:cubicBezTo>
                    <a:pt x="6710" y="4326"/>
                    <a:pt x="5679" y="6800"/>
                    <a:pt x="5933" y="8450"/>
                  </a:cubicBezTo>
                  <a:lnTo>
                    <a:pt x="1" y="9462"/>
                  </a:lnTo>
                  <a:lnTo>
                    <a:pt x="37813" y="9462"/>
                  </a:lnTo>
                  <a:lnTo>
                    <a:pt x="32898" y="8993"/>
                  </a:lnTo>
                  <a:cubicBezTo>
                    <a:pt x="32898" y="8993"/>
                    <a:pt x="34274" y="6282"/>
                    <a:pt x="31704" y="4979"/>
                  </a:cubicBezTo>
                  <a:cubicBezTo>
                    <a:pt x="31328" y="4788"/>
                    <a:pt x="30911" y="4706"/>
                    <a:pt x="30472" y="4706"/>
                  </a:cubicBezTo>
                  <a:cubicBezTo>
                    <a:pt x="27913" y="4706"/>
                    <a:pt x="24620" y="7476"/>
                    <a:pt x="24620" y="7476"/>
                  </a:cubicBezTo>
                  <a:cubicBezTo>
                    <a:pt x="24620" y="7476"/>
                    <a:pt x="25850" y="2993"/>
                    <a:pt x="23572" y="928"/>
                  </a:cubicBezTo>
                  <a:cubicBezTo>
                    <a:pt x="22914" y="333"/>
                    <a:pt x="21872" y="1"/>
                    <a:pt x="206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71" name="Google Shape;871;p40"/>
            <p:cNvGrpSpPr/>
            <p:nvPr/>
          </p:nvGrpSpPr>
          <p:grpSpPr>
            <a:xfrm>
              <a:off x="5279876" y="132109"/>
              <a:ext cx="3016388" cy="4749355"/>
              <a:chOff x="5279876" y="132109"/>
              <a:chExt cx="3016388" cy="4749355"/>
            </a:xfrm>
          </p:grpSpPr>
          <p:sp>
            <p:nvSpPr>
              <p:cNvPr id="872" name="Google Shape;872;p40"/>
              <p:cNvSpPr/>
              <p:nvPr/>
            </p:nvSpPr>
            <p:spPr>
              <a:xfrm rot="-531876">
                <a:off x="7872148" y="3650425"/>
                <a:ext cx="6047" cy="12192"/>
              </a:xfrm>
              <a:custGeom>
                <a:avLst/>
                <a:gdLst/>
                <a:ahLst/>
                <a:cxnLst/>
                <a:rect l="l" t="t" r="r" b="b"/>
                <a:pathLst>
                  <a:path w="61" h="123" extrusionOk="0">
                    <a:moveTo>
                      <a:pt x="37" y="1"/>
                    </a:moveTo>
                    <a:cubicBezTo>
                      <a:pt x="24" y="1"/>
                      <a:pt x="18" y="25"/>
                      <a:pt x="12" y="37"/>
                    </a:cubicBezTo>
                    <a:cubicBezTo>
                      <a:pt x="6" y="68"/>
                      <a:pt x="0" y="98"/>
                      <a:pt x="6" y="123"/>
                    </a:cubicBezTo>
                    <a:cubicBezTo>
                      <a:pt x="37" y="110"/>
                      <a:pt x="61" y="80"/>
                      <a:pt x="61" y="43"/>
                    </a:cubicBezTo>
                    <a:cubicBezTo>
                      <a:pt x="61" y="31"/>
                      <a:pt x="61" y="13"/>
                      <a:pt x="49" y="7"/>
                    </a:cubicBezTo>
                    <a:cubicBezTo>
                      <a:pt x="49" y="1"/>
                      <a:pt x="43" y="1"/>
                      <a:pt x="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40"/>
              <p:cNvSpPr/>
              <p:nvPr/>
            </p:nvSpPr>
            <p:spPr>
              <a:xfrm rot="-531876">
                <a:off x="7521907" y="2782339"/>
                <a:ext cx="209548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3475" extrusionOk="0">
                    <a:moveTo>
                      <a:pt x="1280" y="1"/>
                    </a:moveTo>
                    <a:cubicBezTo>
                      <a:pt x="1207" y="1"/>
                      <a:pt x="893" y="837"/>
                      <a:pt x="810" y="1062"/>
                    </a:cubicBezTo>
                    <a:cubicBezTo>
                      <a:pt x="764" y="940"/>
                      <a:pt x="633" y="634"/>
                      <a:pt x="590" y="634"/>
                    </a:cubicBezTo>
                    <a:cubicBezTo>
                      <a:pt x="588" y="634"/>
                      <a:pt x="586" y="635"/>
                      <a:pt x="585" y="636"/>
                    </a:cubicBezTo>
                    <a:cubicBezTo>
                      <a:pt x="475" y="733"/>
                      <a:pt x="646" y="1300"/>
                      <a:pt x="688" y="1428"/>
                    </a:cubicBezTo>
                    <a:lnTo>
                      <a:pt x="0" y="3018"/>
                    </a:lnTo>
                    <a:cubicBezTo>
                      <a:pt x="305" y="3182"/>
                      <a:pt x="621" y="3340"/>
                      <a:pt x="950" y="3474"/>
                    </a:cubicBezTo>
                    <a:lnTo>
                      <a:pt x="1480" y="1763"/>
                    </a:lnTo>
                    <a:cubicBezTo>
                      <a:pt x="1565" y="1617"/>
                      <a:pt x="2114" y="685"/>
                      <a:pt x="2071" y="636"/>
                    </a:cubicBezTo>
                    <a:cubicBezTo>
                      <a:pt x="2068" y="633"/>
                      <a:pt x="2064" y="631"/>
                      <a:pt x="2059" y="631"/>
                    </a:cubicBezTo>
                    <a:cubicBezTo>
                      <a:pt x="1980" y="631"/>
                      <a:pt x="1639" y="1032"/>
                      <a:pt x="1639" y="1032"/>
                    </a:cubicBezTo>
                    <a:cubicBezTo>
                      <a:pt x="1639" y="1032"/>
                      <a:pt x="2034" y="246"/>
                      <a:pt x="1967" y="167"/>
                    </a:cubicBezTo>
                    <a:cubicBezTo>
                      <a:pt x="1965" y="163"/>
                      <a:pt x="1961" y="162"/>
                      <a:pt x="1956" y="162"/>
                    </a:cubicBezTo>
                    <a:cubicBezTo>
                      <a:pt x="1861" y="162"/>
                      <a:pt x="1395" y="916"/>
                      <a:pt x="1395" y="916"/>
                    </a:cubicBezTo>
                    <a:cubicBezTo>
                      <a:pt x="1395" y="916"/>
                      <a:pt x="1724" y="106"/>
                      <a:pt x="1681" y="63"/>
                    </a:cubicBezTo>
                    <a:cubicBezTo>
                      <a:pt x="1680" y="62"/>
                      <a:pt x="1679" y="62"/>
                      <a:pt x="1677" y="62"/>
                    </a:cubicBezTo>
                    <a:cubicBezTo>
                      <a:pt x="1614" y="62"/>
                      <a:pt x="1157" y="813"/>
                      <a:pt x="1157" y="813"/>
                    </a:cubicBezTo>
                    <a:cubicBezTo>
                      <a:pt x="1157" y="813"/>
                      <a:pt x="1352" y="57"/>
                      <a:pt x="1285" y="3"/>
                    </a:cubicBezTo>
                    <a:cubicBezTo>
                      <a:pt x="1284" y="1"/>
                      <a:pt x="1282" y="1"/>
                      <a:pt x="1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40"/>
              <p:cNvSpPr/>
              <p:nvPr/>
            </p:nvSpPr>
            <p:spPr>
              <a:xfrm rot="-531876">
                <a:off x="7400711" y="3062926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907" y="0"/>
                    </a:moveTo>
                    <a:lnTo>
                      <a:pt x="0" y="4629"/>
                    </a:lnTo>
                    <a:lnTo>
                      <a:pt x="1145" y="6176"/>
                    </a:lnTo>
                    <a:lnTo>
                      <a:pt x="3046" y="287"/>
                    </a:lnTo>
                    <a:cubicBezTo>
                      <a:pt x="2717" y="213"/>
                      <a:pt x="2230" y="86"/>
                      <a:pt x="19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40"/>
              <p:cNvSpPr/>
              <p:nvPr/>
            </p:nvSpPr>
            <p:spPr>
              <a:xfrm rot="-531876">
                <a:off x="6723672" y="2906788"/>
                <a:ext cx="210242" cy="344456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475" extrusionOk="0">
                    <a:moveTo>
                      <a:pt x="840" y="1"/>
                    </a:moveTo>
                    <a:cubicBezTo>
                      <a:pt x="838" y="1"/>
                      <a:pt x="837" y="1"/>
                      <a:pt x="835" y="3"/>
                    </a:cubicBezTo>
                    <a:cubicBezTo>
                      <a:pt x="762" y="57"/>
                      <a:pt x="963" y="813"/>
                      <a:pt x="963" y="813"/>
                    </a:cubicBezTo>
                    <a:cubicBezTo>
                      <a:pt x="963" y="813"/>
                      <a:pt x="506" y="62"/>
                      <a:pt x="443" y="62"/>
                    </a:cubicBezTo>
                    <a:cubicBezTo>
                      <a:pt x="441" y="62"/>
                      <a:pt x="440" y="62"/>
                      <a:pt x="439" y="63"/>
                    </a:cubicBezTo>
                    <a:cubicBezTo>
                      <a:pt x="396" y="106"/>
                      <a:pt x="719" y="916"/>
                      <a:pt x="719" y="916"/>
                    </a:cubicBezTo>
                    <a:cubicBezTo>
                      <a:pt x="719" y="916"/>
                      <a:pt x="259" y="162"/>
                      <a:pt x="158" y="162"/>
                    </a:cubicBezTo>
                    <a:cubicBezTo>
                      <a:pt x="154" y="162"/>
                      <a:pt x="150" y="163"/>
                      <a:pt x="147" y="167"/>
                    </a:cubicBezTo>
                    <a:cubicBezTo>
                      <a:pt x="80" y="246"/>
                      <a:pt x="476" y="1032"/>
                      <a:pt x="476" y="1032"/>
                    </a:cubicBezTo>
                    <a:cubicBezTo>
                      <a:pt x="476" y="1032"/>
                      <a:pt x="135" y="631"/>
                      <a:pt x="60" y="631"/>
                    </a:cubicBezTo>
                    <a:cubicBezTo>
                      <a:pt x="55" y="631"/>
                      <a:pt x="52" y="633"/>
                      <a:pt x="49" y="636"/>
                    </a:cubicBezTo>
                    <a:cubicBezTo>
                      <a:pt x="0" y="685"/>
                      <a:pt x="549" y="1617"/>
                      <a:pt x="634" y="1763"/>
                    </a:cubicBezTo>
                    <a:lnTo>
                      <a:pt x="1170" y="3474"/>
                    </a:lnTo>
                    <a:cubicBezTo>
                      <a:pt x="1493" y="3340"/>
                      <a:pt x="1809" y="3182"/>
                      <a:pt x="2120" y="3018"/>
                    </a:cubicBezTo>
                    <a:lnTo>
                      <a:pt x="1432" y="1428"/>
                    </a:lnTo>
                    <a:cubicBezTo>
                      <a:pt x="1468" y="1300"/>
                      <a:pt x="1645" y="733"/>
                      <a:pt x="1535" y="636"/>
                    </a:cubicBezTo>
                    <a:cubicBezTo>
                      <a:pt x="1533" y="635"/>
                      <a:pt x="1531" y="634"/>
                      <a:pt x="1529" y="634"/>
                    </a:cubicBezTo>
                    <a:cubicBezTo>
                      <a:pt x="1481" y="634"/>
                      <a:pt x="1356" y="940"/>
                      <a:pt x="1304" y="1062"/>
                    </a:cubicBezTo>
                    <a:cubicBezTo>
                      <a:pt x="1221" y="837"/>
                      <a:pt x="913" y="1"/>
                      <a:pt x="8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40"/>
              <p:cNvSpPr/>
              <p:nvPr/>
            </p:nvSpPr>
            <p:spPr>
              <a:xfrm rot="-531876">
                <a:off x="6875739" y="3144807"/>
                <a:ext cx="301932" cy="612289"/>
              </a:xfrm>
              <a:custGeom>
                <a:avLst/>
                <a:gdLst/>
                <a:ahLst/>
                <a:cxnLst/>
                <a:rect l="l" t="t" r="r" b="b"/>
                <a:pathLst>
                  <a:path w="3046" h="6177" extrusionOk="0">
                    <a:moveTo>
                      <a:pt x="1139" y="0"/>
                    </a:moveTo>
                    <a:cubicBezTo>
                      <a:pt x="810" y="86"/>
                      <a:pt x="323" y="213"/>
                      <a:pt x="0" y="287"/>
                    </a:cubicBezTo>
                    <a:lnTo>
                      <a:pt x="1895" y="6176"/>
                    </a:lnTo>
                    <a:lnTo>
                      <a:pt x="3046" y="4629"/>
                    </a:lnTo>
                    <a:lnTo>
                      <a:pt x="113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40"/>
              <p:cNvSpPr/>
              <p:nvPr/>
            </p:nvSpPr>
            <p:spPr>
              <a:xfrm rot="-531876">
                <a:off x="7191000" y="3557476"/>
                <a:ext cx="251874" cy="56302"/>
              </a:xfrm>
              <a:custGeom>
                <a:avLst/>
                <a:gdLst/>
                <a:ahLst/>
                <a:cxnLst/>
                <a:rect l="l" t="t" r="r" b="b"/>
                <a:pathLst>
                  <a:path w="2541" h="568" extrusionOk="0">
                    <a:moveTo>
                      <a:pt x="189" y="1"/>
                    </a:moveTo>
                    <a:cubicBezTo>
                      <a:pt x="134" y="25"/>
                      <a:pt x="67" y="50"/>
                      <a:pt x="0" y="74"/>
                    </a:cubicBezTo>
                    <a:cubicBezTo>
                      <a:pt x="6" y="86"/>
                      <a:pt x="18" y="92"/>
                      <a:pt x="18" y="98"/>
                    </a:cubicBezTo>
                    <a:cubicBezTo>
                      <a:pt x="360" y="391"/>
                      <a:pt x="798" y="567"/>
                      <a:pt x="1273" y="567"/>
                    </a:cubicBezTo>
                    <a:cubicBezTo>
                      <a:pt x="1748" y="567"/>
                      <a:pt x="2181" y="397"/>
                      <a:pt x="2516" y="111"/>
                    </a:cubicBezTo>
                    <a:cubicBezTo>
                      <a:pt x="2522" y="98"/>
                      <a:pt x="2534" y="92"/>
                      <a:pt x="2540" y="80"/>
                    </a:cubicBezTo>
                    <a:cubicBezTo>
                      <a:pt x="2473" y="56"/>
                      <a:pt x="2412" y="25"/>
                      <a:pt x="2351" y="7"/>
                    </a:cubicBezTo>
                    <a:cubicBezTo>
                      <a:pt x="2065" y="251"/>
                      <a:pt x="1687" y="403"/>
                      <a:pt x="1273" y="403"/>
                    </a:cubicBezTo>
                    <a:cubicBezTo>
                      <a:pt x="859" y="403"/>
                      <a:pt x="481" y="251"/>
                      <a:pt x="189" y="1"/>
                    </a:cubicBezTo>
                    <a:close/>
                  </a:path>
                </a:pathLst>
              </a:custGeom>
              <a:solidFill>
                <a:srgbClr val="235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40"/>
              <p:cNvSpPr/>
              <p:nvPr/>
            </p:nvSpPr>
            <p:spPr>
              <a:xfrm rot="-531876">
                <a:off x="7165002" y="3489061"/>
                <a:ext cx="294795" cy="139467"/>
              </a:xfrm>
              <a:custGeom>
                <a:avLst/>
                <a:gdLst/>
                <a:ahLst/>
                <a:cxnLst/>
                <a:rect l="l" t="t" r="r" b="b"/>
                <a:pathLst>
                  <a:path w="2974" h="1407" extrusionOk="0">
                    <a:moveTo>
                      <a:pt x="659" y="1"/>
                    </a:moveTo>
                    <a:lnTo>
                      <a:pt x="659" y="591"/>
                    </a:lnTo>
                    <a:cubicBezTo>
                      <a:pt x="659" y="591"/>
                      <a:pt x="348" y="719"/>
                      <a:pt x="1" y="865"/>
                    </a:cubicBezTo>
                    <a:cubicBezTo>
                      <a:pt x="165" y="1012"/>
                      <a:pt x="324" y="1170"/>
                      <a:pt x="519" y="1274"/>
                    </a:cubicBezTo>
                    <a:cubicBezTo>
                      <a:pt x="707" y="1370"/>
                      <a:pt x="908" y="1406"/>
                      <a:pt x="1113" y="1406"/>
                    </a:cubicBezTo>
                    <a:cubicBezTo>
                      <a:pt x="1466" y="1406"/>
                      <a:pt x="1830" y="1299"/>
                      <a:pt x="2157" y="1207"/>
                    </a:cubicBezTo>
                    <a:cubicBezTo>
                      <a:pt x="2364" y="1146"/>
                      <a:pt x="2577" y="1079"/>
                      <a:pt x="2772" y="981"/>
                    </a:cubicBezTo>
                    <a:cubicBezTo>
                      <a:pt x="2839" y="945"/>
                      <a:pt x="2906" y="908"/>
                      <a:pt x="2973" y="865"/>
                    </a:cubicBezTo>
                    <a:cubicBezTo>
                      <a:pt x="2626" y="719"/>
                      <a:pt x="2309" y="591"/>
                      <a:pt x="2309" y="591"/>
                    </a:cubicBezTo>
                    <a:lnTo>
                      <a:pt x="23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40"/>
              <p:cNvSpPr/>
              <p:nvPr/>
            </p:nvSpPr>
            <p:spPr>
              <a:xfrm rot="-531876">
                <a:off x="7107112" y="3554622"/>
                <a:ext cx="494034" cy="543497"/>
              </a:xfrm>
              <a:custGeom>
                <a:avLst/>
                <a:gdLst/>
                <a:ahLst/>
                <a:cxnLst/>
                <a:rect l="l" t="t" r="r" b="b"/>
                <a:pathLst>
                  <a:path w="4984" h="5483" extrusionOk="0">
                    <a:moveTo>
                      <a:pt x="1414" y="1"/>
                    </a:moveTo>
                    <a:cubicBezTo>
                      <a:pt x="988" y="171"/>
                      <a:pt x="141" y="525"/>
                      <a:pt x="80" y="634"/>
                    </a:cubicBezTo>
                    <a:cubicBezTo>
                      <a:pt x="1" y="774"/>
                      <a:pt x="628" y="4131"/>
                      <a:pt x="671" y="4252"/>
                    </a:cubicBezTo>
                    <a:cubicBezTo>
                      <a:pt x="714" y="4374"/>
                      <a:pt x="1706" y="5440"/>
                      <a:pt x="2492" y="5483"/>
                    </a:cubicBezTo>
                    <a:cubicBezTo>
                      <a:pt x="3272" y="5440"/>
                      <a:pt x="4271" y="4374"/>
                      <a:pt x="4307" y="4252"/>
                    </a:cubicBezTo>
                    <a:cubicBezTo>
                      <a:pt x="4350" y="4131"/>
                      <a:pt x="4983" y="774"/>
                      <a:pt x="4898" y="634"/>
                    </a:cubicBezTo>
                    <a:cubicBezTo>
                      <a:pt x="4843" y="531"/>
                      <a:pt x="4009" y="178"/>
                      <a:pt x="3576" y="7"/>
                    </a:cubicBezTo>
                    <a:cubicBezTo>
                      <a:pt x="3290" y="251"/>
                      <a:pt x="2912" y="403"/>
                      <a:pt x="2498" y="403"/>
                    </a:cubicBezTo>
                    <a:cubicBezTo>
                      <a:pt x="2084" y="403"/>
                      <a:pt x="1706" y="251"/>
                      <a:pt x="1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40"/>
              <p:cNvSpPr/>
              <p:nvPr/>
            </p:nvSpPr>
            <p:spPr>
              <a:xfrm rot="-531876">
                <a:off x="7537884" y="3185984"/>
                <a:ext cx="106360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125" extrusionOk="0">
                    <a:moveTo>
                      <a:pt x="402" y="1"/>
                    </a:moveTo>
                    <a:cubicBezTo>
                      <a:pt x="146" y="1"/>
                      <a:pt x="44" y="327"/>
                      <a:pt x="44" y="327"/>
                    </a:cubicBezTo>
                    <a:lnTo>
                      <a:pt x="1" y="1125"/>
                    </a:lnTo>
                    <a:cubicBezTo>
                      <a:pt x="823" y="1125"/>
                      <a:pt x="1073" y="369"/>
                      <a:pt x="640" y="83"/>
                    </a:cubicBezTo>
                    <a:cubicBezTo>
                      <a:pt x="549" y="24"/>
                      <a:pt x="470" y="1"/>
                      <a:pt x="4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40"/>
              <p:cNvSpPr/>
              <p:nvPr/>
            </p:nvSpPr>
            <p:spPr>
              <a:xfrm rot="-531876">
                <a:off x="6910958" y="3283814"/>
                <a:ext cx="105765" cy="11151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125" extrusionOk="0">
                    <a:moveTo>
                      <a:pt x="672" y="1"/>
                    </a:moveTo>
                    <a:cubicBezTo>
                      <a:pt x="603" y="1"/>
                      <a:pt x="524" y="24"/>
                      <a:pt x="433" y="83"/>
                    </a:cubicBezTo>
                    <a:cubicBezTo>
                      <a:pt x="0" y="369"/>
                      <a:pt x="250" y="1125"/>
                      <a:pt x="1066" y="1125"/>
                    </a:cubicBezTo>
                    <a:lnTo>
                      <a:pt x="1030" y="327"/>
                    </a:lnTo>
                    <a:cubicBezTo>
                      <a:pt x="1030" y="327"/>
                      <a:pt x="927" y="1"/>
                      <a:pt x="6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40"/>
              <p:cNvSpPr/>
              <p:nvPr/>
            </p:nvSpPr>
            <p:spPr>
              <a:xfrm rot="-531876">
                <a:off x="6970677" y="3064657"/>
                <a:ext cx="611694" cy="437633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4415" extrusionOk="0">
                    <a:moveTo>
                      <a:pt x="2976" y="0"/>
                    </a:moveTo>
                    <a:cubicBezTo>
                      <a:pt x="2768" y="0"/>
                      <a:pt x="2561" y="17"/>
                      <a:pt x="2357" y="53"/>
                    </a:cubicBezTo>
                    <a:cubicBezTo>
                      <a:pt x="1669" y="169"/>
                      <a:pt x="688" y="540"/>
                      <a:pt x="420" y="1783"/>
                    </a:cubicBezTo>
                    <a:cubicBezTo>
                      <a:pt x="0" y="3720"/>
                      <a:pt x="1620" y="4414"/>
                      <a:pt x="3076" y="4414"/>
                    </a:cubicBezTo>
                    <a:lnTo>
                      <a:pt x="3088" y="4414"/>
                    </a:lnTo>
                    <a:cubicBezTo>
                      <a:pt x="4544" y="4414"/>
                      <a:pt x="6170" y="3720"/>
                      <a:pt x="5750" y="1783"/>
                    </a:cubicBezTo>
                    <a:cubicBezTo>
                      <a:pt x="5464" y="473"/>
                      <a:pt x="4270" y="126"/>
                      <a:pt x="3508" y="35"/>
                    </a:cubicBezTo>
                    <a:cubicBezTo>
                      <a:pt x="3332" y="12"/>
                      <a:pt x="3154" y="0"/>
                      <a:pt x="29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40"/>
              <p:cNvSpPr/>
              <p:nvPr/>
            </p:nvSpPr>
            <p:spPr>
              <a:xfrm rot="-531876">
                <a:off x="6989552" y="3066006"/>
                <a:ext cx="539235" cy="213017"/>
              </a:xfrm>
              <a:custGeom>
                <a:avLst/>
                <a:gdLst/>
                <a:ahLst/>
                <a:cxnLst/>
                <a:rect l="l" t="t" r="r" b="b"/>
                <a:pathLst>
                  <a:path w="5440" h="2149" extrusionOk="0">
                    <a:moveTo>
                      <a:pt x="2611" y="0"/>
                    </a:moveTo>
                    <a:cubicBezTo>
                      <a:pt x="2403" y="0"/>
                      <a:pt x="2196" y="17"/>
                      <a:pt x="1992" y="53"/>
                    </a:cubicBezTo>
                    <a:cubicBezTo>
                      <a:pt x="1304" y="169"/>
                      <a:pt x="323" y="540"/>
                      <a:pt x="55" y="1783"/>
                    </a:cubicBezTo>
                    <a:cubicBezTo>
                      <a:pt x="31" y="1911"/>
                      <a:pt x="13" y="2033"/>
                      <a:pt x="1" y="2148"/>
                    </a:cubicBezTo>
                    <a:cubicBezTo>
                      <a:pt x="329" y="1009"/>
                      <a:pt x="1280" y="650"/>
                      <a:pt x="1962" y="534"/>
                    </a:cubicBezTo>
                    <a:cubicBezTo>
                      <a:pt x="2175" y="498"/>
                      <a:pt x="2391" y="481"/>
                      <a:pt x="2606" y="481"/>
                    </a:cubicBezTo>
                    <a:cubicBezTo>
                      <a:pt x="2790" y="481"/>
                      <a:pt x="2973" y="494"/>
                      <a:pt x="3156" y="516"/>
                    </a:cubicBezTo>
                    <a:cubicBezTo>
                      <a:pt x="3911" y="607"/>
                      <a:pt x="5074" y="942"/>
                      <a:pt x="5440" y="2148"/>
                    </a:cubicBezTo>
                    <a:cubicBezTo>
                      <a:pt x="5428" y="2033"/>
                      <a:pt x="5409" y="1911"/>
                      <a:pt x="5385" y="1783"/>
                    </a:cubicBezTo>
                    <a:cubicBezTo>
                      <a:pt x="5099" y="473"/>
                      <a:pt x="3905" y="126"/>
                      <a:pt x="3143" y="35"/>
                    </a:cubicBezTo>
                    <a:cubicBezTo>
                      <a:pt x="2967" y="12"/>
                      <a:pt x="2789" y="0"/>
                      <a:pt x="26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40"/>
              <p:cNvSpPr/>
              <p:nvPr/>
            </p:nvSpPr>
            <p:spPr>
              <a:xfrm rot="-531876">
                <a:off x="7088157" y="2962434"/>
                <a:ext cx="309168" cy="181793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1834" extrusionOk="0">
                    <a:moveTo>
                      <a:pt x="1198" y="0"/>
                    </a:moveTo>
                    <a:cubicBezTo>
                      <a:pt x="1176" y="0"/>
                      <a:pt x="1152" y="6"/>
                      <a:pt x="1127" y="19"/>
                    </a:cubicBezTo>
                    <a:cubicBezTo>
                      <a:pt x="774" y="195"/>
                      <a:pt x="1115" y="1066"/>
                      <a:pt x="1115" y="1066"/>
                    </a:cubicBezTo>
                    <a:cubicBezTo>
                      <a:pt x="1115" y="1066"/>
                      <a:pt x="915" y="575"/>
                      <a:pt x="743" y="575"/>
                    </a:cubicBezTo>
                    <a:cubicBezTo>
                      <a:pt x="718" y="575"/>
                      <a:pt x="693" y="586"/>
                      <a:pt x="670" y="610"/>
                    </a:cubicBezTo>
                    <a:cubicBezTo>
                      <a:pt x="554" y="719"/>
                      <a:pt x="652" y="951"/>
                      <a:pt x="743" y="1121"/>
                    </a:cubicBezTo>
                    <a:cubicBezTo>
                      <a:pt x="512" y="1164"/>
                      <a:pt x="250" y="1237"/>
                      <a:pt x="0" y="1365"/>
                    </a:cubicBezTo>
                    <a:cubicBezTo>
                      <a:pt x="305" y="1645"/>
                      <a:pt x="908" y="1834"/>
                      <a:pt x="1596" y="1834"/>
                    </a:cubicBezTo>
                    <a:cubicBezTo>
                      <a:pt x="2236" y="1834"/>
                      <a:pt x="2796" y="1676"/>
                      <a:pt x="3119" y="1426"/>
                    </a:cubicBezTo>
                    <a:cubicBezTo>
                      <a:pt x="2875" y="1304"/>
                      <a:pt x="2625" y="1219"/>
                      <a:pt x="2388" y="1164"/>
                    </a:cubicBezTo>
                    <a:cubicBezTo>
                      <a:pt x="2449" y="963"/>
                      <a:pt x="2516" y="652"/>
                      <a:pt x="2376" y="604"/>
                    </a:cubicBezTo>
                    <a:cubicBezTo>
                      <a:pt x="2362" y="599"/>
                      <a:pt x="2349" y="596"/>
                      <a:pt x="2336" y="596"/>
                    </a:cubicBezTo>
                    <a:cubicBezTo>
                      <a:pt x="2148" y="596"/>
                      <a:pt x="1967" y="1045"/>
                      <a:pt x="1955" y="1091"/>
                    </a:cubicBezTo>
                    <a:lnTo>
                      <a:pt x="1949" y="1091"/>
                    </a:lnTo>
                    <a:cubicBezTo>
                      <a:pt x="1968" y="1042"/>
                      <a:pt x="2229" y="250"/>
                      <a:pt x="1949" y="141"/>
                    </a:cubicBezTo>
                    <a:cubicBezTo>
                      <a:pt x="1933" y="133"/>
                      <a:pt x="1916" y="130"/>
                      <a:pt x="1901" y="130"/>
                    </a:cubicBezTo>
                    <a:cubicBezTo>
                      <a:pt x="1647" y="130"/>
                      <a:pt x="1523" y="999"/>
                      <a:pt x="1523" y="999"/>
                    </a:cubicBezTo>
                    <a:cubicBezTo>
                      <a:pt x="1523" y="999"/>
                      <a:pt x="1486" y="0"/>
                      <a:pt x="1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40"/>
              <p:cNvSpPr/>
              <p:nvPr/>
            </p:nvSpPr>
            <p:spPr>
              <a:xfrm rot="-531876">
                <a:off x="7242055" y="3252969"/>
                <a:ext cx="64629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342" extrusionOk="0">
                    <a:moveTo>
                      <a:pt x="323" y="1"/>
                    </a:moveTo>
                    <a:cubicBezTo>
                      <a:pt x="146" y="1"/>
                      <a:pt x="0" y="147"/>
                      <a:pt x="0" y="330"/>
                    </a:cubicBezTo>
                    <a:cubicBezTo>
                      <a:pt x="0" y="336"/>
                      <a:pt x="6" y="342"/>
                      <a:pt x="12" y="342"/>
                    </a:cubicBezTo>
                    <a:cubicBezTo>
                      <a:pt x="19" y="342"/>
                      <a:pt x="25" y="336"/>
                      <a:pt x="25" y="330"/>
                    </a:cubicBezTo>
                    <a:cubicBezTo>
                      <a:pt x="25" y="159"/>
                      <a:pt x="159" y="25"/>
                      <a:pt x="323" y="25"/>
                    </a:cubicBezTo>
                    <a:cubicBezTo>
                      <a:pt x="494" y="25"/>
                      <a:pt x="628" y="159"/>
                      <a:pt x="628" y="330"/>
                    </a:cubicBezTo>
                    <a:cubicBezTo>
                      <a:pt x="628" y="336"/>
                      <a:pt x="634" y="342"/>
                      <a:pt x="640" y="342"/>
                    </a:cubicBezTo>
                    <a:cubicBezTo>
                      <a:pt x="646" y="342"/>
                      <a:pt x="652" y="336"/>
                      <a:pt x="652" y="330"/>
                    </a:cubicBezTo>
                    <a:cubicBezTo>
                      <a:pt x="652" y="147"/>
                      <a:pt x="506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40"/>
              <p:cNvSpPr/>
              <p:nvPr/>
            </p:nvSpPr>
            <p:spPr>
              <a:xfrm rot="-531876">
                <a:off x="7276515" y="3336159"/>
                <a:ext cx="27259" cy="45994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64" extrusionOk="0">
                    <a:moveTo>
                      <a:pt x="134" y="0"/>
                    </a:moveTo>
                    <a:cubicBezTo>
                      <a:pt x="61" y="0"/>
                      <a:pt x="0" y="104"/>
                      <a:pt x="0" y="232"/>
                    </a:cubicBezTo>
                    <a:cubicBezTo>
                      <a:pt x="0" y="360"/>
                      <a:pt x="61" y="463"/>
                      <a:pt x="134" y="463"/>
                    </a:cubicBezTo>
                    <a:cubicBezTo>
                      <a:pt x="214" y="463"/>
                      <a:pt x="274" y="360"/>
                      <a:pt x="274" y="232"/>
                    </a:cubicBezTo>
                    <a:cubicBezTo>
                      <a:pt x="274" y="104"/>
                      <a:pt x="214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40"/>
              <p:cNvSpPr/>
              <p:nvPr/>
            </p:nvSpPr>
            <p:spPr>
              <a:xfrm rot="-531876">
                <a:off x="7033809" y="3367352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457" y="1"/>
                    </a:moveTo>
                    <a:cubicBezTo>
                      <a:pt x="293" y="1"/>
                      <a:pt x="134" y="43"/>
                      <a:pt x="0" y="128"/>
                    </a:cubicBezTo>
                    <a:cubicBezTo>
                      <a:pt x="165" y="756"/>
                      <a:pt x="634" y="1158"/>
                      <a:pt x="1219" y="1395"/>
                    </a:cubicBezTo>
                    <a:cubicBezTo>
                      <a:pt x="1310" y="1255"/>
                      <a:pt x="1365" y="1085"/>
                      <a:pt x="1365" y="902"/>
                    </a:cubicBezTo>
                    <a:cubicBezTo>
                      <a:pt x="1365" y="403"/>
                      <a:pt x="957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40"/>
              <p:cNvSpPr/>
              <p:nvPr/>
            </p:nvSpPr>
            <p:spPr>
              <a:xfrm rot="-531876">
                <a:off x="7068283" y="3219066"/>
                <a:ext cx="134214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347" extrusionOk="0">
                    <a:moveTo>
                      <a:pt x="677" y="0"/>
                    </a:moveTo>
                    <a:cubicBezTo>
                      <a:pt x="306" y="0"/>
                      <a:pt x="1" y="305"/>
                      <a:pt x="1" y="676"/>
                    </a:cubicBezTo>
                    <a:cubicBezTo>
                      <a:pt x="1" y="1048"/>
                      <a:pt x="306" y="1346"/>
                      <a:pt x="677" y="1346"/>
                    </a:cubicBezTo>
                    <a:cubicBezTo>
                      <a:pt x="1049" y="1346"/>
                      <a:pt x="1353" y="1048"/>
                      <a:pt x="1353" y="676"/>
                    </a:cubicBezTo>
                    <a:cubicBezTo>
                      <a:pt x="1353" y="305"/>
                      <a:pt x="1049" y="0"/>
                      <a:pt x="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40"/>
              <p:cNvSpPr/>
              <p:nvPr/>
            </p:nvSpPr>
            <p:spPr>
              <a:xfrm rot="-531876">
                <a:off x="7092463" y="3243154"/>
                <a:ext cx="85841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60" extrusionOk="0">
                    <a:moveTo>
                      <a:pt x="433" y="1"/>
                    </a:moveTo>
                    <a:cubicBezTo>
                      <a:pt x="196" y="1"/>
                      <a:pt x="1" y="196"/>
                      <a:pt x="1" y="433"/>
                    </a:cubicBezTo>
                    <a:cubicBezTo>
                      <a:pt x="1" y="671"/>
                      <a:pt x="196" y="860"/>
                      <a:pt x="433" y="860"/>
                    </a:cubicBezTo>
                    <a:cubicBezTo>
                      <a:pt x="671" y="860"/>
                      <a:pt x="866" y="671"/>
                      <a:pt x="866" y="433"/>
                    </a:cubicBezTo>
                    <a:cubicBezTo>
                      <a:pt x="866" y="196"/>
                      <a:pt x="671" y="1"/>
                      <a:pt x="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40"/>
              <p:cNvSpPr/>
              <p:nvPr/>
            </p:nvSpPr>
            <p:spPr>
              <a:xfrm rot="-531876">
                <a:off x="7070658" y="3319277"/>
                <a:ext cx="123806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419" extrusionOk="0">
                    <a:moveTo>
                      <a:pt x="412" y="0"/>
                    </a:moveTo>
                    <a:cubicBezTo>
                      <a:pt x="176" y="0"/>
                      <a:pt x="0" y="54"/>
                      <a:pt x="0" y="54"/>
                    </a:cubicBezTo>
                    <a:cubicBezTo>
                      <a:pt x="213" y="345"/>
                      <a:pt x="519" y="419"/>
                      <a:pt x="775" y="419"/>
                    </a:cubicBezTo>
                    <a:cubicBezTo>
                      <a:pt x="1038" y="419"/>
                      <a:pt x="1249" y="340"/>
                      <a:pt x="1249" y="340"/>
                    </a:cubicBezTo>
                    <a:cubicBezTo>
                      <a:pt x="1003" y="66"/>
                      <a:pt x="671" y="0"/>
                      <a:pt x="412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40"/>
              <p:cNvSpPr/>
              <p:nvPr/>
            </p:nvSpPr>
            <p:spPr>
              <a:xfrm rot="-531876">
                <a:off x="7422151" y="3306781"/>
                <a:ext cx="135304" cy="138377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396" extrusionOk="0">
                    <a:moveTo>
                      <a:pt x="902" y="1"/>
                    </a:moveTo>
                    <a:cubicBezTo>
                      <a:pt x="403" y="1"/>
                      <a:pt x="1" y="403"/>
                      <a:pt x="1" y="902"/>
                    </a:cubicBezTo>
                    <a:cubicBezTo>
                      <a:pt x="1" y="1085"/>
                      <a:pt x="55" y="1255"/>
                      <a:pt x="147" y="1395"/>
                    </a:cubicBezTo>
                    <a:cubicBezTo>
                      <a:pt x="731" y="1158"/>
                      <a:pt x="1200" y="756"/>
                      <a:pt x="1365" y="128"/>
                    </a:cubicBezTo>
                    <a:cubicBezTo>
                      <a:pt x="1231" y="43"/>
                      <a:pt x="1073" y="1"/>
                      <a:pt x="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40"/>
              <p:cNvSpPr/>
              <p:nvPr/>
            </p:nvSpPr>
            <p:spPr>
              <a:xfrm rot="-531876">
                <a:off x="7344583" y="3176025"/>
                <a:ext cx="133520" cy="133520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47" extrusionOk="0">
                    <a:moveTo>
                      <a:pt x="670" y="0"/>
                    </a:moveTo>
                    <a:cubicBezTo>
                      <a:pt x="299" y="0"/>
                      <a:pt x="0" y="305"/>
                      <a:pt x="0" y="676"/>
                    </a:cubicBezTo>
                    <a:cubicBezTo>
                      <a:pt x="0" y="1048"/>
                      <a:pt x="299" y="1346"/>
                      <a:pt x="670" y="1346"/>
                    </a:cubicBezTo>
                    <a:cubicBezTo>
                      <a:pt x="1048" y="1346"/>
                      <a:pt x="1346" y="1048"/>
                      <a:pt x="1346" y="676"/>
                    </a:cubicBezTo>
                    <a:cubicBezTo>
                      <a:pt x="1346" y="305"/>
                      <a:pt x="1048" y="0"/>
                      <a:pt x="6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40"/>
              <p:cNvSpPr/>
              <p:nvPr/>
            </p:nvSpPr>
            <p:spPr>
              <a:xfrm rot="-531876">
                <a:off x="7368664" y="3200121"/>
                <a:ext cx="85247" cy="85247"/>
              </a:xfrm>
              <a:custGeom>
                <a:avLst/>
                <a:gdLst/>
                <a:ahLst/>
                <a:cxnLst/>
                <a:rect l="l" t="t" r="r" b="b"/>
                <a:pathLst>
                  <a:path w="860" h="860" extrusionOk="0">
                    <a:moveTo>
                      <a:pt x="427" y="1"/>
                    </a:moveTo>
                    <a:cubicBezTo>
                      <a:pt x="190" y="1"/>
                      <a:pt x="1" y="196"/>
                      <a:pt x="1" y="433"/>
                    </a:cubicBezTo>
                    <a:cubicBezTo>
                      <a:pt x="1" y="671"/>
                      <a:pt x="190" y="860"/>
                      <a:pt x="427" y="860"/>
                    </a:cubicBezTo>
                    <a:cubicBezTo>
                      <a:pt x="671" y="860"/>
                      <a:pt x="860" y="671"/>
                      <a:pt x="860" y="433"/>
                    </a:cubicBezTo>
                    <a:cubicBezTo>
                      <a:pt x="860" y="196"/>
                      <a:pt x="671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40"/>
              <p:cNvSpPr/>
              <p:nvPr/>
            </p:nvSpPr>
            <p:spPr>
              <a:xfrm rot="-531876">
                <a:off x="7367721" y="3272990"/>
                <a:ext cx="123211" cy="41533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419" extrusionOk="0">
                    <a:moveTo>
                      <a:pt x="834" y="0"/>
                    </a:moveTo>
                    <a:cubicBezTo>
                      <a:pt x="576" y="0"/>
                      <a:pt x="246" y="66"/>
                      <a:pt x="0" y="340"/>
                    </a:cubicBezTo>
                    <a:cubicBezTo>
                      <a:pt x="0" y="340"/>
                      <a:pt x="209" y="419"/>
                      <a:pt x="471" y="419"/>
                    </a:cubicBezTo>
                    <a:cubicBezTo>
                      <a:pt x="725" y="419"/>
                      <a:pt x="1030" y="345"/>
                      <a:pt x="1243" y="54"/>
                    </a:cubicBezTo>
                    <a:cubicBezTo>
                      <a:pt x="1243" y="54"/>
                      <a:pt x="1068" y="0"/>
                      <a:pt x="834" y="0"/>
                    </a:cubicBezTo>
                    <a:close/>
                  </a:path>
                </a:pathLst>
              </a:custGeom>
              <a:solidFill>
                <a:srgbClr val="895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40"/>
              <p:cNvSpPr/>
              <p:nvPr/>
            </p:nvSpPr>
            <p:spPr>
              <a:xfrm rot="-531876">
                <a:off x="5759734" y="3039291"/>
                <a:ext cx="1112271" cy="813412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8206" extrusionOk="0">
                    <a:moveTo>
                      <a:pt x="1715" y="1"/>
                    </a:moveTo>
                    <a:cubicBezTo>
                      <a:pt x="1712" y="1"/>
                      <a:pt x="1709" y="1"/>
                      <a:pt x="1706" y="1"/>
                    </a:cubicBezTo>
                    <a:cubicBezTo>
                      <a:pt x="1706" y="1"/>
                      <a:pt x="1938" y="62"/>
                      <a:pt x="2041" y="238"/>
                    </a:cubicBezTo>
                    <a:cubicBezTo>
                      <a:pt x="2041" y="238"/>
                      <a:pt x="1722" y="98"/>
                      <a:pt x="1436" y="98"/>
                    </a:cubicBezTo>
                    <a:cubicBezTo>
                      <a:pt x="1380" y="98"/>
                      <a:pt x="1325" y="104"/>
                      <a:pt x="1274" y="117"/>
                    </a:cubicBezTo>
                    <a:lnTo>
                      <a:pt x="1487" y="202"/>
                    </a:lnTo>
                    <a:cubicBezTo>
                      <a:pt x="1310" y="214"/>
                      <a:pt x="1146" y="251"/>
                      <a:pt x="987" y="330"/>
                    </a:cubicBezTo>
                    <a:cubicBezTo>
                      <a:pt x="744" y="452"/>
                      <a:pt x="555" y="665"/>
                      <a:pt x="397" y="890"/>
                    </a:cubicBezTo>
                    <a:cubicBezTo>
                      <a:pt x="208" y="1170"/>
                      <a:pt x="43" y="1481"/>
                      <a:pt x="31" y="1822"/>
                    </a:cubicBezTo>
                    <a:cubicBezTo>
                      <a:pt x="1" y="2370"/>
                      <a:pt x="415" y="2906"/>
                      <a:pt x="957" y="3022"/>
                    </a:cubicBezTo>
                    <a:cubicBezTo>
                      <a:pt x="1109" y="3059"/>
                      <a:pt x="1268" y="3059"/>
                      <a:pt x="1414" y="3126"/>
                    </a:cubicBezTo>
                    <a:cubicBezTo>
                      <a:pt x="1554" y="3193"/>
                      <a:pt x="1676" y="3351"/>
                      <a:pt x="1621" y="3497"/>
                    </a:cubicBezTo>
                    <a:cubicBezTo>
                      <a:pt x="1596" y="3570"/>
                      <a:pt x="1536" y="3625"/>
                      <a:pt x="1481" y="3680"/>
                    </a:cubicBezTo>
                    <a:cubicBezTo>
                      <a:pt x="1389" y="3771"/>
                      <a:pt x="1304" y="3881"/>
                      <a:pt x="1225" y="3990"/>
                    </a:cubicBezTo>
                    <a:cubicBezTo>
                      <a:pt x="1225" y="3990"/>
                      <a:pt x="1225" y="3990"/>
                      <a:pt x="1225" y="3984"/>
                    </a:cubicBezTo>
                    <a:cubicBezTo>
                      <a:pt x="1261" y="3832"/>
                      <a:pt x="1195" y="3759"/>
                      <a:pt x="1194" y="3759"/>
                    </a:cubicBezTo>
                    <a:lnTo>
                      <a:pt x="1194" y="3759"/>
                    </a:lnTo>
                    <a:cubicBezTo>
                      <a:pt x="1213" y="3899"/>
                      <a:pt x="1067" y="4283"/>
                      <a:pt x="1067" y="4283"/>
                    </a:cubicBezTo>
                    <a:cubicBezTo>
                      <a:pt x="1044" y="4124"/>
                      <a:pt x="968" y="4118"/>
                      <a:pt x="958" y="4118"/>
                    </a:cubicBezTo>
                    <a:cubicBezTo>
                      <a:pt x="957" y="4118"/>
                      <a:pt x="957" y="4118"/>
                      <a:pt x="957" y="4118"/>
                    </a:cubicBezTo>
                    <a:cubicBezTo>
                      <a:pt x="1036" y="4258"/>
                      <a:pt x="957" y="4630"/>
                      <a:pt x="957" y="4630"/>
                    </a:cubicBezTo>
                    <a:lnTo>
                      <a:pt x="957" y="4624"/>
                    </a:lnTo>
                    <a:cubicBezTo>
                      <a:pt x="945" y="4703"/>
                      <a:pt x="933" y="4782"/>
                      <a:pt x="926" y="4861"/>
                    </a:cubicBezTo>
                    <a:cubicBezTo>
                      <a:pt x="908" y="5306"/>
                      <a:pt x="1115" y="5763"/>
                      <a:pt x="1493" y="6007"/>
                    </a:cubicBezTo>
                    <a:cubicBezTo>
                      <a:pt x="1784" y="6188"/>
                      <a:pt x="2118" y="6222"/>
                      <a:pt x="2465" y="6222"/>
                    </a:cubicBezTo>
                    <a:cubicBezTo>
                      <a:pt x="2673" y="6222"/>
                      <a:pt x="2885" y="6210"/>
                      <a:pt x="3096" y="6210"/>
                    </a:cubicBezTo>
                    <a:cubicBezTo>
                      <a:pt x="3333" y="6210"/>
                      <a:pt x="3568" y="6226"/>
                      <a:pt x="3789" y="6293"/>
                    </a:cubicBezTo>
                    <a:cubicBezTo>
                      <a:pt x="3893" y="6323"/>
                      <a:pt x="3990" y="6366"/>
                      <a:pt x="4069" y="6439"/>
                    </a:cubicBezTo>
                    <a:cubicBezTo>
                      <a:pt x="4130" y="6494"/>
                      <a:pt x="4167" y="6567"/>
                      <a:pt x="4209" y="6640"/>
                    </a:cubicBezTo>
                    <a:cubicBezTo>
                      <a:pt x="4786" y="7601"/>
                      <a:pt x="5895" y="8206"/>
                      <a:pt x="7013" y="8206"/>
                    </a:cubicBezTo>
                    <a:cubicBezTo>
                      <a:pt x="7171" y="8206"/>
                      <a:pt x="7329" y="8194"/>
                      <a:pt x="7486" y="8169"/>
                    </a:cubicBezTo>
                    <a:cubicBezTo>
                      <a:pt x="7572" y="8157"/>
                      <a:pt x="7657" y="8132"/>
                      <a:pt x="7742" y="8114"/>
                    </a:cubicBezTo>
                    <a:cubicBezTo>
                      <a:pt x="8351" y="8090"/>
                      <a:pt x="8991" y="8132"/>
                      <a:pt x="9588" y="8041"/>
                    </a:cubicBezTo>
                    <a:cubicBezTo>
                      <a:pt x="9813" y="8004"/>
                      <a:pt x="10087" y="7925"/>
                      <a:pt x="10294" y="7828"/>
                    </a:cubicBezTo>
                    <a:cubicBezTo>
                      <a:pt x="10794" y="7596"/>
                      <a:pt x="11025" y="6993"/>
                      <a:pt x="11141" y="6457"/>
                    </a:cubicBezTo>
                    <a:cubicBezTo>
                      <a:pt x="11220" y="6067"/>
                      <a:pt x="11214" y="5665"/>
                      <a:pt x="11171" y="5270"/>
                    </a:cubicBezTo>
                    <a:cubicBezTo>
                      <a:pt x="11159" y="5142"/>
                      <a:pt x="11184" y="4868"/>
                      <a:pt x="11031" y="4855"/>
                    </a:cubicBezTo>
                    <a:cubicBezTo>
                      <a:pt x="11030" y="4855"/>
                      <a:pt x="11028" y="4855"/>
                      <a:pt x="11026" y="4855"/>
                    </a:cubicBezTo>
                    <a:cubicBezTo>
                      <a:pt x="10908" y="4855"/>
                      <a:pt x="10634" y="5063"/>
                      <a:pt x="10520" y="5117"/>
                    </a:cubicBezTo>
                    <a:cubicBezTo>
                      <a:pt x="10374" y="5190"/>
                      <a:pt x="10221" y="5263"/>
                      <a:pt x="10069" y="5330"/>
                    </a:cubicBezTo>
                    <a:cubicBezTo>
                      <a:pt x="10075" y="5312"/>
                      <a:pt x="10075" y="5300"/>
                      <a:pt x="10081" y="5282"/>
                    </a:cubicBezTo>
                    <a:cubicBezTo>
                      <a:pt x="10179" y="4813"/>
                      <a:pt x="10209" y="4295"/>
                      <a:pt x="9965" y="3887"/>
                    </a:cubicBezTo>
                    <a:cubicBezTo>
                      <a:pt x="9681" y="3413"/>
                      <a:pt x="9195" y="3198"/>
                      <a:pt x="8675" y="3198"/>
                    </a:cubicBezTo>
                    <a:cubicBezTo>
                      <a:pt x="8660" y="3198"/>
                      <a:pt x="8646" y="3198"/>
                      <a:pt x="8631" y="3199"/>
                    </a:cubicBezTo>
                    <a:cubicBezTo>
                      <a:pt x="8615" y="3199"/>
                      <a:pt x="8600" y="3199"/>
                      <a:pt x="8584" y="3199"/>
                    </a:cubicBezTo>
                    <a:cubicBezTo>
                      <a:pt x="8050" y="3199"/>
                      <a:pt x="7696" y="2902"/>
                      <a:pt x="7365" y="2541"/>
                    </a:cubicBezTo>
                    <a:cubicBezTo>
                      <a:pt x="7298" y="2468"/>
                      <a:pt x="7042" y="2157"/>
                      <a:pt x="7066" y="1968"/>
                    </a:cubicBezTo>
                    <a:lnTo>
                      <a:pt x="7066" y="1968"/>
                    </a:lnTo>
                    <a:cubicBezTo>
                      <a:pt x="7066" y="1968"/>
                      <a:pt x="7036" y="2066"/>
                      <a:pt x="7042" y="2175"/>
                    </a:cubicBezTo>
                    <a:cubicBezTo>
                      <a:pt x="6908" y="2029"/>
                      <a:pt x="6768" y="1889"/>
                      <a:pt x="6609" y="1767"/>
                    </a:cubicBezTo>
                    <a:cubicBezTo>
                      <a:pt x="6609" y="1767"/>
                      <a:pt x="6244" y="1408"/>
                      <a:pt x="5970" y="1359"/>
                    </a:cubicBezTo>
                    <a:cubicBezTo>
                      <a:pt x="5702" y="1310"/>
                      <a:pt x="5635" y="1243"/>
                      <a:pt x="5586" y="1164"/>
                    </a:cubicBezTo>
                    <a:lnTo>
                      <a:pt x="5586" y="1164"/>
                    </a:lnTo>
                    <a:cubicBezTo>
                      <a:pt x="5586" y="1164"/>
                      <a:pt x="5641" y="1280"/>
                      <a:pt x="5763" y="1408"/>
                    </a:cubicBezTo>
                    <a:cubicBezTo>
                      <a:pt x="5711" y="1402"/>
                      <a:pt x="5659" y="1399"/>
                      <a:pt x="5607" y="1399"/>
                    </a:cubicBezTo>
                    <a:cubicBezTo>
                      <a:pt x="5445" y="1399"/>
                      <a:pt x="5283" y="1429"/>
                      <a:pt x="5135" y="1493"/>
                    </a:cubicBezTo>
                    <a:cubicBezTo>
                      <a:pt x="5068" y="1524"/>
                      <a:pt x="5007" y="1560"/>
                      <a:pt x="4946" y="1597"/>
                    </a:cubicBezTo>
                    <a:cubicBezTo>
                      <a:pt x="4946" y="1597"/>
                      <a:pt x="4692" y="1690"/>
                      <a:pt x="4475" y="1690"/>
                    </a:cubicBezTo>
                    <a:cubicBezTo>
                      <a:pt x="4349" y="1690"/>
                      <a:pt x="4236" y="1658"/>
                      <a:pt x="4191" y="1560"/>
                    </a:cubicBezTo>
                    <a:lnTo>
                      <a:pt x="4191" y="1560"/>
                    </a:lnTo>
                    <a:cubicBezTo>
                      <a:pt x="4191" y="1560"/>
                      <a:pt x="4185" y="1743"/>
                      <a:pt x="4587" y="1834"/>
                    </a:cubicBezTo>
                    <a:cubicBezTo>
                      <a:pt x="4584" y="1837"/>
                      <a:pt x="4460" y="1875"/>
                      <a:pt x="4316" y="1875"/>
                    </a:cubicBezTo>
                    <a:cubicBezTo>
                      <a:pt x="4176" y="1875"/>
                      <a:pt x="4017" y="1839"/>
                      <a:pt x="3935" y="1700"/>
                    </a:cubicBezTo>
                    <a:lnTo>
                      <a:pt x="3935" y="1700"/>
                    </a:lnTo>
                    <a:cubicBezTo>
                      <a:pt x="3935" y="1700"/>
                      <a:pt x="3948" y="1926"/>
                      <a:pt x="4228" y="1987"/>
                    </a:cubicBezTo>
                    <a:cubicBezTo>
                      <a:pt x="4187" y="1993"/>
                      <a:pt x="4147" y="1996"/>
                      <a:pt x="4106" y="1996"/>
                    </a:cubicBezTo>
                    <a:cubicBezTo>
                      <a:pt x="4026" y="1996"/>
                      <a:pt x="3948" y="1982"/>
                      <a:pt x="3874" y="1950"/>
                    </a:cubicBezTo>
                    <a:cubicBezTo>
                      <a:pt x="3771" y="1895"/>
                      <a:pt x="3692" y="1810"/>
                      <a:pt x="3619" y="1719"/>
                    </a:cubicBezTo>
                    <a:cubicBezTo>
                      <a:pt x="3430" y="1487"/>
                      <a:pt x="3278" y="1231"/>
                      <a:pt x="3107" y="994"/>
                    </a:cubicBezTo>
                    <a:cubicBezTo>
                      <a:pt x="3107" y="994"/>
                      <a:pt x="2614" y="232"/>
                      <a:pt x="2266" y="159"/>
                    </a:cubicBezTo>
                    <a:lnTo>
                      <a:pt x="2266" y="159"/>
                    </a:lnTo>
                    <a:cubicBezTo>
                      <a:pt x="2267" y="159"/>
                      <a:pt x="2370" y="245"/>
                      <a:pt x="2437" y="379"/>
                    </a:cubicBezTo>
                    <a:cubicBezTo>
                      <a:pt x="2395" y="336"/>
                      <a:pt x="2041" y="1"/>
                      <a:pt x="17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40"/>
              <p:cNvSpPr/>
              <p:nvPr/>
            </p:nvSpPr>
            <p:spPr>
              <a:xfrm rot="-531876">
                <a:off x="6434931" y="3744540"/>
                <a:ext cx="447545" cy="159491"/>
              </a:xfrm>
              <a:custGeom>
                <a:avLst/>
                <a:gdLst/>
                <a:ahLst/>
                <a:cxnLst/>
                <a:rect l="l" t="t" r="r" b="b"/>
                <a:pathLst>
                  <a:path w="4515" h="1609" extrusionOk="0">
                    <a:moveTo>
                      <a:pt x="1487" y="0"/>
                    </a:moveTo>
                    <a:lnTo>
                      <a:pt x="1487" y="549"/>
                    </a:lnTo>
                    <a:cubicBezTo>
                      <a:pt x="1487" y="549"/>
                      <a:pt x="92" y="1103"/>
                      <a:pt x="13" y="1231"/>
                    </a:cubicBezTo>
                    <a:cubicBezTo>
                      <a:pt x="1" y="1255"/>
                      <a:pt x="13" y="1401"/>
                      <a:pt x="37" y="1608"/>
                    </a:cubicBezTo>
                    <a:lnTo>
                      <a:pt x="4478" y="1608"/>
                    </a:lnTo>
                    <a:cubicBezTo>
                      <a:pt x="4502" y="1401"/>
                      <a:pt x="4514" y="1255"/>
                      <a:pt x="4502" y="1231"/>
                    </a:cubicBezTo>
                    <a:cubicBezTo>
                      <a:pt x="4423" y="1103"/>
                      <a:pt x="3028" y="549"/>
                      <a:pt x="3028" y="549"/>
                    </a:cubicBezTo>
                    <a:lnTo>
                      <a:pt x="3022" y="549"/>
                    </a:lnTo>
                    <a:lnTo>
                      <a:pt x="302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40"/>
              <p:cNvSpPr/>
              <p:nvPr/>
            </p:nvSpPr>
            <p:spPr>
              <a:xfrm rot="-531876">
                <a:off x="6394940" y="3803764"/>
                <a:ext cx="540424" cy="115380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1164" extrusionOk="0">
                    <a:moveTo>
                      <a:pt x="1821" y="0"/>
                    </a:moveTo>
                    <a:cubicBezTo>
                      <a:pt x="1474" y="140"/>
                      <a:pt x="79" y="743"/>
                      <a:pt x="18" y="853"/>
                    </a:cubicBezTo>
                    <a:cubicBezTo>
                      <a:pt x="0" y="884"/>
                      <a:pt x="481" y="865"/>
                      <a:pt x="524" y="1164"/>
                    </a:cubicBezTo>
                    <a:lnTo>
                      <a:pt x="4915" y="1164"/>
                    </a:lnTo>
                    <a:cubicBezTo>
                      <a:pt x="4958" y="865"/>
                      <a:pt x="5451" y="823"/>
                      <a:pt x="5433" y="792"/>
                    </a:cubicBezTo>
                    <a:cubicBezTo>
                      <a:pt x="5372" y="683"/>
                      <a:pt x="3971" y="140"/>
                      <a:pt x="3624" y="0"/>
                    </a:cubicBezTo>
                    <a:cubicBezTo>
                      <a:pt x="3393" y="232"/>
                      <a:pt x="3076" y="378"/>
                      <a:pt x="2723" y="378"/>
                    </a:cubicBezTo>
                    <a:cubicBezTo>
                      <a:pt x="2369" y="378"/>
                      <a:pt x="2053" y="232"/>
                      <a:pt x="1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40"/>
              <p:cNvSpPr/>
              <p:nvPr/>
            </p:nvSpPr>
            <p:spPr>
              <a:xfrm rot="-531876">
                <a:off x="6234826" y="3488512"/>
                <a:ext cx="106360" cy="12222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1233" extrusionOk="0">
                    <a:moveTo>
                      <a:pt x="710" y="1"/>
                    </a:moveTo>
                    <a:cubicBezTo>
                      <a:pt x="648" y="1"/>
                      <a:pt x="577" y="17"/>
                      <a:pt x="494" y="57"/>
                    </a:cubicBezTo>
                    <a:cubicBezTo>
                      <a:pt x="1" y="288"/>
                      <a:pt x="147" y="1110"/>
                      <a:pt x="1000" y="1232"/>
                    </a:cubicBezTo>
                    <a:lnTo>
                      <a:pt x="1073" y="392"/>
                    </a:lnTo>
                    <a:cubicBezTo>
                      <a:pt x="1073" y="392"/>
                      <a:pt x="1010" y="1"/>
                      <a:pt x="7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40"/>
              <p:cNvSpPr/>
              <p:nvPr/>
            </p:nvSpPr>
            <p:spPr>
              <a:xfrm rot="-531876">
                <a:off x="6887421" y="3477063"/>
                <a:ext cx="117858" cy="111812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128" extrusionOk="0">
                    <a:moveTo>
                      <a:pt x="532" y="0"/>
                    </a:moveTo>
                    <a:cubicBezTo>
                      <a:pt x="296" y="0"/>
                      <a:pt x="159" y="286"/>
                      <a:pt x="159" y="286"/>
                    </a:cubicBezTo>
                    <a:lnTo>
                      <a:pt x="0" y="1114"/>
                    </a:lnTo>
                    <a:cubicBezTo>
                      <a:pt x="62" y="1123"/>
                      <a:pt x="122" y="1127"/>
                      <a:pt x="179" y="1127"/>
                    </a:cubicBezTo>
                    <a:cubicBezTo>
                      <a:pt x="897" y="1127"/>
                      <a:pt x="1189" y="455"/>
                      <a:pt x="810" y="127"/>
                    </a:cubicBezTo>
                    <a:cubicBezTo>
                      <a:pt x="707" y="35"/>
                      <a:pt x="613" y="0"/>
                      <a:pt x="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40"/>
              <p:cNvSpPr/>
              <p:nvPr/>
            </p:nvSpPr>
            <p:spPr>
              <a:xfrm rot="-531876">
                <a:off x="6279962" y="3304443"/>
                <a:ext cx="631420" cy="463702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4678" extrusionOk="0">
                    <a:moveTo>
                      <a:pt x="3096" y="0"/>
                    </a:moveTo>
                    <a:cubicBezTo>
                      <a:pt x="3059" y="0"/>
                      <a:pt x="3022" y="1"/>
                      <a:pt x="2985" y="2"/>
                    </a:cubicBezTo>
                    <a:cubicBezTo>
                      <a:pt x="2254" y="20"/>
                      <a:pt x="1182" y="258"/>
                      <a:pt x="719" y="1507"/>
                    </a:cubicBezTo>
                    <a:cubicBezTo>
                      <a:pt x="0" y="3456"/>
                      <a:pt x="1578" y="4412"/>
                      <a:pt x="3082" y="4631"/>
                    </a:cubicBezTo>
                    <a:lnTo>
                      <a:pt x="3101" y="4631"/>
                    </a:lnTo>
                    <a:cubicBezTo>
                      <a:pt x="3314" y="4661"/>
                      <a:pt x="3532" y="4678"/>
                      <a:pt x="3751" y="4678"/>
                    </a:cubicBezTo>
                    <a:cubicBezTo>
                      <a:pt x="5072" y="4678"/>
                      <a:pt x="6369" y="4076"/>
                      <a:pt x="6244" y="2298"/>
                    </a:cubicBezTo>
                    <a:cubicBezTo>
                      <a:pt x="6146" y="898"/>
                      <a:pt x="4952" y="362"/>
                      <a:pt x="4179" y="148"/>
                    </a:cubicBezTo>
                    <a:cubicBezTo>
                      <a:pt x="3825" y="54"/>
                      <a:pt x="3461" y="0"/>
                      <a:pt x="30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40"/>
              <p:cNvSpPr/>
              <p:nvPr/>
            </p:nvSpPr>
            <p:spPr>
              <a:xfrm rot="-531876">
                <a:off x="6321026" y="3229109"/>
                <a:ext cx="608126" cy="328398"/>
              </a:xfrm>
              <a:custGeom>
                <a:avLst/>
                <a:gdLst/>
                <a:ahLst/>
                <a:cxnLst/>
                <a:rect l="l" t="t" r="r" b="b"/>
                <a:pathLst>
                  <a:path w="6135" h="3313" extrusionOk="0">
                    <a:moveTo>
                      <a:pt x="2878" y="0"/>
                    </a:moveTo>
                    <a:cubicBezTo>
                      <a:pt x="2864" y="0"/>
                      <a:pt x="2849" y="4"/>
                      <a:pt x="2833" y="11"/>
                    </a:cubicBezTo>
                    <a:cubicBezTo>
                      <a:pt x="2608" y="121"/>
                      <a:pt x="2961" y="583"/>
                      <a:pt x="2961" y="583"/>
                    </a:cubicBezTo>
                    <a:cubicBezTo>
                      <a:pt x="2961" y="583"/>
                      <a:pt x="2730" y="334"/>
                      <a:pt x="2598" y="334"/>
                    </a:cubicBezTo>
                    <a:cubicBezTo>
                      <a:pt x="2578" y="334"/>
                      <a:pt x="2561" y="339"/>
                      <a:pt x="2547" y="352"/>
                    </a:cubicBezTo>
                    <a:cubicBezTo>
                      <a:pt x="2462" y="425"/>
                      <a:pt x="2754" y="614"/>
                      <a:pt x="2918" y="705"/>
                    </a:cubicBezTo>
                    <a:cubicBezTo>
                      <a:pt x="2747" y="689"/>
                      <a:pt x="2586" y="681"/>
                      <a:pt x="2434" y="681"/>
                    </a:cubicBezTo>
                    <a:cubicBezTo>
                      <a:pt x="87" y="681"/>
                      <a:pt x="1" y="2508"/>
                      <a:pt x="1" y="2508"/>
                    </a:cubicBezTo>
                    <a:cubicBezTo>
                      <a:pt x="106" y="2534"/>
                      <a:pt x="203" y="2545"/>
                      <a:pt x="291" y="2545"/>
                    </a:cubicBezTo>
                    <a:cubicBezTo>
                      <a:pt x="981" y="2545"/>
                      <a:pt x="1158" y="1850"/>
                      <a:pt x="1158" y="1850"/>
                    </a:cubicBezTo>
                    <a:cubicBezTo>
                      <a:pt x="1328" y="1938"/>
                      <a:pt x="1488" y="1973"/>
                      <a:pt x="1635" y="1973"/>
                    </a:cubicBezTo>
                    <a:cubicBezTo>
                      <a:pt x="2188" y="1973"/>
                      <a:pt x="2553" y="1479"/>
                      <a:pt x="2553" y="1479"/>
                    </a:cubicBezTo>
                    <a:lnTo>
                      <a:pt x="2553" y="1479"/>
                    </a:lnTo>
                    <a:cubicBezTo>
                      <a:pt x="2242" y="2094"/>
                      <a:pt x="1731" y="2149"/>
                      <a:pt x="1731" y="2149"/>
                    </a:cubicBezTo>
                    <a:cubicBezTo>
                      <a:pt x="1757" y="2151"/>
                      <a:pt x="1782" y="2152"/>
                      <a:pt x="1808" y="2152"/>
                    </a:cubicBezTo>
                    <a:cubicBezTo>
                      <a:pt x="2393" y="2152"/>
                      <a:pt x="2854" y="1570"/>
                      <a:pt x="3052" y="1278"/>
                    </a:cubicBezTo>
                    <a:cubicBezTo>
                      <a:pt x="3162" y="1625"/>
                      <a:pt x="3461" y="2362"/>
                      <a:pt x="4070" y="2484"/>
                    </a:cubicBezTo>
                    <a:cubicBezTo>
                      <a:pt x="4070" y="2484"/>
                      <a:pt x="3601" y="2289"/>
                      <a:pt x="3467" y="1613"/>
                    </a:cubicBezTo>
                    <a:lnTo>
                      <a:pt x="3467" y="1613"/>
                    </a:lnTo>
                    <a:cubicBezTo>
                      <a:pt x="3467" y="1613"/>
                      <a:pt x="3749" y="2380"/>
                      <a:pt x="4475" y="2380"/>
                    </a:cubicBezTo>
                    <a:cubicBezTo>
                      <a:pt x="4547" y="2380"/>
                      <a:pt x="4623" y="2372"/>
                      <a:pt x="4703" y="2356"/>
                    </a:cubicBezTo>
                    <a:lnTo>
                      <a:pt x="4703" y="2356"/>
                    </a:lnTo>
                    <a:cubicBezTo>
                      <a:pt x="4703" y="2356"/>
                      <a:pt x="4673" y="3270"/>
                      <a:pt x="5635" y="3312"/>
                    </a:cubicBezTo>
                    <a:cubicBezTo>
                      <a:pt x="5635" y="3312"/>
                      <a:pt x="6134" y="1235"/>
                      <a:pt x="3205" y="748"/>
                    </a:cubicBezTo>
                    <a:lnTo>
                      <a:pt x="3205" y="742"/>
                    </a:lnTo>
                    <a:lnTo>
                      <a:pt x="3180" y="742"/>
                    </a:lnTo>
                    <a:cubicBezTo>
                      <a:pt x="3266" y="614"/>
                      <a:pt x="3503" y="248"/>
                      <a:pt x="3363" y="200"/>
                    </a:cubicBezTo>
                    <a:cubicBezTo>
                      <a:pt x="3353" y="196"/>
                      <a:pt x="3343" y="194"/>
                      <a:pt x="3333" y="194"/>
                    </a:cubicBezTo>
                    <a:cubicBezTo>
                      <a:pt x="3186" y="194"/>
                      <a:pt x="3095" y="602"/>
                      <a:pt x="3095" y="602"/>
                    </a:cubicBezTo>
                    <a:cubicBezTo>
                      <a:pt x="3095" y="602"/>
                      <a:pt x="3069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40"/>
              <p:cNvSpPr/>
              <p:nvPr/>
            </p:nvSpPr>
            <p:spPr>
              <a:xfrm rot="-531876">
                <a:off x="6397699" y="3444622"/>
                <a:ext cx="149281" cy="140360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1416" extrusionOk="0">
                    <a:moveTo>
                      <a:pt x="752" y="0"/>
                    </a:moveTo>
                    <a:cubicBezTo>
                      <a:pt x="404" y="0"/>
                      <a:pt x="106" y="254"/>
                      <a:pt x="56" y="604"/>
                    </a:cubicBezTo>
                    <a:cubicBezTo>
                      <a:pt x="1" y="994"/>
                      <a:pt x="269" y="1354"/>
                      <a:pt x="653" y="1408"/>
                    </a:cubicBezTo>
                    <a:cubicBezTo>
                      <a:pt x="686" y="1413"/>
                      <a:pt x="719" y="1416"/>
                      <a:pt x="752" y="1416"/>
                    </a:cubicBezTo>
                    <a:cubicBezTo>
                      <a:pt x="1097" y="1416"/>
                      <a:pt x="1400" y="1161"/>
                      <a:pt x="1450" y="805"/>
                    </a:cubicBezTo>
                    <a:cubicBezTo>
                      <a:pt x="1505" y="422"/>
                      <a:pt x="1237" y="62"/>
                      <a:pt x="854" y="8"/>
                    </a:cubicBezTo>
                    <a:cubicBezTo>
                      <a:pt x="820" y="3"/>
                      <a:pt x="786" y="0"/>
                      <a:pt x="7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40"/>
              <p:cNvSpPr/>
              <p:nvPr/>
            </p:nvSpPr>
            <p:spPr>
              <a:xfrm rot="-531876">
                <a:off x="6402863" y="3448116"/>
                <a:ext cx="91194" cy="85742"/>
              </a:xfrm>
              <a:custGeom>
                <a:avLst/>
                <a:gdLst/>
                <a:ahLst/>
                <a:cxnLst/>
                <a:rect l="l" t="t" r="r" b="b"/>
                <a:pathLst>
                  <a:path w="920" h="865" extrusionOk="0">
                    <a:moveTo>
                      <a:pt x="628" y="0"/>
                    </a:moveTo>
                    <a:cubicBezTo>
                      <a:pt x="347" y="13"/>
                      <a:pt x="98" y="195"/>
                      <a:pt x="0" y="463"/>
                    </a:cubicBezTo>
                    <a:cubicBezTo>
                      <a:pt x="18" y="658"/>
                      <a:pt x="171" y="829"/>
                      <a:pt x="384" y="859"/>
                    </a:cubicBezTo>
                    <a:cubicBezTo>
                      <a:pt x="406" y="863"/>
                      <a:pt x="428" y="864"/>
                      <a:pt x="450" y="864"/>
                    </a:cubicBezTo>
                    <a:cubicBezTo>
                      <a:pt x="668" y="864"/>
                      <a:pt x="862" y="703"/>
                      <a:pt x="889" y="476"/>
                    </a:cubicBezTo>
                    <a:cubicBezTo>
                      <a:pt x="920" y="268"/>
                      <a:pt x="810" y="8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40"/>
              <p:cNvSpPr/>
              <p:nvPr/>
            </p:nvSpPr>
            <p:spPr>
              <a:xfrm rot="-531876">
                <a:off x="6352869" y="3588738"/>
                <a:ext cx="136593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1378" h="1570" extrusionOk="0">
                    <a:moveTo>
                      <a:pt x="362" y="0"/>
                    </a:moveTo>
                    <a:cubicBezTo>
                      <a:pt x="237" y="0"/>
                      <a:pt x="114" y="26"/>
                      <a:pt x="1" y="71"/>
                    </a:cubicBezTo>
                    <a:cubicBezTo>
                      <a:pt x="80" y="747"/>
                      <a:pt x="506" y="1240"/>
                      <a:pt x="1079" y="1569"/>
                    </a:cubicBezTo>
                    <a:cubicBezTo>
                      <a:pt x="1194" y="1435"/>
                      <a:pt x="1274" y="1271"/>
                      <a:pt x="1298" y="1082"/>
                    </a:cubicBezTo>
                    <a:cubicBezTo>
                      <a:pt x="1377" y="564"/>
                      <a:pt x="1018" y="83"/>
                      <a:pt x="494" y="10"/>
                    </a:cubicBezTo>
                    <a:cubicBezTo>
                      <a:pt x="450" y="4"/>
                      <a:pt x="406" y="0"/>
                      <a:pt x="3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40"/>
              <p:cNvSpPr/>
              <p:nvPr/>
            </p:nvSpPr>
            <p:spPr>
              <a:xfrm rot="-531876">
                <a:off x="6689858" y="3441094"/>
                <a:ext cx="149182" cy="139864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411" extrusionOk="0">
                    <a:moveTo>
                      <a:pt x="746" y="0"/>
                    </a:moveTo>
                    <a:cubicBezTo>
                      <a:pt x="405" y="0"/>
                      <a:pt x="105" y="258"/>
                      <a:pt x="55" y="606"/>
                    </a:cubicBezTo>
                    <a:cubicBezTo>
                      <a:pt x="0" y="989"/>
                      <a:pt x="268" y="1349"/>
                      <a:pt x="652" y="1404"/>
                    </a:cubicBezTo>
                    <a:cubicBezTo>
                      <a:pt x="686" y="1408"/>
                      <a:pt x="720" y="1411"/>
                      <a:pt x="753" y="1411"/>
                    </a:cubicBezTo>
                    <a:cubicBezTo>
                      <a:pt x="1101" y="1411"/>
                      <a:pt x="1400" y="1157"/>
                      <a:pt x="1450" y="807"/>
                    </a:cubicBezTo>
                    <a:cubicBezTo>
                      <a:pt x="1505" y="417"/>
                      <a:pt x="1237" y="64"/>
                      <a:pt x="853" y="9"/>
                    </a:cubicBezTo>
                    <a:cubicBezTo>
                      <a:pt x="817" y="3"/>
                      <a:pt x="781" y="0"/>
                      <a:pt x="7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40"/>
              <p:cNvSpPr/>
              <p:nvPr/>
            </p:nvSpPr>
            <p:spPr>
              <a:xfrm rot="-531876">
                <a:off x="6694931" y="3444687"/>
                <a:ext cx="91293" cy="851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859" extrusionOk="0">
                    <a:moveTo>
                      <a:pt x="628" y="1"/>
                    </a:moveTo>
                    <a:cubicBezTo>
                      <a:pt x="348" y="13"/>
                      <a:pt x="98" y="196"/>
                      <a:pt x="1" y="458"/>
                    </a:cubicBezTo>
                    <a:cubicBezTo>
                      <a:pt x="19" y="659"/>
                      <a:pt x="177" y="823"/>
                      <a:pt x="385" y="853"/>
                    </a:cubicBezTo>
                    <a:cubicBezTo>
                      <a:pt x="407" y="857"/>
                      <a:pt x="429" y="858"/>
                      <a:pt x="451" y="858"/>
                    </a:cubicBezTo>
                    <a:cubicBezTo>
                      <a:pt x="669" y="858"/>
                      <a:pt x="863" y="697"/>
                      <a:pt x="896" y="476"/>
                    </a:cubicBezTo>
                    <a:cubicBezTo>
                      <a:pt x="921" y="269"/>
                      <a:pt x="811" y="80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40"/>
              <p:cNvSpPr/>
              <p:nvPr/>
            </p:nvSpPr>
            <p:spPr>
              <a:xfrm rot="-531876">
                <a:off x="6749928" y="3590716"/>
                <a:ext cx="154138" cy="133223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44" extrusionOk="0">
                    <a:moveTo>
                      <a:pt x="963" y="0"/>
                    </a:moveTo>
                    <a:cubicBezTo>
                      <a:pt x="499" y="0"/>
                      <a:pt x="92" y="341"/>
                      <a:pt x="25" y="814"/>
                    </a:cubicBezTo>
                    <a:cubicBezTo>
                      <a:pt x="1" y="1002"/>
                      <a:pt x="31" y="1185"/>
                      <a:pt x="105" y="1343"/>
                    </a:cubicBezTo>
                    <a:cubicBezTo>
                      <a:pt x="744" y="1191"/>
                      <a:pt x="1292" y="838"/>
                      <a:pt x="1554" y="211"/>
                    </a:cubicBezTo>
                    <a:cubicBezTo>
                      <a:pt x="1426" y="107"/>
                      <a:pt x="1274" y="34"/>
                      <a:pt x="1097" y="10"/>
                    </a:cubicBezTo>
                    <a:cubicBezTo>
                      <a:pt x="1052" y="3"/>
                      <a:pt x="1008" y="0"/>
                      <a:pt x="9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40"/>
              <p:cNvSpPr/>
              <p:nvPr/>
            </p:nvSpPr>
            <p:spPr>
              <a:xfrm rot="-531876">
                <a:off x="6608104" y="3488451"/>
                <a:ext cx="30233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85" extrusionOk="0">
                    <a:moveTo>
                      <a:pt x="79" y="1"/>
                    </a:moveTo>
                    <a:cubicBezTo>
                      <a:pt x="73" y="1"/>
                      <a:pt x="67" y="7"/>
                      <a:pt x="67" y="13"/>
                    </a:cubicBezTo>
                    <a:cubicBezTo>
                      <a:pt x="61" y="19"/>
                      <a:pt x="67" y="25"/>
                      <a:pt x="73" y="25"/>
                    </a:cubicBezTo>
                    <a:cubicBezTo>
                      <a:pt x="195" y="43"/>
                      <a:pt x="280" y="153"/>
                      <a:pt x="262" y="275"/>
                    </a:cubicBezTo>
                    <a:cubicBezTo>
                      <a:pt x="245" y="388"/>
                      <a:pt x="149" y="465"/>
                      <a:pt x="37" y="465"/>
                    </a:cubicBezTo>
                    <a:cubicBezTo>
                      <a:pt x="29" y="465"/>
                      <a:pt x="21" y="464"/>
                      <a:pt x="12" y="463"/>
                    </a:cubicBezTo>
                    <a:cubicBezTo>
                      <a:pt x="11" y="462"/>
                      <a:pt x="9" y="461"/>
                      <a:pt x="7" y="461"/>
                    </a:cubicBezTo>
                    <a:cubicBezTo>
                      <a:pt x="3" y="461"/>
                      <a:pt x="0" y="465"/>
                      <a:pt x="0" y="470"/>
                    </a:cubicBezTo>
                    <a:cubicBezTo>
                      <a:pt x="0" y="476"/>
                      <a:pt x="0" y="482"/>
                      <a:pt x="6" y="482"/>
                    </a:cubicBezTo>
                    <a:cubicBezTo>
                      <a:pt x="18" y="483"/>
                      <a:pt x="29" y="484"/>
                      <a:pt x="40" y="484"/>
                    </a:cubicBezTo>
                    <a:cubicBezTo>
                      <a:pt x="161" y="484"/>
                      <a:pt x="264" y="397"/>
                      <a:pt x="287" y="275"/>
                    </a:cubicBezTo>
                    <a:cubicBezTo>
                      <a:pt x="305" y="141"/>
                      <a:pt x="207" y="19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40"/>
              <p:cNvSpPr/>
              <p:nvPr/>
            </p:nvSpPr>
            <p:spPr>
              <a:xfrm rot="-531876">
                <a:off x="6584309" y="3577296"/>
                <a:ext cx="71369" cy="40641"/>
              </a:xfrm>
              <a:custGeom>
                <a:avLst/>
                <a:gdLst/>
                <a:ahLst/>
                <a:cxnLst/>
                <a:rect l="l" t="t" r="r" b="b"/>
                <a:pathLst>
                  <a:path w="720" h="410" extrusionOk="0">
                    <a:moveTo>
                      <a:pt x="38" y="0"/>
                    </a:moveTo>
                    <a:cubicBezTo>
                      <a:pt x="34" y="0"/>
                      <a:pt x="31" y="5"/>
                      <a:pt x="31" y="9"/>
                    </a:cubicBezTo>
                    <a:cubicBezTo>
                      <a:pt x="1" y="198"/>
                      <a:pt x="135" y="380"/>
                      <a:pt x="324" y="405"/>
                    </a:cubicBezTo>
                    <a:cubicBezTo>
                      <a:pt x="342" y="408"/>
                      <a:pt x="361" y="409"/>
                      <a:pt x="379" y="409"/>
                    </a:cubicBezTo>
                    <a:cubicBezTo>
                      <a:pt x="551" y="409"/>
                      <a:pt x="697" y="283"/>
                      <a:pt x="719" y="106"/>
                    </a:cubicBezTo>
                    <a:cubicBezTo>
                      <a:pt x="719" y="100"/>
                      <a:pt x="719" y="94"/>
                      <a:pt x="713" y="94"/>
                    </a:cubicBezTo>
                    <a:cubicBezTo>
                      <a:pt x="707" y="94"/>
                      <a:pt x="701" y="100"/>
                      <a:pt x="701" y="106"/>
                    </a:cubicBezTo>
                    <a:cubicBezTo>
                      <a:pt x="679" y="265"/>
                      <a:pt x="539" y="385"/>
                      <a:pt x="382" y="385"/>
                    </a:cubicBezTo>
                    <a:cubicBezTo>
                      <a:pt x="365" y="385"/>
                      <a:pt x="347" y="383"/>
                      <a:pt x="330" y="380"/>
                    </a:cubicBezTo>
                    <a:cubicBezTo>
                      <a:pt x="153" y="356"/>
                      <a:pt x="25" y="192"/>
                      <a:pt x="49" y="15"/>
                    </a:cubicBezTo>
                    <a:cubicBezTo>
                      <a:pt x="56" y="9"/>
                      <a:pt x="49" y="3"/>
                      <a:pt x="43" y="3"/>
                    </a:cubicBezTo>
                    <a:cubicBezTo>
                      <a:pt x="42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40"/>
              <p:cNvSpPr/>
              <p:nvPr/>
            </p:nvSpPr>
            <p:spPr>
              <a:xfrm rot="-531876">
                <a:off x="6749965" y="3563684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556" y="1"/>
                    </a:moveTo>
                    <a:cubicBezTo>
                      <a:pt x="1555" y="1"/>
                      <a:pt x="1554" y="1"/>
                      <a:pt x="1554" y="1"/>
                    </a:cubicBezTo>
                    <a:cubicBezTo>
                      <a:pt x="1511" y="32"/>
                      <a:pt x="1127" y="720"/>
                      <a:pt x="1127" y="720"/>
                    </a:cubicBezTo>
                    <a:cubicBezTo>
                      <a:pt x="1127" y="720"/>
                      <a:pt x="1108" y="719"/>
                      <a:pt x="1075" y="719"/>
                    </a:cubicBezTo>
                    <a:cubicBezTo>
                      <a:pt x="879" y="719"/>
                      <a:pt x="183" y="759"/>
                      <a:pt x="1" y="1317"/>
                    </a:cubicBezTo>
                    <a:cubicBezTo>
                      <a:pt x="1" y="1317"/>
                      <a:pt x="13" y="1640"/>
                      <a:pt x="74" y="1737"/>
                    </a:cubicBezTo>
                    <a:cubicBezTo>
                      <a:pt x="135" y="1835"/>
                      <a:pt x="1596" y="3004"/>
                      <a:pt x="1596" y="3004"/>
                    </a:cubicBezTo>
                    <a:lnTo>
                      <a:pt x="3466" y="3004"/>
                    </a:lnTo>
                    <a:lnTo>
                      <a:pt x="981" y="1396"/>
                    </a:lnTo>
                    <a:cubicBezTo>
                      <a:pt x="981" y="1396"/>
                      <a:pt x="1377" y="891"/>
                      <a:pt x="1401" y="793"/>
                    </a:cubicBezTo>
                    <a:cubicBezTo>
                      <a:pt x="1425" y="704"/>
                      <a:pt x="1584" y="1"/>
                      <a:pt x="15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40"/>
              <p:cNvSpPr/>
              <p:nvPr/>
            </p:nvSpPr>
            <p:spPr>
              <a:xfrm rot="-531876">
                <a:off x="6741169" y="3575805"/>
                <a:ext cx="157706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1768" fill="none" extrusionOk="0">
                    <a:moveTo>
                      <a:pt x="1481" y="1749"/>
                    </a:moveTo>
                    <a:lnTo>
                      <a:pt x="981" y="1426"/>
                    </a:lnTo>
                    <a:cubicBezTo>
                      <a:pt x="981" y="1426"/>
                      <a:pt x="1377" y="921"/>
                      <a:pt x="1401" y="823"/>
                    </a:cubicBezTo>
                    <a:cubicBezTo>
                      <a:pt x="1426" y="732"/>
                      <a:pt x="1590" y="1"/>
                      <a:pt x="1554" y="31"/>
                    </a:cubicBezTo>
                    <a:cubicBezTo>
                      <a:pt x="1511" y="62"/>
                      <a:pt x="1127" y="750"/>
                      <a:pt x="1127" y="750"/>
                    </a:cubicBezTo>
                    <a:cubicBezTo>
                      <a:pt x="1127" y="750"/>
                      <a:pt x="214" y="695"/>
                      <a:pt x="1" y="1347"/>
                    </a:cubicBezTo>
                    <a:cubicBezTo>
                      <a:pt x="1" y="1347"/>
                      <a:pt x="13" y="1670"/>
                      <a:pt x="74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40"/>
              <p:cNvSpPr/>
              <p:nvPr/>
            </p:nvSpPr>
            <p:spPr>
              <a:xfrm rot="-531876">
                <a:off x="6207657" y="3648269"/>
                <a:ext cx="343663" cy="297868"/>
              </a:xfrm>
              <a:custGeom>
                <a:avLst/>
                <a:gdLst/>
                <a:ahLst/>
                <a:cxnLst/>
                <a:rect l="l" t="t" r="r" b="b"/>
                <a:pathLst>
                  <a:path w="3467" h="3005" extrusionOk="0">
                    <a:moveTo>
                      <a:pt x="1911" y="1"/>
                    </a:moveTo>
                    <a:cubicBezTo>
                      <a:pt x="1877" y="1"/>
                      <a:pt x="2036" y="704"/>
                      <a:pt x="2060" y="793"/>
                    </a:cubicBezTo>
                    <a:cubicBezTo>
                      <a:pt x="2090" y="891"/>
                      <a:pt x="2480" y="1396"/>
                      <a:pt x="2480" y="1396"/>
                    </a:cubicBezTo>
                    <a:lnTo>
                      <a:pt x="1" y="3004"/>
                    </a:lnTo>
                    <a:lnTo>
                      <a:pt x="1865" y="3004"/>
                    </a:lnTo>
                    <a:cubicBezTo>
                      <a:pt x="1865" y="3004"/>
                      <a:pt x="3333" y="1835"/>
                      <a:pt x="3387" y="1737"/>
                    </a:cubicBezTo>
                    <a:cubicBezTo>
                      <a:pt x="3448" y="1640"/>
                      <a:pt x="3467" y="1317"/>
                      <a:pt x="3467" y="1317"/>
                    </a:cubicBezTo>
                    <a:cubicBezTo>
                      <a:pt x="3284" y="759"/>
                      <a:pt x="2584" y="719"/>
                      <a:pt x="2386" y="719"/>
                    </a:cubicBezTo>
                    <a:cubicBezTo>
                      <a:pt x="2353" y="719"/>
                      <a:pt x="2334" y="720"/>
                      <a:pt x="2334" y="720"/>
                    </a:cubicBezTo>
                    <a:cubicBezTo>
                      <a:pt x="2334" y="720"/>
                      <a:pt x="1950" y="32"/>
                      <a:pt x="1913" y="1"/>
                    </a:cubicBezTo>
                    <a:cubicBezTo>
                      <a:pt x="1913" y="1"/>
                      <a:pt x="1912" y="1"/>
                      <a:pt x="19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40"/>
              <p:cNvSpPr/>
              <p:nvPr/>
            </p:nvSpPr>
            <p:spPr>
              <a:xfrm rot="-531876">
                <a:off x="6382011" y="3631778"/>
                <a:ext cx="158301" cy="175251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768" fill="none" extrusionOk="0">
                    <a:moveTo>
                      <a:pt x="110" y="1749"/>
                    </a:moveTo>
                    <a:lnTo>
                      <a:pt x="610" y="1426"/>
                    </a:lnTo>
                    <a:cubicBezTo>
                      <a:pt x="610" y="1426"/>
                      <a:pt x="220" y="921"/>
                      <a:pt x="190" y="823"/>
                    </a:cubicBezTo>
                    <a:cubicBezTo>
                      <a:pt x="165" y="732"/>
                      <a:pt x="1" y="1"/>
                      <a:pt x="43" y="31"/>
                    </a:cubicBezTo>
                    <a:cubicBezTo>
                      <a:pt x="80" y="62"/>
                      <a:pt x="464" y="750"/>
                      <a:pt x="464" y="750"/>
                    </a:cubicBezTo>
                    <a:cubicBezTo>
                      <a:pt x="464" y="750"/>
                      <a:pt x="1383" y="695"/>
                      <a:pt x="1597" y="1347"/>
                    </a:cubicBezTo>
                    <a:cubicBezTo>
                      <a:pt x="1597" y="1347"/>
                      <a:pt x="1578" y="1670"/>
                      <a:pt x="1517" y="1767"/>
                    </a:cubicBezTo>
                  </a:path>
                </a:pathLst>
              </a:custGeom>
              <a:noFill/>
              <a:ln w="600" cap="rnd" cmpd="sng">
                <a:solidFill>
                  <a:srgbClr val="E2AA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40"/>
              <p:cNvSpPr/>
              <p:nvPr/>
            </p:nvSpPr>
            <p:spPr>
              <a:xfrm rot="-531876">
                <a:off x="5681411" y="1882636"/>
                <a:ext cx="448140" cy="2158524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21776" extrusionOk="0">
                    <a:moveTo>
                      <a:pt x="135" y="0"/>
                    </a:moveTo>
                    <a:lnTo>
                      <a:pt x="1" y="219"/>
                    </a:lnTo>
                    <a:lnTo>
                      <a:pt x="4137" y="21775"/>
                    </a:lnTo>
                    <a:lnTo>
                      <a:pt x="4520" y="21391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40"/>
              <p:cNvSpPr/>
              <p:nvPr/>
            </p:nvSpPr>
            <p:spPr>
              <a:xfrm rot="-531876">
                <a:off x="7701261" y="1617255"/>
                <a:ext cx="438425" cy="2066141"/>
              </a:xfrm>
              <a:custGeom>
                <a:avLst/>
                <a:gdLst/>
                <a:ahLst/>
                <a:cxnLst/>
                <a:rect l="l" t="t" r="r" b="b"/>
                <a:pathLst>
                  <a:path w="4423" h="20844" extrusionOk="0">
                    <a:moveTo>
                      <a:pt x="4313" y="0"/>
                    </a:moveTo>
                    <a:lnTo>
                      <a:pt x="1" y="20844"/>
                    </a:lnTo>
                    <a:lnTo>
                      <a:pt x="506" y="20844"/>
                    </a:lnTo>
                    <a:lnTo>
                      <a:pt x="4423" y="378"/>
                    </a:lnTo>
                    <a:lnTo>
                      <a:pt x="431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40"/>
              <p:cNvSpPr/>
              <p:nvPr/>
            </p:nvSpPr>
            <p:spPr>
              <a:xfrm rot="-531876">
                <a:off x="6302389" y="3821905"/>
                <a:ext cx="1692443" cy="934739"/>
              </a:xfrm>
              <a:custGeom>
                <a:avLst/>
                <a:gdLst/>
                <a:ahLst/>
                <a:cxnLst/>
                <a:rect l="l" t="t" r="r" b="b"/>
                <a:pathLst>
                  <a:path w="17074" h="9430" extrusionOk="0">
                    <a:moveTo>
                      <a:pt x="0" y="1"/>
                    </a:moveTo>
                    <a:lnTo>
                      <a:pt x="883" y="4922"/>
                    </a:lnTo>
                    <a:cubicBezTo>
                      <a:pt x="1352" y="7529"/>
                      <a:pt x="3624" y="9429"/>
                      <a:pt x="6274" y="9429"/>
                    </a:cubicBezTo>
                    <a:lnTo>
                      <a:pt x="10720" y="9429"/>
                    </a:lnTo>
                    <a:cubicBezTo>
                      <a:pt x="13272" y="9429"/>
                      <a:pt x="15471" y="7639"/>
                      <a:pt x="15995" y="5147"/>
                    </a:cubicBezTo>
                    <a:lnTo>
                      <a:pt x="170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40"/>
              <p:cNvSpPr/>
              <p:nvPr/>
            </p:nvSpPr>
            <p:spPr>
              <a:xfrm rot="-531876">
                <a:off x="6227077" y="3818571"/>
                <a:ext cx="1717819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7330" h="1798" extrusionOk="0">
                    <a:moveTo>
                      <a:pt x="1" y="0"/>
                    </a:moveTo>
                    <a:cubicBezTo>
                      <a:pt x="1" y="993"/>
                      <a:pt x="811" y="1797"/>
                      <a:pt x="1804" y="1797"/>
                    </a:cubicBezTo>
                    <a:lnTo>
                      <a:pt x="15527" y="1797"/>
                    </a:lnTo>
                    <a:cubicBezTo>
                      <a:pt x="16526" y="1797"/>
                      <a:pt x="17330" y="993"/>
                      <a:pt x="173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40"/>
              <p:cNvSpPr/>
              <p:nvPr/>
            </p:nvSpPr>
            <p:spPr>
              <a:xfrm rot="-531876">
                <a:off x="7288735" y="3669322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6" y="1"/>
                      <a:pt x="931" y="3"/>
                      <a:pt x="914" y="7"/>
                    </a:cubicBezTo>
                    <a:cubicBezTo>
                      <a:pt x="610" y="80"/>
                      <a:pt x="780" y="586"/>
                      <a:pt x="847" y="750"/>
                    </a:cubicBezTo>
                    <a:cubicBezTo>
                      <a:pt x="791" y="618"/>
                      <a:pt x="629" y="286"/>
                      <a:pt x="468" y="286"/>
                    </a:cubicBezTo>
                    <a:cubicBezTo>
                      <a:pt x="435" y="286"/>
                      <a:pt x="403" y="299"/>
                      <a:pt x="372" y="330"/>
                    </a:cubicBezTo>
                    <a:cubicBezTo>
                      <a:pt x="141" y="561"/>
                      <a:pt x="829" y="1048"/>
                      <a:pt x="829" y="1048"/>
                    </a:cubicBezTo>
                    <a:cubicBezTo>
                      <a:pt x="360" y="1213"/>
                      <a:pt x="1" y="2230"/>
                      <a:pt x="1" y="2736"/>
                    </a:cubicBezTo>
                    <a:cubicBezTo>
                      <a:pt x="1" y="3290"/>
                      <a:pt x="427" y="3735"/>
                      <a:pt x="957" y="3735"/>
                    </a:cubicBezTo>
                    <a:cubicBezTo>
                      <a:pt x="1487" y="3735"/>
                      <a:pt x="1919" y="3290"/>
                      <a:pt x="1919" y="2736"/>
                    </a:cubicBezTo>
                    <a:cubicBezTo>
                      <a:pt x="1919" y="2230"/>
                      <a:pt x="1554" y="1213"/>
                      <a:pt x="1085" y="1048"/>
                    </a:cubicBezTo>
                    <a:cubicBezTo>
                      <a:pt x="1085" y="1048"/>
                      <a:pt x="1596" y="573"/>
                      <a:pt x="1383" y="476"/>
                    </a:cubicBezTo>
                    <a:cubicBezTo>
                      <a:pt x="1364" y="467"/>
                      <a:pt x="1345" y="463"/>
                      <a:pt x="1326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1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40"/>
              <p:cNvSpPr/>
              <p:nvPr/>
            </p:nvSpPr>
            <p:spPr>
              <a:xfrm rot="-531876">
                <a:off x="7375336" y="3719090"/>
                <a:ext cx="1289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3" y="0"/>
                    </a:moveTo>
                    <a:cubicBezTo>
                      <a:pt x="7" y="0"/>
                      <a:pt x="1" y="6"/>
                      <a:pt x="1" y="6"/>
                    </a:cubicBezTo>
                    <a:cubicBezTo>
                      <a:pt x="7" y="6"/>
                      <a:pt x="7" y="6"/>
                      <a:pt x="13" y="13"/>
                    </a:cubicBezTo>
                    <a:cubicBezTo>
                      <a:pt x="13" y="6"/>
                      <a:pt x="13" y="0"/>
                      <a:pt x="13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40"/>
              <p:cNvSpPr/>
              <p:nvPr/>
            </p:nvSpPr>
            <p:spPr>
              <a:xfrm rot="-531876">
                <a:off x="6710678" y="3759483"/>
                <a:ext cx="190318" cy="370228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3735" extrusionOk="0">
                    <a:moveTo>
                      <a:pt x="961" y="1"/>
                    </a:moveTo>
                    <a:cubicBezTo>
                      <a:pt x="947" y="1"/>
                      <a:pt x="931" y="3"/>
                      <a:pt x="914" y="7"/>
                    </a:cubicBezTo>
                    <a:cubicBezTo>
                      <a:pt x="616" y="80"/>
                      <a:pt x="786" y="586"/>
                      <a:pt x="853" y="750"/>
                    </a:cubicBezTo>
                    <a:cubicBezTo>
                      <a:pt x="792" y="618"/>
                      <a:pt x="634" y="286"/>
                      <a:pt x="470" y="286"/>
                    </a:cubicBezTo>
                    <a:cubicBezTo>
                      <a:pt x="437" y="286"/>
                      <a:pt x="404" y="299"/>
                      <a:pt x="372" y="330"/>
                    </a:cubicBezTo>
                    <a:cubicBezTo>
                      <a:pt x="140" y="561"/>
                      <a:pt x="835" y="1048"/>
                      <a:pt x="835" y="1048"/>
                    </a:cubicBezTo>
                    <a:cubicBezTo>
                      <a:pt x="366" y="1213"/>
                      <a:pt x="0" y="2230"/>
                      <a:pt x="0" y="2736"/>
                    </a:cubicBezTo>
                    <a:cubicBezTo>
                      <a:pt x="0" y="3290"/>
                      <a:pt x="433" y="3735"/>
                      <a:pt x="963" y="3735"/>
                    </a:cubicBezTo>
                    <a:cubicBezTo>
                      <a:pt x="1493" y="3735"/>
                      <a:pt x="1919" y="3290"/>
                      <a:pt x="1919" y="2736"/>
                    </a:cubicBezTo>
                    <a:cubicBezTo>
                      <a:pt x="1919" y="2230"/>
                      <a:pt x="1560" y="1213"/>
                      <a:pt x="1091" y="1048"/>
                    </a:cubicBezTo>
                    <a:cubicBezTo>
                      <a:pt x="1091" y="1048"/>
                      <a:pt x="1596" y="573"/>
                      <a:pt x="1389" y="476"/>
                    </a:cubicBezTo>
                    <a:cubicBezTo>
                      <a:pt x="1369" y="467"/>
                      <a:pt x="1350" y="463"/>
                      <a:pt x="1331" y="463"/>
                    </a:cubicBezTo>
                    <a:cubicBezTo>
                      <a:pt x="1150" y="463"/>
                      <a:pt x="1030" y="847"/>
                      <a:pt x="1030" y="847"/>
                    </a:cubicBezTo>
                    <a:cubicBezTo>
                      <a:pt x="1030" y="847"/>
                      <a:pt x="1257" y="1"/>
                      <a:pt x="9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40"/>
              <p:cNvSpPr/>
              <p:nvPr/>
            </p:nvSpPr>
            <p:spPr>
              <a:xfrm rot="-531876">
                <a:off x="6797871" y="3809205"/>
                <a:ext cx="694" cy="1289"/>
              </a:xfrm>
              <a:custGeom>
                <a:avLst/>
                <a:gdLst/>
                <a:ahLst/>
                <a:cxnLst/>
                <a:rect l="l" t="t" r="r" b="b"/>
                <a:pathLst>
                  <a:path w="7" h="13" extrusionOk="0">
                    <a:moveTo>
                      <a:pt x="7" y="0"/>
                    </a:moveTo>
                    <a:cubicBezTo>
                      <a:pt x="1" y="0"/>
                      <a:pt x="1" y="6"/>
                      <a:pt x="1" y="6"/>
                    </a:cubicBezTo>
                    <a:cubicBezTo>
                      <a:pt x="1" y="6"/>
                      <a:pt x="7" y="6"/>
                      <a:pt x="7" y="13"/>
                    </a:cubicBezTo>
                    <a:cubicBezTo>
                      <a:pt x="7" y="6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E5B7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40"/>
              <p:cNvSpPr/>
              <p:nvPr/>
            </p:nvSpPr>
            <p:spPr>
              <a:xfrm rot="-531876">
                <a:off x="6208068" y="3793192"/>
                <a:ext cx="1773329" cy="254947"/>
              </a:xfrm>
              <a:custGeom>
                <a:avLst/>
                <a:gdLst/>
                <a:ahLst/>
                <a:cxnLst/>
                <a:rect l="l" t="t" r="r" b="b"/>
                <a:pathLst>
                  <a:path w="17890" h="2572" extrusionOk="0">
                    <a:moveTo>
                      <a:pt x="293" y="1"/>
                    </a:moveTo>
                    <a:cubicBezTo>
                      <a:pt x="135" y="1"/>
                      <a:pt x="1" y="135"/>
                      <a:pt x="1" y="299"/>
                    </a:cubicBezTo>
                    <a:cubicBezTo>
                      <a:pt x="1" y="464"/>
                      <a:pt x="135" y="598"/>
                      <a:pt x="293" y="598"/>
                    </a:cubicBezTo>
                    <a:cubicBezTo>
                      <a:pt x="324" y="598"/>
                      <a:pt x="348" y="591"/>
                      <a:pt x="372" y="585"/>
                    </a:cubicBezTo>
                    <a:cubicBezTo>
                      <a:pt x="610" y="1207"/>
                      <a:pt x="1341" y="2571"/>
                      <a:pt x="3064" y="2571"/>
                    </a:cubicBezTo>
                    <a:cubicBezTo>
                      <a:pt x="5166" y="2571"/>
                      <a:pt x="5799" y="567"/>
                      <a:pt x="5872" y="305"/>
                    </a:cubicBezTo>
                    <a:lnTo>
                      <a:pt x="6153" y="305"/>
                    </a:lnTo>
                    <a:cubicBezTo>
                      <a:pt x="6232" y="567"/>
                      <a:pt x="6865" y="2571"/>
                      <a:pt x="8961" y="2571"/>
                    </a:cubicBezTo>
                    <a:cubicBezTo>
                      <a:pt x="11056" y="2571"/>
                      <a:pt x="11683" y="561"/>
                      <a:pt x="11756" y="305"/>
                    </a:cubicBezTo>
                    <a:lnTo>
                      <a:pt x="12055" y="305"/>
                    </a:lnTo>
                    <a:cubicBezTo>
                      <a:pt x="12128" y="567"/>
                      <a:pt x="12761" y="2571"/>
                      <a:pt x="14857" y="2571"/>
                    </a:cubicBezTo>
                    <a:cubicBezTo>
                      <a:pt x="16580" y="2571"/>
                      <a:pt x="17311" y="1219"/>
                      <a:pt x="17555" y="591"/>
                    </a:cubicBezTo>
                    <a:cubicBezTo>
                      <a:pt x="17567" y="591"/>
                      <a:pt x="17579" y="598"/>
                      <a:pt x="17591" y="598"/>
                    </a:cubicBezTo>
                    <a:cubicBezTo>
                      <a:pt x="17756" y="598"/>
                      <a:pt x="17890" y="464"/>
                      <a:pt x="17890" y="299"/>
                    </a:cubicBezTo>
                    <a:cubicBezTo>
                      <a:pt x="17890" y="135"/>
                      <a:pt x="17756" y="1"/>
                      <a:pt x="17591" y="1"/>
                    </a:cubicBezTo>
                    <a:cubicBezTo>
                      <a:pt x="17427" y="1"/>
                      <a:pt x="17299" y="135"/>
                      <a:pt x="17299" y="299"/>
                    </a:cubicBezTo>
                    <a:cubicBezTo>
                      <a:pt x="17299" y="421"/>
                      <a:pt x="17372" y="531"/>
                      <a:pt x="17488" y="573"/>
                    </a:cubicBezTo>
                    <a:cubicBezTo>
                      <a:pt x="17244" y="1188"/>
                      <a:pt x="16532" y="2498"/>
                      <a:pt x="14857" y="2498"/>
                    </a:cubicBezTo>
                    <a:cubicBezTo>
                      <a:pt x="12688" y="2498"/>
                      <a:pt x="12122" y="281"/>
                      <a:pt x="12116" y="263"/>
                    </a:cubicBezTo>
                    <a:cubicBezTo>
                      <a:pt x="12110" y="244"/>
                      <a:pt x="12097" y="232"/>
                      <a:pt x="12079" y="232"/>
                    </a:cubicBezTo>
                    <a:lnTo>
                      <a:pt x="11726" y="232"/>
                    </a:lnTo>
                    <a:cubicBezTo>
                      <a:pt x="11720" y="232"/>
                      <a:pt x="11720" y="232"/>
                      <a:pt x="11714" y="238"/>
                    </a:cubicBezTo>
                    <a:lnTo>
                      <a:pt x="11708" y="238"/>
                    </a:lnTo>
                    <a:cubicBezTo>
                      <a:pt x="11708" y="238"/>
                      <a:pt x="11708" y="238"/>
                      <a:pt x="11701" y="244"/>
                    </a:cubicBezTo>
                    <a:cubicBezTo>
                      <a:pt x="11695" y="250"/>
                      <a:pt x="11695" y="250"/>
                      <a:pt x="11695" y="250"/>
                    </a:cubicBezTo>
                    <a:cubicBezTo>
                      <a:pt x="11695" y="256"/>
                      <a:pt x="11695" y="256"/>
                      <a:pt x="11695" y="256"/>
                    </a:cubicBezTo>
                    <a:cubicBezTo>
                      <a:pt x="11689" y="256"/>
                      <a:pt x="11689" y="263"/>
                      <a:pt x="11689" y="263"/>
                    </a:cubicBezTo>
                    <a:cubicBezTo>
                      <a:pt x="11683" y="281"/>
                      <a:pt x="11135" y="2498"/>
                      <a:pt x="8961" y="2498"/>
                    </a:cubicBezTo>
                    <a:cubicBezTo>
                      <a:pt x="6786" y="2498"/>
                      <a:pt x="6226" y="281"/>
                      <a:pt x="6220" y="263"/>
                    </a:cubicBezTo>
                    <a:cubicBezTo>
                      <a:pt x="6214" y="244"/>
                      <a:pt x="6201" y="232"/>
                      <a:pt x="6183" y="232"/>
                    </a:cubicBezTo>
                    <a:lnTo>
                      <a:pt x="5848" y="232"/>
                    </a:lnTo>
                    <a:cubicBezTo>
                      <a:pt x="5830" y="232"/>
                      <a:pt x="5818" y="244"/>
                      <a:pt x="5812" y="263"/>
                    </a:cubicBezTo>
                    <a:cubicBezTo>
                      <a:pt x="5805" y="281"/>
                      <a:pt x="5239" y="2498"/>
                      <a:pt x="3064" y="2498"/>
                    </a:cubicBezTo>
                    <a:cubicBezTo>
                      <a:pt x="1383" y="2498"/>
                      <a:pt x="671" y="1164"/>
                      <a:pt x="433" y="555"/>
                    </a:cubicBezTo>
                    <a:cubicBezTo>
                      <a:pt x="531" y="506"/>
                      <a:pt x="592" y="409"/>
                      <a:pt x="592" y="299"/>
                    </a:cubicBezTo>
                    <a:cubicBezTo>
                      <a:pt x="592" y="135"/>
                      <a:pt x="458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40"/>
              <p:cNvSpPr/>
              <p:nvPr/>
            </p:nvSpPr>
            <p:spPr>
              <a:xfrm rot="-531876">
                <a:off x="5459649" y="311882"/>
                <a:ext cx="2529248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16" h="25516" extrusionOk="0">
                    <a:moveTo>
                      <a:pt x="12761" y="1"/>
                    </a:moveTo>
                    <a:cubicBezTo>
                      <a:pt x="5713" y="1"/>
                      <a:pt x="0" y="5708"/>
                      <a:pt x="0" y="12755"/>
                    </a:cubicBezTo>
                    <a:cubicBezTo>
                      <a:pt x="0" y="19803"/>
                      <a:pt x="5713" y="25516"/>
                      <a:pt x="12761" y="25516"/>
                    </a:cubicBezTo>
                    <a:cubicBezTo>
                      <a:pt x="19802" y="25516"/>
                      <a:pt x="25515" y="19803"/>
                      <a:pt x="25515" y="12755"/>
                    </a:cubicBezTo>
                    <a:cubicBezTo>
                      <a:pt x="25515" y="5708"/>
                      <a:pt x="19802" y="1"/>
                      <a:pt x="127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40"/>
              <p:cNvSpPr/>
              <p:nvPr/>
            </p:nvSpPr>
            <p:spPr>
              <a:xfrm rot="-531876">
                <a:off x="5695767" y="313147"/>
                <a:ext cx="2040765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0588" h="25516" extrusionOk="0">
                    <a:moveTo>
                      <a:pt x="10294" y="1"/>
                    </a:moveTo>
                    <a:cubicBezTo>
                      <a:pt x="4611" y="1"/>
                      <a:pt x="1" y="5708"/>
                      <a:pt x="1" y="12755"/>
                    </a:cubicBezTo>
                    <a:cubicBezTo>
                      <a:pt x="1" y="19803"/>
                      <a:pt x="4611" y="25516"/>
                      <a:pt x="10294" y="25516"/>
                    </a:cubicBezTo>
                    <a:cubicBezTo>
                      <a:pt x="15977" y="25516"/>
                      <a:pt x="20588" y="19803"/>
                      <a:pt x="20588" y="12755"/>
                    </a:cubicBezTo>
                    <a:cubicBezTo>
                      <a:pt x="20588" y="5708"/>
                      <a:pt x="15977" y="1"/>
                      <a:pt x="10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40"/>
              <p:cNvSpPr/>
              <p:nvPr/>
            </p:nvSpPr>
            <p:spPr>
              <a:xfrm rot="-531876">
                <a:off x="6006035" y="311882"/>
                <a:ext cx="1436406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14491" h="25516" extrusionOk="0">
                    <a:moveTo>
                      <a:pt x="7243" y="1"/>
                    </a:moveTo>
                    <a:cubicBezTo>
                      <a:pt x="3241" y="1"/>
                      <a:pt x="0" y="5708"/>
                      <a:pt x="0" y="12755"/>
                    </a:cubicBezTo>
                    <a:cubicBezTo>
                      <a:pt x="0" y="19803"/>
                      <a:pt x="3241" y="25516"/>
                      <a:pt x="7243" y="25516"/>
                    </a:cubicBezTo>
                    <a:cubicBezTo>
                      <a:pt x="11244" y="25516"/>
                      <a:pt x="14491" y="19803"/>
                      <a:pt x="14491" y="12755"/>
                    </a:cubicBezTo>
                    <a:cubicBezTo>
                      <a:pt x="14491" y="5708"/>
                      <a:pt x="11244" y="1"/>
                      <a:pt x="7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40"/>
              <p:cNvSpPr/>
              <p:nvPr/>
            </p:nvSpPr>
            <p:spPr>
              <a:xfrm rot="-531876">
                <a:off x="6336757" y="309785"/>
                <a:ext cx="80181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8089" h="25516" extrusionOk="0">
                    <a:moveTo>
                      <a:pt x="4045" y="1"/>
                    </a:moveTo>
                    <a:cubicBezTo>
                      <a:pt x="1809" y="1"/>
                      <a:pt x="0" y="5708"/>
                      <a:pt x="0" y="12755"/>
                    </a:cubicBezTo>
                    <a:cubicBezTo>
                      <a:pt x="0" y="19803"/>
                      <a:pt x="1809" y="25516"/>
                      <a:pt x="4045" y="25516"/>
                    </a:cubicBezTo>
                    <a:cubicBezTo>
                      <a:pt x="6280" y="25516"/>
                      <a:pt x="8089" y="19803"/>
                      <a:pt x="8089" y="12755"/>
                    </a:cubicBezTo>
                    <a:cubicBezTo>
                      <a:pt x="8089" y="5708"/>
                      <a:pt x="6280" y="1"/>
                      <a:pt x="4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40"/>
              <p:cNvSpPr/>
              <p:nvPr/>
            </p:nvSpPr>
            <p:spPr>
              <a:xfrm rot="-531876">
                <a:off x="6608495" y="310194"/>
                <a:ext cx="253064" cy="2529248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16" extrusionOk="0">
                    <a:moveTo>
                      <a:pt x="1273" y="1"/>
                    </a:moveTo>
                    <a:cubicBezTo>
                      <a:pt x="573" y="1"/>
                      <a:pt x="0" y="5708"/>
                      <a:pt x="0" y="12755"/>
                    </a:cubicBezTo>
                    <a:cubicBezTo>
                      <a:pt x="0" y="19803"/>
                      <a:pt x="573" y="25516"/>
                      <a:pt x="1273" y="25516"/>
                    </a:cubicBezTo>
                    <a:cubicBezTo>
                      <a:pt x="1980" y="25516"/>
                      <a:pt x="2552" y="19803"/>
                      <a:pt x="2552" y="12755"/>
                    </a:cubicBezTo>
                    <a:cubicBezTo>
                      <a:pt x="2552" y="5708"/>
                      <a:pt x="1980" y="1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28" name="Google Shape;928;p40"/>
            <p:cNvSpPr/>
            <p:nvPr/>
          </p:nvSpPr>
          <p:spPr>
            <a:xfrm>
              <a:off x="8083074" y="586739"/>
              <a:ext cx="478724" cy="506854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40"/>
            <p:cNvSpPr/>
            <p:nvPr/>
          </p:nvSpPr>
          <p:spPr>
            <a:xfrm>
              <a:off x="5279875" y="2495305"/>
              <a:ext cx="163018" cy="172826"/>
            </a:xfrm>
            <a:custGeom>
              <a:avLst/>
              <a:gdLst/>
              <a:ahLst/>
              <a:cxnLst/>
              <a:rect l="l" t="t" r="r" b="b"/>
              <a:pathLst>
                <a:path w="2925" h="3101" extrusionOk="0">
                  <a:moveTo>
                    <a:pt x="1462" y="1"/>
                  </a:moveTo>
                  <a:lnTo>
                    <a:pt x="1140" y="920"/>
                  </a:lnTo>
                  <a:lnTo>
                    <a:pt x="323" y="622"/>
                  </a:lnTo>
                  <a:lnTo>
                    <a:pt x="323" y="622"/>
                  </a:lnTo>
                  <a:lnTo>
                    <a:pt x="963" y="1188"/>
                  </a:lnTo>
                  <a:lnTo>
                    <a:pt x="1" y="1438"/>
                  </a:lnTo>
                  <a:lnTo>
                    <a:pt x="920" y="1676"/>
                  </a:lnTo>
                  <a:lnTo>
                    <a:pt x="384" y="2510"/>
                  </a:lnTo>
                  <a:lnTo>
                    <a:pt x="384" y="2510"/>
                  </a:lnTo>
                  <a:lnTo>
                    <a:pt x="1158" y="1998"/>
                  </a:lnTo>
                  <a:lnTo>
                    <a:pt x="1462" y="3101"/>
                  </a:lnTo>
                  <a:lnTo>
                    <a:pt x="1761" y="1998"/>
                  </a:lnTo>
                  <a:lnTo>
                    <a:pt x="2534" y="2510"/>
                  </a:lnTo>
                  <a:lnTo>
                    <a:pt x="2534" y="2510"/>
                  </a:lnTo>
                  <a:lnTo>
                    <a:pt x="1998" y="1676"/>
                  </a:lnTo>
                  <a:lnTo>
                    <a:pt x="2924" y="1438"/>
                  </a:lnTo>
                  <a:lnTo>
                    <a:pt x="1956" y="1188"/>
                  </a:lnTo>
                  <a:lnTo>
                    <a:pt x="2601" y="622"/>
                  </a:lnTo>
                  <a:lnTo>
                    <a:pt x="2601" y="622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40"/>
            <p:cNvSpPr/>
            <p:nvPr/>
          </p:nvSpPr>
          <p:spPr>
            <a:xfrm>
              <a:off x="8606810" y="385812"/>
              <a:ext cx="287293" cy="304014"/>
            </a:xfrm>
            <a:custGeom>
              <a:avLst/>
              <a:gdLst/>
              <a:ahLst/>
              <a:cxnLst/>
              <a:rect l="l" t="t" r="r" b="b"/>
              <a:pathLst>
                <a:path w="2925" h="3095" extrusionOk="0">
                  <a:moveTo>
                    <a:pt x="2534" y="2510"/>
                  </a:moveTo>
                  <a:lnTo>
                    <a:pt x="2534" y="2510"/>
                  </a:lnTo>
                  <a:lnTo>
                    <a:pt x="2534" y="2510"/>
                  </a:lnTo>
                  <a:close/>
                  <a:moveTo>
                    <a:pt x="1462" y="1"/>
                  </a:moveTo>
                  <a:lnTo>
                    <a:pt x="1140" y="920"/>
                  </a:lnTo>
                  <a:lnTo>
                    <a:pt x="323" y="616"/>
                  </a:lnTo>
                  <a:lnTo>
                    <a:pt x="323" y="616"/>
                  </a:lnTo>
                  <a:lnTo>
                    <a:pt x="969" y="1182"/>
                  </a:lnTo>
                  <a:lnTo>
                    <a:pt x="1" y="1432"/>
                  </a:lnTo>
                  <a:lnTo>
                    <a:pt x="926" y="1669"/>
                  </a:lnTo>
                  <a:lnTo>
                    <a:pt x="384" y="2510"/>
                  </a:lnTo>
                  <a:lnTo>
                    <a:pt x="1158" y="1992"/>
                  </a:lnTo>
                  <a:lnTo>
                    <a:pt x="1462" y="3095"/>
                  </a:lnTo>
                  <a:lnTo>
                    <a:pt x="1761" y="1992"/>
                  </a:lnTo>
                  <a:lnTo>
                    <a:pt x="2534" y="2510"/>
                  </a:lnTo>
                  <a:lnTo>
                    <a:pt x="1998" y="1669"/>
                  </a:lnTo>
                  <a:lnTo>
                    <a:pt x="2924" y="1432"/>
                  </a:lnTo>
                  <a:lnTo>
                    <a:pt x="1956" y="1182"/>
                  </a:lnTo>
                  <a:lnTo>
                    <a:pt x="2601" y="616"/>
                  </a:lnTo>
                  <a:lnTo>
                    <a:pt x="2601" y="616"/>
                  </a:lnTo>
                  <a:lnTo>
                    <a:pt x="1785" y="9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40"/>
            <p:cNvSpPr/>
            <p:nvPr/>
          </p:nvSpPr>
          <p:spPr>
            <a:xfrm>
              <a:off x="7743819" y="20828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40"/>
            <p:cNvSpPr/>
            <p:nvPr/>
          </p:nvSpPr>
          <p:spPr>
            <a:xfrm>
              <a:off x="4721007" y="2758462"/>
              <a:ext cx="219620" cy="214234"/>
            </a:xfrm>
            <a:custGeom>
              <a:avLst/>
              <a:gdLst/>
              <a:ahLst/>
              <a:cxnLst/>
              <a:rect l="l" t="t" r="r" b="b"/>
              <a:pathLst>
                <a:path w="2236" h="2181" extrusionOk="0">
                  <a:moveTo>
                    <a:pt x="1045" y="0"/>
                  </a:moveTo>
                  <a:cubicBezTo>
                    <a:pt x="1003" y="0"/>
                    <a:pt x="963" y="28"/>
                    <a:pt x="969" y="82"/>
                  </a:cubicBezTo>
                  <a:cubicBezTo>
                    <a:pt x="987" y="363"/>
                    <a:pt x="1006" y="643"/>
                    <a:pt x="1024" y="923"/>
                  </a:cubicBezTo>
                  <a:lnTo>
                    <a:pt x="677" y="631"/>
                  </a:lnTo>
                  <a:cubicBezTo>
                    <a:pt x="658" y="615"/>
                    <a:pt x="638" y="608"/>
                    <a:pt x="618" y="608"/>
                  </a:cubicBezTo>
                  <a:cubicBezTo>
                    <a:pt x="548" y="608"/>
                    <a:pt x="488" y="694"/>
                    <a:pt x="555" y="746"/>
                  </a:cubicBezTo>
                  <a:cubicBezTo>
                    <a:pt x="665" y="844"/>
                    <a:pt x="774" y="935"/>
                    <a:pt x="884" y="1026"/>
                  </a:cubicBezTo>
                  <a:cubicBezTo>
                    <a:pt x="622" y="1039"/>
                    <a:pt x="366" y="1057"/>
                    <a:pt x="110" y="1069"/>
                  </a:cubicBezTo>
                  <a:cubicBezTo>
                    <a:pt x="3" y="1075"/>
                    <a:pt x="1" y="1240"/>
                    <a:pt x="105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3" y="1227"/>
                    <a:pt x="695" y="1209"/>
                    <a:pt x="987" y="1191"/>
                  </a:cubicBezTo>
                  <a:lnTo>
                    <a:pt x="987" y="1191"/>
                  </a:lnTo>
                  <a:cubicBezTo>
                    <a:pt x="878" y="1301"/>
                    <a:pt x="768" y="1404"/>
                    <a:pt x="658" y="1514"/>
                  </a:cubicBezTo>
                  <a:cubicBezTo>
                    <a:pt x="597" y="1575"/>
                    <a:pt x="656" y="1661"/>
                    <a:pt x="722" y="1661"/>
                  </a:cubicBezTo>
                  <a:cubicBezTo>
                    <a:pt x="742" y="1661"/>
                    <a:pt x="762" y="1654"/>
                    <a:pt x="780" y="1636"/>
                  </a:cubicBezTo>
                  <a:cubicBezTo>
                    <a:pt x="872" y="1544"/>
                    <a:pt x="963" y="1453"/>
                    <a:pt x="1054" y="1368"/>
                  </a:cubicBezTo>
                  <a:cubicBezTo>
                    <a:pt x="1067" y="1611"/>
                    <a:pt x="1085" y="1855"/>
                    <a:pt x="1097" y="2098"/>
                  </a:cubicBezTo>
                  <a:cubicBezTo>
                    <a:pt x="1100" y="2153"/>
                    <a:pt x="1144" y="2181"/>
                    <a:pt x="1187" y="2181"/>
                  </a:cubicBezTo>
                  <a:cubicBezTo>
                    <a:pt x="1230" y="2181"/>
                    <a:pt x="1271" y="2153"/>
                    <a:pt x="1268" y="2098"/>
                  </a:cubicBezTo>
                  <a:cubicBezTo>
                    <a:pt x="1255" y="1837"/>
                    <a:pt x="1237" y="1575"/>
                    <a:pt x="1219" y="1313"/>
                  </a:cubicBezTo>
                  <a:lnTo>
                    <a:pt x="1219" y="1313"/>
                  </a:lnTo>
                  <a:lnTo>
                    <a:pt x="1554" y="1593"/>
                  </a:lnTo>
                  <a:cubicBezTo>
                    <a:pt x="1572" y="1609"/>
                    <a:pt x="1593" y="1615"/>
                    <a:pt x="1612" y="1615"/>
                  </a:cubicBezTo>
                  <a:cubicBezTo>
                    <a:pt x="1682" y="1615"/>
                    <a:pt x="1742" y="1528"/>
                    <a:pt x="1676" y="1471"/>
                  </a:cubicBezTo>
                  <a:cubicBezTo>
                    <a:pt x="1560" y="1374"/>
                    <a:pt x="1438" y="1270"/>
                    <a:pt x="1316" y="1167"/>
                  </a:cubicBezTo>
                  <a:cubicBezTo>
                    <a:pt x="1584" y="1148"/>
                    <a:pt x="1852" y="1130"/>
                    <a:pt x="2126" y="1112"/>
                  </a:cubicBezTo>
                  <a:cubicBezTo>
                    <a:pt x="2234" y="1106"/>
                    <a:pt x="2236" y="941"/>
                    <a:pt x="2132" y="941"/>
                  </a:cubicBezTo>
                  <a:cubicBezTo>
                    <a:pt x="2130" y="941"/>
                    <a:pt x="2128" y="941"/>
                    <a:pt x="2126" y="941"/>
                  </a:cubicBezTo>
                  <a:cubicBezTo>
                    <a:pt x="1895" y="959"/>
                    <a:pt x="1663" y="972"/>
                    <a:pt x="1432" y="990"/>
                  </a:cubicBezTo>
                  <a:lnTo>
                    <a:pt x="1651" y="771"/>
                  </a:lnTo>
                  <a:cubicBezTo>
                    <a:pt x="1712" y="710"/>
                    <a:pt x="1654" y="623"/>
                    <a:pt x="1588" y="623"/>
                  </a:cubicBezTo>
                  <a:cubicBezTo>
                    <a:pt x="1568" y="623"/>
                    <a:pt x="1548" y="631"/>
                    <a:pt x="1529" y="649"/>
                  </a:cubicBezTo>
                  <a:cubicBezTo>
                    <a:pt x="1420" y="758"/>
                    <a:pt x="1310" y="868"/>
                    <a:pt x="1201" y="978"/>
                  </a:cubicBezTo>
                  <a:cubicBezTo>
                    <a:pt x="1182" y="679"/>
                    <a:pt x="1158" y="381"/>
                    <a:pt x="1140" y="82"/>
                  </a:cubicBezTo>
                  <a:cubicBezTo>
                    <a:pt x="1134" y="28"/>
                    <a:pt x="1088" y="0"/>
                    <a:pt x="1045" y="0"/>
                  </a:cubicBezTo>
                  <a:close/>
                </a:path>
              </a:pathLst>
            </a:custGeom>
            <a:solidFill>
              <a:srgbClr val="F5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40"/>
            <p:cNvSpPr/>
            <p:nvPr/>
          </p:nvSpPr>
          <p:spPr>
            <a:xfrm>
              <a:off x="8190297" y="1540691"/>
              <a:ext cx="354280" cy="366880"/>
            </a:xfrm>
            <a:custGeom>
              <a:avLst/>
              <a:gdLst/>
              <a:ahLst/>
              <a:cxnLst/>
              <a:rect l="l" t="t" r="r" b="b"/>
              <a:pathLst>
                <a:path w="3607" h="3735" extrusionOk="0">
                  <a:moveTo>
                    <a:pt x="1962" y="553"/>
                  </a:moveTo>
                  <a:cubicBezTo>
                    <a:pt x="1981" y="839"/>
                    <a:pt x="2005" y="1119"/>
                    <a:pt x="2029" y="1405"/>
                  </a:cubicBezTo>
                  <a:cubicBezTo>
                    <a:pt x="1859" y="1363"/>
                    <a:pt x="1682" y="1314"/>
                    <a:pt x="1512" y="1265"/>
                  </a:cubicBezTo>
                  <a:cubicBezTo>
                    <a:pt x="1664" y="1028"/>
                    <a:pt x="1816" y="790"/>
                    <a:pt x="1962" y="553"/>
                  </a:cubicBezTo>
                  <a:close/>
                  <a:moveTo>
                    <a:pt x="683" y="1271"/>
                  </a:moveTo>
                  <a:cubicBezTo>
                    <a:pt x="823" y="1320"/>
                    <a:pt x="963" y="1375"/>
                    <a:pt x="1110" y="1417"/>
                  </a:cubicBezTo>
                  <a:cubicBezTo>
                    <a:pt x="1067" y="1484"/>
                    <a:pt x="1030" y="1545"/>
                    <a:pt x="988" y="1612"/>
                  </a:cubicBezTo>
                  <a:cubicBezTo>
                    <a:pt x="884" y="1497"/>
                    <a:pt x="787" y="1381"/>
                    <a:pt x="683" y="1271"/>
                  </a:cubicBezTo>
                  <a:close/>
                  <a:moveTo>
                    <a:pt x="2328" y="1746"/>
                  </a:moveTo>
                  <a:cubicBezTo>
                    <a:pt x="2523" y="1795"/>
                    <a:pt x="2718" y="1832"/>
                    <a:pt x="2912" y="1874"/>
                  </a:cubicBezTo>
                  <a:cubicBezTo>
                    <a:pt x="2730" y="1935"/>
                    <a:pt x="2547" y="1990"/>
                    <a:pt x="2358" y="2051"/>
                  </a:cubicBezTo>
                  <a:cubicBezTo>
                    <a:pt x="2352" y="1947"/>
                    <a:pt x="2340" y="1850"/>
                    <a:pt x="2328" y="1746"/>
                  </a:cubicBezTo>
                  <a:close/>
                  <a:moveTo>
                    <a:pt x="1371" y="1503"/>
                  </a:moveTo>
                  <a:cubicBezTo>
                    <a:pt x="1597" y="1570"/>
                    <a:pt x="1822" y="1625"/>
                    <a:pt x="2054" y="1685"/>
                  </a:cubicBezTo>
                  <a:cubicBezTo>
                    <a:pt x="2072" y="1832"/>
                    <a:pt x="2084" y="1984"/>
                    <a:pt x="2102" y="2130"/>
                  </a:cubicBezTo>
                  <a:cubicBezTo>
                    <a:pt x="1926" y="2191"/>
                    <a:pt x="1755" y="2246"/>
                    <a:pt x="1579" y="2301"/>
                  </a:cubicBezTo>
                  <a:cubicBezTo>
                    <a:pt x="1445" y="2136"/>
                    <a:pt x="1311" y="1978"/>
                    <a:pt x="1170" y="1819"/>
                  </a:cubicBezTo>
                  <a:cubicBezTo>
                    <a:pt x="1237" y="1716"/>
                    <a:pt x="1304" y="1606"/>
                    <a:pt x="1371" y="1503"/>
                  </a:cubicBezTo>
                  <a:close/>
                  <a:moveTo>
                    <a:pt x="1024" y="2057"/>
                  </a:moveTo>
                  <a:cubicBezTo>
                    <a:pt x="1122" y="2167"/>
                    <a:pt x="1213" y="2276"/>
                    <a:pt x="1304" y="2386"/>
                  </a:cubicBezTo>
                  <a:cubicBezTo>
                    <a:pt x="1110" y="2447"/>
                    <a:pt x="915" y="2514"/>
                    <a:pt x="714" y="2575"/>
                  </a:cubicBezTo>
                  <a:cubicBezTo>
                    <a:pt x="817" y="2404"/>
                    <a:pt x="921" y="2228"/>
                    <a:pt x="1024" y="2057"/>
                  </a:cubicBezTo>
                  <a:close/>
                  <a:moveTo>
                    <a:pt x="2139" y="2398"/>
                  </a:moveTo>
                  <a:cubicBezTo>
                    <a:pt x="2163" y="2636"/>
                    <a:pt x="2200" y="2873"/>
                    <a:pt x="2236" y="3105"/>
                  </a:cubicBezTo>
                  <a:cubicBezTo>
                    <a:pt x="2078" y="2910"/>
                    <a:pt x="1920" y="2715"/>
                    <a:pt x="1761" y="2520"/>
                  </a:cubicBezTo>
                  <a:cubicBezTo>
                    <a:pt x="1883" y="2477"/>
                    <a:pt x="2011" y="2441"/>
                    <a:pt x="2139" y="2398"/>
                  </a:cubicBezTo>
                  <a:close/>
                  <a:moveTo>
                    <a:pt x="2062" y="0"/>
                  </a:moveTo>
                  <a:cubicBezTo>
                    <a:pt x="2026" y="0"/>
                    <a:pt x="1989" y="17"/>
                    <a:pt x="1962" y="59"/>
                  </a:cubicBezTo>
                  <a:cubicBezTo>
                    <a:pt x="1725" y="431"/>
                    <a:pt x="1487" y="808"/>
                    <a:pt x="1250" y="1186"/>
                  </a:cubicBezTo>
                  <a:cubicBezTo>
                    <a:pt x="902" y="1076"/>
                    <a:pt x="555" y="942"/>
                    <a:pt x="220" y="790"/>
                  </a:cubicBezTo>
                  <a:cubicBezTo>
                    <a:pt x="203" y="781"/>
                    <a:pt x="186" y="778"/>
                    <a:pt x="170" y="778"/>
                  </a:cubicBezTo>
                  <a:cubicBezTo>
                    <a:pt x="71" y="778"/>
                    <a:pt x="1" y="920"/>
                    <a:pt x="74" y="1003"/>
                  </a:cubicBezTo>
                  <a:cubicBezTo>
                    <a:pt x="336" y="1277"/>
                    <a:pt x="592" y="1564"/>
                    <a:pt x="842" y="1850"/>
                  </a:cubicBezTo>
                  <a:cubicBezTo>
                    <a:pt x="641" y="2179"/>
                    <a:pt x="446" y="2508"/>
                    <a:pt x="245" y="2843"/>
                  </a:cubicBezTo>
                  <a:cubicBezTo>
                    <a:pt x="184" y="2946"/>
                    <a:pt x="276" y="3052"/>
                    <a:pt x="367" y="3052"/>
                  </a:cubicBezTo>
                  <a:cubicBezTo>
                    <a:pt x="405" y="3052"/>
                    <a:pt x="443" y="3034"/>
                    <a:pt x="470" y="2989"/>
                  </a:cubicBezTo>
                  <a:cubicBezTo>
                    <a:pt x="482" y="2965"/>
                    <a:pt x="500" y="2940"/>
                    <a:pt x="513" y="2916"/>
                  </a:cubicBezTo>
                  <a:cubicBezTo>
                    <a:pt x="835" y="2812"/>
                    <a:pt x="1164" y="2709"/>
                    <a:pt x="1487" y="2605"/>
                  </a:cubicBezTo>
                  <a:cubicBezTo>
                    <a:pt x="1780" y="2958"/>
                    <a:pt x="2072" y="3318"/>
                    <a:pt x="2352" y="3689"/>
                  </a:cubicBezTo>
                  <a:cubicBezTo>
                    <a:pt x="2376" y="3721"/>
                    <a:pt x="2408" y="3734"/>
                    <a:pt x="2441" y="3734"/>
                  </a:cubicBezTo>
                  <a:cubicBezTo>
                    <a:pt x="2517" y="3734"/>
                    <a:pt x="2596" y="3663"/>
                    <a:pt x="2584" y="3574"/>
                  </a:cubicBezTo>
                  <a:cubicBezTo>
                    <a:pt x="2510" y="3159"/>
                    <a:pt x="2443" y="2739"/>
                    <a:pt x="2395" y="2319"/>
                  </a:cubicBezTo>
                  <a:cubicBezTo>
                    <a:pt x="2748" y="2203"/>
                    <a:pt x="3107" y="2094"/>
                    <a:pt x="3461" y="1978"/>
                  </a:cubicBezTo>
                  <a:cubicBezTo>
                    <a:pt x="3607" y="1929"/>
                    <a:pt x="3601" y="1746"/>
                    <a:pt x="3448" y="1716"/>
                  </a:cubicBezTo>
                  <a:cubicBezTo>
                    <a:pt x="3065" y="1637"/>
                    <a:pt x="2681" y="1558"/>
                    <a:pt x="2297" y="1472"/>
                  </a:cubicBezTo>
                  <a:cubicBezTo>
                    <a:pt x="2261" y="1028"/>
                    <a:pt x="2224" y="589"/>
                    <a:pt x="2206" y="144"/>
                  </a:cubicBezTo>
                  <a:cubicBezTo>
                    <a:pt x="2202" y="64"/>
                    <a:pt x="2132" y="0"/>
                    <a:pt x="2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40"/>
            <p:cNvSpPr/>
            <p:nvPr/>
          </p:nvSpPr>
          <p:spPr>
            <a:xfrm>
              <a:off x="8640641" y="1259097"/>
              <a:ext cx="219620" cy="214332"/>
            </a:xfrm>
            <a:custGeom>
              <a:avLst/>
              <a:gdLst/>
              <a:ahLst/>
              <a:cxnLst/>
              <a:rect l="l" t="t" r="r" b="b"/>
              <a:pathLst>
                <a:path w="2236" h="2182" extrusionOk="0">
                  <a:moveTo>
                    <a:pt x="1050" y="1"/>
                  </a:moveTo>
                  <a:cubicBezTo>
                    <a:pt x="1007" y="1"/>
                    <a:pt x="966" y="28"/>
                    <a:pt x="969" y="83"/>
                  </a:cubicBezTo>
                  <a:cubicBezTo>
                    <a:pt x="987" y="363"/>
                    <a:pt x="1005" y="643"/>
                    <a:pt x="1024" y="924"/>
                  </a:cubicBezTo>
                  <a:lnTo>
                    <a:pt x="676" y="631"/>
                  </a:lnTo>
                  <a:cubicBezTo>
                    <a:pt x="659" y="615"/>
                    <a:pt x="640" y="609"/>
                    <a:pt x="620" y="609"/>
                  </a:cubicBezTo>
                  <a:cubicBezTo>
                    <a:pt x="552" y="609"/>
                    <a:pt x="488" y="695"/>
                    <a:pt x="555" y="747"/>
                  </a:cubicBezTo>
                  <a:cubicBezTo>
                    <a:pt x="664" y="844"/>
                    <a:pt x="774" y="936"/>
                    <a:pt x="884" y="1027"/>
                  </a:cubicBezTo>
                  <a:cubicBezTo>
                    <a:pt x="628" y="1039"/>
                    <a:pt x="372" y="1058"/>
                    <a:pt x="110" y="1070"/>
                  </a:cubicBezTo>
                  <a:cubicBezTo>
                    <a:pt x="2" y="1076"/>
                    <a:pt x="0" y="1240"/>
                    <a:pt x="104" y="1240"/>
                  </a:cubicBezTo>
                  <a:cubicBezTo>
                    <a:pt x="106" y="1240"/>
                    <a:pt x="108" y="1240"/>
                    <a:pt x="110" y="1240"/>
                  </a:cubicBezTo>
                  <a:cubicBezTo>
                    <a:pt x="402" y="1228"/>
                    <a:pt x="695" y="1210"/>
                    <a:pt x="987" y="1192"/>
                  </a:cubicBezTo>
                  <a:lnTo>
                    <a:pt x="987" y="1192"/>
                  </a:lnTo>
                  <a:cubicBezTo>
                    <a:pt x="877" y="1301"/>
                    <a:pt x="768" y="1405"/>
                    <a:pt x="658" y="1514"/>
                  </a:cubicBezTo>
                  <a:cubicBezTo>
                    <a:pt x="597" y="1575"/>
                    <a:pt x="656" y="1662"/>
                    <a:pt x="722" y="1662"/>
                  </a:cubicBezTo>
                  <a:cubicBezTo>
                    <a:pt x="742" y="1662"/>
                    <a:pt x="762" y="1654"/>
                    <a:pt x="780" y="1636"/>
                  </a:cubicBezTo>
                  <a:lnTo>
                    <a:pt x="1054" y="1368"/>
                  </a:lnTo>
                  <a:cubicBezTo>
                    <a:pt x="1072" y="1612"/>
                    <a:pt x="1085" y="1855"/>
                    <a:pt x="1097" y="2099"/>
                  </a:cubicBezTo>
                  <a:cubicBezTo>
                    <a:pt x="1100" y="2154"/>
                    <a:pt x="1144" y="2181"/>
                    <a:pt x="1187" y="2181"/>
                  </a:cubicBezTo>
                  <a:cubicBezTo>
                    <a:pt x="1229" y="2181"/>
                    <a:pt x="1270" y="2154"/>
                    <a:pt x="1267" y="2099"/>
                  </a:cubicBezTo>
                  <a:cubicBezTo>
                    <a:pt x="1255" y="1837"/>
                    <a:pt x="1237" y="1575"/>
                    <a:pt x="1225" y="1313"/>
                  </a:cubicBezTo>
                  <a:lnTo>
                    <a:pt x="1225" y="1313"/>
                  </a:lnTo>
                  <a:cubicBezTo>
                    <a:pt x="1334" y="1405"/>
                    <a:pt x="1444" y="1502"/>
                    <a:pt x="1560" y="1594"/>
                  </a:cubicBezTo>
                  <a:cubicBezTo>
                    <a:pt x="1578" y="1609"/>
                    <a:pt x="1598" y="1616"/>
                    <a:pt x="1618" y="1616"/>
                  </a:cubicBezTo>
                  <a:cubicBezTo>
                    <a:pt x="1688" y="1616"/>
                    <a:pt x="1748" y="1529"/>
                    <a:pt x="1681" y="1472"/>
                  </a:cubicBezTo>
                  <a:cubicBezTo>
                    <a:pt x="1560" y="1374"/>
                    <a:pt x="1438" y="1271"/>
                    <a:pt x="1316" y="1167"/>
                  </a:cubicBezTo>
                  <a:cubicBezTo>
                    <a:pt x="1590" y="1149"/>
                    <a:pt x="1858" y="1131"/>
                    <a:pt x="2126" y="1112"/>
                  </a:cubicBezTo>
                  <a:cubicBezTo>
                    <a:pt x="2234" y="1106"/>
                    <a:pt x="2236" y="942"/>
                    <a:pt x="2132" y="942"/>
                  </a:cubicBezTo>
                  <a:cubicBezTo>
                    <a:pt x="2130" y="942"/>
                    <a:pt x="2128" y="942"/>
                    <a:pt x="2126" y="942"/>
                  </a:cubicBezTo>
                  <a:cubicBezTo>
                    <a:pt x="1895" y="960"/>
                    <a:pt x="1663" y="972"/>
                    <a:pt x="1432" y="991"/>
                  </a:cubicBezTo>
                  <a:lnTo>
                    <a:pt x="1651" y="771"/>
                  </a:lnTo>
                  <a:cubicBezTo>
                    <a:pt x="1712" y="710"/>
                    <a:pt x="1654" y="624"/>
                    <a:pt x="1587" y="624"/>
                  </a:cubicBezTo>
                  <a:cubicBezTo>
                    <a:pt x="1568" y="624"/>
                    <a:pt x="1547" y="631"/>
                    <a:pt x="1529" y="649"/>
                  </a:cubicBezTo>
                  <a:cubicBezTo>
                    <a:pt x="1420" y="759"/>
                    <a:pt x="1310" y="869"/>
                    <a:pt x="1200" y="978"/>
                  </a:cubicBezTo>
                  <a:cubicBezTo>
                    <a:pt x="1182" y="680"/>
                    <a:pt x="1164" y="381"/>
                    <a:pt x="1139" y="83"/>
                  </a:cubicBezTo>
                  <a:cubicBezTo>
                    <a:pt x="1136" y="28"/>
                    <a:pt x="1092" y="1"/>
                    <a:pt x="10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40"/>
            <p:cNvSpPr/>
            <p:nvPr/>
          </p:nvSpPr>
          <p:spPr>
            <a:xfrm>
              <a:off x="4774680" y="2094293"/>
              <a:ext cx="339238" cy="294598"/>
            </a:xfrm>
            <a:custGeom>
              <a:avLst/>
              <a:gdLst/>
              <a:ahLst/>
              <a:cxnLst/>
              <a:rect l="l" t="t" r="r" b="b"/>
              <a:pathLst>
                <a:path w="3884" h="3373" extrusionOk="0">
                  <a:moveTo>
                    <a:pt x="2703" y="625"/>
                  </a:moveTo>
                  <a:lnTo>
                    <a:pt x="2703" y="625"/>
                  </a:lnTo>
                  <a:cubicBezTo>
                    <a:pt x="2630" y="807"/>
                    <a:pt x="2551" y="984"/>
                    <a:pt x="2478" y="1161"/>
                  </a:cubicBezTo>
                  <a:cubicBezTo>
                    <a:pt x="2393" y="1106"/>
                    <a:pt x="2307" y="1045"/>
                    <a:pt x="2228" y="990"/>
                  </a:cubicBezTo>
                  <a:cubicBezTo>
                    <a:pt x="2386" y="868"/>
                    <a:pt x="2545" y="753"/>
                    <a:pt x="2703" y="625"/>
                  </a:cubicBezTo>
                  <a:close/>
                  <a:moveTo>
                    <a:pt x="1083" y="485"/>
                  </a:moveTo>
                  <a:cubicBezTo>
                    <a:pt x="1308" y="655"/>
                    <a:pt x="1540" y="826"/>
                    <a:pt x="1771" y="990"/>
                  </a:cubicBezTo>
                  <a:cubicBezTo>
                    <a:pt x="1625" y="1094"/>
                    <a:pt x="1479" y="1197"/>
                    <a:pt x="1327" y="1289"/>
                  </a:cubicBezTo>
                  <a:cubicBezTo>
                    <a:pt x="1247" y="1021"/>
                    <a:pt x="1162" y="753"/>
                    <a:pt x="1083" y="485"/>
                  </a:cubicBezTo>
                  <a:close/>
                  <a:moveTo>
                    <a:pt x="1997" y="1155"/>
                  </a:moveTo>
                  <a:cubicBezTo>
                    <a:pt x="2125" y="1240"/>
                    <a:pt x="2246" y="1325"/>
                    <a:pt x="2368" y="1410"/>
                  </a:cubicBezTo>
                  <a:lnTo>
                    <a:pt x="2155" y="1916"/>
                  </a:lnTo>
                  <a:cubicBezTo>
                    <a:pt x="2017" y="1916"/>
                    <a:pt x="1876" y="1913"/>
                    <a:pt x="1736" y="1913"/>
                  </a:cubicBezTo>
                  <a:cubicBezTo>
                    <a:pt x="1666" y="1913"/>
                    <a:pt x="1597" y="1914"/>
                    <a:pt x="1528" y="1916"/>
                  </a:cubicBezTo>
                  <a:cubicBezTo>
                    <a:pt x="1485" y="1794"/>
                    <a:pt x="1448" y="1672"/>
                    <a:pt x="1412" y="1557"/>
                  </a:cubicBezTo>
                  <a:cubicBezTo>
                    <a:pt x="1613" y="1429"/>
                    <a:pt x="1808" y="1295"/>
                    <a:pt x="1997" y="1155"/>
                  </a:cubicBezTo>
                  <a:close/>
                  <a:moveTo>
                    <a:pt x="1180" y="1703"/>
                  </a:moveTo>
                  <a:cubicBezTo>
                    <a:pt x="1205" y="1770"/>
                    <a:pt x="1223" y="1843"/>
                    <a:pt x="1247" y="1916"/>
                  </a:cubicBezTo>
                  <a:cubicBezTo>
                    <a:pt x="1095" y="1916"/>
                    <a:pt x="943" y="1922"/>
                    <a:pt x="791" y="1922"/>
                  </a:cubicBezTo>
                  <a:cubicBezTo>
                    <a:pt x="919" y="1855"/>
                    <a:pt x="1053" y="1776"/>
                    <a:pt x="1180" y="1703"/>
                  </a:cubicBezTo>
                  <a:close/>
                  <a:moveTo>
                    <a:pt x="2594" y="1563"/>
                  </a:moveTo>
                  <a:cubicBezTo>
                    <a:pt x="2795" y="1691"/>
                    <a:pt x="2996" y="1818"/>
                    <a:pt x="3197" y="1946"/>
                  </a:cubicBezTo>
                  <a:cubicBezTo>
                    <a:pt x="2941" y="1934"/>
                    <a:pt x="2691" y="1928"/>
                    <a:pt x="2441" y="1922"/>
                  </a:cubicBezTo>
                  <a:cubicBezTo>
                    <a:pt x="2490" y="1800"/>
                    <a:pt x="2545" y="1678"/>
                    <a:pt x="2594" y="1563"/>
                  </a:cubicBezTo>
                  <a:close/>
                  <a:moveTo>
                    <a:pt x="1613" y="2178"/>
                  </a:moveTo>
                  <a:cubicBezTo>
                    <a:pt x="1753" y="2178"/>
                    <a:pt x="1899" y="2178"/>
                    <a:pt x="2039" y="2184"/>
                  </a:cubicBezTo>
                  <a:cubicBezTo>
                    <a:pt x="1960" y="2373"/>
                    <a:pt x="1881" y="2562"/>
                    <a:pt x="1802" y="2750"/>
                  </a:cubicBezTo>
                  <a:cubicBezTo>
                    <a:pt x="1735" y="2562"/>
                    <a:pt x="1674" y="2367"/>
                    <a:pt x="1613" y="2178"/>
                  </a:cubicBezTo>
                  <a:close/>
                  <a:moveTo>
                    <a:pt x="835" y="0"/>
                  </a:moveTo>
                  <a:cubicBezTo>
                    <a:pt x="755" y="0"/>
                    <a:pt x="681" y="63"/>
                    <a:pt x="711" y="162"/>
                  </a:cubicBezTo>
                  <a:cubicBezTo>
                    <a:pt x="833" y="588"/>
                    <a:pt x="967" y="1014"/>
                    <a:pt x="1095" y="1441"/>
                  </a:cubicBezTo>
                  <a:cubicBezTo>
                    <a:pt x="785" y="1630"/>
                    <a:pt x="462" y="1806"/>
                    <a:pt x="121" y="1959"/>
                  </a:cubicBezTo>
                  <a:cubicBezTo>
                    <a:pt x="1" y="2019"/>
                    <a:pt x="64" y="2208"/>
                    <a:pt x="182" y="2208"/>
                  </a:cubicBezTo>
                  <a:cubicBezTo>
                    <a:pt x="184" y="2208"/>
                    <a:pt x="186" y="2208"/>
                    <a:pt x="188" y="2208"/>
                  </a:cubicBezTo>
                  <a:cubicBezTo>
                    <a:pt x="571" y="2196"/>
                    <a:pt x="949" y="2184"/>
                    <a:pt x="1333" y="2178"/>
                  </a:cubicBezTo>
                  <a:cubicBezTo>
                    <a:pt x="1455" y="2549"/>
                    <a:pt x="1570" y="2915"/>
                    <a:pt x="1698" y="3280"/>
                  </a:cubicBezTo>
                  <a:cubicBezTo>
                    <a:pt x="1720" y="3345"/>
                    <a:pt x="1773" y="3373"/>
                    <a:pt x="1825" y="3373"/>
                  </a:cubicBezTo>
                  <a:cubicBezTo>
                    <a:pt x="1906" y="3373"/>
                    <a:pt x="1987" y="3307"/>
                    <a:pt x="1954" y="3207"/>
                  </a:cubicBezTo>
                  <a:cubicBezTo>
                    <a:pt x="1942" y="3183"/>
                    <a:pt x="1936" y="3152"/>
                    <a:pt x="1924" y="3128"/>
                  </a:cubicBezTo>
                  <a:cubicBezTo>
                    <a:pt x="2058" y="2811"/>
                    <a:pt x="2192" y="2501"/>
                    <a:pt x="2326" y="2184"/>
                  </a:cubicBezTo>
                  <a:cubicBezTo>
                    <a:pt x="2788" y="2196"/>
                    <a:pt x="3251" y="2214"/>
                    <a:pt x="3708" y="2239"/>
                  </a:cubicBezTo>
                  <a:cubicBezTo>
                    <a:pt x="3710" y="2239"/>
                    <a:pt x="3712" y="2239"/>
                    <a:pt x="3714" y="2239"/>
                  </a:cubicBezTo>
                  <a:cubicBezTo>
                    <a:pt x="3843" y="2239"/>
                    <a:pt x="3883" y="2055"/>
                    <a:pt x="3775" y="1989"/>
                  </a:cubicBezTo>
                  <a:cubicBezTo>
                    <a:pt x="3410" y="1776"/>
                    <a:pt x="3050" y="1544"/>
                    <a:pt x="2697" y="1313"/>
                  </a:cubicBezTo>
                  <a:cubicBezTo>
                    <a:pt x="2849" y="966"/>
                    <a:pt x="2996" y="625"/>
                    <a:pt x="3142" y="277"/>
                  </a:cubicBezTo>
                  <a:cubicBezTo>
                    <a:pt x="3187" y="174"/>
                    <a:pt x="3118" y="83"/>
                    <a:pt x="3030" y="83"/>
                  </a:cubicBezTo>
                  <a:cubicBezTo>
                    <a:pt x="2999" y="83"/>
                    <a:pt x="2966" y="94"/>
                    <a:pt x="2935" y="119"/>
                  </a:cubicBezTo>
                  <a:cubicBezTo>
                    <a:pt x="2624" y="357"/>
                    <a:pt x="2313" y="600"/>
                    <a:pt x="1997" y="832"/>
                  </a:cubicBezTo>
                  <a:cubicBezTo>
                    <a:pt x="1637" y="576"/>
                    <a:pt x="1278" y="308"/>
                    <a:pt x="931" y="34"/>
                  </a:cubicBezTo>
                  <a:cubicBezTo>
                    <a:pt x="902" y="11"/>
                    <a:pt x="868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40"/>
            <p:cNvSpPr/>
            <p:nvPr/>
          </p:nvSpPr>
          <p:spPr>
            <a:xfrm>
              <a:off x="5279878" y="2950850"/>
              <a:ext cx="354279" cy="375093"/>
            </a:xfrm>
            <a:custGeom>
              <a:avLst/>
              <a:gdLst/>
              <a:ahLst/>
              <a:cxnLst/>
              <a:rect l="l" t="t" r="r" b="b"/>
              <a:pathLst>
                <a:path w="4874" h="5160" extrusionOk="0">
                  <a:moveTo>
                    <a:pt x="2437" y="1"/>
                  </a:moveTo>
                  <a:lnTo>
                    <a:pt x="1895" y="1536"/>
                  </a:lnTo>
                  <a:lnTo>
                    <a:pt x="537" y="1030"/>
                  </a:lnTo>
                  <a:lnTo>
                    <a:pt x="1609" y="1981"/>
                  </a:lnTo>
                  <a:lnTo>
                    <a:pt x="1" y="2395"/>
                  </a:lnTo>
                  <a:lnTo>
                    <a:pt x="1542" y="2791"/>
                  </a:lnTo>
                  <a:lnTo>
                    <a:pt x="640" y="4185"/>
                  </a:lnTo>
                  <a:lnTo>
                    <a:pt x="1932" y="3327"/>
                  </a:lnTo>
                  <a:lnTo>
                    <a:pt x="2437" y="5160"/>
                  </a:lnTo>
                  <a:lnTo>
                    <a:pt x="2937" y="3327"/>
                  </a:lnTo>
                  <a:lnTo>
                    <a:pt x="4228" y="4185"/>
                  </a:lnTo>
                  <a:lnTo>
                    <a:pt x="3332" y="2791"/>
                  </a:lnTo>
                  <a:lnTo>
                    <a:pt x="4873" y="2395"/>
                  </a:lnTo>
                  <a:lnTo>
                    <a:pt x="3259" y="1981"/>
                  </a:lnTo>
                  <a:lnTo>
                    <a:pt x="4331" y="1030"/>
                  </a:lnTo>
                  <a:lnTo>
                    <a:pt x="4331" y="1030"/>
                  </a:lnTo>
                  <a:lnTo>
                    <a:pt x="2973" y="1536"/>
                  </a:lnTo>
                  <a:lnTo>
                    <a:pt x="2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40"/>
            <p:cNvSpPr/>
            <p:nvPr/>
          </p:nvSpPr>
          <p:spPr>
            <a:xfrm>
              <a:off x="4940619" y="1473434"/>
              <a:ext cx="339252" cy="331223"/>
            </a:xfrm>
            <a:custGeom>
              <a:avLst/>
              <a:gdLst/>
              <a:ahLst/>
              <a:cxnLst/>
              <a:rect l="l" t="t" r="r" b="b"/>
              <a:pathLst>
                <a:path w="3454" h="3372" extrusionOk="0">
                  <a:moveTo>
                    <a:pt x="1616" y="1"/>
                  </a:moveTo>
                  <a:cubicBezTo>
                    <a:pt x="1549" y="1"/>
                    <a:pt x="1487" y="44"/>
                    <a:pt x="1493" y="131"/>
                  </a:cubicBezTo>
                  <a:cubicBezTo>
                    <a:pt x="1523" y="557"/>
                    <a:pt x="1554" y="990"/>
                    <a:pt x="1584" y="1422"/>
                  </a:cubicBezTo>
                  <a:lnTo>
                    <a:pt x="1042" y="966"/>
                  </a:lnTo>
                  <a:cubicBezTo>
                    <a:pt x="1015" y="942"/>
                    <a:pt x="985" y="932"/>
                    <a:pt x="956" y="932"/>
                  </a:cubicBezTo>
                  <a:cubicBezTo>
                    <a:pt x="848" y="932"/>
                    <a:pt x="754" y="1068"/>
                    <a:pt x="859" y="1154"/>
                  </a:cubicBezTo>
                  <a:lnTo>
                    <a:pt x="1359" y="1581"/>
                  </a:lnTo>
                  <a:cubicBezTo>
                    <a:pt x="963" y="1605"/>
                    <a:pt x="567" y="1629"/>
                    <a:pt x="171" y="1654"/>
                  </a:cubicBezTo>
                  <a:cubicBezTo>
                    <a:pt x="2" y="1660"/>
                    <a:pt x="0" y="1922"/>
                    <a:pt x="165" y="1922"/>
                  </a:cubicBezTo>
                  <a:cubicBezTo>
                    <a:pt x="167" y="1922"/>
                    <a:pt x="169" y="1922"/>
                    <a:pt x="171" y="1922"/>
                  </a:cubicBezTo>
                  <a:cubicBezTo>
                    <a:pt x="622" y="1891"/>
                    <a:pt x="1072" y="1867"/>
                    <a:pt x="1523" y="1837"/>
                  </a:cubicBezTo>
                  <a:lnTo>
                    <a:pt x="1523" y="1837"/>
                  </a:lnTo>
                  <a:cubicBezTo>
                    <a:pt x="1353" y="2007"/>
                    <a:pt x="1182" y="2172"/>
                    <a:pt x="1018" y="2342"/>
                  </a:cubicBezTo>
                  <a:cubicBezTo>
                    <a:pt x="923" y="2436"/>
                    <a:pt x="1015" y="2570"/>
                    <a:pt x="1117" y="2570"/>
                  </a:cubicBezTo>
                  <a:cubicBezTo>
                    <a:pt x="1147" y="2570"/>
                    <a:pt x="1179" y="2559"/>
                    <a:pt x="1206" y="2531"/>
                  </a:cubicBezTo>
                  <a:cubicBezTo>
                    <a:pt x="1346" y="2391"/>
                    <a:pt x="1487" y="2251"/>
                    <a:pt x="1627" y="2111"/>
                  </a:cubicBezTo>
                  <a:cubicBezTo>
                    <a:pt x="1651" y="2488"/>
                    <a:pt x="1675" y="2866"/>
                    <a:pt x="1694" y="3244"/>
                  </a:cubicBezTo>
                  <a:cubicBezTo>
                    <a:pt x="1700" y="3329"/>
                    <a:pt x="1768" y="3371"/>
                    <a:pt x="1834" y="3371"/>
                  </a:cubicBezTo>
                  <a:cubicBezTo>
                    <a:pt x="1901" y="3371"/>
                    <a:pt x="1965" y="3329"/>
                    <a:pt x="1962" y="3244"/>
                  </a:cubicBezTo>
                  <a:cubicBezTo>
                    <a:pt x="1937" y="2835"/>
                    <a:pt x="1913" y="2433"/>
                    <a:pt x="1889" y="2025"/>
                  </a:cubicBezTo>
                  <a:lnTo>
                    <a:pt x="1889" y="2025"/>
                  </a:lnTo>
                  <a:cubicBezTo>
                    <a:pt x="2059" y="2172"/>
                    <a:pt x="2236" y="2318"/>
                    <a:pt x="2406" y="2464"/>
                  </a:cubicBezTo>
                  <a:cubicBezTo>
                    <a:pt x="2433" y="2487"/>
                    <a:pt x="2463" y="2497"/>
                    <a:pt x="2492" y="2497"/>
                  </a:cubicBezTo>
                  <a:cubicBezTo>
                    <a:pt x="2600" y="2497"/>
                    <a:pt x="2696" y="2361"/>
                    <a:pt x="2595" y="2275"/>
                  </a:cubicBezTo>
                  <a:cubicBezTo>
                    <a:pt x="2406" y="2117"/>
                    <a:pt x="2224" y="1958"/>
                    <a:pt x="2035" y="1806"/>
                  </a:cubicBezTo>
                  <a:cubicBezTo>
                    <a:pt x="2449" y="1776"/>
                    <a:pt x="2869" y="1745"/>
                    <a:pt x="3283" y="1715"/>
                  </a:cubicBezTo>
                  <a:cubicBezTo>
                    <a:pt x="3450" y="1703"/>
                    <a:pt x="3454" y="1452"/>
                    <a:pt x="3295" y="1452"/>
                  </a:cubicBezTo>
                  <a:cubicBezTo>
                    <a:pt x="3291" y="1452"/>
                    <a:pt x="3287" y="1453"/>
                    <a:pt x="3283" y="1453"/>
                  </a:cubicBezTo>
                  <a:cubicBezTo>
                    <a:pt x="2924" y="1477"/>
                    <a:pt x="2571" y="1502"/>
                    <a:pt x="2211" y="1526"/>
                  </a:cubicBezTo>
                  <a:lnTo>
                    <a:pt x="2552" y="1191"/>
                  </a:lnTo>
                  <a:cubicBezTo>
                    <a:pt x="2642" y="1097"/>
                    <a:pt x="2553" y="963"/>
                    <a:pt x="2452" y="963"/>
                  </a:cubicBezTo>
                  <a:cubicBezTo>
                    <a:pt x="2422" y="963"/>
                    <a:pt x="2391" y="974"/>
                    <a:pt x="2364" y="1002"/>
                  </a:cubicBezTo>
                  <a:cubicBezTo>
                    <a:pt x="2193" y="1167"/>
                    <a:pt x="2023" y="1337"/>
                    <a:pt x="1852" y="1508"/>
                  </a:cubicBezTo>
                  <a:cubicBezTo>
                    <a:pt x="1822" y="1045"/>
                    <a:pt x="1791" y="588"/>
                    <a:pt x="1761" y="131"/>
                  </a:cubicBezTo>
                  <a:cubicBezTo>
                    <a:pt x="1754" y="45"/>
                    <a:pt x="1683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" name="Google Shape;1235;p52"/>
          <p:cNvSpPr txBox="1">
            <a:spLocks/>
          </p:cNvSpPr>
          <p:nvPr/>
        </p:nvSpPr>
        <p:spPr>
          <a:xfrm>
            <a:off x="-252536" y="2160482"/>
            <a:ext cx="6091119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8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>
                <a:srgbClr val="413554"/>
              </a:buClr>
            </a:pPr>
            <a:r>
              <a:rPr lang="en-US" sz="6000" kern="0">
                <a:solidFill>
                  <a:srgbClr val="FF0000"/>
                </a:solidFill>
                <a:latin typeface="UTM Cooper Black" panose="02040603050506020204" pitchFamily="18" charset="0"/>
              </a:rPr>
              <a:t>IV- VẬN DỤNG</a:t>
            </a:r>
            <a:endParaRPr lang="en-US" sz="6000" kern="0" dirty="0"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70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9314" b="2364"/>
          <a:stretch/>
        </p:blipFill>
        <p:spPr bwMode="auto">
          <a:xfrm>
            <a:off x="611560" y="911816"/>
            <a:ext cx="8532440" cy="502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1231593"/>
            <a:ext cx="2232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.Thiết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thành một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nhất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</a:p>
          <a:p>
            <a:pPr algn="ctr" defTabSz="685800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3678829"/>
            <a:ext cx="1743892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7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.Tìm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172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7" y="3693248"/>
            <a:ext cx="20769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7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.Cam </a:t>
            </a:r>
          </a:p>
          <a:p>
            <a:pPr algn="ctr" defTabSz="685800"/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sz="172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172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172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72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lời</a:t>
            </a:r>
          </a:p>
          <a:p>
            <a:pPr algn="ctr" defTabSz="685800"/>
            <a:r>
              <a:rPr lang="en-US" sz="172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800"/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72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2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72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058" y="980397"/>
            <a:ext cx="2806881" cy="181844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 defTabSz="685800">
              <a:tabLst>
                <a:tab pos="106204" algn="l"/>
              </a:tabLst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tấm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cam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điệp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tấm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85800">
              <a:lnSpc>
                <a:spcPts val="458"/>
              </a:lnSpc>
            </a:pPr>
            <a:r>
              <a:rPr lang="en-US" dirty="0">
                <a:solidFill>
                  <a:srgbClr val="FDB305"/>
                </a:solidFill>
                <a:latin typeface="Times New Roman" panose="02020603050405020304" pitchFamily="18" charset="0"/>
                <a:ea typeface="Wingdings 3" panose="05040102010807070707" pitchFamily="18" charset="2"/>
                <a:cs typeface="Times New Roman" panose="02020603050405020304" pitchFamily="18" charset="0"/>
              </a:rPr>
              <a:t> 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6204" algn="just" defTabSz="685800"/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hãy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gơi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ý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89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6" name="Google Shape;4676;p82"/>
          <p:cNvGrpSpPr/>
          <p:nvPr/>
        </p:nvGrpSpPr>
        <p:grpSpPr>
          <a:xfrm>
            <a:off x="364948" y="2963069"/>
            <a:ext cx="1290751" cy="2414394"/>
            <a:chOff x="35658225" y="12492275"/>
            <a:chExt cx="1104150" cy="2065350"/>
          </a:xfrm>
        </p:grpSpPr>
        <p:sp>
          <p:nvSpPr>
            <p:cNvPr id="4677" name="Google Shape;4677;p82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78" name="Google Shape;4678;p82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79" name="Google Shape;4679;p82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80" name="Google Shape;4680;p82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81" name="Google Shape;4681;p82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82" name="Google Shape;4682;p82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83" name="Google Shape;4683;p82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84" name="Google Shape;4684;p82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85" name="Google Shape;4685;p82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86" name="Google Shape;4686;p82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87" name="Google Shape;4687;p82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88" name="Google Shape;4688;p82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89" name="Google Shape;4689;p82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90" name="Google Shape;4690;p82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91" name="Google Shape;4691;p82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92" name="Google Shape;4692;p82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93" name="Google Shape;4693;p82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94" name="Google Shape;4694;p82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95" name="Google Shape;4695;p82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96" name="Google Shape;4696;p82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97" name="Google Shape;4697;p82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98" name="Google Shape;4698;p82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699" name="Google Shape;4699;p82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00" name="Google Shape;4700;p82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01" name="Google Shape;4701;p82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02" name="Google Shape;4702;p82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03" name="Google Shape;4703;p82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04" name="Google Shape;4704;p82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05" name="Google Shape;4705;p82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06" name="Google Shape;4706;p82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07" name="Google Shape;4707;p82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08" name="Google Shape;4708;p82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09" name="Google Shape;4709;p82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10" name="Google Shape;4710;p82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11" name="Google Shape;4711;p82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12" name="Google Shape;4712;p82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13" name="Google Shape;4713;p82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14" name="Google Shape;4714;p82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15" name="Google Shape;4715;p82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16" name="Google Shape;4716;p82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17" name="Google Shape;4717;p82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18" name="Google Shape;4718;p82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19" name="Google Shape;4719;p82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20" name="Google Shape;4720;p82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21" name="Google Shape;4721;p82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22" name="Google Shape;4722;p82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23" name="Google Shape;4723;p82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24" name="Google Shape;4724;p82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25" name="Google Shape;4725;p82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26" name="Google Shape;4726;p82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27" name="Google Shape;4727;p82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28" name="Google Shape;4728;p82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29" name="Google Shape;4729;p82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30" name="Google Shape;4730;p82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31" name="Google Shape;4731;p82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32" name="Google Shape;4732;p82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33" name="Google Shape;4733;p82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34" name="Google Shape;4734;p82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35" name="Google Shape;4735;p82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36" name="Google Shape;4736;p82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37" name="Google Shape;4737;p82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38" name="Google Shape;4738;p82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739" name="Google Shape;4739;p82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solidFill>
                  <a:srgbClr val="000000"/>
                </a:solidFill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662" y="1733385"/>
            <a:ext cx="7977339" cy="4004673"/>
          </a:xfrm>
          <a:prstGeom prst="rect">
            <a:avLst/>
          </a:prstGeom>
        </p:spPr>
      </p:pic>
      <p:sp>
        <p:nvSpPr>
          <p:cNvPr id="76" name="Google Shape;4675;p82"/>
          <p:cNvSpPr txBox="1">
            <a:spLocks noGrp="1"/>
          </p:cNvSpPr>
          <p:nvPr>
            <p:ph type="body" idx="1"/>
          </p:nvPr>
        </p:nvSpPr>
        <p:spPr>
          <a:xfrm>
            <a:off x="2411762" y="3111685"/>
            <a:ext cx="6120679" cy="66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139697" indent="0">
              <a:lnSpc>
                <a:spcPct val="107000"/>
              </a:lnSpc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</a:t>
            </a:r>
            <a:r>
              <a:rPr lang="en-US" sz="240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 nghĩa của tôn trọng sự thật </a:t>
            </a:r>
            <a:endParaRPr lang="en-US" sz="24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Chuẩn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luyện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tập</a:t>
            </a:r>
            <a:r>
              <a:rPr lang="en-US" sz="240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1, 2 </a:t>
            </a:r>
          </a:p>
          <a:p>
            <a:pPr>
              <a:lnSpc>
                <a:spcPct val="107000"/>
              </a:lnSpc>
              <a:spcAft>
                <a:spcPts val="450"/>
              </a:spcAft>
            </a:pPr>
            <a:r>
              <a:rPr lang="en-US" sz="240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Chuẩn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en-US" sz="240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endParaRPr lang="en-US" sz="24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7" name="Google Shape;2643;p71"/>
          <p:cNvSpPr txBox="1">
            <a:spLocks noGrp="1"/>
          </p:cNvSpPr>
          <p:nvPr>
            <p:ph type="title"/>
          </p:nvPr>
        </p:nvSpPr>
        <p:spPr>
          <a:xfrm>
            <a:off x="1763688" y="980728"/>
            <a:ext cx="6483908" cy="5754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buNone/>
            </a:pPr>
            <a:r>
              <a:rPr lang="en-US" sz="30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HƯỚNG DẪN CHUẨN BỊ BÀI MỚI</a:t>
            </a:r>
            <a:endParaRPr sz="30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47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4132"/>
            <a:ext cx="9108504" cy="5126633"/>
          </a:xfrm>
        </p:spPr>
      </p:pic>
      <p:sp>
        <p:nvSpPr>
          <p:cNvPr id="6" name="Rectangle 5"/>
          <p:cNvSpPr/>
          <p:nvPr/>
        </p:nvSpPr>
        <p:spPr>
          <a:xfrm>
            <a:off x="323528" y="3212977"/>
            <a:ext cx="7704856" cy="1260140"/>
          </a:xfrm>
          <a:prstGeom prst="rect">
            <a:avLst/>
          </a:prstGeom>
          <a:noFill/>
        </p:spPr>
        <p:txBody>
          <a:bodyPr wrap="none" lIns="91436" tIns="45718" rIns="91436" bIns="45718" numCol="1">
            <a:prstTxWarp prst="textWave2">
              <a:avLst/>
            </a:prstTxWarp>
            <a:spAutoFit/>
          </a:bodyPr>
          <a:lstStyle/>
          <a:p>
            <a:pPr algn="ctr"/>
            <a:r>
              <a:rPr lang="vi-VN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Xin cảm ơn </a:t>
            </a:r>
            <a:r>
              <a:rPr lang="vi-VN" sz="12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12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 TẠM BIỆT</a:t>
            </a:r>
            <a:endParaRPr lang="vi-VN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3528" y="2204864"/>
            <a:ext cx="7920880" cy="73826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XIN CHÂN THÀNH CẢM </a:t>
            </a:r>
            <a:r>
              <a:rPr lang="vi-VN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 CÁC THẦY CÔ GIÁO </a:t>
            </a:r>
          </a:p>
          <a:p>
            <a:pPr algn="ctr"/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 CÁC EM HỌC SINH ĐÃ CHÚ Ý LẮNG NGHE</a:t>
            </a:r>
          </a:p>
        </p:txBody>
      </p:sp>
    </p:spTree>
    <p:extLst>
      <p:ext uri="{BB962C8B-B14F-4D97-AF65-F5344CB8AC3E}">
        <p14:creationId xmlns:p14="http://schemas.microsoft.com/office/powerpoint/2010/main" val="18334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5" y="-230095"/>
            <a:ext cx="9220190" cy="687265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5" name="Rectangle 4"/>
          <p:cNvSpPr/>
          <p:nvPr/>
        </p:nvSpPr>
        <p:spPr>
          <a:xfrm>
            <a:off x="1403648" y="915919"/>
            <a:ext cx="5973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Truyền tin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7627" y="1841243"/>
            <a:ext cx="84249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 Chia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smtClean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của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endParaRPr lang="en-US" sz="2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thầm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tai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thầm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tai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3,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smtClean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dirty="0"/>
          </a:p>
        </p:txBody>
      </p:sp>
      <p:sp>
        <p:nvSpPr>
          <p:cNvPr id="7" name="Rectangle 6"/>
          <p:cNvSpPr/>
          <p:nvPr/>
        </p:nvSpPr>
        <p:spPr>
          <a:xfrm>
            <a:off x="1284771" y="5996226"/>
            <a:ext cx="56348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 ghi đúng sẽ chiến thắng</a:t>
            </a:r>
            <a:endParaRPr lang="en-US" sz="36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9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704"/>
            <a:ext cx="2895600" cy="2664296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219090" y="89250"/>
            <a:ext cx="6467710" cy="4104455"/>
          </a:xfrm>
          <a:prstGeom prst="cloudCallout">
            <a:avLst>
              <a:gd name="adj1" fmla="val -76441"/>
              <a:gd name="adj2" fmla="val 587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Để trở thành người thắng cuộc, các thành viên tham gia trò chơi cần tuân thủ điều gì?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3886200" y="4249675"/>
            <a:ext cx="5181600" cy="2547664"/>
          </a:xfrm>
          <a:prstGeom prst="cloudCallout">
            <a:avLst>
              <a:gd name="adj1" fmla="val -103899"/>
              <a:gd name="adj2" fmla="val -2753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rút ra bài học gì từ trò chơi?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3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0132"/>
            <a:ext cx="9753600" cy="7200800"/>
          </a:xfrm>
        </p:spPr>
      </p:pic>
      <p:sp>
        <p:nvSpPr>
          <p:cNvPr id="5" name="Rectangle 4"/>
          <p:cNvSpPr/>
          <p:nvPr/>
        </p:nvSpPr>
        <p:spPr>
          <a:xfrm>
            <a:off x="2133600" y="1905000"/>
            <a:ext cx="58674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b="1" dirty="0">
              <a:latin typeface="+mj-lt"/>
            </a:endParaRPr>
          </a:p>
          <a:p>
            <a:endParaRPr lang="en-US" b="1" dirty="0">
              <a:latin typeface="+mj-lt"/>
            </a:endParaRPr>
          </a:p>
          <a:p>
            <a:r>
              <a:rPr lang="vi-VN" sz="2400" b="1" dirty="0">
                <a:latin typeface="+mj-lt"/>
              </a:rPr>
              <a:t>1. Để trở thành người thắng cuộc các thành viên tham gia trò chơi cần tuân thủ:</a:t>
            </a:r>
          </a:p>
          <a:p>
            <a:r>
              <a:rPr lang="vi-VN" sz="2400" b="1" dirty="0">
                <a:latin typeface="+mj-lt"/>
              </a:rPr>
              <a:t>+ Cần tập trung</a:t>
            </a:r>
          </a:p>
          <a:p>
            <a:r>
              <a:rPr lang="vi-VN" sz="2400" b="1" dirty="0">
                <a:latin typeface="+mj-lt"/>
              </a:rPr>
              <a:t>+ Chú ý lắng nghe</a:t>
            </a:r>
          </a:p>
          <a:p>
            <a:r>
              <a:rPr lang="vi-VN" sz="2400" b="1" dirty="0">
                <a:latin typeface="+mj-lt"/>
              </a:rPr>
              <a:t>+ Truyền đạt đúng thông tin ban đầu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5253203"/>
            <a:ext cx="541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Em rút ra bài học từ trò chơi này là: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rò chơi mang lại niềm vui 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+ N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hắc nhở chúng ta cần phải thận trọng, trung thực khi truyền đạt thông tin.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29" y="689984"/>
            <a:ext cx="1762176" cy="166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9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" y="862473"/>
            <a:ext cx="9144000" cy="5143500"/>
          </a:xfrm>
        </p:spPr>
      </p:pic>
      <p:sp>
        <p:nvSpPr>
          <p:cNvPr id="6" name="Rectangle 5"/>
          <p:cNvSpPr/>
          <p:nvPr/>
        </p:nvSpPr>
        <p:spPr>
          <a:xfrm>
            <a:off x="2176890" y="1556793"/>
            <a:ext cx="47902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8,9,10 - </a:t>
            </a:r>
            <a:r>
              <a:rPr lang="en-US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150" y="2708920"/>
            <a:ext cx="78488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5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" name="Rectangle 1"/>
          <p:cNvSpPr/>
          <p:nvPr/>
        </p:nvSpPr>
        <p:spPr>
          <a:xfrm>
            <a:off x="1709936" y="4077073"/>
            <a:ext cx="58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pt-BR" sz="2800" b="1">
                <a:solidFill>
                  <a:srgbClr val="FF0000"/>
                </a:solidFill>
                <a:latin typeface="Times New Roman"/>
                <a:ea typeface="Times New Roman"/>
              </a:rPr>
              <a:t>1. Tôn trọng sự thật và biểu hiện của tôn trọng sự thật</a:t>
            </a:r>
            <a:endParaRPr lang="en-US" sz="2800" b="1" kern="0" dirty="0">
              <a:solidFill>
                <a:srgbClr val="FF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11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6" name="Google Shape;1236;p52"/>
          <p:cNvGrpSpPr/>
          <p:nvPr/>
        </p:nvGrpSpPr>
        <p:grpSpPr>
          <a:xfrm>
            <a:off x="5691897" y="1664811"/>
            <a:ext cx="2346215" cy="4114954"/>
            <a:chOff x="6093502" y="731375"/>
            <a:chExt cx="2104606" cy="3691204"/>
          </a:xfrm>
        </p:grpSpPr>
        <p:sp>
          <p:nvSpPr>
            <p:cNvPr id="1237" name="Google Shape;1237;p52"/>
            <p:cNvSpPr/>
            <p:nvPr/>
          </p:nvSpPr>
          <p:spPr>
            <a:xfrm>
              <a:off x="6930093" y="2056524"/>
              <a:ext cx="893880" cy="544133"/>
            </a:xfrm>
            <a:custGeom>
              <a:avLst/>
              <a:gdLst/>
              <a:ahLst/>
              <a:cxnLst/>
              <a:rect l="l" t="t" r="r" b="b"/>
              <a:pathLst>
                <a:path w="16628" h="10122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22"/>
                  </a:lnTo>
                  <a:lnTo>
                    <a:pt x="16019" y="10091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52"/>
            <p:cNvSpPr/>
            <p:nvPr/>
          </p:nvSpPr>
          <p:spPr>
            <a:xfrm>
              <a:off x="6766720" y="1791817"/>
              <a:ext cx="125846" cy="1067033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0"/>
                  </a:moveTo>
                  <a:lnTo>
                    <a:pt x="304" y="91"/>
                  </a:lnTo>
                  <a:lnTo>
                    <a:pt x="0" y="19848"/>
                  </a:lnTo>
                  <a:lnTo>
                    <a:pt x="2341" y="1975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52"/>
            <p:cNvSpPr/>
            <p:nvPr/>
          </p:nvSpPr>
          <p:spPr>
            <a:xfrm>
              <a:off x="6884344" y="1791817"/>
              <a:ext cx="73594" cy="1062141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0"/>
                  </a:moveTo>
                  <a:lnTo>
                    <a:pt x="153" y="19757"/>
                  </a:lnTo>
                  <a:lnTo>
                    <a:pt x="1369" y="19727"/>
                  </a:lnTo>
                  <a:lnTo>
                    <a:pt x="1338" y="10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0" name="Google Shape;1240;p52"/>
            <p:cNvSpPr/>
            <p:nvPr/>
          </p:nvSpPr>
          <p:spPr>
            <a:xfrm>
              <a:off x="7734052" y="1819556"/>
              <a:ext cx="152026" cy="1062141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1" name="Google Shape;1241;p52"/>
            <p:cNvSpPr/>
            <p:nvPr/>
          </p:nvSpPr>
          <p:spPr>
            <a:xfrm>
              <a:off x="7858235" y="1819556"/>
              <a:ext cx="98107" cy="1062141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2" name="Google Shape;1242;p52"/>
            <p:cNvSpPr/>
            <p:nvPr/>
          </p:nvSpPr>
          <p:spPr>
            <a:xfrm>
              <a:off x="6926867" y="2925800"/>
              <a:ext cx="124234" cy="1042519"/>
            </a:xfrm>
            <a:custGeom>
              <a:avLst/>
              <a:gdLst/>
              <a:ahLst/>
              <a:cxnLst/>
              <a:rect l="l" t="t" r="r" b="b"/>
              <a:pathLst>
                <a:path w="2311" h="19393" extrusionOk="0">
                  <a:moveTo>
                    <a:pt x="0" y="1"/>
                  </a:moveTo>
                  <a:lnTo>
                    <a:pt x="517" y="19332"/>
                  </a:lnTo>
                  <a:lnTo>
                    <a:pt x="2310" y="19393"/>
                  </a:lnTo>
                  <a:lnTo>
                    <a:pt x="2249" y="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52"/>
            <p:cNvSpPr/>
            <p:nvPr/>
          </p:nvSpPr>
          <p:spPr>
            <a:xfrm>
              <a:off x="7047770" y="2929079"/>
              <a:ext cx="75207" cy="1039240"/>
            </a:xfrm>
            <a:custGeom>
              <a:avLst/>
              <a:gdLst/>
              <a:ahLst/>
              <a:cxnLst/>
              <a:rect l="l" t="t" r="r" b="b"/>
              <a:pathLst>
                <a:path w="1399" h="19332" extrusionOk="0">
                  <a:moveTo>
                    <a:pt x="0" y="0"/>
                  </a:moveTo>
                  <a:lnTo>
                    <a:pt x="61" y="19332"/>
                  </a:lnTo>
                  <a:lnTo>
                    <a:pt x="1399" y="18359"/>
                  </a:lnTo>
                  <a:lnTo>
                    <a:pt x="1186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52"/>
            <p:cNvSpPr/>
            <p:nvPr/>
          </p:nvSpPr>
          <p:spPr>
            <a:xfrm>
              <a:off x="7771629" y="2978107"/>
              <a:ext cx="145468" cy="1039240"/>
            </a:xfrm>
            <a:custGeom>
              <a:avLst/>
              <a:gdLst/>
              <a:ahLst/>
              <a:cxnLst/>
              <a:rect l="l" t="t" r="r" b="b"/>
              <a:pathLst>
                <a:path w="2706" h="19332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3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5" name="Google Shape;1245;p52"/>
            <p:cNvSpPr/>
            <p:nvPr/>
          </p:nvSpPr>
          <p:spPr>
            <a:xfrm>
              <a:off x="7894199" y="2979720"/>
              <a:ext cx="93162" cy="1037627"/>
            </a:xfrm>
            <a:custGeom>
              <a:avLst/>
              <a:gdLst/>
              <a:ahLst/>
              <a:cxnLst/>
              <a:rect l="l" t="t" r="r" b="b"/>
              <a:pathLst>
                <a:path w="1733" h="19302" extrusionOk="0">
                  <a:moveTo>
                    <a:pt x="0" y="1"/>
                  </a:moveTo>
                  <a:lnTo>
                    <a:pt x="426" y="1930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6" name="Google Shape;1246;p52"/>
            <p:cNvSpPr/>
            <p:nvPr/>
          </p:nvSpPr>
          <p:spPr>
            <a:xfrm>
              <a:off x="6864776" y="1965027"/>
              <a:ext cx="919952" cy="575205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38"/>
                  </a:lnTo>
                  <a:lnTo>
                    <a:pt x="17113" y="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7" name="Google Shape;1247;p52"/>
            <p:cNvSpPr/>
            <p:nvPr/>
          </p:nvSpPr>
          <p:spPr>
            <a:xfrm>
              <a:off x="6766720" y="2177427"/>
              <a:ext cx="1055582" cy="256047"/>
            </a:xfrm>
            <a:custGeom>
              <a:avLst/>
              <a:gdLst/>
              <a:ahLst/>
              <a:cxnLst/>
              <a:rect l="l" t="t" r="r" b="b"/>
              <a:pathLst>
                <a:path w="19636" h="4763" extrusionOk="0">
                  <a:moveTo>
                    <a:pt x="18147" y="0"/>
                  </a:moveTo>
                  <a:cubicBezTo>
                    <a:pt x="15097" y="776"/>
                    <a:pt x="11990" y="1180"/>
                    <a:pt x="8879" y="1180"/>
                  </a:cubicBezTo>
                  <a:cubicBezTo>
                    <a:pt x="6501" y="1180"/>
                    <a:pt x="4121" y="944"/>
                    <a:pt x="1763" y="456"/>
                  </a:cubicBezTo>
                  <a:cubicBezTo>
                    <a:pt x="1490" y="730"/>
                    <a:pt x="1247" y="1034"/>
                    <a:pt x="1034" y="1368"/>
                  </a:cubicBezTo>
                  <a:cubicBezTo>
                    <a:pt x="548" y="2159"/>
                    <a:pt x="244" y="2858"/>
                    <a:pt x="0" y="3496"/>
                  </a:cubicBezTo>
                  <a:cubicBezTo>
                    <a:pt x="2381" y="4380"/>
                    <a:pt x="4765" y="4763"/>
                    <a:pt x="7138" y="4763"/>
                  </a:cubicBezTo>
                  <a:cubicBezTo>
                    <a:pt x="11370" y="4763"/>
                    <a:pt x="15566" y="3547"/>
                    <a:pt x="19636" y="1794"/>
                  </a:cubicBezTo>
                  <a:cubicBezTo>
                    <a:pt x="19241" y="1186"/>
                    <a:pt x="18755" y="578"/>
                    <a:pt x="18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52"/>
            <p:cNvSpPr/>
            <p:nvPr/>
          </p:nvSpPr>
          <p:spPr>
            <a:xfrm>
              <a:off x="6738927" y="2273816"/>
              <a:ext cx="1138960" cy="280990"/>
            </a:xfrm>
            <a:custGeom>
              <a:avLst/>
              <a:gdLst/>
              <a:ahLst/>
              <a:cxnLst/>
              <a:rect l="l" t="t" r="r" b="b"/>
              <a:pathLst>
                <a:path w="21187" h="5227" extrusionOk="0">
                  <a:moveTo>
                    <a:pt x="20153" y="1"/>
                  </a:moveTo>
                  <a:cubicBezTo>
                    <a:pt x="16083" y="1754"/>
                    <a:pt x="11887" y="2970"/>
                    <a:pt x="7655" y="2970"/>
                  </a:cubicBezTo>
                  <a:cubicBezTo>
                    <a:pt x="5282" y="2970"/>
                    <a:pt x="2898" y="2587"/>
                    <a:pt x="517" y="1703"/>
                  </a:cubicBezTo>
                  <a:cubicBezTo>
                    <a:pt x="1" y="3162"/>
                    <a:pt x="31" y="4165"/>
                    <a:pt x="31" y="4165"/>
                  </a:cubicBezTo>
                  <a:cubicBezTo>
                    <a:pt x="31" y="4165"/>
                    <a:pt x="274" y="4347"/>
                    <a:pt x="761" y="4560"/>
                  </a:cubicBezTo>
                  <a:cubicBezTo>
                    <a:pt x="2772" y="5012"/>
                    <a:pt x="4806" y="5226"/>
                    <a:pt x="6837" y="5226"/>
                  </a:cubicBezTo>
                  <a:cubicBezTo>
                    <a:pt x="11773" y="5226"/>
                    <a:pt x="16685" y="3960"/>
                    <a:pt x="21186" y="1764"/>
                  </a:cubicBezTo>
                  <a:cubicBezTo>
                    <a:pt x="20943" y="1277"/>
                    <a:pt x="20639" y="669"/>
                    <a:pt x="20153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52"/>
            <p:cNvSpPr/>
            <p:nvPr/>
          </p:nvSpPr>
          <p:spPr>
            <a:xfrm>
              <a:off x="6903966" y="2803230"/>
              <a:ext cx="826844" cy="284162"/>
            </a:xfrm>
            <a:custGeom>
              <a:avLst/>
              <a:gdLst/>
              <a:ahLst/>
              <a:cxnLst/>
              <a:rect l="l" t="t" r="r" b="b"/>
              <a:pathLst>
                <a:path w="15381" h="5286" extrusionOk="0">
                  <a:moveTo>
                    <a:pt x="15138" y="1"/>
                  </a:moveTo>
                  <a:cubicBezTo>
                    <a:pt x="11571" y="1441"/>
                    <a:pt x="7781" y="2194"/>
                    <a:pt x="3910" y="2194"/>
                  </a:cubicBezTo>
                  <a:cubicBezTo>
                    <a:pt x="2634" y="2194"/>
                    <a:pt x="1350" y="2112"/>
                    <a:pt x="61" y="1946"/>
                  </a:cubicBezTo>
                  <a:lnTo>
                    <a:pt x="1" y="4499"/>
                  </a:lnTo>
                  <a:cubicBezTo>
                    <a:pt x="1" y="4499"/>
                    <a:pt x="3550" y="5286"/>
                    <a:pt x="7915" y="5286"/>
                  </a:cubicBezTo>
                  <a:cubicBezTo>
                    <a:pt x="10309" y="5286"/>
                    <a:pt x="12948" y="5049"/>
                    <a:pt x="15381" y="4317"/>
                  </a:cubicBezTo>
                  <a:lnTo>
                    <a:pt x="15350" y="3800"/>
                  </a:lnTo>
                  <a:lnTo>
                    <a:pt x="15138" y="1"/>
                  </a:ln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52"/>
            <p:cNvSpPr/>
            <p:nvPr/>
          </p:nvSpPr>
          <p:spPr>
            <a:xfrm>
              <a:off x="6907245" y="2646363"/>
              <a:ext cx="810502" cy="274808"/>
            </a:xfrm>
            <a:custGeom>
              <a:avLst/>
              <a:gdLst/>
              <a:ahLst/>
              <a:cxnLst/>
              <a:rect l="l" t="t" r="r" b="b"/>
              <a:pathLst>
                <a:path w="15077" h="5112" extrusionOk="0">
                  <a:moveTo>
                    <a:pt x="14925" y="1"/>
                  </a:moveTo>
                  <a:cubicBezTo>
                    <a:pt x="11643" y="1292"/>
                    <a:pt x="8081" y="1979"/>
                    <a:pt x="4588" y="1979"/>
                  </a:cubicBezTo>
                  <a:cubicBezTo>
                    <a:pt x="3067" y="1979"/>
                    <a:pt x="1558" y="1849"/>
                    <a:pt x="92" y="1582"/>
                  </a:cubicBezTo>
                  <a:lnTo>
                    <a:pt x="0" y="4864"/>
                  </a:lnTo>
                  <a:cubicBezTo>
                    <a:pt x="1289" y="5030"/>
                    <a:pt x="2573" y="5112"/>
                    <a:pt x="3849" y="5112"/>
                  </a:cubicBezTo>
                  <a:cubicBezTo>
                    <a:pt x="7720" y="5112"/>
                    <a:pt x="11510" y="4359"/>
                    <a:pt x="15077" y="2919"/>
                  </a:cubicBezTo>
                  <a:lnTo>
                    <a:pt x="14925" y="1"/>
                  </a:ln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52"/>
            <p:cNvSpPr/>
            <p:nvPr/>
          </p:nvSpPr>
          <p:spPr>
            <a:xfrm>
              <a:off x="6779784" y="2368592"/>
              <a:ext cx="1116059" cy="384205"/>
            </a:xfrm>
            <a:custGeom>
              <a:avLst/>
              <a:gdLst/>
              <a:ahLst/>
              <a:cxnLst/>
              <a:rect l="l" t="t" r="r" b="b"/>
              <a:pathLst>
                <a:path w="20761" h="7147" extrusionOk="0">
                  <a:moveTo>
                    <a:pt x="20426" y="1"/>
                  </a:moveTo>
                  <a:cubicBezTo>
                    <a:pt x="15925" y="2197"/>
                    <a:pt x="11013" y="3463"/>
                    <a:pt x="6077" y="3463"/>
                  </a:cubicBezTo>
                  <a:cubicBezTo>
                    <a:pt x="4046" y="3463"/>
                    <a:pt x="2012" y="3249"/>
                    <a:pt x="1" y="2797"/>
                  </a:cubicBezTo>
                  <a:lnTo>
                    <a:pt x="1" y="2797"/>
                  </a:lnTo>
                  <a:cubicBezTo>
                    <a:pt x="517" y="3010"/>
                    <a:pt x="1277" y="3253"/>
                    <a:pt x="2280" y="3314"/>
                  </a:cubicBezTo>
                  <a:cubicBezTo>
                    <a:pt x="2371" y="3314"/>
                    <a:pt x="2463" y="3344"/>
                    <a:pt x="2523" y="3344"/>
                  </a:cubicBezTo>
                  <a:lnTo>
                    <a:pt x="2493" y="4682"/>
                  </a:lnTo>
                  <a:lnTo>
                    <a:pt x="2463" y="6749"/>
                  </a:lnTo>
                  <a:cubicBezTo>
                    <a:pt x="3929" y="7016"/>
                    <a:pt x="5438" y="7146"/>
                    <a:pt x="6958" y="7146"/>
                  </a:cubicBezTo>
                  <a:cubicBezTo>
                    <a:pt x="10449" y="7146"/>
                    <a:pt x="14005" y="6459"/>
                    <a:pt x="17265" y="5168"/>
                  </a:cubicBezTo>
                  <a:lnTo>
                    <a:pt x="17174" y="3223"/>
                  </a:lnTo>
                  <a:cubicBezTo>
                    <a:pt x="17174" y="3223"/>
                    <a:pt x="19150" y="2828"/>
                    <a:pt x="20761" y="852"/>
                  </a:cubicBezTo>
                  <a:cubicBezTo>
                    <a:pt x="20761" y="852"/>
                    <a:pt x="20639" y="517"/>
                    <a:pt x="204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52"/>
            <p:cNvSpPr/>
            <p:nvPr/>
          </p:nvSpPr>
          <p:spPr>
            <a:xfrm>
              <a:off x="6861497" y="2044374"/>
              <a:ext cx="880763" cy="196484"/>
            </a:xfrm>
            <a:custGeom>
              <a:avLst/>
              <a:gdLst/>
              <a:ahLst/>
              <a:cxnLst/>
              <a:rect l="l" t="t" r="r" b="b"/>
              <a:pathLst>
                <a:path w="16384" h="3655" extrusionOk="0">
                  <a:moveTo>
                    <a:pt x="8270" y="0"/>
                  </a:moveTo>
                  <a:cubicBezTo>
                    <a:pt x="5379" y="0"/>
                    <a:pt x="3952" y="591"/>
                    <a:pt x="3952" y="591"/>
                  </a:cubicBezTo>
                  <a:cubicBezTo>
                    <a:pt x="3952" y="591"/>
                    <a:pt x="1702" y="1199"/>
                    <a:pt x="0" y="2931"/>
                  </a:cubicBezTo>
                  <a:cubicBezTo>
                    <a:pt x="2358" y="3419"/>
                    <a:pt x="4738" y="3655"/>
                    <a:pt x="7116" y="3655"/>
                  </a:cubicBezTo>
                  <a:cubicBezTo>
                    <a:pt x="10227" y="3655"/>
                    <a:pt x="13334" y="3251"/>
                    <a:pt x="16384" y="2475"/>
                  </a:cubicBezTo>
                  <a:cubicBezTo>
                    <a:pt x="15289" y="1442"/>
                    <a:pt x="13830" y="561"/>
                    <a:pt x="11976" y="287"/>
                  </a:cubicBezTo>
                  <a:cubicBezTo>
                    <a:pt x="10549" y="77"/>
                    <a:pt x="9314" y="0"/>
                    <a:pt x="8270" y="0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52"/>
            <p:cNvSpPr/>
            <p:nvPr/>
          </p:nvSpPr>
          <p:spPr>
            <a:xfrm>
              <a:off x="6524861" y="1663710"/>
              <a:ext cx="248413" cy="152940"/>
            </a:xfrm>
            <a:custGeom>
              <a:avLst/>
              <a:gdLst/>
              <a:ahLst/>
              <a:cxnLst/>
              <a:rect l="l" t="t" r="r" b="b"/>
              <a:pathLst>
                <a:path w="4621" h="2845" extrusionOk="0">
                  <a:moveTo>
                    <a:pt x="3198" y="0"/>
                  </a:moveTo>
                  <a:cubicBezTo>
                    <a:pt x="1993" y="0"/>
                    <a:pt x="796" y="501"/>
                    <a:pt x="1" y="1441"/>
                  </a:cubicBezTo>
                  <a:cubicBezTo>
                    <a:pt x="337" y="2206"/>
                    <a:pt x="1107" y="2845"/>
                    <a:pt x="2201" y="2845"/>
                  </a:cubicBezTo>
                  <a:cubicBezTo>
                    <a:pt x="2889" y="2845"/>
                    <a:pt x="3705" y="2592"/>
                    <a:pt x="4621" y="1958"/>
                  </a:cubicBezTo>
                  <a:lnTo>
                    <a:pt x="4135" y="103"/>
                  </a:lnTo>
                  <a:cubicBezTo>
                    <a:pt x="3827" y="34"/>
                    <a:pt x="3512" y="0"/>
                    <a:pt x="319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52"/>
            <p:cNvSpPr/>
            <p:nvPr/>
          </p:nvSpPr>
          <p:spPr>
            <a:xfrm>
              <a:off x="6508518" y="1587803"/>
              <a:ext cx="238630" cy="153370"/>
            </a:xfrm>
            <a:custGeom>
              <a:avLst/>
              <a:gdLst/>
              <a:ahLst/>
              <a:cxnLst/>
              <a:rect l="l" t="t" r="r" b="b"/>
              <a:pathLst>
                <a:path w="4439" h="2853" extrusionOk="0">
                  <a:moveTo>
                    <a:pt x="2668" y="0"/>
                  </a:moveTo>
                  <a:cubicBezTo>
                    <a:pt x="2016" y="0"/>
                    <a:pt x="1248" y="177"/>
                    <a:pt x="609" y="816"/>
                  </a:cubicBezTo>
                  <a:cubicBezTo>
                    <a:pt x="62" y="1333"/>
                    <a:pt x="1" y="2154"/>
                    <a:pt x="305" y="2853"/>
                  </a:cubicBezTo>
                  <a:cubicBezTo>
                    <a:pt x="1100" y="1913"/>
                    <a:pt x="2297" y="1412"/>
                    <a:pt x="3502" y="1412"/>
                  </a:cubicBezTo>
                  <a:cubicBezTo>
                    <a:pt x="3816" y="1412"/>
                    <a:pt x="4131" y="1446"/>
                    <a:pt x="4439" y="1515"/>
                  </a:cubicBezTo>
                  <a:lnTo>
                    <a:pt x="4104" y="269"/>
                  </a:lnTo>
                  <a:cubicBezTo>
                    <a:pt x="4104" y="269"/>
                    <a:pt x="3474" y="0"/>
                    <a:pt x="266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52"/>
            <p:cNvSpPr/>
            <p:nvPr/>
          </p:nvSpPr>
          <p:spPr>
            <a:xfrm>
              <a:off x="6586952" y="1672849"/>
              <a:ext cx="166756" cy="102354"/>
            </a:xfrm>
            <a:custGeom>
              <a:avLst/>
              <a:gdLst/>
              <a:ahLst/>
              <a:cxnLst/>
              <a:rect l="l" t="t" r="r" b="b"/>
              <a:pathLst>
                <a:path w="3102" h="1904" extrusionOk="0">
                  <a:moveTo>
                    <a:pt x="1542" y="0"/>
                  </a:moveTo>
                  <a:cubicBezTo>
                    <a:pt x="1009" y="0"/>
                    <a:pt x="458" y="271"/>
                    <a:pt x="1" y="511"/>
                  </a:cubicBezTo>
                  <a:cubicBezTo>
                    <a:pt x="1" y="511"/>
                    <a:pt x="1" y="572"/>
                    <a:pt x="31" y="572"/>
                  </a:cubicBezTo>
                  <a:cubicBezTo>
                    <a:pt x="512" y="441"/>
                    <a:pt x="1040" y="121"/>
                    <a:pt x="1558" y="121"/>
                  </a:cubicBezTo>
                  <a:cubicBezTo>
                    <a:pt x="1761" y="121"/>
                    <a:pt x="1962" y="170"/>
                    <a:pt x="2159" y="298"/>
                  </a:cubicBezTo>
                  <a:cubicBezTo>
                    <a:pt x="2645" y="633"/>
                    <a:pt x="2767" y="1301"/>
                    <a:pt x="2949" y="1848"/>
                  </a:cubicBezTo>
                  <a:cubicBezTo>
                    <a:pt x="2949" y="1887"/>
                    <a:pt x="2976" y="1903"/>
                    <a:pt x="3007" y="1903"/>
                  </a:cubicBezTo>
                  <a:cubicBezTo>
                    <a:pt x="3050" y="1903"/>
                    <a:pt x="3101" y="1871"/>
                    <a:pt x="3101" y="1818"/>
                  </a:cubicBezTo>
                  <a:cubicBezTo>
                    <a:pt x="2949" y="1210"/>
                    <a:pt x="2736" y="481"/>
                    <a:pt x="2159" y="146"/>
                  </a:cubicBezTo>
                  <a:cubicBezTo>
                    <a:pt x="1961" y="43"/>
                    <a:pt x="1753" y="0"/>
                    <a:pt x="154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52"/>
            <p:cNvSpPr/>
            <p:nvPr/>
          </p:nvSpPr>
          <p:spPr>
            <a:xfrm>
              <a:off x="6654580" y="1700696"/>
              <a:ext cx="90313" cy="38114"/>
            </a:xfrm>
            <a:custGeom>
              <a:avLst/>
              <a:gdLst/>
              <a:ahLst/>
              <a:cxnLst/>
              <a:rect l="l" t="t" r="r" b="b"/>
              <a:pathLst>
                <a:path w="1680" h="709" extrusionOk="0">
                  <a:moveTo>
                    <a:pt x="649" y="1"/>
                  </a:moveTo>
                  <a:cubicBezTo>
                    <a:pt x="433" y="1"/>
                    <a:pt x="224" y="96"/>
                    <a:pt x="50" y="327"/>
                  </a:cubicBezTo>
                  <a:cubicBezTo>
                    <a:pt x="0" y="377"/>
                    <a:pt x="52" y="427"/>
                    <a:pt x="106" y="427"/>
                  </a:cubicBezTo>
                  <a:cubicBezTo>
                    <a:pt x="118" y="427"/>
                    <a:pt x="130" y="424"/>
                    <a:pt x="141" y="418"/>
                  </a:cubicBezTo>
                  <a:cubicBezTo>
                    <a:pt x="315" y="263"/>
                    <a:pt x="477" y="170"/>
                    <a:pt x="659" y="170"/>
                  </a:cubicBezTo>
                  <a:cubicBezTo>
                    <a:pt x="762" y="170"/>
                    <a:pt x="871" y="200"/>
                    <a:pt x="992" y="266"/>
                  </a:cubicBezTo>
                  <a:cubicBezTo>
                    <a:pt x="1205" y="388"/>
                    <a:pt x="1357" y="540"/>
                    <a:pt x="1539" y="692"/>
                  </a:cubicBezTo>
                  <a:cubicBezTo>
                    <a:pt x="1551" y="704"/>
                    <a:pt x="1564" y="709"/>
                    <a:pt x="1576" y="709"/>
                  </a:cubicBezTo>
                  <a:cubicBezTo>
                    <a:pt x="1629" y="709"/>
                    <a:pt x="1680" y="620"/>
                    <a:pt x="1630" y="570"/>
                  </a:cubicBezTo>
                  <a:cubicBezTo>
                    <a:pt x="1367" y="251"/>
                    <a:pt x="999" y="1"/>
                    <a:pt x="64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7" name="Google Shape;1257;p52"/>
            <p:cNvSpPr/>
            <p:nvPr/>
          </p:nvSpPr>
          <p:spPr>
            <a:xfrm>
              <a:off x="7765125" y="1341911"/>
              <a:ext cx="234705" cy="159068"/>
            </a:xfrm>
            <a:custGeom>
              <a:avLst/>
              <a:gdLst/>
              <a:ahLst/>
              <a:cxnLst/>
              <a:rect l="l" t="t" r="r" b="b"/>
              <a:pathLst>
                <a:path w="4366" h="2959" extrusionOk="0">
                  <a:moveTo>
                    <a:pt x="2836" y="0"/>
                  </a:moveTo>
                  <a:cubicBezTo>
                    <a:pt x="1803" y="0"/>
                    <a:pt x="773" y="395"/>
                    <a:pt x="0" y="1105"/>
                  </a:cubicBezTo>
                  <a:lnTo>
                    <a:pt x="486" y="2928"/>
                  </a:lnTo>
                  <a:cubicBezTo>
                    <a:pt x="706" y="2949"/>
                    <a:pt x="914" y="2959"/>
                    <a:pt x="1112" y="2959"/>
                  </a:cubicBezTo>
                  <a:cubicBezTo>
                    <a:pt x="3520" y="2959"/>
                    <a:pt x="4366" y="1489"/>
                    <a:pt x="4225" y="253"/>
                  </a:cubicBezTo>
                  <a:cubicBezTo>
                    <a:pt x="3778" y="82"/>
                    <a:pt x="3307" y="0"/>
                    <a:pt x="2836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8" name="Google Shape;1258;p52"/>
            <p:cNvSpPr/>
            <p:nvPr/>
          </p:nvSpPr>
          <p:spPr>
            <a:xfrm>
              <a:off x="7747116" y="1283637"/>
              <a:ext cx="245188" cy="117675"/>
            </a:xfrm>
            <a:custGeom>
              <a:avLst/>
              <a:gdLst/>
              <a:ahLst/>
              <a:cxnLst/>
              <a:rect l="l" t="t" r="r" b="b"/>
              <a:pathLst>
                <a:path w="4561" h="2189" extrusionOk="0">
                  <a:moveTo>
                    <a:pt x="2007" y="1"/>
                  </a:moveTo>
                  <a:cubicBezTo>
                    <a:pt x="658" y="1"/>
                    <a:pt x="1" y="912"/>
                    <a:pt x="1" y="912"/>
                  </a:cubicBezTo>
                  <a:lnTo>
                    <a:pt x="335" y="2189"/>
                  </a:lnTo>
                  <a:cubicBezTo>
                    <a:pt x="1108" y="1479"/>
                    <a:pt x="2138" y="1084"/>
                    <a:pt x="3171" y="1084"/>
                  </a:cubicBezTo>
                  <a:cubicBezTo>
                    <a:pt x="3642" y="1084"/>
                    <a:pt x="4113" y="1166"/>
                    <a:pt x="4560" y="1337"/>
                  </a:cubicBezTo>
                  <a:cubicBezTo>
                    <a:pt x="4499" y="547"/>
                    <a:pt x="3618" y="334"/>
                    <a:pt x="2888" y="122"/>
                  </a:cubicBezTo>
                  <a:cubicBezTo>
                    <a:pt x="2567" y="36"/>
                    <a:pt x="2274" y="1"/>
                    <a:pt x="200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9" name="Google Shape;1259;p52"/>
            <p:cNvSpPr/>
            <p:nvPr/>
          </p:nvSpPr>
          <p:spPr>
            <a:xfrm>
              <a:off x="7789639" y="1348954"/>
              <a:ext cx="130738" cy="145898"/>
            </a:xfrm>
            <a:custGeom>
              <a:avLst/>
              <a:gdLst/>
              <a:ahLst/>
              <a:cxnLst/>
              <a:rect l="l" t="t" r="r" b="b"/>
              <a:pathLst>
                <a:path w="2432" h="2714" extrusionOk="0">
                  <a:moveTo>
                    <a:pt x="2401" y="1"/>
                  </a:moveTo>
                  <a:cubicBezTo>
                    <a:pt x="1702" y="31"/>
                    <a:pt x="760" y="92"/>
                    <a:pt x="334" y="761"/>
                  </a:cubicBezTo>
                  <a:cubicBezTo>
                    <a:pt x="0" y="1308"/>
                    <a:pt x="182" y="2068"/>
                    <a:pt x="365" y="2645"/>
                  </a:cubicBezTo>
                  <a:cubicBezTo>
                    <a:pt x="377" y="2694"/>
                    <a:pt x="409" y="2713"/>
                    <a:pt x="440" y="2713"/>
                  </a:cubicBezTo>
                  <a:cubicBezTo>
                    <a:pt x="488" y="2713"/>
                    <a:pt x="535" y="2670"/>
                    <a:pt x="517" y="2615"/>
                  </a:cubicBezTo>
                  <a:cubicBezTo>
                    <a:pt x="395" y="2068"/>
                    <a:pt x="182" y="1460"/>
                    <a:pt x="426" y="913"/>
                  </a:cubicBezTo>
                  <a:cubicBezTo>
                    <a:pt x="760" y="153"/>
                    <a:pt x="1702" y="244"/>
                    <a:pt x="2401" y="62"/>
                  </a:cubicBezTo>
                  <a:cubicBezTo>
                    <a:pt x="2432" y="62"/>
                    <a:pt x="2432" y="1"/>
                    <a:pt x="24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52"/>
            <p:cNvSpPr/>
            <p:nvPr/>
          </p:nvSpPr>
          <p:spPr>
            <a:xfrm>
              <a:off x="7798347" y="1395455"/>
              <a:ext cx="73003" cy="62197"/>
            </a:xfrm>
            <a:custGeom>
              <a:avLst/>
              <a:gdLst/>
              <a:ahLst/>
              <a:cxnLst/>
              <a:rect l="l" t="t" r="r" b="b"/>
              <a:pathLst>
                <a:path w="1358" h="1157" extrusionOk="0">
                  <a:moveTo>
                    <a:pt x="947" y="0"/>
                  </a:moveTo>
                  <a:cubicBezTo>
                    <a:pt x="438" y="0"/>
                    <a:pt x="96" y="525"/>
                    <a:pt x="20" y="1051"/>
                  </a:cubicBezTo>
                  <a:cubicBezTo>
                    <a:pt x="1" y="1110"/>
                    <a:pt x="45" y="1157"/>
                    <a:pt x="96" y="1157"/>
                  </a:cubicBezTo>
                  <a:cubicBezTo>
                    <a:pt x="123" y="1157"/>
                    <a:pt x="151" y="1143"/>
                    <a:pt x="172" y="1112"/>
                  </a:cubicBezTo>
                  <a:cubicBezTo>
                    <a:pt x="264" y="899"/>
                    <a:pt x="324" y="656"/>
                    <a:pt x="476" y="443"/>
                  </a:cubicBezTo>
                  <a:cubicBezTo>
                    <a:pt x="609" y="244"/>
                    <a:pt x="790" y="173"/>
                    <a:pt x="996" y="173"/>
                  </a:cubicBezTo>
                  <a:cubicBezTo>
                    <a:pt x="1073" y="173"/>
                    <a:pt x="1154" y="183"/>
                    <a:pt x="1236" y="200"/>
                  </a:cubicBezTo>
                  <a:cubicBezTo>
                    <a:pt x="1297" y="200"/>
                    <a:pt x="1358" y="109"/>
                    <a:pt x="1297" y="78"/>
                  </a:cubicBezTo>
                  <a:cubicBezTo>
                    <a:pt x="1173" y="24"/>
                    <a:pt x="1056" y="0"/>
                    <a:pt x="94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52"/>
            <p:cNvSpPr/>
            <p:nvPr/>
          </p:nvSpPr>
          <p:spPr>
            <a:xfrm>
              <a:off x="7175232" y="2025451"/>
              <a:ext cx="271260" cy="139071"/>
            </a:xfrm>
            <a:custGeom>
              <a:avLst/>
              <a:gdLst/>
              <a:ahLst/>
              <a:cxnLst/>
              <a:rect l="l" t="t" r="r" b="b"/>
              <a:pathLst>
                <a:path w="5046" h="2587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4" y="122"/>
                    <a:pt x="1763" y="396"/>
                    <a:pt x="183" y="943"/>
                  </a:cubicBezTo>
                  <a:cubicBezTo>
                    <a:pt x="122" y="1095"/>
                    <a:pt x="91" y="1277"/>
                    <a:pt x="0" y="1429"/>
                  </a:cubicBezTo>
                  <a:cubicBezTo>
                    <a:pt x="0" y="1429"/>
                    <a:pt x="1082" y="2587"/>
                    <a:pt x="2708" y="2587"/>
                  </a:cubicBezTo>
                  <a:cubicBezTo>
                    <a:pt x="3394" y="2587"/>
                    <a:pt x="4177" y="2380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52"/>
            <p:cNvSpPr/>
            <p:nvPr/>
          </p:nvSpPr>
          <p:spPr>
            <a:xfrm>
              <a:off x="7175232" y="1878422"/>
              <a:ext cx="320287" cy="197720"/>
            </a:xfrm>
            <a:custGeom>
              <a:avLst/>
              <a:gdLst/>
              <a:ahLst/>
              <a:cxnLst/>
              <a:rect l="l" t="t" r="r" b="b"/>
              <a:pathLst>
                <a:path w="5958" h="3678" extrusionOk="0">
                  <a:moveTo>
                    <a:pt x="5958" y="0"/>
                  </a:moveTo>
                  <a:lnTo>
                    <a:pt x="0" y="1277"/>
                  </a:lnTo>
                  <a:cubicBezTo>
                    <a:pt x="0" y="1277"/>
                    <a:pt x="426" y="2614"/>
                    <a:pt x="183" y="3678"/>
                  </a:cubicBezTo>
                  <a:cubicBezTo>
                    <a:pt x="1763" y="3131"/>
                    <a:pt x="3374" y="2857"/>
                    <a:pt x="5046" y="2736"/>
                  </a:cubicBezTo>
                  <a:cubicBezTo>
                    <a:pt x="5076" y="2128"/>
                    <a:pt x="5745" y="578"/>
                    <a:pt x="595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52"/>
            <p:cNvSpPr/>
            <p:nvPr/>
          </p:nvSpPr>
          <p:spPr>
            <a:xfrm>
              <a:off x="6546149" y="923186"/>
              <a:ext cx="1253302" cy="975430"/>
            </a:xfrm>
            <a:custGeom>
              <a:avLst/>
              <a:gdLst/>
              <a:ahLst/>
              <a:cxnLst/>
              <a:rect l="l" t="t" r="r" b="b"/>
              <a:pathLst>
                <a:path w="23314" h="18145" extrusionOk="0">
                  <a:moveTo>
                    <a:pt x="12186" y="1"/>
                  </a:moveTo>
                  <a:cubicBezTo>
                    <a:pt x="6769" y="1"/>
                    <a:pt x="0" y="1862"/>
                    <a:pt x="2948" y="12055"/>
                  </a:cubicBezTo>
                  <a:cubicBezTo>
                    <a:pt x="2948" y="12055"/>
                    <a:pt x="3070" y="12602"/>
                    <a:pt x="3313" y="13362"/>
                  </a:cubicBezTo>
                  <a:cubicBezTo>
                    <a:pt x="6688" y="16628"/>
                    <a:pt x="11214" y="18145"/>
                    <a:pt x="15868" y="18145"/>
                  </a:cubicBezTo>
                  <a:cubicBezTo>
                    <a:pt x="16454" y="18145"/>
                    <a:pt x="17042" y="18121"/>
                    <a:pt x="17629" y="18073"/>
                  </a:cubicBezTo>
                  <a:cubicBezTo>
                    <a:pt x="20304" y="16888"/>
                    <a:pt x="22584" y="15003"/>
                    <a:pt x="22888" y="12936"/>
                  </a:cubicBezTo>
                  <a:cubicBezTo>
                    <a:pt x="23313" y="9836"/>
                    <a:pt x="23253" y="7799"/>
                    <a:pt x="22158" y="5064"/>
                  </a:cubicBezTo>
                  <a:cubicBezTo>
                    <a:pt x="21064" y="2328"/>
                    <a:pt x="20578" y="1112"/>
                    <a:pt x="17629" y="535"/>
                  </a:cubicBezTo>
                  <a:cubicBezTo>
                    <a:pt x="16724" y="367"/>
                    <a:pt x="14588" y="1"/>
                    <a:pt x="1218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52"/>
            <p:cNvSpPr/>
            <p:nvPr/>
          </p:nvSpPr>
          <p:spPr>
            <a:xfrm>
              <a:off x="6724251" y="1641454"/>
              <a:ext cx="769646" cy="327168"/>
            </a:xfrm>
            <a:custGeom>
              <a:avLst/>
              <a:gdLst/>
              <a:ahLst/>
              <a:cxnLst/>
              <a:rect l="l" t="t" r="r" b="b"/>
              <a:pathLst>
                <a:path w="14317" h="6086" extrusionOk="0">
                  <a:moveTo>
                    <a:pt x="0" y="1"/>
                  </a:moveTo>
                  <a:lnTo>
                    <a:pt x="0" y="1"/>
                  </a:lnTo>
                  <a:cubicBezTo>
                    <a:pt x="365" y="1186"/>
                    <a:pt x="1003" y="2888"/>
                    <a:pt x="1793" y="3800"/>
                  </a:cubicBezTo>
                  <a:cubicBezTo>
                    <a:pt x="2873" y="5052"/>
                    <a:pt x="5300" y="6085"/>
                    <a:pt x="8258" y="6085"/>
                  </a:cubicBezTo>
                  <a:cubicBezTo>
                    <a:pt x="8964" y="6085"/>
                    <a:pt x="9701" y="6026"/>
                    <a:pt x="10456" y="5897"/>
                  </a:cubicBezTo>
                  <a:cubicBezTo>
                    <a:pt x="11702" y="5685"/>
                    <a:pt x="13040" y="5290"/>
                    <a:pt x="14316" y="4712"/>
                  </a:cubicBezTo>
                  <a:lnTo>
                    <a:pt x="14316" y="4712"/>
                  </a:lnTo>
                  <a:cubicBezTo>
                    <a:pt x="13729" y="4760"/>
                    <a:pt x="13141" y="4784"/>
                    <a:pt x="12555" y="4784"/>
                  </a:cubicBezTo>
                  <a:cubicBezTo>
                    <a:pt x="7901" y="4784"/>
                    <a:pt x="3375" y="3267"/>
                    <a:pt x="0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52"/>
            <p:cNvSpPr/>
            <p:nvPr/>
          </p:nvSpPr>
          <p:spPr>
            <a:xfrm>
              <a:off x="6957886" y="1531464"/>
              <a:ext cx="71981" cy="75153"/>
            </a:xfrm>
            <a:custGeom>
              <a:avLst/>
              <a:gdLst/>
              <a:ahLst/>
              <a:cxnLst/>
              <a:rect l="l" t="t" r="r" b="b"/>
              <a:pathLst>
                <a:path w="1339" h="1398" extrusionOk="0">
                  <a:moveTo>
                    <a:pt x="590" y="1"/>
                  </a:moveTo>
                  <a:cubicBezTo>
                    <a:pt x="556" y="1"/>
                    <a:pt x="522" y="4"/>
                    <a:pt x="487" y="10"/>
                  </a:cubicBezTo>
                  <a:cubicBezTo>
                    <a:pt x="183" y="101"/>
                    <a:pt x="1" y="466"/>
                    <a:pt x="92" y="861"/>
                  </a:cubicBezTo>
                  <a:cubicBezTo>
                    <a:pt x="196" y="1174"/>
                    <a:pt x="457" y="1397"/>
                    <a:pt x="720" y="1397"/>
                  </a:cubicBezTo>
                  <a:cubicBezTo>
                    <a:pt x="764" y="1397"/>
                    <a:pt x="808" y="1391"/>
                    <a:pt x="852" y="1378"/>
                  </a:cubicBezTo>
                  <a:cubicBezTo>
                    <a:pt x="1156" y="1317"/>
                    <a:pt x="1338" y="922"/>
                    <a:pt x="1247" y="557"/>
                  </a:cubicBezTo>
                  <a:cubicBezTo>
                    <a:pt x="1165" y="230"/>
                    <a:pt x="888" y="1"/>
                    <a:pt x="590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52"/>
            <p:cNvSpPr/>
            <p:nvPr/>
          </p:nvSpPr>
          <p:spPr>
            <a:xfrm>
              <a:off x="7459561" y="1400239"/>
              <a:ext cx="70315" cy="75099"/>
            </a:xfrm>
            <a:custGeom>
              <a:avLst/>
              <a:gdLst/>
              <a:ahLst/>
              <a:cxnLst/>
              <a:rect l="l" t="t" r="r" b="b"/>
              <a:pathLst>
                <a:path w="1308" h="1397" extrusionOk="0">
                  <a:moveTo>
                    <a:pt x="618" y="0"/>
                  </a:moveTo>
                  <a:cubicBezTo>
                    <a:pt x="574" y="0"/>
                    <a:pt x="530" y="7"/>
                    <a:pt x="486" y="20"/>
                  </a:cubicBezTo>
                  <a:cubicBezTo>
                    <a:pt x="152" y="80"/>
                    <a:pt x="0" y="475"/>
                    <a:pt x="91" y="840"/>
                  </a:cubicBezTo>
                  <a:cubicBezTo>
                    <a:pt x="173" y="1167"/>
                    <a:pt x="450" y="1397"/>
                    <a:pt x="726" y="1397"/>
                  </a:cubicBezTo>
                  <a:cubicBezTo>
                    <a:pt x="758" y="1397"/>
                    <a:pt x="789" y="1394"/>
                    <a:pt x="821" y="1387"/>
                  </a:cubicBezTo>
                  <a:cubicBezTo>
                    <a:pt x="1155" y="1296"/>
                    <a:pt x="1307" y="931"/>
                    <a:pt x="1216" y="536"/>
                  </a:cubicBezTo>
                  <a:cubicBezTo>
                    <a:pt x="1138" y="224"/>
                    <a:pt x="881" y="0"/>
                    <a:pt x="61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52"/>
            <p:cNvSpPr/>
            <p:nvPr/>
          </p:nvSpPr>
          <p:spPr>
            <a:xfrm>
              <a:off x="7206251" y="1436526"/>
              <a:ext cx="93216" cy="122997"/>
            </a:xfrm>
            <a:custGeom>
              <a:avLst/>
              <a:gdLst/>
              <a:ahLst/>
              <a:cxnLst/>
              <a:rect l="l" t="t" r="r" b="b"/>
              <a:pathLst>
                <a:path w="1734" h="2288" extrusionOk="0">
                  <a:moveTo>
                    <a:pt x="66" y="1"/>
                  </a:moveTo>
                  <a:cubicBezTo>
                    <a:pt x="46" y="1"/>
                    <a:pt x="31" y="22"/>
                    <a:pt x="31" y="44"/>
                  </a:cubicBezTo>
                  <a:cubicBezTo>
                    <a:pt x="1" y="378"/>
                    <a:pt x="62" y="743"/>
                    <a:pt x="92" y="1077"/>
                  </a:cubicBezTo>
                  <a:cubicBezTo>
                    <a:pt x="122" y="1320"/>
                    <a:pt x="153" y="1594"/>
                    <a:pt x="335" y="1746"/>
                  </a:cubicBezTo>
                  <a:cubicBezTo>
                    <a:pt x="409" y="1819"/>
                    <a:pt x="505" y="1860"/>
                    <a:pt x="603" y="1860"/>
                  </a:cubicBezTo>
                  <a:cubicBezTo>
                    <a:pt x="666" y="1860"/>
                    <a:pt x="731" y="1843"/>
                    <a:pt x="791" y="1807"/>
                  </a:cubicBezTo>
                  <a:cubicBezTo>
                    <a:pt x="882" y="1746"/>
                    <a:pt x="913" y="1655"/>
                    <a:pt x="973" y="1594"/>
                  </a:cubicBezTo>
                  <a:cubicBezTo>
                    <a:pt x="1048" y="1538"/>
                    <a:pt x="1146" y="1390"/>
                    <a:pt x="1252" y="1390"/>
                  </a:cubicBezTo>
                  <a:cubicBezTo>
                    <a:pt x="1319" y="1390"/>
                    <a:pt x="1389" y="1448"/>
                    <a:pt x="1460" y="1624"/>
                  </a:cubicBezTo>
                  <a:cubicBezTo>
                    <a:pt x="1521" y="1807"/>
                    <a:pt x="1369" y="2019"/>
                    <a:pt x="1247" y="2111"/>
                  </a:cubicBezTo>
                  <a:cubicBezTo>
                    <a:pt x="1149" y="2160"/>
                    <a:pt x="1209" y="2288"/>
                    <a:pt x="1284" y="2288"/>
                  </a:cubicBezTo>
                  <a:cubicBezTo>
                    <a:pt x="1302" y="2288"/>
                    <a:pt x="1321" y="2280"/>
                    <a:pt x="1338" y="2263"/>
                  </a:cubicBezTo>
                  <a:cubicBezTo>
                    <a:pt x="1551" y="2111"/>
                    <a:pt x="1733" y="1807"/>
                    <a:pt x="1612" y="1503"/>
                  </a:cubicBezTo>
                  <a:cubicBezTo>
                    <a:pt x="1523" y="1369"/>
                    <a:pt x="1369" y="1284"/>
                    <a:pt x="1209" y="1284"/>
                  </a:cubicBezTo>
                  <a:cubicBezTo>
                    <a:pt x="1150" y="1284"/>
                    <a:pt x="1091" y="1296"/>
                    <a:pt x="1034" y="1320"/>
                  </a:cubicBezTo>
                  <a:cubicBezTo>
                    <a:pt x="913" y="1381"/>
                    <a:pt x="882" y="1503"/>
                    <a:pt x="791" y="1594"/>
                  </a:cubicBezTo>
                  <a:cubicBezTo>
                    <a:pt x="700" y="1659"/>
                    <a:pt x="623" y="1687"/>
                    <a:pt x="560" y="1687"/>
                  </a:cubicBezTo>
                  <a:cubicBezTo>
                    <a:pt x="329" y="1687"/>
                    <a:pt x="268" y="1322"/>
                    <a:pt x="244" y="1107"/>
                  </a:cubicBezTo>
                  <a:cubicBezTo>
                    <a:pt x="214" y="804"/>
                    <a:pt x="335" y="256"/>
                    <a:pt x="92" y="13"/>
                  </a:cubicBezTo>
                  <a:cubicBezTo>
                    <a:pt x="83" y="4"/>
                    <a:pt x="74" y="1"/>
                    <a:pt x="6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52"/>
            <p:cNvSpPr/>
            <p:nvPr/>
          </p:nvSpPr>
          <p:spPr>
            <a:xfrm>
              <a:off x="7245763" y="1624251"/>
              <a:ext cx="110902" cy="67627"/>
            </a:xfrm>
            <a:custGeom>
              <a:avLst/>
              <a:gdLst/>
              <a:ahLst/>
              <a:cxnLst/>
              <a:rect l="l" t="t" r="r" b="b"/>
              <a:pathLst>
                <a:path w="2063" h="1258" extrusionOk="0">
                  <a:moveTo>
                    <a:pt x="1811" y="0"/>
                  </a:moveTo>
                  <a:cubicBezTo>
                    <a:pt x="1755" y="0"/>
                    <a:pt x="1697" y="40"/>
                    <a:pt x="1697" y="108"/>
                  </a:cubicBezTo>
                  <a:cubicBezTo>
                    <a:pt x="1758" y="564"/>
                    <a:pt x="1576" y="929"/>
                    <a:pt x="1090" y="1050"/>
                  </a:cubicBezTo>
                  <a:cubicBezTo>
                    <a:pt x="1027" y="1063"/>
                    <a:pt x="953" y="1070"/>
                    <a:pt x="876" y="1070"/>
                  </a:cubicBezTo>
                  <a:cubicBezTo>
                    <a:pt x="767" y="1070"/>
                    <a:pt x="649" y="1055"/>
                    <a:pt x="542" y="1020"/>
                  </a:cubicBezTo>
                  <a:cubicBezTo>
                    <a:pt x="330" y="929"/>
                    <a:pt x="238" y="777"/>
                    <a:pt x="56" y="625"/>
                  </a:cubicBezTo>
                  <a:cubicBezTo>
                    <a:pt x="56" y="616"/>
                    <a:pt x="54" y="612"/>
                    <a:pt x="50" y="612"/>
                  </a:cubicBezTo>
                  <a:cubicBezTo>
                    <a:pt x="41" y="612"/>
                    <a:pt x="26" y="634"/>
                    <a:pt x="26" y="655"/>
                  </a:cubicBezTo>
                  <a:cubicBezTo>
                    <a:pt x="1" y="1079"/>
                    <a:pt x="528" y="1257"/>
                    <a:pt x="920" y="1257"/>
                  </a:cubicBezTo>
                  <a:cubicBezTo>
                    <a:pt x="1006" y="1257"/>
                    <a:pt x="1085" y="1249"/>
                    <a:pt x="1150" y="1233"/>
                  </a:cubicBezTo>
                  <a:cubicBezTo>
                    <a:pt x="1697" y="1111"/>
                    <a:pt x="2062" y="625"/>
                    <a:pt x="1910" y="78"/>
                  </a:cubicBezTo>
                  <a:cubicBezTo>
                    <a:pt x="1897" y="24"/>
                    <a:pt x="1854" y="0"/>
                    <a:pt x="181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52"/>
            <p:cNvSpPr/>
            <p:nvPr/>
          </p:nvSpPr>
          <p:spPr>
            <a:xfrm rot="4096072">
              <a:off x="6905011" y="1289097"/>
              <a:ext cx="88271" cy="97303"/>
            </a:xfrm>
            <a:custGeom>
              <a:avLst/>
              <a:gdLst/>
              <a:ahLst/>
              <a:cxnLst/>
              <a:rect l="l" t="t" r="r" b="b"/>
              <a:pathLst>
                <a:path w="1642" h="1810" extrusionOk="0">
                  <a:moveTo>
                    <a:pt x="1490" y="1"/>
                  </a:moveTo>
                  <a:cubicBezTo>
                    <a:pt x="821" y="153"/>
                    <a:pt x="0" y="1065"/>
                    <a:pt x="61" y="1764"/>
                  </a:cubicBezTo>
                  <a:cubicBezTo>
                    <a:pt x="61" y="1794"/>
                    <a:pt x="76" y="1809"/>
                    <a:pt x="95" y="1809"/>
                  </a:cubicBezTo>
                  <a:cubicBezTo>
                    <a:pt x="114" y="1809"/>
                    <a:pt x="137" y="1794"/>
                    <a:pt x="152" y="1764"/>
                  </a:cubicBezTo>
                  <a:cubicBezTo>
                    <a:pt x="426" y="1034"/>
                    <a:pt x="821" y="518"/>
                    <a:pt x="1551" y="153"/>
                  </a:cubicBezTo>
                  <a:cubicBezTo>
                    <a:pt x="1642" y="122"/>
                    <a:pt x="1581" y="1"/>
                    <a:pt x="14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52"/>
            <p:cNvSpPr/>
            <p:nvPr/>
          </p:nvSpPr>
          <p:spPr>
            <a:xfrm>
              <a:off x="7417038" y="1210633"/>
              <a:ext cx="121707" cy="31179"/>
            </a:xfrm>
            <a:custGeom>
              <a:avLst/>
              <a:gdLst/>
              <a:ahLst/>
              <a:cxnLst/>
              <a:rect l="l" t="t" r="r" b="b"/>
              <a:pathLst>
                <a:path w="2264" h="580" extrusionOk="0">
                  <a:moveTo>
                    <a:pt x="877" y="0"/>
                  </a:moveTo>
                  <a:cubicBezTo>
                    <a:pt x="576" y="0"/>
                    <a:pt x="287" y="54"/>
                    <a:pt x="62" y="173"/>
                  </a:cubicBezTo>
                  <a:cubicBezTo>
                    <a:pt x="1" y="203"/>
                    <a:pt x="31" y="264"/>
                    <a:pt x="92" y="264"/>
                  </a:cubicBezTo>
                  <a:cubicBezTo>
                    <a:pt x="259" y="264"/>
                    <a:pt x="426" y="260"/>
                    <a:pt x="593" y="260"/>
                  </a:cubicBezTo>
                  <a:cubicBezTo>
                    <a:pt x="1093" y="260"/>
                    <a:pt x="1589" y="294"/>
                    <a:pt x="2068" y="568"/>
                  </a:cubicBezTo>
                  <a:cubicBezTo>
                    <a:pt x="2085" y="576"/>
                    <a:pt x="2101" y="580"/>
                    <a:pt x="2116" y="580"/>
                  </a:cubicBezTo>
                  <a:cubicBezTo>
                    <a:pt x="2210" y="580"/>
                    <a:pt x="2264" y="434"/>
                    <a:pt x="2159" y="355"/>
                  </a:cubicBezTo>
                  <a:cubicBezTo>
                    <a:pt x="1844" y="132"/>
                    <a:pt x="1347" y="0"/>
                    <a:pt x="87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52"/>
            <p:cNvSpPr/>
            <p:nvPr/>
          </p:nvSpPr>
          <p:spPr>
            <a:xfrm>
              <a:off x="6907245" y="1662312"/>
              <a:ext cx="228792" cy="196914"/>
            </a:xfrm>
            <a:custGeom>
              <a:avLst/>
              <a:gdLst/>
              <a:ahLst/>
              <a:cxnLst/>
              <a:rect l="l" t="t" r="r" b="b"/>
              <a:pathLst>
                <a:path w="4256" h="3663" extrusionOk="0">
                  <a:moveTo>
                    <a:pt x="2190" y="1"/>
                  </a:moveTo>
                  <a:cubicBezTo>
                    <a:pt x="2020" y="1"/>
                    <a:pt x="1846" y="23"/>
                    <a:pt x="1672" y="69"/>
                  </a:cubicBezTo>
                  <a:cubicBezTo>
                    <a:pt x="608" y="342"/>
                    <a:pt x="0" y="1345"/>
                    <a:pt x="244" y="2318"/>
                  </a:cubicBezTo>
                  <a:cubicBezTo>
                    <a:pt x="446" y="3127"/>
                    <a:pt x="1216" y="3662"/>
                    <a:pt x="2064" y="3662"/>
                  </a:cubicBezTo>
                  <a:cubicBezTo>
                    <a:pt x="2235" y="3662"/>
                    <a:pt x="2410" y="3641"/>
                    <a:pt x="2584" y="3595"/>
                  </a:cubicBezTo>
                  <a:cubicBezTo>
                    <a:pt x="3617" y="3321"/>
                    <a:pt x="4256" y="2318"/>
                    <a:pt x="4013" y="1345"/>
                  </a:cubicBezTo>
                  <a:cubicBezTo>
                    <a:pt x="3785" y="536"/>
                    <a:pt x="3032" y="1"/>
                    <a:pt x="219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52"/>
            <p:cNvSpPr/>
            <p:nvPr/>
          </p:nvSpPr>
          <p:spPr>
            <a:xfrm>
              <a:off x="7459561" y="1516895"/>
              <a:ext cx="230405" cy="196914"/>
            </a:xfrm>
            <a:custGeom>
              <a:avLst/>
              <a:gdLst/>
              <a:ahLst/>
              <a:cxnLst/>
              <a:rect l="l" t="t" r="r" b="b"/>
              <a:pathLst>
                <a:path w="4286" h="3663" extrusionOk="0">
                  <a:moveTo>
                    <a:pt x="2192" y="0"/>
                  </a:moveTo>
                  <a:cubicBezTo>
                    <a:pt x="2021" y="0"/>
                    <a:pt x="1846" y="22"/>
                    <a:pt x="1672" y="68"/>
                  </a:cubicBezTo>
                  <a:cubicBezTo>
                    <a:pt x="638" y="342"/>
                    <a:pt x="0" y="1345"/>
                    <a:pt x="243" y="2318"/>
                  </a:cubicBezTo>
                  <a:cubicBezTo>
                    <a:pt x="471" y="3127"/>
                    <a:pt x="1224" y="3662"/>
                    <a:pt x="2083" y="3662"/>
                  </a:cubicBezTo>
                  <a:cubicBezTo>
                    <a:pt x="2257" y="3662"/>
                    <a:pt x="2435" y="3640"/>
                    <a:pt x="2614" y="3594"/>
                  </a:cubicBezTo>
                  <a:cubicBezTo>
                    <a:pt x="3648" y="3321"/>
                    <a:pt x="4286" y="2318"/>
                    <a:pt x="4012" y="1345"/>
                  </a:cubicBezTo>
                  <a:cubicBezTo>
                    <a:pt x="3810" y="536"/>
                    <a:pt x="3040" y="0"/>
                    <a:pt x="219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52"/>
            <p:cNvSpPr/>
            <p:nvPr/>
          </p:nvSpPr>
          <p:spPr>
            <a:xfrm>
              <a:off x="6966057" y="1727629"/>
              <a:ext cx="22954" cy="22148"/>
            </a:xfrm>
            <a:custGeom>
              <a:avLst/>
              <a:gdLst/>
              <a:ahLst/>
              <a:cxnLst/>
              <a:rect l="l" t="t" r="r" b="b"/>
              <a:pathLst>
                <a:path w="427" h="412" extrusionOk="0">
                  <a:moveTo>
                    <a:pt x="202" y="1"/>
                  </a:moveTo>
                  <a:cubicBezTo>
                    <a:pt x="185" y="1"/>
                    <a:pt x="168" y="3"/>
                    <a:pt x="153" y="9"/>
                  </a:cubicBezTo>
                  <a:cubicBezTo>
                    <a:pt x="61" y="39"/>
                    <a:pt x="1" y="130"/>
                    <a:pt x="31" y="252"/>
                  </a:cubicBezTo>
                  <a:cubicBezTo>
                    <a:pt x="56" y="353"/>
                    <a:pt x="123" y="412"/>
                    <a:pt x="214" y="412"/>
                  </a:cubicBezTo>
                  <a:cubicBezTo>
                    <a:pt x="233" y="412"/>
                    <a:pt x="253" y="409"/>
                    <a:pt x="274" y="404"/>
                  </a:cubicBezTo>
                  <a:cubicBezTo>
                    <a:pt x="365" y="373"/>
                    <a:pt x="426" y="282"/>
                    <a:pt x="396" y="161"/>
                  </a:cubicBezTo>
                  <a:cubicBezTo>
                    <a:pt x="371" y="60"/>
                    <a:pt x="283" y="1"/>
                    <a:pt x="20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52"/>
            <p:cNvSpPr/>
            <p:nvPr/>
          </p:nvSpPr>
          <p:spPr>
            <a:xfrm>
              <a:off x="7047770" y="1771765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31" y="39"/>
                    <a:pt x="0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2" y="411"/>
                    <a:pt x="228" y="409"/>
                    <a:pt x="244" y="403"/>
                  </a:cubicBezTo>
                  <a:cubicBezTo>
                    <a:pt x="335" y="373"/>
                    <a:pt x="396" y="282"/>
                    <a:pt x="365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Google Shape;1275;p52"/>
            <p:cNvSpPr/>
            <p:nvPr/>
          </p:nvSpPr>
          <p:spPr>
            <a:xfrm>
              <a:off x="6979121" y="1833856"/>
              <a:ext cx="21288" cy="22148"/>
            </a:xfrm>
            <a:custGeom>
              <a:avLst/>
              <a:gdLst/>
              <a:ahLst/>
              <a:cxnLst/>
              <a:rect l="l" t="t" r="r" b="b"/>
              <a:pathLst>
                <a:path w="396" h="412" extrusionOk="0">
                  <a:moveTo>
                    <a:pt x="199" y="1"/>
                  </a:moveTo>
                  <a:cubicBezTo>
                    <a:pt x="184" y="1"/>
                    <a:pt x="168" y="3"/>
                    <a:pt x="153" y="8"/>
                  </a:cubicBezTo>
                  <a:cubicBezTo>
                    <a:pt x="62" y="39"/>
                    <a:pt x="1" y="130"/>
                    <a:pt x="31" y="252"/>
                  </a:cubicBezTo>
                  <a:cubicBezTo>
                    <a:pt x="56" y="352"/>
                    <a:pt x="123" y="411"/>
                    <a:pt x="197" y="411"/>
                  </a:cubicBezTo>
                  <a:cubicBezTo>
                    <a:pt x="213" y="411"/>
                    <a:pt x="228" y="409"/>
                    <a:pt x="244" y="404"/>
                  </a:cubicBezTo>
                  <a:cubicBezTo>
                    <a:pt x="366" y="373"/>
                    <a:pt x="396" y="282"/>
                    <a:pt x="366" y="160"/>
                  </a:cubicBezTo>
                  <a:cubicBezTo>
                    <a:pt x="340" y="60"/>
                    <a:pt x="273" y="1"/>
                    <a:pt x="19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6" name="Google Shape;1276;p52"/>
            <p:cNvSpPr/>
            <p:nvPr/>
          </p:nvSpPr>
          <p:spPr>
            <a:xfrm>
              <a:off x="7073897" y="1683547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99" y="0"/>
                  </a:moveTo>
                  <a:cubicBezTo>
                    <a:pt x="184" y="0"/>
                    <a:pt x="168" y="3"/>
                    <a:pt x="153" y="8"/>
                  </a:cubicBezTo>
                  <a:cubicBezTo>
                    <a:pt x="62" y="8"/>
                    <a:pt x="1" y="130"/>
                    <a:pt x="31" y="251"/>
                  </a:cubicBezTo>
                  <a:cubicBezTo>
                    <a:pt x="62" y="342"/>
                    <a:pt x="153" y="403"/>
                    <a:pt x="244" y="403"/>
                  </a:cubicBezTo>
                  <a:cubicBezTo>
                    <a:pt x="335" y="373"/>
                    <a:pt x="396" y="251"/>
                    <a:pt x="366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7153997" y="1765636"/>
              <a:ext cx="22901" cy="21718"/>
            </a:xfrm>
            <a:custGeom>
              <a:avLst/>
              <a:gdLst/>
              <a:ahLst/>
              <a:cxnLst/>
              <a:rect l="l" t="t" r="r" b="b"/>
              <a:pathLst>
                <a:path w="42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43" y="404"/>
                    <a:pt x="225" y="404"/>
                  </a:cubicBezTo>
                  <a:cubicBezTo>
                    <a:pt x="242" y="404"/>
                    <a:pt x="258" y="401"/>
                    <a:pt x="274" y="396"/>
                  </a:cubicBezTo>
                  <a:cubicBezTo>
                    <a:pt x="365" y="396"/>
                    <a:pt x="426" y="274"/>
                    <a:pt x="395" y="153"/>
                  </a:cubicBezTo>
                  <a:cubicBezTo>
                    <a:pt x="365" y="62"/>
                    <a:pt x="27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8" name="Google Shape;1278;p52"/>
            <p:cNvSpPr/>
            <p:nvPr/>
          </p:nvSpPr>
          <p:spPr>
            <a:xfrm>
              <a:off x="7448110" y="1600275"/>
              <a:ext cx="22901" cy="22041"/>
            </a:xfrm>
            <a:custGeom>
              <a:avLst/>
              <a:gdLst/>
              <a:ahLst/>
              <a:cxnLst/>
              <a:rect l="l" t="t" r="r" b="b"/>
              <a:pathLst>
                <a:path w="426" h="410" extrusionOk="0">
                  <a:moveTo>
                    <a:pt x="190" y="1"/>
                  </a:moveTo>
                  <a:cubicBezTo>
                    <a:pt x="177" y="1"/>
                    <a:pt x="165" y="3"/>
                    <a:pt x="152" y="7"/>
                  </a:cubicBezTo>
                  <a:cubicBezTo>
                    <a:pt x="61" y="37"/>
                    <a:pt x="0" y="128"/>
                    <a:pt x="31" y="250"/>
                  </a:cubicBezTo>
                  <a:cubicBezTo>
                    <a:pt x="56" y="351"/>
                    <a:pt x="123" y="410"/>
                    <a:pt x="214" y="410"/>
                  </a:cubicBezTo>
                  <a:cubicBezTo>
                    <a:pt x="233" y="410"/>
                    <a:pt x="253" y="407"/>
                    <a:pt x="274" y="402"/>
                  </a:cubicBezTo>
                  <a:cubicBezTo>
                    <a:pt x="365" y="372"/>
                    <a:pt x="426" y="280"/>
                    <a:pt x="396" y="159"/>
                  </a:cubicBezTo>
                  <a:cubicBezTo>
                    <a:pt x="369" y="80"/>
                    <a:pt x="274" y="1"/>
                    <a:pt x="1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Google Shape;1279;p52"/>
            <p:cNvSpPr/>
            <p:nvPr/>
          </p:nvSpPr>
          <p:spPr>
            <a:xfrm>
              <a:off x="7513481" y="1693331"/>
              <a:ext cx="21288" cy="22041"/>
            </a:xfrm>
            <a:custGeom>
              <a:avLst/>
              <a:gdLst/>
              <a:ahLst/>
              <a:cxnLst/>
              <a:rect l="l" t="t" r="r" b="b"/>
              <a:pathLst>
                <a:path w="396" h="410" extrusionOk="0">
                  <a:moveTo>
                    <a:pt x="201" y="1"/>
                  </a:moveTo>
                  <a:cubicBezTo>
                    <a:pt x="184" y="1"/>
                    <a:pt x="168" y="3"/>
                    <a:pt x="152" y="8"/>
                  </a:cubicBezTo>
                  <a:cubicBezTo>
                    <a:pt x="61" y="39"/>
                    <a:pt x="0" y="130"/>
                    <a:pt x="31" y="252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8"/>
                    <a:pt x="243" y="403"/>
                  </a:cubicBezTo>
                  <a:cubicBezTo>
                    <a:pt x="335" y="373"/>
                    <a:pt x="395" y="252"/>
                    <a:pt x="365" y="160"/>
                  </a:cubicBezTo>
                  <a:cubicBezTo>
                    <a:pt x="365" y="60"/>
                    <a:pt x="282" y="1"/>
                    <a:pt x="2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Google Shape;1280;p52"/>
            <p:cNvSpPr/>
            <p:nvPr/>
          </p:nvSpPr>
          <p:spPr>
            <a:xfrm>
              <a:off x="7567401" y="1575707"/>
              <a:ext cx="21288" cy="21987"/>
            </a:xfrm>
            <a:custGeom>
              <a:avLst/>
              <a:gdLst/>
              <a:ahLst/>
              <a:cxnLst/>
              <a:rect l="l" t="t" r="r" b="b"/>
              <a:pathLst>
                <a:path w="396" h="409" extrusionOk="0">
                  <a:moveTo>
                    <a:pt x="199" y="0"/>
                  </a:moveTo>
                  <a:cubicBezTo>
                    <a:pt x="184" y="0"/>
                    <a:pt x="168" y="3"/>
                    <a:pt x="152" y="8"/>
                  </a:cubicBezTo>
                  <a:cubicBezTo>
                    <a:pt x="61" y="38"/>
                    <a:pt x="0" y="129"/>
                    <a:pt x="31" y="251"/>
                  </a:cubicBezTo>
                  <a:cubicBezTo>
                    <a:pt x="57" y="330"/>
                    <a:pt x="129" y="409"/>
                    <a:pt x="207" y="409"/>
                  </a:cubicBezTo>
                  <a:cubicBezTo>
                    <a:pt x="219" y="409"/>
                    <a:pt x="231" y="407"/>
                    <a:pt x="243" y="403"/>
                  </a:cubicBezTo>
                  <a:cubicBezTo>
                    <a:pt x="335" y="373"/>
                    <a:pt x="395" y="251"/>
                    <a:pt x="365" y="160"/>
                  </a:cubicBezTo>
                  <a:cubicBezTo>
                    <a:pt x="340" y="59"/>
                    <a:pt x="273" y="0"/>
                    <a:pt x="19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Google Shape;1281;p52"/>
            <p:cNvSpPr/>
            <p:nvPr/>
          </p:nvSpPr>
          <p:spPr>
            <a:xfrm>
              <a:off x="7644168" y="1636562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3" y="1"/>
                  </a:moveTo>
                  <a:cubicBezTo>
                    <a:pt x="62" y="31"/>
                    <a:pt x="1" y="152"/>
                    <a:pt x="31" y="244"/>
                  </a:cubicBezTo>
                  <a:cubicBezTo>
                    <a:pt x="56" y="344"/>
                    <a:pt x="123" y="403"/>
                    <a:pt x="197" y="403"/>
                  </a:cubicBezTo>
                  <a:cubicBezTo>
                    <a:pt x="213" y="403"/>
                    <a:pt x="228" y="401"/>
                    <a:pt x="244" y="396"/>
                  </a:cubicBezTo>
                  <a:cubicBezTo>
                    <a:pt x="335" y="396"/>
                    <a:pt x="396" y="274"/>
                    <a:pt x="366" y="152"/>
                  </a:cubicBezTo>
                  <a:cubicBezTo>
                    <a:pt x="335" y="61"/>
                    <a:pt x="244" y="1"/>
                    <a:pt x="1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7564121" y="1646346"/>
              <a:ext cx="21288" cy="21718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152" y="1"/>
                  </a:moveTo>
                  <a:cubicBezTo>
                    <a:pt x="61" y="31"/>
                    <a:pt x="0" y="153"/>
                    <a:pt x="31" y="244"/>
                  </a:cubicBezTo>
                  <a:cubicBezTo>
                    <a:pt x="56" y="345"/>
                    <a:pt x="123" y="404"/>
                    <a:pt x="197" y="404"/>
                  </a:cubicBezTo>
                  <a:cubicBezTo>
                    <a:pt x="212" y="404"/>
                    <a:pt x="228" y="401"/>
                    <a:pt x="244" y="396"/>
                  </a:cubicBezTo>
                  <a:cubicBezTo>
                    <a:pt x="335" y="396"/>
                    <a:pt x="396" y="274"/>
                    <a:pt x="365" y="153"/>
                  </a:cubicBezTo>
                  <a:cubicBezTo>
                    <a:pt x="335" y="62"/>
                    <a:pt x="244" y="1"/>
                    <a:pt x="15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6784676" y="1228481"/>
              <a:ext cx="933069" cy="517147"/>
            </a:xfrm>
            <a:custGeom>
              <a:avLst/>
              <a:gdLst/>
              <a:ahLst/>
              <a:cxnLst/>
              <a:rect l="l" t="t" r="r" b="b"/>
              <a:pathLst>
                <a:path w="17357" h="9620" extrusionOk="0">
                  <a:moveTo>
                    <a:pt x="13404" y="351"/>
                  </a:moveTo>
                  <a:cubicBezTo>
                    <a:pt x="14824" y="351"/>
                    <a:pt x="16120" y="1290"/>
                    <a:pt x="16506" y="2728"/>
                  </a:cubicBezTo>
                  <a:cubicBezTo>
                    <a:pt x="16962" y="4461"/>
                    <a:pt x="15928" y="6193"/>
                    <a:pt x="14226" y="6649"/>
                  </a:cubicBezTo>
                  <a:cubicBezTo>
                    <a:pt x="13953" y="6722"/>
                    <a:pt x="13679" y="6757"/>
                    <a:pt x="13409" y="6757"/>
                  </a:cubicBezTo>
                  <a:cubicBezTo>
                    <a:pt x="11993" y="6757"/>
                    <a:pt x="10693" y="5799"/>
                    <a:pt x="10335" y="4370"/>
                  </a:cubicBezTo>
                  <a:cubicBezTo>
                    <a:pt x="9879" y="2667"/>
                    <a:pt x="10882" y="904"/>
                    <a:pt x="12615" y="449"/>
                  </a:cubicBezTo>
                  <a:cubicBezTo>
                    <a:pt x="12879" y="383"/>
                    <a:pt x="13144" y="351"/>
                    <a:pt x="13404" y="351"/>
                  </a:cubicBezTo>
                  <a:close/>
                  <a:moveTo>
                    <a:pt x="3946" y="2864"/>
                  </a:moveTo>
                  <a:cubicBezTo>
                    <a:pt x="5356" y="2864"/>
                    <a:pt x="6639" y="3821"/>
                    <a:pt x="7022" y="5251"/>
                  </a:cubicBezTo>
                  <a:cubicBezTo>
                    <a:pt x="7478" y="6953"/>
                    <a:pt x="6445" y="8716"/>
                    <a:pt x="4742" y="9142"/>
                  </a:cubicBezTo>
                  <a:cubicBezTo>
                    <a:pt x="4470" y="9215"/>
                    <a:pt x="4196" y="9250"/>
                    <a:pt x="3926" y="9250"/>
                  </a:cubicBezTo>
                  <a:cubicBezTo>
                    <a:pt x="2510" y="9250"/>
                    <a:pt x="1209" y="8292"/>
                    <a:pt x="852" y="6862"/>
                  </a:cubicBezTo>
                  <a:cubicBezTo>
                    <a:pt x="396" y="5160"/>
                    <a:pt x="1399" y="3397"/>
                    <a:pt x="3131" y="2971"/>
                  </a:cubicBezTo>
                  <a:cubicBezTo>
                    <a:pt x="3404" y="2898"/>
                    <a:pt x="3677" y="2864"/>
                    <a:pt x="3946" y="2864"/>
                  </a:cubicBezTo>
                  <a:close/>
                  <a:moveTo>
                    <a:pt x="13395" y="1"/>
                  </a:moveTo>
                  <a:cubicBezTo>
                    <a:pt x="13097" y="1"/>
                    <a:pt x="12795" y="38"/>
                    <a:pt x="12493" y="114"/>
                  </a:cubicBezTo>
                  <a:cubicBezTo>
                    <a:pt x="10609" y="631"/>
                    <a:pt x="9454" y="2576"/>
                    <a:pt x="9971" y="4461"/>
                  </a:cubicBezTo>
                  <a:cubicBezTo>
                    <a:pt x="9971" y="4461"/>
                    <a:pt x="9603" y="4350"/>
                    <a:pt x="9107" y="4350"/>
                  </a:cubicBezTo>
                  <a:cubicBezTo>
                    <a:pt x="8563" y="4350"/>
                    <a:pt x="7866" y="4483"/>
                    <a:pt x="7326" y="5038"/>
                  </a:cubicBezTo>
                  <a:cubicBezTo>
                    <a:pt x="7041" y="3615"/>
                    <a:pt x="5479" y="2500"/>
                    <a:pt x="3858" y="2500"/>
                  </a:cubicBezTo>
                  <a:cubicBezTo>
                    <a:pt x="3575" y="2500"/>
                    <a:pt x="3290" y="2534"/>
                    <a:pt x="3010" y="2607"/>
                  </a:cubicBezTo>
                  <a:cubicBezTo>
                    <a:pt x="1125" y="3123"/>
                    <a:pt x="1" y="5069"/>
                    <a:pt x="487" y="6953"/>
                  </a:cubicBezTo>
                  <a:cubicBezTo>
                    <a:pt x="923" y="8567"/>
                    <a:pt x="2373" y="9620"/>
                    <a:pt x="3946" y="9620"/>
                  </a:cubicBezTo>
                  <a:cubicBezTo>
                    <a:pt x="4239" y="9620"/>
                    <a:pt x="4537" y="9583"/>
                    <a:pt x="4834" y="9506"/>
                  </a:cubicBezTo>
                  <a:cubicBezTo>
                    <a:pt x="6627" y="9020"/>
                    <a:pt x="7721" y="7288"/>
                    <a:pt x="7448" y="5494"/>
                  </a:cubicBezTo>
                  <a:cubicBezTo>
                    <a:pt x="7543" y="5303"/>
                    <a:pt x="7975" y="4739"/>
                    <a:pt x="9066" y="4739"/>
                  </a:cubicBezTo>
                  <a:cubicBezTo>
                    <a:pt x="9366" y="4739"/>
                    <a:pt x="9716" y="4781"/>
                    <a:pt x="10123" y="4886"/>
                  </a:cubicBezTo>
                  <a:cubicBezTo>
                    <a:pt x="10412" y="5598"/>
                    <a:pt x="11616" y="7131"/>
                    <a:pt x="13436" y="7131"/>
                  </a:cubicBezTo>
                  <a:cubicBezTo>
                    <a:pt x="13715" y="7131"/>
                    <a:pt x="14009" y="7095"/>
                    <a:pt x="14317" y="7014"/>
                  </a:cubicBezTo>
                  <a:cubicBezTo>
                    <a:pt x="16232" y="6497"/>
                    <a:pt x="17357" y="4552"/>
                    <a:pt x="16840" y="2637"/>
                  </a:cubicBezTo>
                  <a:cubicBezTo>
                    <a:pt x="16430" y="1049"/>
                    <a:pt x="14985" y="1"/>
                    <a:pt x="1339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6426859" y="1162680"/>
              <a:ext cx="398719" cy="297333"/>
            </a:xfrm>
            <a:custGeom>
              <a:avLst/>
              <a:gdLst/>
              <a:ahLst/>
              <a:cxnLst/>
              <a:rect l="l" t="t" r="r" b="b"/>
              <a:pathLst>
                <a:path w="7417" h="5531" extrusionOk="0">
                  <a:moveTo>
                    <a:pt x="1034" y="1"/>
                  </a:moveTo>
                  <a:cubicBezTo>
                    <a:pt x="395" y="1065"/>
                    <a:pt x="0" y="2463"/>
                    <a:pt x="334" y="4165"/>
                  </a:cubicBezTo>
                  <a:cubicBezTo>
                    <a:pt x="365" y="4256"/>
                    <a:pt x="365" y="4317"/>
                    <a:pt x="395" y="4378"/>
                  </a:cubicBezTo>
                  <a:cubicBezTo>
                    <a:pt x="1957" y="5146"/>
                    <a:pt x="3742" y="5531"/>
                    <a:pt x="5551" y="5531"/>
                  </a:cubicBezTo>
                  <a:cubicBezTo>
                    <a:pt x="5960" y="5531"/>
                    <a:pt x="6370" y="5511"/>
                    <a:pt x="6778" y="5472"/>
                  </a:cubicBezTo>
                  <a:cubicBezTo>
                    <a:pt x="6991" y="5016"/>
                    <a:pt x="7234" y="4499"/>
                    <a:pt x="7417" y="3983"/>
                  </a:cubicBezTo>
                  <a:cubicBezTo>
                    <a:pt x="5076" y="3071"/>
                    <a:pt x="2948" y="1673"/>
                    <a:pt x="1034" y="1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5" name="Google Shape;1285;p52"/>
            <p:cNvSpPr/>
            <p:nvPr/>
          </p:nvSpPr>
          <p:spPr>
            <a:xfrm>
              <a:off x="6482391" y="773791"/>
              <a:ext cx="962474" cy="602998"/>
            </a:xfrm>
            <a:custGeom>
              <a:avLst/>
              <a:gdLst/>
              <a:ahLst/>
              <a:cxnLst/>
              <a:rect l="l" t="t" r="r" b="b"/>
              <a:pathLst>
                <a:path w="17904" h="11217" extrusionOk="0">
                  <a:moveTo>
                    <a:pt x="10092" y="1"/>
                  </a:moveTo>
                  <a:cubicBezTo>
                    <a:pt x="6627" y="1186"/>
                    <a:pt x="4256" y="3131"/>
                    <a:pt x="4256" y="3131"/>
                  </a:cubicBezTo>
                  <a:cubicBezTo>
                    <a:pt x="4256" y="3131"/>
                    <a:pt x="4230" y="220"/>
                    <a:pt x="3422" y="220"/>
                  </a:cubicBezTo>
                  <a:cubicBezTo>
                    <a:pt x="3360" y="220"/>
                    <a:pt x="3294" y="237"/>
                    <a:pt x="3222" y="274"/>
                  </a:cubicBezTo>
                  <a:cubicBezTo>
                    <a:pt x="2280" y="791"/>
                    <a:pt x="3374" y="3679"/>
                    <a:pt x="3374" y="3679"/>
                  </a:cubicBezTo>
                  <a:cubicBezTo>
                    <a:pt x="3374" y="3679"/>
                    <a:pt x="2256" y="1953"/>
                    <a:pt x="1692" y="1953"/>
                  </a:cubicBezTo>
                  <a:cubicBezTo>
                    <a:pt x="1612" y="1953"/>
                    <a:pt x="1543" y="1988"/>
                    <a:pt x="1490" y="2068"/>
                  </a:cubicBezTo>
                  <a:cubicBezTo>
                    <a:pt x="1095" y="2675"/>
                    <a:pt x="2797" y="4560"/>
                    <a:pt x="2797" y="4560"/>
                  </a:cubicBezTo>
                  <a:cubicBezTo>
                    <a:pt x="2797" y="4560"/>
                    <a:pt x="1064" y="5441"/>
                    <a:pt x="1" y="7235"/>
                  </a:cubicBezTo>
                  <a:cubicBezTo>
                    <a:pt x="1915" y="8907"/>
                    <a:pt x="4043" y="10335"/>
                    <a:pt x="6384" y="11217"/>
                  </a:cubicBezTo>
                  <a:cubicBezTo>
                    <a:pt x="6748" y="10244"/>
                    <a:pt x="6961" y="9241"/>
                    <a:pt x="6870" y="8420"/>
                  </a:cubicBezTo>
                  <a:lnTo>
                    <a:pt x="6870" y="8420"/>
                  </a:lnTo>
                  <a:cubicBezTo>
                    <a:pt x="6870" y="8420"/>
                    <a:pt x="9393" y="9910"/>
                    <a:pt x="11581" y="10274"/>
                  </a:cubicBezTo>
                  <a:cubicBezTo>
                    <a:pt x="11612" y="10153"/>
                    <a:pt x="11612" y="10031"/>
                    <a:pt x="11581" y="9849"/>
                  </a:cubicBezTo>
                  <a:lnTo>
                    <a:pt x="11581" y="9849"/>
                  </a:lnTo>
                  <a:cubicBezTo>
                    <a:pt x="11642" y="10031"/>
                    <a:pt x="11612" y="10153"/>
                    <a:pt x="11581" y="10274"/>
                  </a:cubicBezTo>
                  <a:cubicBezTo>
                    <a:pt x="11868" y="10329"/>
                    <a:pt x="12155" y="10359"/>
                    <a:pt x="12431" y="10359"/>
                  </a:cubicBezTo>
                  <a:cubicBezTo>
                    <a:pt x="12769" y="10359"/>
                    <a:pt x="13090" y="10314"/>
                    <a:pt x="13375" y="10214"/>
                  </a:cubicBezTo>
                  <a:cubicBezTo>
                    <a:pt x="15290" y="9545"/>
                    <a:pt x="14135" y="7782"/>
                    <a:pt x="13800" y="7296"/>
                  </a:cubicBezTo>
                  <a:lnTo>
                    <a:pt x="13800" y="7296"/>
                  </a:lnTo>
                  <a:cubicBezTo>
                    <a:pt x="14197" y="7805"/>
                    <a:pt x="15911" y="9791"/>
                    <a:pt x="17545" y="9791"/>
                  </a:cubicBezTo>
                  <a:cubicBezTo>
                    <a:pt x="17665" y="9791"/>
                    <a:pt x="17785" y="9781"/>
                    <a:pt x="17904" y="9758"/>
                  </a:cubicBezTo>
                  <a:cubicBezTo>
                    <a:pt x="16232" y="5837"/>
                    <a:pt x="13648" y="2280"/>
                    <a:pt x="10092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6" name="Google Shape;1286;p52"/>
            <p:cNvSpPr/>
            <p:nvPr/>
          </p:nvSpPr>
          <p:spPr>
            <a:xfrm>
              <a:off x="7024869" y="731375"/>
              <a:ext cx="495160" cy="566980"/>
            </a:xfrm>
            <a:custGeom>
              <a:avLst/>
              <a:gdLst/>
              <a:ahLst/>
              <a:cxnLst/>
              <a:rect l="l" t="t" r="r" b="b"/>
              <a:pathLst>
                <a:path w="9211" h="10547" extrusionOk="0">
                  <a:moveTo>
                    <a:pt x="4137" y="0"/>
                  </a:moveTo>
                  <a:cubicBezTo>
                    <a:pt x="3582" y="0"/>
                    <a:pt x="3008" y="45"/>
                    <a:pt x="2402" y="151"/>
                  </a:cubicBezTo>
                  <a:cubicBezTo>
                    <a:pt x="1551" y="303"/>
                    <a:pt x="761" y="546"/>
                    <a:pt x="1" y="790"/>
                  </a:cubicBezTo>
                  <a:cubicBezTo>
                    <a:pt x="3588" y="3069"/>
                    <a:pt x="6141" y="6626"/>
                    <a:pt x="7813" y="10547"/>
                  </a:cubicBezTo>
                  <a:cubicBezTo>
                    <a:pt x="7904" y="10516"/>
                    <a:pt x="7965" y="10516"/>
                    <a:pt x="8056" y="10486"/>
                  </a:cubicBezTo>
                  <a:cubicBezTo>
                    <a:pt x="8694" y="10273"/>
                    <a:pt x="9028" y="9939"/>
                    <a:pt x="9211" y="9544"/>
                  </a:cubicBezTo>
                  <a:cubicBezTo>
                    <a:pt x="8664" y="6078"/>
                    <a:pt x="7387" y="2765"/>
                    <a:pt x="5290" y="60"/>
                  </a:cubicBezTo>
                  <a:cubicBezTo>
                    <a:pt x="4912" y="22"/>
                    <a:pt x="4529" y="0"/>
                    <a:pt x="4137" y="0"/>
                  </a:cubicBezTo>
                  <a:close/>
                </a:path>
              </a:pathLst>
            </a:custGeom>
            <a:solidFill>
              <a:srgbClr val="673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7309198" y="734601"/>
              <a:ext cx="593214" cy="578162"/>
            </a:xfrm>
            <a:custGeom>
              <a:avLst/>
              <a:gdLst/>
              <a:ahLst/>
              <a:cxnLst/>
              <a:rect l="l" t="t" r="r" b="b"/>
              <a:pathLst>
                <a:path w="11035" h="10755" extrusionOk="0">
                  <a:moveTo>
                    <a:pt x="1" y="0"/>
                  </a:moveTo>
                  <a:lnTo>
                    <a:pt x="1" y="0"/>
                  </a:lnTo>
                  <a:cubicBezTo>
                    <a:pt x="2098" y="2705"/>
                    <a:pt x="3375" y="6018"/>
                    <a:pt x="3922" y="9484"/>
                  </a:cubicBezTo>
                  <a:cubicBezTo>
                    <a:pt x="4317" y="8633"/>
                    <a:pt x="3922" y="7660"/>
                    <a:pt x="3922" y="7660"/>
                  </a:cubicBezTo>
                  <a:lnTo>
                    <a:pt x="3922" y="7660"/>
                  </a:lnTo>
                  <a:cubicBezTo>
                    <a:pt x="3922" y="7661"/>
                    <a:pt x="5804" y="10755"/>
                    <a:pt x="7936" y="10755"/>
                  </a:cubicBezTo>
                  <a:cubicBezTo>
                    <a:pt x="8166" y="10755"/>
                    <a:pt x="8399" y="10719"/>
                    <a:pt x="8633" y="10639"/>
                  </a:cubicBezTo>
                  <a:cubicBezTo>
                    <a:pt x="11034" y="9818"/>
                    <a:pt x="7721" y="4803"/>
                    <a:pt x="6536" y="3344"/>
                  </a:cubicBezTo>
                  <a:cubicBezTo>
                    <a:pt x="5624" y="2189"/>
                    <a:pt x="3253" y="334"/>
                    <a:pt x="1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8" name="Google Shape;1288;p52"/>
            <p:cNvSpPr/>
            <p:nvPr/>
          </p:nvSpPr>
          <p:spPr>
            <a:xfrm>
              <a:off x="6448093" y="1397981"/>
              <a:ext cx="343188" cy="208579"/>
            </a:xfrm>
            <a:custGeom>
              <a:avLst/>
              <a:gdLst/>
              <a:ahLst/>
              <a:cxnLst/>
              <a:rect l="l" t="t" r="r" b="b"/>
              <a:pathLst>
                <a:path w="6384" h="3880" extrusionOk="0">
                  <a:moveTo>
                    <a:pt x="0" y="1"/>
                  </a:moveTo>
                  <a:lnTo>
                    <a:pt x="0" y="1"/>
                  </a:lnTo>
                  <a:cubicBezTo>
                    <a:pt x="713" y="3542"/>
                    <a:pt x="1824" y="3880"/>
                    <a:pt x="2223" y="3880"/>
                  </a:cubicBezTo>
                  <a:cubicBezTo>
                    <a:pt x="2317" y="3880"/>
                    <a:pt x="2371" y="3861"/>
                    <a:pt x="2371" y="3861"/>
                  </a:cubicBezTo>
                  <a:cubicBezTo>
                    <a:pt x="2371" y="3861"/>
                    <a:pt x="2983" y="3591"/>
                    <a:pt x="3943" y="3591"/>
                  </a:cubicBezTo>
                  <a:cubicBezTo>
                    <a:pt x="4231" y="3591"/>
                    <a:pt x="4550" y="3615"/>
                    <a:pt x="4894" y="3679"/>
                  </a:cubicBezTo>
                  <a:cubicBezTo>
                    <a:pt x="4894" y="3679"/>
                    <a:pt x="5654" y="2554"/>
                    <a:pt x="6383" y="1095"/>
                  </a:cubicBezTo>
                  <a:lnTo>
                    <a:pt x="6383" y="1095"/>
                  </a:lnTo>
                  <a:cubicBezTo>
                    <a:pt x="5975" y="1134"/>
                    <a:pt x="5565" y="1154"/>
                    <a:pt x="5156" y="1154"/>
                  </a:cubicBezTo>
                  <a:cubicBezTo>
                    <a:pt x="3347" y="1154"/>
                    <a:pt x="1562" y="769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9" name="Google Shape;1289;p52"/>
            <p:cNvSpPr/>
            <p:nvPr/>
          </p:nvSpPr>
          <p:spPr>
            <a:xfrm>
              <a:off x="7219314" y="1159401"/>
              <a:ext cx="4999" cy="6612"/>
            </a:xfrm>
            <a:custGeom>
              <a:avLst/>
              <a:gdLst/>
              <a:ahLst/>
              <a:cxnLst/>
              <a:rect l="l" t="t" r="r" b="b"/>
              <a:pathLst>
                <a:path w="93" h="123" extrusionOk="0">
                  <a:moveTo>
                    <a:pt x="92" y="123"/>
                  </a:moveTo>
                  <a:cubicBezTo>
                    <a:pt x="31" y="62"/>
                    <a:pt x="1" y="1"/>
                    <a:pt x="1" y="1"/>
                  </a:cubicBezTo>
                  <a:cubicBezTo>
                    <a:pt x="1" y="1"/>
                    <a:pt x="31" y="62"/>
                    <a:pt x="92" y="12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0" name="Google Shape;1290;p52"/>
            <p:cNvSpPr/>
            <p:nvPr/>
          </p:nvSpPr>
          <p:spPr>
            <a:xfrm>
              <a:off x="6990571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3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1" name="Google Shape;1291;p52"/>
            <p:cNvSpPr/>
            <p:nvPr/>
          </p:nvSpPr>
          <p:spPr>
            <a:xfrm>
              <a:off x="7021644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2" name="Google Shape;1292;p52"/>
            <p:cNvSpPr/>
            <p:nvPr/>
          </p:nvSpPr>
          <p:spPr>
            <a:xfrm>
              <a:off x="6881119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7" y="1"/>
                    <a:pt x="7228" y="1108"/>
                    <a:pt x="5551" y="1108"/>
                  </a:cubicBezTo>
                  <a:cubicBezTo>
                    <a:pt x="4994" y="1108"/>
                    <a:pt x="4266" y="986"/>
                    <a:pt x="3313" y="660"/>
                  </a:cubicBezTo>
                  <a:cubicBezTo>
                    <a:pt x="3313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4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3" name="Google Shape;1293;p52"/>
            <p:cNvSpPr/>
            <p:nvPr/>
          </p:nvSpPr>
          <p:spPr>
            <a:xfrm>
              <a:off x="6979121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74" y="3118"/>
                    <a:pt x="1153" y="3028"/>
                    <a:pt x="1732" y="3028"/>
                  </a:cubicBezTo>
                  <a:cubicBezTo>
                    <a:pt x="2505" y="3028"/>
                    <a:pt x="3279" y="3187"/>
                    <a:pt x="4043" y="3465"/>
                  </a:cubicBezTo>
                  <a:cubicBezTo>
                    <a:pt x="504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77" y="122"/>
                    <a:pt x="4476" y="162"/>
                    <a:pt x="3877" y="162"/>
                  </a:cubicBezTo>
                  <a:cubicBezTo>
                    <a:pt x="2679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7031428" y="3823891"/>
              <a:ext cx="202236" cy="173529"/>
            </a:xfrm>
            <a:custGeom>
              <a:avLst/>
              <a:gdLst/>
              <a:ahLst/>
              <a:cxnLst/>
              <a:rect l="l" t="t" r="r" b="b"/>
              <a:pathLst>
                <a:path w="3762" h="3228" extrusionOk="0">
                  <a:moveTo>
                    <a:pt x="1214" y="327"/>
                  </a:moveTo>
                  <a:cubicBezTo>
                    <a:pt x="1511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6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4" y="2390"/>
                    <a:pt x="2004" y="2043"/>
                    <a:pt x="2098" y="1714"/>
                  </a:cubicBezTo>
                  <a:cubicBezTo>
                    <a:pt x="2159" y="1502"/>
                    <a:pt x="2219" y="1228"/>
                    <a:pt x="2371" y="1106"/>
                  </a:cubicBezTo>
                  <a:cubicBezTo>
                    <a:pt x="2444" y="1042"/>
                    <a:pt x="2517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1" y="0"/>
                    <a:pt x="1083" y="23"/>
                    <a:pt x="973" y="73"/>
                  </a:cubicBezTo>
                  <a:cubicBezTo>
                    <a:pt x="0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4" y="3227"/>
                    <a:pt x="1970" y="3137"/>
                    <a:pt x="1949" y="3015"/>
                  </a:cubicBezTo>
                  <a:lnTo>
                    <a:pt x="1949" y="3015"/>
                  </a:lnTo>
                  <a:cubicBezTo>
                    <a:pt x="2629" y="2559"/>
                    <a:pt x="3762" y="1414"/>
                    <a:pt x="2918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7" y="985"/>
                  </a:cubicBezTo>
                  <a:cubicBezTo>
                    <a:pt x="2021" y="1062"/>
                    <a:pt x="1979" y="1141"/>
                    <a:pt x="1941" y="1223"/>
                  </a:cubicBezTo>
                  <a:lnTo>
                    <a:pt x="1941" y="1223"/>
                  </a:lnTo>
                  <a:cubicBezTo>
                    <a:pt x="1881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6962778" y="4098436"/>
              <a:ext cx="233738" cy="138211"/>
            </a:xfrm>
            <a:custGeom>
              <a:avLst/>
              <a:gdLst/>
              <a:ahLst/>
              <a:cxnLst/>
              <a:rect l="l" t="t" r="r" b="b"/>
              <a:pathLst>
                <a:path w="4348" h="2571" extrusionOk="0">
                  <a:moveTo>
                    <a:pt x="2036" y="0"/>
                  </a:moveTo>
                  <a:cubicBezTo>
                    <a:pt x="1457" y="0"/>
                    <a:pt x="878" y="90"/>
                    <a:pt x="305" y="285"/>
                  </a:cubicBezTo>
                  <a:cubicBezTo>
                    <a:pt x="1" y="1471"/>
                    <a:pt x="31" y="2504"/>
                    <a:pt x="1217" y="2565"/>
                  </a:cubicBezTo>
                  <a:cubicBezTo>
                    <a:pt x="1272" y="2569"/>
                    <a:pt x="1327" y="2570"/>
                    <a:pt x="1381" y="2570"/>
                  </a:cubicBezTo>
                  <a:cubicBezTo>
                    <a:pt x="2639" y="2570"/>
                    <a:pt x="3619" y="1574"/>
                    <a:pt x="4347" y="437"/>
                  </a:cubicBezTo>
                  <a:cubicBezTo>
                    <a:pt x="3583" y="159"/>
                    <a:pt x="2809" y="0"/>
                    <a:pt x="203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7041212" y="3992263"/>
              <a:ext cx="181109" cy="20482"/>
            </a:xfrm>
            <a:custGeom>
              <a:avLst/>
              <a:gdLst/>
              <a:ahLst/>
              <a:cxnLst/>
              <a:rect l="l" t="t" r="r" b="b"/>
              <a:pathLst>
                <a:path w="3369" h="381" extrusionOk="0">
                  <a:moveTo>
                    <a:pt x="1969" y="0"/>
                  </a:moveTo>
                  <a:cubicBezTo>
                    <a:pt x="1331" y="0"/>
                    <a:pt x="681" y="123"/>
                    <a:pt x="62" y="193"/>
                  </a:cubicBezTo>
                  <a:cubicBezTo>
                    <a:pt x="1" y="224"/>
                    <a:pt x="1" y="284"/>
                    <a:pt x="62" y="284"/>
                  </a:cubicBezTo>
                  <a:cubicBezTo>
                    <a:pt x="679" y="250"/>
                    <a:pt x="1277" y="167"/>
                    <a:pt x="1873" y="167"/>
                  </a:cubicBezTo>
                  <a:cubicBezTo>
                    <a:pt x="2332" y="167"/>
                    <a:pt x="2790" y="217"/>
                    <a:pt x="3253" y="376"/>
                  </a:cubicBezTo>
                  <a:cubicBezTo>
                    <a:pt x="3263" y="379"/>
                    <a:pt x="3272" y="381"/>
                    <a:pt x="3281" y="381"/>
                  </a:cubicBezTo>
                  <a:cubicBezTo>
                    <a:pt x="3350" y="381"/>
                    <a:pt x="3368" y="281"/>
                    <a:pt x="3314" y="254"/>
                  </a:cubicBezTo>
                  <a:cubicBezTo>
                    <a:pt x="2882" y="63"/>
                    <a:pt x="2429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7023310" y="4038119"/>
              <a:ext cx="182453" cy="20374"/>
            </a:xfrm>
            <a:custGeom>
              <a:avLst/>
              <a:gdLst/>
              <a:ahLst/>
              <a:cxnLst/>
              <a:rect l="l" t="t" r="r" b="b"/>
              <a:pathLst>
                <a:path w="3394" h="379" extrusionOk="0">
                  <a:moveTo>
                    <a:pt x="2004" y="1"/>
                  </a:moveTo>
                  <a:cubicBezTo>
                    <a:pt x="1356" y="1"/>
                    <a:pt x="687" y="132"/>
                    <a:pt x="60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0" y="283"/>
                  </a:cubicBezTo>
                  <a:cubicBezTo>
                    <a:pt x="695" y="248"/>
                    <a:pt x="1291" y="166"/>
                    <a:pt x="1886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4" y="279"/>
                    <a:pt x="3313" y="252"/>
                  </a:cubicBezTo>
                  <a:cubicBezTo>
                    <a:pt x="2900" y="65"/>
                    <a:pt x="2457" y="1"/>
                    <a:pt x="200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7292856" y="3360438"/>
              <a:ext cx="300719" cy="254972"/>
            </a:xfrm>
            <a:custGeom>
              <a:avLst/>
              <a:gdLst/>
              <a:ahLst/>
              <a:cxnLst/>
              <a:rect l="l" t="t" r="r" b="b"/>
              <a:pathLst>
                <a:path w="559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98" y="3770"/>
                    <a:pt x="3770" y="3071"/>
                    <a:pt x="5533" y="2676"/>
                  </a:cubicBezTo>
                  <a:lnTo>
                    <a:pt x="5594" y="1"/>
                  </a:lnTo>
                  <a:close/>
                </a:path>
              </a:pathLst>
            </a:custGeom>
            <a:solidFill>
              <a:srgbClr val="0AB0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7323928" y="3504242"/>
              <a:ext cx="266368" cy="442854"/>
            </a:xfrm>
            <a:custGeom>
              <a:avLst/>
              <a:gdLst/>
              <a:ahLst/>
              <a:cxnLst/>
              <a:rect l="l" t="t" r="r" b="b"/>
              <a:pathLst>
                <a:path w="4955" h="8238" extrusionOk="0">
                  <a:moveTo>
                    <a:pt x="4955" y="1"/>
                  </a:moveTo>
                  <a:cubicBezTo>
                    <a:pt x="3192" y="396"/>
                    <a:pt x="1520" y="1095"/>
                    <a:pt x="0" y="2068"/>
                  </a:cubicBezTo>
                  <a:lnTo>
                    <a:pt x="730" y="8207"/>
                  </a:lnTo>
                  <a:lnTo>
                    <a:pt x="4742" y="823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7183403" y="3921409"/>
              <a:ext cx="403611" cy="336414"/>
            </a:xfrm>
            <a:custGeom>
              <a:avLst/>
              <a:gdLst/>
              <a:ahLst/>
              <a:cxnLst/>
              <a:rect l="l" t="t" r="r" b="b"/>
              <a:pathLst>
                <a:path w="7508" h="6258" extrusionOk="0">
                  <a:moveTo>
                    <a:pt x="7415" y="1"/>
                  </a:moveTo>
                  <a:cubicBezTo>
                    <a:pt x="7358" y="1"/>
                    <a:pt x="7232" y="1108"/>
                    <a:pt x="5567" y="1108"/>
                  </a:cubicBezTo>
                  <a:cubicBezTo>
                    <a:pt x="5014" y="1108"/>
                    <a:pt x="4291" y="986"/>
                    <a:pt x="3344" y="660"/>
                  </a:cubicBezTo>
                  <a:cubicBezTo>
                    <a:pt x="3344" y="660"/>
                    <a:pt x="0" y="6071"/>
                    <a:pt x="2736" y="6253"/>
                  </a:cubicBezTo>
                  <a:cubicBezTo>
                    <a:pt x="2782" y="6256"/>
                    <a:pt x="2828" y="6257"/>
                    <a:pt x="2874" y="6257"/>
                  </a:cubicBezTo>
                  <a:cubicBezTo>
                    <a:pt x="5857" y="6257"/>
                    <a:pt x="7508" y="478"/>
                    <a:pt x="7508" y="478"/>
                  </a:cubicBezTo>
                  <a:cubicBezTo>
                    <a:pt x="7446" y="130"/>
                    <a:pt x="7435" y="1"/>
                    <a:pt x="741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7281459" y="3935655"/>
              <a:ext cx="297440" cy="186323"/>
            </a:xfrm>
            <a:custGeom>
              <a:avLst/>
              <a:gdLst/>
              <a:ahLst/>
              <a:cxnLst/>
              <a:rect l="l" t="t" r="r" b="b"/>
              <a:pathLst>
                <a:path w="5533" h="3466" extrusionOk="0">
                  <a:moveTo>
                    <a:pt x="1520" y="0"/>
                  </a:moveTo>
                  <a:cubicBezTo>
                    <a:pt x="1520" y="0"/>
                    <a:pt x="426" y="1763"/>
                    <a:pt x="0" y="3313"/>
                  </a:cubicBezTo>
                  <a:cubicBezTo>
                    <a:pt x="573" y="3118"/>
                    <a:pt x="1158" y="3028"/>
                    <a:pt x="1741" y="3028"/>
                  </a:cubicBezTo>
                  <a:cubicBezTo>
                    <a:pt x="2519" y="3028"/>
                    <a:pt x="3296" y="3187"/>
                    <a:pt x="4043" y="3465"/>
                  </a:cubicBezTo>
                  <a:cubicBezTo>
                    <a:pt x="5046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76" y="122"/>
                    <a:pt x="4478" y="162"/>
                    <a:pt x="3884" y="162"/>
                  </a:cubicBezTo>
                  <a:cubicBezTo>
                    <a:pt x="2695" y="162"/>
                    <a:pt x="1520" y="0"/>
                    <a:pt x="152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7333712" y="3823891"/>
              <a:ext cx="200623" cy="173529"/>
            </a:xfrm>
            <a:custGeom>
              <a:avLst/>
              <a:gdLst/>
              <a:ahLst/>
              <a:cxnLst/>
              <a:rect l="l" t="t" r="r" b="b"/>
              <a:pathLst>
                <a:path w="3732" h="3228" extrusionOk="0">
                  <a:moveTo>
                    <a:pt x="1214" y="327"/>
                  </a:moveTo>
                  <a:cubicBezTo>
                    <a:pt x="1512" y="327"/>
                    <a:pt x="1642" y="1586"/>
                    <a:pt x="1642" y="1714"/>
                  </a:cubicBezTo>
                  <a:cubicBezTo>
                    <a:pt x="1642" y="1950"/>
                    <a:pt x="1634" y="2177"/>
                    <a:pt x="1622" y="2401"/>
                  </a:cubicBezTo>
                  <a:lnTo>
                    <a:pt x="1622" y="2401"/>
                  </a:lnTo>
                  <a:cubicBezTo>
                    <a:pt x="1525" y="2225"/>
                    <a:pt x="1428" y="2046"/>
                    <a:pt x="1338" y="1866"/>
                  </a:cubicBezTo>
                  <a:cubicBezTo>
                    <a:pt x="1217" y="1562"/>
                    <a:pt x="791" y="802"/>
                    <a:pt x="1034" y="468"/>
                  </a:cubicBezTo>
                  <a:cubicBezTo>
                    <a:pt x="1100" y="369"/>
                    <a:pt x="1160" y="327"/>
                    <a:pt x="1214" y="327"/>
                  </a:cubicBezTo>
                  <a:close/>
                  <a:moveTo>
                    <a:pt x="2583" y="1014"/>
                  </a:moveTo>
                  <a:cubicBezTo>
                    <a:pt x="2736" y="1014"/>
                    <a:pt x="2849" y="1167"/>
                    <a:pt x="2827" y="1380"/>
                  </a:cubicBezTo>
                  <a:cubicBezTo>
                    <a:pt x="2751" y="1912"/>
                    <a:pt x="2337" y="2360"/>
                    <a:pt x="1937" y="2741"/>
                  </a:cubicBezTo>
                  <a:lnTo>
                    <a:pt x="1937" y="2741"/>
                  </a:lnTo>
                  <a:cubicBezTo>
                    <a:pt x="1965" y="2390"/>
                    <a:pt x="2004" y="2043"/>
                    <a:pt x="2098" y="1714"/>
                  </a:cubicBezTo>
                  <a:cubicBezTo>
                    <a:pt x="2159" y="1502"/>
                    <a:pt x="2220" y="1228"/>
                    <a:pt x="2372" y="1106"/>
                  </a:cubicBezTo>
                  <a:cubicBezTo>
                    <a:pt x="2445" y="1042"/>
                    <a:pt x="2518" y="1014"/>
                    <a:pt x="2583" y="1014"/>
                  </a:cubicBezTo>
                  <a:close/>
                  <a:moveTo>
                    <a:pt x="1269" y="0"/>
                  </a:moveTo>
                  <a:cubicBezTo>
                    <a:pt x="1182" y="0"/>
                    <a:pt x="1083" y="23"/>
                    <a:pt x="973" y="73"/>
                  </a:cubicBezTo>
                  <a:cubicBezTo>
                    <a:pt x="1" y="559"/>
                    <a:pt x="1247" y="2535"/>
                    <a:pt x="1581" y="3113"/>
                  </a:cubicBezTo>
                  <a:cubicBezTo>
                    <a:pt x="1622" y="3194"/>
                    <a:pt x="1689" y="3227"/>
                    <a:pt x="1756" y="3227"/>
                  </a:cubicBezTo>
                  <a:cubicBezTo>
                    <a:pt x="1866" y="3227"/>
                    <a:pt x="1972" y="3135"/>
                    <a:pt x="1949" y="3012"/>
                  </a:cubicBezTo>
                  <a:lnTo>
                    <a:pt x="1949" y="3012"/>
                  </a:lnTo>
                  <a:cubicBezTo>
                    <a:pt x="2606" y="2552"/>
                    <a:pt x="3732" y="1412"/>
                    <a:pt x="2919" y="711"/>
                  </a:cubicBezTo>
                  <a:cubicBezTo>
                    <a:pt x="2843" y="644"/>
                    <a:pt x="2756" y="617"/>
                    <a:pt x="2667" y="617"/>
                  </a:cubicBezTo>
                  <a:cubicBezTo>
                    <a:pt x="2431" y="617"/>
                    <a:pt x="2178" y="809"/>
                    <a:pt x="2068" y="985"/>
                  </a:cubicBezTo>
                  <a:cubicBezTo>
                    <a:pt x="2021" y="1062"/>
                    <a:pt x="1980" y="1141"/>
                    <a:pt x="1942" y="1223"/>
                  </a:cubicBezTo>
                  <a:lnTo>
                    <a:pt x="1942" y="1223"/>
                  </a:lnTo>
                  <a:cubicBezTo>
                    <a:pt x="1882" y="570"/>
                    <a:pt x="1706" y="0"/>
                    <a:pt x="12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7265116" y="4098436"/>
              <a:ext cx="233684" cy="138211"/>
            </a:xfrm>
            <a:custGeom>
              <a:avLst/>
              <a:gdLst/>
              <a:ahLst/>
              <a:cxnLst/>
              <a:rect l="l" t="t" r="r" b="b"/>
              <a:pathLst>
                <a:path w="4347" h="2571" extrusionOk="0">
                  <a:moveTo>
                    <a:pt x="2045" y="0"/>
                  </a:moveTo>
                  <a:cubicBezTo>
                    <a:pt x="1462" y="0"/>
                    <a:pt x="877" y="90"/>
                    <a:pt x="304" y="285"/>
                  </a:cubicBezTo>
                  <a:cubicBezTo>
                    <a:pt x="0" y="1471"/>
                    <a:pt x="30" y="2504"/>
                    <a:pt x="1216" y="2565"/>
                  </a:cubicBezTo>
                  <a:cubicBezTo>
                    <a:pt x="1271" y="2569"/>
                    <a:pt x="1326" y="2570"/>
                    <a:pt x="1380" y="2570"/>
                  </a:cubicBezTo>
                  <a:cubicBezTo>
                    <a:pt x="2638" y="2570"/>
                    <a:pt x="3618" y="1574"/>
                    <a:pt x="4347" y="437"/>
                  </a:cubicBezTo>
                  <a:cubicBezTo>
                    <a:pt x="3600" y="159"/>
                    <a:pt x="2823" y="0"/>
                    <a:pt x="204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7343550" y="3992263"/>
              <a:ext cx="181055" cy="20482"/>
            </a:xfrm>
            <a:custGeom>
              <a:avLst/>
              <a:gdLst/>
              <a:ahLst/>
              <a:cxnLst/>
              <a:rect l="l" t="t" r="r" b="b"/>
              <a:pathLst>
                <a:path w="3368" h="381" extrusionOk="0">
                  <a:moveTo>
                    <a:pt x="1969" y="0"/>
                  </a:moveTo>
                  <a:cubicBezTo>
                    <a:pt x="1330" y="0"/>
                    <a:pt x="680" y="123"/>
                    <a:pt x="61" y="193"/>
                  </a:cubicBezTo>
                  <a:cubicBezTo>
                    <a:pt x="0" y="224"/>
                    <a:pt x="0" y="284"/>
                    <a:pt x="61" y="284"/>
                  </a:cubicBezTo>
                  <a:cubicBezTo>
                    <a:pt x="678" y="250"/>
                    <a:pt x="1277" y="167"/>
                    <a:pt x="1877" y="167"/>
                  </a:cubicBezTo>
                  <a:cubicBezTo>
                    <a:pt x="2341" y="167"/>
                    <a:pt x="2806" y="217"/>
                    <a:pt x="3283" y="376"/>
                  </a:cubicBezTo>
                  <a:cubicBezTo>
                    <a:pt x="3289" y="379"/>
                    <a:pt x="3296" y="381"/>
                    <a:pt x="3302" y="381"/>
                  </a:cubicBezTo>
                  <a:cubicBezTo>
                    <a:pt x="3349" y="381"/>
                    <a:pt x="3367" y="281"/>
                    <a:pt x="3313" y="254"/>
                  </a:cubicBezTo>
                  <a:cubicBezTo>
                    <a:pt x="2881" y="63"/>
                    <a:pt x="2428" y="0"/>
                    <a:pt x="196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5" name="Google Shape;1305;p52"/>
            <p:cNvSpPr/>
            <p:nvPr/>
          </p:nvSpPr>
          <p:spPr>
            <a:xfrm>
              <a:off x="7325595" y="4038119"/>
              <a:ext cx="182668" cy="20374"/>
            </a:xfrm>
            <a:custGeom>
              <a:avLst/>
              <a:gdLst/>
              <a:ahLst/>
              <a:cxnLst/>
              <a:rect l="l" t="t" r="r" b="b"/>
              <a:pathLst>
                <a:path w="3398" h="379" extrusionOk="0">
                  <a:moveTo>
                    <a:pt x="2011" y="1"/>
                  </a:moveTo>
                  <a:cubicBezTo>
                    <a:pt x="1356" y="1"/>
                    <a:pt x="687" y="132"/>
                    <a:pt x="61" y="222"/>
                  </a:cubicBezTo>
                  <a:cubicBezTo>
                    <a:pt x="8" y="222"/>
                    <a:pt x="1" y="289"/>
                    <a:pt x="38" y="289"/>
                  </a:cubicBezTo>
                  <a:cubicBezTo>
                    <a:pt x="44" y="289"/>
                    <a:pt x="52" y="287"/>
                    <a:pt x="61" y="283"/>
                  </a:cubicBezTo>
                  <a:cubicBezTo>
                    <a:pt x="695" y="248"/>
                    <a:pt x="1291" y="166"/>
                    <a:pt x="1887" y="166"/>
                  </a:cubicBezTo>
                  <a:cubicBezTo>
                    <a:pt x="2346" y="166"/>
                    <a:pt x="2806" y="215"/>
                    <a:pt x="3282" y="374"/>
                  </a:cubicBezTo>
                  <a:cubicBezTo>
                    <a:pt x="3289" y="377"/>
                    <a:pt x="3296" y="379"/>
                    <a:pt x="3302" y="379"/>
                  </a:cubicBezTo>
                  <a:cubicBezTo>
                    <a:pt x="3355" y="379"/>
                    <a:pt x="3397" y="279"/>
                    <a:pt x="3343" y="252"/>
                  </a:cubicBezTo>
                  <a:cubicBezTo>
                    <a:pt x="2918" y="65"/>
                    <a:pt x="2468" y="1"/>
                    <a:pt x="201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6" name="Google Shape;1306;p52"/>
            <p:cNvSpPr/>
            <p:nvPr/>
          </p:nvSpPr>
          <p:spPr>
            <a:xfrm>
              <a:off x="7903983" y="2597389"/>
              <a:ext cx="289269" cy="586656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21"/>
                  </a:lnTo>
                  <a:lnTo>
                    <a:pt x="1" y="10912"/>
                  </a:lnTo>
                  <a:lnTo>
                    <a:pt x="5381" y="2796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6712801" y="3099010"/>
              <a:ext cx="158531" cy="1062141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8" name="Google Shape;1308;p52"/>
            <p:cNvSpPr/>
            <p:nvPr/>
          </p:nvSpPr>
          <p:spPr>
            <a:xfrm>
              <a:off x="6840262" y="3099010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9" name="Google Shape;1309;p52"/>
            <p:cNvSpPr/>
            <p:nvPr/>
          </p:nvSpPr>
          <p:spPr>
            <a:xfrm>
              <a:off x="7943227" y="3082668"/>
              <a:ext cx="130738" cy="1078483"/>
            </a:xfrm>
            <a:custGeom>
              <a:avLst/>
              <a:gdLst/>
              <a:ahLst/>
              <a:cxnLst/>
              <a:rect l="l" t="t" r="r" b="b"/>
              <a:pathLst>
                <a:path w="2432" h="20062" extrusionOk="0">
                  <a:moveTo>
                    <a:pt x="0" y="1"/>
                  </a:moveTo>
                  <a:lnTo>
                    <a:pt x="547" y="20062"/>
                  </a:lnTo>
                  <a:lnTo>
                    <a:pt x="2432" y="20062"/>
                  </a:lnTo>
                  <a:lnTo>
                    <a:pt x="1885" y="3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8044508" y="2991170"/>
              <a:ext cx="102999" cy="1169978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52"/>
            <p:cNvSpPr/>
            <p:nvPr/>
          </p:nvSpPr>
          <p:spPr>
            <a:xfrm>
              <a:off x="6222576" y="3184002"/>
              <a:ext cx="1697769" cy="176486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52"/>
            <p:cNvSpPr/>
            <p:nvPr/>
          </p:nvSpPr>
          <p:spPr>
            <a:xfrm>
              <a:off x="7903983" y="2798338"/>
              <a:ext cx="254972" cy="562142"/>
            </a:xfrm>
            <a:custGeom>
              <a:avLst/>
              <a:gdLst/>
              <a:ahLst/>
              <a:cxnLst/>
              <a:rect l="l" t="t" r="r" b="b"/>
              <a:pathLst>
                <a:path w="4743" h="10457" extrusionOk="0">
                  <a:moveTo>
                    <a:pt x="4743" y="1"/>
                  </a:moveTo>
                  <a:lnTo>
                    <a:pt x="1" y="7174"/>
                  </a:lnTo>
                  <a:lnTo>
                    <a:pt x="305" y="10457"/>
                  </a:lnTo>
                  <a:lnTo>
                    <a:pt x="4743" y="276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52"/>
            <p:cNvSpPr/>
            <p:nvPr/>
          </p:nvSpPr>
          <p:spPr>
            <a:xfrm>
              <a:off x="6289559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52"/>
            <p:cNvSpPr/>
            <p:nvPr/>
          </p:nvSpPr>
          <p:spPr>
            <a:xfrm>
              <a:off x="6417021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52"/>
            <p:cNvSpPr/>
            <p:nvPr/>
          </p:nvSpPr>
          <p:spPr>
            <a:xfrm>
              <a:off x="7673574" y="3360438"/>
              <a:ext cx="158585" cy="1062141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52"/>
            <p:cNvSpPr/>
            <p:nvPr/>
          </p:nvSpPr>
          <p:spPr>
            <a:xfrm>
              <a:off x="7801035" y="3360438"/>
              <a:ext cx="102999" cy="1062141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52"/>
            <p:cNvSpPr/>
            <p:nvPr/>
          </p:nvSpPr>
          <p:spPr>
            <a:xfrm>
              <a:off x="6093502" y="3012405"/>
              <a:ext cx="472260" cy="171648"/>
            </a:xfrm>
            <a:custGeom>
              <a:avLst/>
              <a:gdLst/>
              <a:ahLst/>
              <a:cxnLst/>
              <a:rect l="l" t="t" r="r" b="b"/>
              <a:pathLst>
                <a:path w="8785" h="3193" extrusionOk="0">
                  <a:moveTo>
                    <a:pt x="0" y="1"/>
                  </a:moveTo>
                  <a:lnTo>
                    <a:pt x="578" y="3192"/>
                  </a:lnTo>
                  <a:lnTo>
                    <a:pt x="8785" y="3192"/>
                  </a:lnTo>
                  <a:cubicBezTo>
                    <a:pt x="8055" y="2341"/>
                    <a:pt x="7295" y="943"/>
                    <a:pt x="6596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52"/>
            <p:cNvSpPr/>
            <p:nvPr/>
          </p:nvSpPr>
          <p:spPr>
            <a:xfrm>
              <a:off x="6448093" y="3012405"/>
              <a:ext cx="251693" cy="171648"/>
            </a:xfrm>
            <a:custGeom>
              <a:avLst/>
              <a:gdLst/>
              <a:ahLst/>
              <a:cxnLst/>
              <a:rect l="l" t="t" r="r" b="b"/>
              <a:pathLst>
                <a:path w="4682" h="3193" extrusionOk="0">
                  <a:moveTo>
                    <a:pt x="0" y="1"/>
                  </a:moveTo>
                  <a:cubicBezTo>
                    <a:pt x="699" y="943"/>
                    <a:pt x="1459" y="2341"/>
                    <a:pt x="2189" y="3192"/>
                  </a:cubicBezTo>
                  <a:lnTo>
                    <a:pt x="4681" y="3192"/>
                  </a:lnTo>
                  <a:cubicBezTo>
                    <a:pt x="3982" y="2280"/>
                    <a:pt x="3070" y="912"/>
                    <a:pt x="2341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6573888" y="3012405"/>
              <a:ext cx="277819" cy="171648"/>
            </a:xfrm>
            <a:custGeom>
              <a:avLst/>
              <a:gdLst/>
              <a:ahLst/>
              <a:cxnLst/>
              <a:rect l="l" t="t" r="r" b="b"/>
              <a:pathLst>
                <a:path w="5168" h="3193" extrusionOk="0">
                  <a:moveTo>
                    <a:pt x="1" y="1"/>
                  </a:moveTo>
                  <a:cubicBezTo>
                    <a:pt x="730" y="912"/>
                    <a:pt x="1672" y="2280"/>
                    <a:pt x="2341" y="3192"/>
                  </a:cubicBezTo>
                  <a:lnTo>
                    <a:pt x="5168" y="3192"/>
                  </a:lnTo>
                  <a:cubicBezTo>
                    <a:pt x="4682" y="2250"/>
                    <a:pt x="3861" y="912"/>
                    <a:pt x="3375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6990571" y="3012405"/>
              <a:ext cx="936348" cy="171648"/>
            </a:xfrm>
            <a:custGeom>
              <a:avLst/>
              <a:gdLst/>
              <a:ahLst/>
              <a:cxnLst/>
              <a:rect l="l" t="t" r="r" b="b"/>
              <a:pathLst>
                <a:path w="17418" h="3193" extrusionOk="0">
                  <a:moveTo>
                    <a:pt x="1" y="1"/>
                  </a:moveTo>
                  <a:cubicBezTo>
                    <a:pt x="487" y="973"/>
                    <a:pt x="1308" y="2250"/>
                    <a:pt x="1885" y="3192"/>
                  </a:cubicBezTo>
                  <a:lnTo>
                    <a:pt x="16992" y="3192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6755270" y="3012405"/>
              <a:ext cx="336683" cy="171648"/>
            </a:xfrm>
            <a:custGeom>
              <a:avLst/>
              <a:gdLst/>
              <a:ahLst/>
              <a:cxnLst/>
              <a:rect l="l" t="t" r="r" b="b"/>
              <a:pathLst>
                <a:path w="6263" h="3193" extrusionOk="0">
                  <a:moveTo>
                    <a:pt x="1" y="1"/>
                  </a:moveTo>
                  <a:cubicBezTo>
                    <a:pt x="487" y="912"/>
                    <a:pt x="1308" y="2250"/>
                    <a:pt x="1794" y="3192"/>
                  </a:cubicBezTo>
                  <a:lnTo>
                    <a:pt x="6262" y="3192"/>
                  </a:lnTo>
                  <a:cubicBezTo>
                    <a:pt x="5685" y="2250"/>
                    <a:pt x="4864" y="973"/>
                    <a:pt x="4378" y="1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6098394" y="2563037"/>
              <a:ext cx="2099714" cy="449413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1"/>
                  </a:moveTo>
                  <a:lnTo>
                    <a:pt x="1" y="8360"/>
                  </a:lnTo>
                  <a:lnTo>
                    <a:pt x="34105" y="8360"/>
                  </a:lnTo>
                  <a:lnTo>
                    <a:pt x="39059" y="639"/>
                  </a:lnTo>
                  <a:lnTo>
                    <a:pt x="8511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6967724" y="2590830"/>
              <a:ext cx="643800" cy="364422"/>
            </a:xfrm>
            <a:custGeom>
              <a:avLst/>
              <a:gdLst/>
              <a:ahLst/>
              <a:cxnLst/>
              <a:rect l="l" t="t" r="r" b="b"/>
              <a:pathLst>
                <a:path w="11976" h="6779" extrusionOk="0">
                  <a:moveTo>
                    <a:pt x="10851" y="578"/>
                  </a:moveTo>
                  <a:cubicBezTo>
                    <a:pt x="11034" y="578"/>
                    <a:pt x="11186" y="700"/>
                    <a:pt x="11186" y="852"/>
                  </a:cubicBezTo>
                  <a:cubicBezTo>
                    <a:pt x="11186" y="1004"/>
                    <a:pt x="11034" y="1125"/>
                    <a:pt x="10851" y="1125"/>
                  </a:cubicBezTo>
                  <a:cubicBezTo>
                    <a:pt x="10669" y="1125"/>
                    <a:pt x="10517" y="1004"/>
                    <a:pt x="10517" y="852"/>
                  </a:cubicBezTo>
                  <a:cubicBezTo>
                    <a:pt x="10517" y="700"/>
                    <a:pt x="10639" y="578"/>
                    <a:pt x="10851" y="578"/>
                  </a:cubicBezTo>
                  <a:close/>
                  <a:moveTo>
                    <a:pt x="10183" y="2827"/>
                  </a:moveTo>
                  <a:cubicBezTo>
                    <a:pt x="10365" y="2827"/>
                    <a:pt x="10517" y="2949"/>
                    <a:pt x="10517" y="3101"/>
                  </a:cubicBezTo>
                  <a:cubicBezTo>
                    <a:pt x="10517" y="3253"/>
                    <a:pt x="10365" y="3374"/>
                    <a:pt x="10183" y="3374"/>
                  </a:cubicBezTo>
                  <a:cubicBezTo>
                    <a:pt x="10000" y="3374"/>
                    <a:pt x="9848" y="3253"/>
                    <a:pt x="9848" y="3101"/>
                  </a:cubicBezTo>
                  <a:cubicBezTo>
                    <a:pt x="9848" y="2949"/>
                    <a:pt x="10000" y="2827"/>
                    <a:pt x="10183" y="2827"/>
                  </a:cubicBezTo>
                  <a:close/>
                  <a:moveTo>
                    <a:pt x="9180" y="5563"/>
                  </a:moveTo>
                  <a:cubicBezTo>
                    <a:pt x="9392" y="5563"/>
                    <a:pt x="9514" y="5684"/>
                    <a:pt x="9514" y="5836"/>
                  </a:cubicBezTo>
                  <a:cubicBezTo>
                    <a:pt x="9514" y="5988"/>
                    <a:pt x="9362" y="6110"/>
                    <a:pt x="9180" y="6110"/>
                  </a:cubicBezTo>
                  <a:cubicBezTo>
                    <a:pt x="8997" y="6110"/>
                    <a:pt x="8845" y="5988"/>
                    <a:pt x="8845" y="5836"/>
                  </a:cubicBezTo>
                  <a:cubicBezTo>
                    <a:pt x="8845" y="5684"/>
                    <a:pt x="8997" y="5563"/>
                    <a:pt x="9180" y="5563"/>
                  </a:cubicBezTo>
                  <a:close/>
                  <a:moveTo>
                    <a:pt x="3131" y="1"/>
                  </a:moveTo>
                  <a:lnTo>
                    <a:pt x="0" y="6779"/>
                  </a:lnTo>
                  <a:lnTo>
                    <a:pt x="9848" y="6779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7401394" y="2602603"/>
              <a:ext cx="111439" cy="332759"/>
            </a:xfrm>
            <a:custGeom>
              <a:avLst/>
              <a:gdLst/>
              <a:ahLst/>
              <a:cxnLst/>
              <a:rect l="l" t="t" r="r" b="b"/>
              <a:pathLst>
                <a:path w="2073" h="6190" extrusionOk="0">
                  <a:moveTo>
                    <a:pt x="1983" y="0"/>
                  </a:moveTo>
                  <a:cubicBezTo>
                    <a:pt x="1950" y="0"/>
                    <a:pt x="1916" y="17"/>
                    <a:pt x="1903" y="55"/>
                  </a:cubicBezTo>
                  <a:cubicBezTo>
                    <a:pt x="1143" y="2000"/>
                    <a:pt x="535" y="4098"/>
                    <a:pt x="18" y="6104"/>
                  </a:cubicBezTo>
                  <a:cubicBezTo>
                    <a:pt x="1" y="6157"/>
                    <a:pt x="34" y="6189"/>
                    <a:pt x="72" y="6189"/>
                  </a:cubicBezTo>
                  <a:cubicBezTo>
                    <a:pt x="98" y="6189"/>
                    <a:pt x="127" y="6172"/>
                    <a:pt x="140" y="6134"/>
                  </a:cubicBezTo>
                  <a:cubicBezTo>
                    <a:pt x="900" y="4219"/>
                    <a:pt x="1568" y="2122"/>
                    <a:pt x="2055" y="85"/>
                  </a:cubicBezTo>
                  <a:cubicBezTo>
                    <a:pt x="2072" y="32"/>
                    <a:pt x="2029" y="0"/>
                    <a:pt x="1983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7033040" y="2843818"/>
              <a:ext cx="444521" cy="19514"/>
            </a:xfrm>
            <a:custGeom>
              <a:avLst/>
              <a:gdLst/>
              <a:ahLst/>
              <a:cxnLst/>
              <a:rect l="l" t="t" r="r" b="b"/>
              <a:pathLst>
                <a:path w="8269" h="363" extrusionOk="0">
                  <a:moveTo>
                    <a:pt x="5181" y="0"/>
                  </a:moveTo>
                  <a:cubicBezTo>
                    <a:pt x="3355" y="0"/>
                    <a:pt x="1369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1126" y="325"/>
                    <a:pt x="2630" y="363"/>
                    <a:pt x="4135" y="363"/>
                  </a:cubicBezTo>
                  <a:cubicBezTo>
                    <a:pt x="5639" y="363"/>
                    <a:pt x="7144" y="325"/>
                    <a:pt x="8177" y="249"/>
                  </a:cubicBezTo>
                  <a:cubicBezTo>
                    <a:pt x="8269" y="219"/>
                    <a:pt x="8269" y="97"/>
                    <a:pt x="8177" y="67"/>
                  </a:cubicBezTo>
                  <a:cubicBezTo>
                    <a:pt x="7376" y="20"/>
                    <a:pt x="6309" y="0"/>
                    <a:pt x="5181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7047770" y="2781620"/>
              <a:ext cx="446133" cy="18224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0" y="1"/>
                  </a:moveTo>
                  <a:cubicBezTo>
                    <a:pt x="3239" y="1"/>
                    <a:pt x="1332" y="44"/>
                    <a:pt x="92" y="99"/>
                  </a:cubicBezTo>
                  <a:cubicBezTo>
                    <a:pt x="0" y="99"/>
                    <a:pt x="0" y="251"/>
                    <a:pt x="92" y="251"/>
                  </a:cubicBezTo>
                  <a:cubicBezTo>
                    <a:pt x="1067" y="308"/>
                    <a:pt x="2463" y="339"/>
                    <a:pt x="3883" y="339"/>
                  </a:cubicBezTo>
                  <a:cubicBezTo>
                    <a:pt x="5470" y="339"/>
                    <a:pt x="7086" y="301"/>
                    <a:pt x="8177" y="221"/>
                  </a:cubicBezTo>
                  <a:cubicBezTo>
                    <a:pt x="8298" y="221"/>
                    <a:pt x="8268" y="69"/>
                    <a:pt x="8177" y="69"/>
                  </a:cubicBezTo>
                  <a:cubicBezTo>
                    <a:pt x="7338" y="20"/>
                    <a:pt x="6207" y="1"/>
                    <a:pt x="502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7090240" y="2729420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1"/>
                  </a:moveTo>
                  <a:cubicBezTo>
                    <a:pt x="3132" y="1"/>
                    <a:pt x="1275" y="53"/>
                    <a:pt x="92" y="128"/>
                  </a:cubicBezTo>
                  <a:cubicBezTo>
                    <a:pt x="1" y="128"/>
                    <a:pt x="1" y="249"/>
                    <a:pt x="92" y="249"/>
                  </a:cubicBezTo>
                  <a:cubicBezTo>
                    <a:pt x="932" y="303"/>
                    <a:pt x="2110" y="327"/>
                    <a:pt x="3330" y="327"/>
                  </a:cubicBezTo>
                  <a:cubicBezTo>
                    <a:pt x="4893" y="327"/>
                    <a:pt x="6524" y="287"/>
                    <a:pt x="7600" y="219"/>
                  </a:cubicBezTo>
                  <a:cubicBezTo>
                    <a:pt x="7721" y="189"/>
                    <a:pt x="7691" y="67"/>
                    <a:pt x="7600" y="67"/>
                  </a:cubicBezTo>
                  <a:cubicBezTo>
                    <a:pt x="6868" y="20"/>
                    <a:pt x="5880" y="1"/>
                    <a:pt x="48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7098411" y="2679209"/>
              <a:ext cx="415115" cy="17686"/>
            </a:xfrm>
            <a:custGeom>
              <a:avLst/>
              <a:gdLst/>
              <a:ahLst/>
              <a:cxnLst/>
              <a:rect l="l" t="t" r="r" b="b"/>
              <a:pathLst>
                <a:path w="7722" h="329" extrusionOk="0">
                  <a:moveTo>
                    <a:pt x="5146" y="0"/>
                  </a:moveTo>
                  <a:cubicBezTo>
                    <a:pt x="3368" y="0"/>
                    <a:pt x="1365" y="60"/>
                    <a:pt x="92" y="119"/>
                  </a:cubicBezTo>
                  <a:cubicBezTo>
                    <a:pt x="1" y="119"/>
                    <a:pt x="1" y="241"/>
                    <a:pt x="92" y="241"/>
                  </a:cubicBezTo>
                  <a:cubicBezTo>
                    <a:pt x="1010" y="298"/>
                    <a:pt x="2308" y="329"/>
                    <a:pt x="3627" y="329"/>
                  </a:cubicBezTo>
                  <a:cubicBezTo>
                    <a:pt x="5102" y="329"/>
                    <a:pt x="6603" y="291"/>
                    <a:pt x="7630" y="211"/>
                  </a:cubicBezTo>
                  <a:cubicBezTo>
                    <a:pt x="7721" y="211"/>
                    <a:pt x="7721" y="59"/>
                    <a:pt x="7630" y="59"/>
                  </a:cubicBezTo>
                  <a:cubicBezTo>
                    <a:pt x="6958" y="17"/>
                    <a:pt x="6083" y="0"/>
                    <a:pt x="5146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7114753" y="2628139"/>
              <a:ext cx="415115" cy="17579"/>
            </a:xfrm>
            <a:custGeom>
              <a:avLst/>
              <a:gdLst/>
              <a:ahLst/>
              <a:cxnLst/>
              <a:rect l="l" t="t" r="r" b="b"/>
              <a:pathLst>
                <a:path w="7722" h="327" extrusionOk="0">
                  <a:moveTo>
                    <a:pt x="4830" y="0"/>
                  </a:moveTo>
                  <a:cubicBezTo>
                    <a:pt x="3132" y="0"/>
                    <a:pt x="1275" y="52"/>
                    <a:pt x="92" y="127"/>
                  </a:cubicBezTo>
                  <a:cubicBezTo>
                    <a:pt x="1" y="127"/>
                    <a:pt x="1" y="249"/>
                    <a:pt x="92" y="249"/>
                  </a:cubicBezTo>
                  <a:cubicBezTo>
                    <a:pt x="931" y="302"/>
                    <a:pt x="2110" y="326"/>
                    <a:pt x="3330" y="326"/>
                  </a:cubicBezTo>
                  <a:cubicBezTo>
                    <a:pt x="4893" y="326"/>
                    <a:pt x="6524" y="287"/>
                    <a:pt x="7600" y="218"/>
                  </a:cubicBezTo>
                  <a:cubicBezTo>
                    <a:pt x="7721" y="188"/>
                    <a:pt x="7691" y="66"/>
                    <a:pt x="7600" y="66"/>
                  </a:cubicBezTo>
                  <a:cubicBezTo>
                    <a:pt x="6868" y="20"/>
                    <a:pt x="5880" y="0"/>
                    <a:pt x="4830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6162098" y="2700337"/>
              <a:ext cx="822974" cy="310503"/>
            </a:xfrm>
            <a:custGeom>
              <a:avLst/>
              <a:gdLst/>
              <a:ahLst/>
              <a:cxnLst/>
              <a:rect l="l" t="t" r="r" b="b"/>
              <a:pathLst>
                <a:path w="15309" h="5776" extrusionOk="0">
                  <a:moveTo>
                    <a:pt x="4864" y="0"/>
                  </a:moveTo>
                  <a:cubicBezTo>
                    <a:pt x="4104" y="1672"/>
                    <a:pt x="1" y="4377"/>
                    <a:pt x="1" y="4377"/>
                  </a:cubicBezTo>
                  <a:lnTo>
                    <a:pt x="9576" y="5775"/>
                  </a:lnTo>
                  <a:cubicBezTo>
                    <a:pt x="10062" y="5410"/>
                    <a:pt x="14257" y="3647"/>
                    <a:pt x="14895" y="2219"/>
                  </a:cubicBezTo>
                  <a:cubicBezTo>
                    <a:pt x="15309" y="1273"/>
                    <a:pt x="14265" y="1106"/>
                    <a:pt x="13480" y="1106"/>
                  </a:cubicBezTo>
                  <a:cubicBezTo>
                    <a:pt x="13055" y="1106"/>
                    <a:pt x="12706" y="1155"/>
                    <a:pt x="12706" y="1155"/>
                  </a:cubicBezTo>
                  <a:lnTo>
                    <a:pt x="4864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6209513" y="2698670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3982" y="1"/>
                  </a:moveTo>
                  <a:lnTo>
                    <a:pt x="0" y="3709"/>
                  </a:lnTo>
                  <a:lnTo>
                    <a:pt x="9271" y="5077"/>
                  </a:lnTo>
                  <a:cubicBezTo>
                    <a:pt x="11490" y="4560"/>
                    <a:pt x="13830" y="2189"/>
                    <a:pt x="13830" y="2189"/>
                  </a:cubicBezTo>
                  <a:lnTo>
                    <a:pt x="11824" y="1642"/>
                  </a:lnTo>
                  <a:lnTo>
                    <a:pt x="3982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6201342" y="2672543"/>
              <a:ext cx="743520" cy="272927"/>
            </a:xfrm>
            <a:custGeom>
              <a:avLst/>
              <a:gdLst/>
              <a:ahLst/>
              <a:cxnLst/>
              <a:rect l="l" t="t" r="r" b="b"/>
              <a:pathLst>
                <a:path w="13831" h="5077" extrusionOk="0">
                  <a:moveTo>
                    <a:pt x="4013" y="0"/>
                  </a:moveTo>
                  <a:lnTo>
                    <a:pt x="0" y="3678"/>
                  </a:lnTo>
                  <a:lnTo>
                    <a:pt x="9271" y="5076"/>
                  </a:lnTo>
                  <a:cubicBezTo>
                    <a:pt x="11490" y="4560"/>
                    <a:pt x="13831" y="2158"/>
                    <a:pt x="13831" y="2158"/>
                  </a:cubicBezTo>
                  <a:lnTo>
                    <a:pt x="11824" y="1642"/>
                  </a:lnTo>
                  <a:lnTo>
                    <a:pt x="4013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6165377" y="2651094"/>
              <a:ext cx="803997" cy="273142"/>
            </a:xfrm>
            <a:custGeom>
              <a:avLst/>
              <a:gdLst/>
              <a:ahLst/>
              <a:cxnLst/>
              <a:rect l="l" t="t" r="r" b="b"/>
              <a:pathLst>
                <a:path w="14956" h="5081" extrusionOk="0">
                  <a:moveTo>
                    <a:pt x="6080" y="1"/>
                  </a:moveTo>
                  <a:cubicBezTo>
                    <a:pt x="5717" y="1"/>
                    <a:pt x="5440" y="29"/>
                    <a:pt x="5290" y="95"/>
                  </a:cubicBezTo>
                  <a:cubicBezTo>
                    <a:pt x="4135" y="582"/>
                    <a:pt x="1" y="3652"/>
                    <a:pt x="1" y="3652"/>
                  </a:cubicBezTo>
                  <a:lnTo>
                    <a:pt x="9697" y="5080"/>
                  </a:lnTo>
                  <a:cubicBezTo>
                    <a:pt x="10123" y="4807"/>
                    <a:pt x="14074" y="3013"/>
                    <a:pt x="14500" y="2041"/>
                  </a:cubicBezTo>
                  <a:cubicBezTo>
                    <a:pt x="14955" y="1098"/>
                    <a:pt x="13314" y="977"/>
                    <a:pt x="13314" y="977"/>
                  </a:cubicBezTo>
                  <a:cubicBezTo>
                    <a:pt x="13314" y="977"/>
                    <a:pt x="8211" y="1"/>
                    <a:pt x="6080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6135971" y="2847366"/>
              <a:ext cx="576872" cy="163477"/>
            </a:xfrm>
            <a:custGeom>
              <a:avLst/>
              <a:gdLst/>
              <a:ahLst/>
              <a:cxnLst/>
              <a:rect l="l" t="t" r="r" b="b"/>
              <a:pathLst>
                <a:path w="10731" h="3041" extrusionOk="0">
                  <a:moveTo>
                    <a:pt x="548" y="1"/>
                  </a:moveTo>
                  <a:cubicBezTo>
                    <a:pt x="1" y="1308"/>
                    <a:pt x="487" y="1642"/>
                    <a:pt x="487" y="1642"/>
                  </a:cubicBezTo>
                  <a:lnTo>
                    <a:pt x="10062" y="3040"/>
                  </a:lnTo>
                  <a:cubicBezTo>
                    <a:pt x="10730" y="2584"/>
                    <a:pt x="10244" y="1429"/>
                    <a:pt x="10244" y="1429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6577168" y="2644750"/>
              <a:ext cx="305611" cy="382431"/>
            </a:xfrm>
            <a:custGeom>
              <a:avLst/>
              <a:gdLst/>
              <a:ahLst/>
              <a:cxnLst/>
              <a:rect l="l" t="t" r="r" b="b"/>
              <a:pathLst>
                <a:path w="5685" h="7114" extrusionOk="0">
                  <a:moveTo>
                    <a:pt x="1429" y="1"/>
                  </a:moveTo>
                  <a:lnTo>
                    <a:pt x="0" y="730"/>
                  </a:lnTo>
                  <a:lnTo>
                    <a:pt x="4256" y="7113"/>
                  </a:lnTo>
                  <a:lnTo>
                    <a:pt x="5684" y="6384"/>
                  </a:lnTo>
                  <a:lnTo>
                    <a:pt x="5654" y="6353"/>
                  </a:lnTo>
                  <a:lnTo>
                    <a:pt x="5472" y="6444"/>
                  </a:lnTo>
                  <a:cubicBezTo>
                    <a:pt x="5472" y="6444"/>
                    <a:pt x="5441" y="6444"/>
                    <a:pt x="5441" y="6414"/>
                  </a:cubicBezTo>
                  <a:lnTo>
                    <a:pt x="5654" y="6323"/>
                  </a:lnTo>
                  <a:lnTo>
                    <a:pt x="5563" y="6201"/>
                  </a:lnTo>
                  <a:lnTo>
                    <a:pt x="5381" y="6292"/>
                  </a:lnTo>
                  <a:lnTo>
                    <a:pt x="5350" y="6292"/>
                  </a:lnTo>
                  <a:cubicBezTo>
                    <a:pt x="5350" y="6262"/>
                    <a:pt x="5350" y="6262"/>
                    <a:pt x="5350" y="6262"/>
                  </a:cubicBezTo>
                  <a:lnTo>
                    <a:pt x="5532" y="6171"/>
                  </a:lnTo>
                  <a:lnTo>
                    <a:pt x="5472" y="6049"/>
                  </a:lnTo>
                  <a:lnTo>
                    <a:pt x="5289" y="6140"/>
                  </a:lnTo>
                  <a:lnTo>
                    <a:pt x="5259" y="6140"/>
                  </a:lnTo>
                  <a:cubicBezTo>
                    <a:pt x="5229" y="6110"/>
                    <a:pt x="5259" y="6110"/>
                    <a:pt x="5259" y="6110"/>
                  </a:cubicBezTo>
                  <a:lnTo>
                    <a:pt x="5441" y="6019"/>
                  </a:lnTo>
                  <a:lnTo>
                    <a:pt x="5381" y="5928"/>
                  </a:lnTo>
                  <a:lnTo>
                    <a:pt x="5107" y="6049"/>
                  </a:lnTo>
                  <a:cubicBezTo>
                    <a:pt x="5077" y="6049"/>
                    <a:pt x="5046" y="6049"/>
                    <a:pt x="5016" y="6019"/>
                  </a:cubicBezTo>
                  <a:cubicBezTo>
                    <a:pt x="5016" y="6019"/>
                    <a:pt x="5016" y="5989"/>
                    <a:pt x="5046" y="5958"/>
                  </a:cubicBezTo>
                  <a:lnTo>
                    <a:pt x="5320" y="5837"/>
                  </a:lnTo>
                  <a:lnTo>
                    <a:pt x="5259" y="5715"/>
                  </a:lnTo>
                  <a:lnTo>
                    <a:pt x="5046" y="5806"/>
                  </a:lnTo>
                  <a:lnTo>
                    <a:pt x="5016" y="5806"/>
                  </a:lnTo>
                  <a:cubicBezTo>
                    <a:pt x="5016" y="5776"/>
                    <a:pt x="5016" y="5776"/>
                    <a:pt x="5046" y="5776"/>
                  </a:cubicBezTo>
                  <a:lnTo>
                    <a:pt x="5229" y="5685"/>
                  </a:lnTo>
                  <a:lnTo>
                    <a:pt x="5168" y="5593"/>
                  </a:lnTo>
                  <a:lnTo>
                    <a:pt x="4985" y="5685"/>
                  </a:lnTo>
                  <a:cubicBezTo>
                    <a:pt x="4955" y="5685"/>
                    <a:pt x="4955" y="5685"/>
                    <a:pt x="4955" y="5654"/>
                  </a:cubicBezTo>
                  <a:lnTo>
                    <a:pt x="5137" y="5563"/>
                  </a:lnTo>
                  <a:lnTo>
                    <a:pt x="5077" y="5441"/>
                  </a:lnTo>
                  <a:lnTo>
                    <a:pt x="4894" y="5533"/>
                  </a:lnTo>
                  <a:lnTo>
                    <a:pt x="4864" y="5533"/>
                  </a:lnTo>
                  <a:cubicBezTo>
                    <a:pt x="4833" y="5533"/>
                    <a:pt x="4833" y="5502"/>
                    <a:pt x="4864" y="5502"/>
                  </a:cubicBezTo>
                  <a:lnTo>
                    <a:pt x="5046" y="5411"/>
                  </a:lnTo>
                  <a:lnTo>
                    <a:pt x="4955" y="5289"/>
                  </a:lnTo>
                  <a:lnTo>
                    <a:pt x="4773" y="5381"/>
                  </a:lnTo>
                  <a:lnTo>
                    <a:pt x="4742" y="5381"/>
                  </a:lnTo>
                  <a:cubicBezTo>
                    <a:pt x="4742" y="5381"/>
                    <a:pt x="4742" y="5350"/>
                    <a:pt x="4773" y="5350"/>
                  </a:cubicBezTo>
                  <a:lnTo>
                    <a:pt x="4955" y="5259"/>
                  </a:lnTo>
                  <a:lnTo>
                    <a:pt x="4864" y="5168"/>
                  </a:lnTo>
                  <a:lnTo>
                    <a:pt x="4681" y="5229"/>
                  </a:lnTo>
                  <a:cubicBezTo>
                    <a:pt x="4681" y="5239"/>
                    <a:pt x="4678" y="5242"/>
                    <a:pt x="4674" y="5242"/>
                  </a:cubicBezTo>
                  <a:cubicBezTo>
                    <a:pt x="4665" y="5242"/>
                    <a:pt x="4651" y="5229"/>
                    <a:pt x="4651" y="5229"/>
                  </a:cubicBezTo>
                  <a:cubicBezTo>
                    <a:pt x="4651" y="5229"/>
                    <a:pt x="4651" y="5198"/>
                    <a:pt x="4651" y="5198"/>
                  </a:cubicBezTo>
                  <a:lnTo>
                    <a:pt x="4833" y="5137"/>
                  </a:lnTo>
                  <a:lnTo>
                    <a:pt x="4773" y="5016"/>
                  </a:lnTo>
                  <a:lnTo>
                    <a:pt x="4499" y="5137"/>
                  </a:lnTo>
                  <a:cubicBezTo>
                    <a:pt x="4484" y="5153"/>
                    <a:pt x="4469" y="5160"/>
                    <a:pt x="4453" y="5160"/>
                  </a:cubicBezTo>
                  <a:cubicBezTo>
                    <a:pt x="4438" y="5160"/>
                    <a:pt x="4423" y="5153"/>
                    <a:pt x="4408" y="5137"/>
                  </a:cubicBezTo>
                  <a:cubicBezTo>
                    <a:pt x="4408" y="5107"/>
                    <a:pt x="4408" y="5077"/>
                    <a:pt x="4438" y="5077"/>
                  </a:cubicBezTo>
                  <a:lnTo>
                    <a:pt x="4712" y="4955"/>
                  </a:lnTo>
                  <a:lnTo>
                    <a:pt x="4651" y="4833"/>
                  </a:lnTo>
                  <a:lnTo>
                    <a:pt x="4469" y="4925"/>
                  </a:lnTo>
                  <a:cubicBezTo>
                    <a:pt x="4438" y="4925"/>
                    <a:pt x="4438" y="4925"/>
                    <a:pt x="4438" y="4894"/>
                  </a:cubicBezTo>
                  <a:lnTo>
                    <a:pt x="4621" y="4803"/>
                  </a:lnTo>
                  <a:lnTo>
                    <a:pt x="4560" y="4712"/>
                  </a:lnTo>
                  <a:lnTo>
                    <a:pt x="4377" y="4773"/>
                  </a:lnTo>
                  <a:cubicBezTo>
                    <a:pt x="4367" y="4783"/>
                    <a:pt x="4361" y="4786"/>
                    <a:pt x="4356" y="4786"/>
                  </a:cubicBezTo>
                  <a:cubicBezTo>
                    <a:pt x="4347" y="4786"/>
                    <a:pt x="4347" y="4773"/>
                    <a:pt x="4347" y="4773"/>
                  </a:cubicBezTo>
                  <a:cubicBezTo>
                    <a:pt x="4347" y="4773"/>
                    <a:pt x="4347" y="4742"/>
                    <a:pt x="4347" y="4742"/>
                  </a:cubicBezTo>
                  <a:lnTo>
                    <a:pt x="4529" y="4651"/>
                  </a:lnTo>
                  <a:lnTo>
                    <a:pt x="4469" y="4560"/>
                  </a:lnTo>
                  <a:lnTo>
                    <a:pt x="4286" y="4651"/>
                  </a:lnTo>
                  <a:lnTo>
                    <a:pt x="4256" y="4651"/>
                  </a:lnTo>
                  <a:cubicBezTo>
                    <a:pt x="4256" y="4621"/>
                    <a:pt x="4256" y="4621"/>
                    <a:pt x="4256" y="4621"/>
                  </a:cubicBezTo>
                  <a:lnTo>
                    <a:pt x="4438" y="4530"/>
                  </a:lnTo>
                  <a:lnTo>
                    <a:pt x="4377" y="4408"/>
                  </a:lnTo>
                  <a:lnTo>
                    <a:pt x="4195" y="4499"/>
                  </a:lnTo>
                  <a:lnTo>
                    <a:pt x="4165" y="4499"/>
                  </a:lnTo>
                  <a:cubicBezTo>
                    <a:pt x="4134" y="4469"/>
                    <a:pt x="4134" y="4469"/>
                    <a:pt x="4165" y="4469"/>
                  </a:cubicBezTo>
                  <a:lnTo>
                    <a:pt x="4347" y="4378"/>
                  </a:lnTo>
                  <a:lnTo>
                    <a:pt x="4256" y="4256"/>
                  </a:lnTo>
                  <a:lnTo>
                    <a:pt x="4074" y="4347"/>
                  </a:lnTo>
                  <a:lnTo>
                    <a:pt x="4043" y="4347"/>
                  </a:lnTo>
                  <a:cubicBezTo>
                    <a:pt x="4043" y="4347"/>
                    <a:pt x="4043" y="4317"/>
                    <a:pt x="4074" y="4317"/>
                  </a:cubicBezTo>
                  <a:lnTo>
                    <a:pt x="4256" y="4226"/>
                  </a:lnTo>
                  <a:lnTo>
                    <a:pt x="4165" y="4134"/>
                  </a:lnTo>
                  <a:lnTo>
                    <a:pt x="3891" y="4256"/>
                  </a:lnTo>
                  <a:cubicBezTo>
                    <a:pt x="3861" y="4256"/>
                    <a:pt x="3830" y="4256"/>
                    <a:pt x="3830" y="4226"/>
                  </a:cubicBezTo>
                  <a:cubicBezTo>
                    <a:pt x="3800" y="4226"/>
                    <a:pt x="3830" y="4195"/>
                    <a:pt x="3830" y="4165"/>
                  </a:cubicBezTo>
                  <a:lnTo>
                    <a:pt x="4134" y="4043"/>
                  </a:lnTo>
                  <a:lnTo>
                    <a:pt x="4043" y="3922"/>
                  </a:lnTo>
                  <a:lnTo>
                    <a:pt x="3861" y="4013"/>
                  </a:lnTo>
                  <a:lnTo>
                    <a:pt x="3830" y="4013"/>
                  </a:lnTo>
                  <a:cubicBezTo>
                    <a:pt x="3830" y="4013"/>
                    <a:pt x="3830" y="3982"/>
                    <a:pt x="3830" y="3982"/>
                  </a:cubicBezTo>
                  <a:lnTo>
                    <a:pt x="4013" y="3891"/>
                  </a:lnTo>
                  <a:lnTo>
                    <a:pt x="3952" y="3800"/>
                  </a:lnTo>
                  <a:lnTo>
                    <a:pt x="3770" y="3891"/>
                  </a:lnTo>
                  <a:lnTo>
                    <a:pt x="3739" y="3891"/>
                  </a:lnTo>
                  <a:cubicBezTo>
                    <a:pt x="3739" y="3861"/>
                    <a:pt x="3739" y="3861"/>
                    <a:pt x="3739" y="3861"/>
                  </a:cubicBezTo>
                  <a:lnTo>
                    <a:pt x="3952" y="3770"/>
                  </a:lnTo>
                  <a:lnTo>
                    <a:pt x="3861" y="3678"/>
                  </a:lnTo>
                  <a:lnTo>
                    <a:pt x="3678" y="3739"/>
                  </a:lnTo>
                  <a:cubicBezTo>
                    <a:pt x="3678" y="3749"/>
                    <a:pt x="3675" y="3753"/>
                    <a:pt x="3670" y="3753"/>
                  </a:cubicBezTo>
                  <a:cubicBezTo>
                    <a:pt x="3661" y="3753"/>
                    <a:pt x="3648" y="3739"/>
                    <a:pt x="3648" y="3739"/>
                  </a:cubicBezTo>
                  <a:cubicBezTo>
                    <a:pt x="3648" y="3739"/>
                    <a:pt x="3648" y="3709"/>
                    <a:pt x="3648" y="3709"/>
                  </a:cubicBezTo>
                  <a:lnTo>
                    <a:pt x="3861" y="3618"/>
                  </a:lnTo>
                  <a:lnTo>
                    <a:pt x="3770" y="3526"/>
                  </a:lnTo>
                  <a:lnTo>
                    <a:pt x="3587" y="3618"/>
                  </a:lnTo>
                  <a:cubicBezTo>
                    <a:pt x="3587" y="3618"/>
                    <a:pt x="3557" y="3618"/>
                    <a:pt x="3557" y="3587"/>
                  </a:cubicBezTo>
                  <a:cubicBezTo>
                    <a:pt x="3557" y="3587"/>
                    <a:pt x="3557" y="3587"/>
                    <a:pt x="3557" y="3557"/>
                  </a:cubicBezTo>
                  <a:lnTo>
                    <a:pt x="3739" y="3496"/>
                  </a:lnTo>
                  <a:lnTo>
                    <a:pt x="3678" y="3374"/>
                  </a:lnTo>
                  <a:lnTo>
                    <a:pt x="3496" y="3466"/>
                  </a:lnTo>
                  <a:lnTo>
                    <a:pt x="3466" y="3466"/>
                  </a:lnTo>
                  <a:cubicBezTo>
                    <a:pt x="3435" y="3435"/>
                    <a:pt x="3466" y="3435"/>
                    <a:pt x="3466" y="3435"/>
                  </a:cubicBezTo>
                  <a:lnTo>
                    <a:pt x="3648" y="3344"/>
                  </a:lnTo>
                  <a:lnTo>
                    <a:pt x="3587" y="3223"/>
                  </a:lnTo>
                  <a:lnTo>
                    <a:pt x="3314" y="3374"/>
                  </a:lnTo>
                  <a:cubicBezTo>
                    <a:pt x="3283" y="3374"/>
                    <a:pt x="3253" y="3374"/>
                    <a:pt x="3222" y="3344"/>
                  </a:cubicBezTo>
                  <a:cubicBezTo>
                    <a:pt x="3222" y="3314"/>
                    <a:pt x="3222" y="3314"/>
                    <a:pt x="3253" y="3283"/>
                  </a:cubicBezTo>
                  <a:lnTo>
                    <a:pt x="3526" y="3162"/>
                  </a:lnTo>
                  <a:lnTo>
                    <a:pt x="3466" y="3040"/>
                  </a:lnTo>
                  <a:lnTo>
                    <a:pt x="3253" y="3131"/>
                  </a:lnTo>
                  <a:lnTo>
                    <a:pt x="3222" y="3131"/>
                  </a:lnTo>
                  <a:cubicBezTo>
                    <a:pt x="3222" y="3131"/>
                    <a:pt x="3222" y="3101"/>
                    <a:pt x="3253" y="3101"/>
                  </a:cubicBezTo>
                  <a:lnTo>
                    <a:pt x="3435" y="3010"/>
                  </a:lnTo>
                  <a:lnTo>
                    <a:pt x="3374" y="2919"/>
                  </a:lnTo>
                  <a:lnTo>
                    <a:pt x="3192" y="3010"/>
                  </a:lnTo>
                  <a:lnTo>
                    <a:pt x="3162" y="3010"/>
                  </a:lnTo>
                  <a:cubicBezTo>
                    <a:pt x="3131" y="2979"/>
                    <a:pt x="3131" y="2979"/>
                    <a:pt x="3162" y="2979"/>
                  </a:cubicBezTo>
                  <a:lnTo>
                    <a:pt x="3344" y="2888"/>
                  </a:lnTo>
                  <a:lnTo>
                    <a:pt x="3283" y="2767"/>
                  </a:lnTo>
                  <a:lnTo>
                    <a:pt x="3101" y="2858"/>
                  </a:lnTo>
                  <a:lnTo>
                    <a:pt x="3070" y="2858"/>
                  </a:lnTo>
                  <a:cubicBezTo>
                    <a:pt x="3040" y="2858"/>
                    <a:pt x="3040" y="2827"/>
                    <a:pt x="3070" y="2827"/>
                  </a:cubicBezTo>
                  <a:lnTo>
                    <a:pt x="3253" y="2736"/>
                  </a:lnTo>
                  <a:lnTo>
                    <a:pt x="3162" y="2645"/>
                  </a:lnTo>
                  <a:lnTo>
                    <a:pt x="2979" y="2706"/>
                  </a:lnTo>
                  <a:cubicBezTo>
                    <a:pt x="2979" y="2716"/>
                    <a:pt x="2979" y="2719"/>
                    <a:pt x="2978" y="2719"/>
                  </a:cubicBezTo>
                  <a:cubicBezTo>
                    <a:pt x="2976" y="2719"/>
                    <a:pt x="2969" y="2706"/>
                    <a:pt x="2949" y="2706"/>
                  </a:cubicBezTo>
                  <a:cubicBezTo>
                    <a:pt x="2949" y="2706"/>
                    <a:pt x="2949" y="2675"/>
                    <a:pt x="2979" y="2675"/>
                  </a:cubicBezTo>
                  <a:lnTo>
                    <a:pt x="3162" y="2584"/>
                  </a:lnTo>
                  <a:lnTo>
                    <a:pt x="3070" y="2493"/>
                  </a:lnTo>
                  <a:lnTo>
                    <a:pt x="2888" y="2554"/>
                  </a:lnTo>
                  <a:cubicBezTo>
                    <a:pt x="2888" y="2564"/>
                    <a:pt x="2885" y="2567"/>
                    <a:pt x="2880" y="2567"/>
                  </a:cubicBezTo>
                  <a:cubicBezTo>
                    <a:pt x="2871" y="2567"/>
                    <a:pt x="2858" y="2554"/>
                    <a:pt x="2858" y="2554"/>
                  </a:cubicBezTo>
                  <a:cubicBezTo>
                    <a:pt x="2858" y="2554"/>
                    <a:pt x="2858" y="2523"/>
                    <a:pt x="2858" y="2523"/>
                  </a:cubicBezTo>
                  <a:lnTo>
                    <a:pt x="3040" y="2432"/>
                  </a:lnTo>
                  <a:lnTo>
                    <a:pt x="2979" y="2341"/>
                  </a:lnTo>
                  <a:lnTo>
                    <a:pt x="2706" y="2463"/>
                  </a:lnTo>
                  <a:cubicBezTo>
                    <a:pt x="2696" y="2473"/>
                    <a:pt x="2685" y="2476"/>
                    <a:pt x="2676" y="2476"/>
                  </a:cubicBezTo>
                  <a:cubicBezTo>
                    <a:pt x="2658" y="2476"/>
                    <a:pt x="2645" y="2463"/>
                    <a:pt x="2645" y="2463"/>
                  </a:cubicBezTo>
                  <a:cubicBezTo>
                    <a:pt x="2615" y="2432"/>
                    <a:pt x="2615" y="2402"/>
                    <a:pt x="2645" y="2402"/>
                  </a:cubicBezTo>
                  <a:lnTo>
                    <a:pt x="2918" y="2250"/>
                  </a:lnTo>
                  <a:lnTo>
                    <a:pt x="2858" y="2159"/>
                  </a:lnTo>
                  <a:lnTo>
                    <a:pt x="2675" y="2250"/>
                  </a:lnTo>
                  <a:cubicBezTo>
                    <a:pt x="2645" y="2250"/>
                    <a:pt x="2645" y="2250"/>
                    <a:pt x="2645" y="2219"/>
                  </a:cubicBezTo>
                  <a:cubicBezTo>
                    <a:pt x="2645" y="2219"/>
                    <a:pt x="2645" y="2219"/>
                    <a:pt x="2645" y="2189"/>
                  </a:cubicBezTo>
                  <a:lnTo>
                    <a:pt x="2827" y="2128"/>
                  </a:lnTo>
                  <a:lnTo>
                    <a:pt x="2766" y="2007"/>
                  </a:lnTo>
                  <a:lnTo>
                    <a:pt x="2584" y="2098"/>
                  </a:lnTo>
                  <a:lnTo>
                    <a:pt x="2554" y="2098"/>
                  </a:lnTo>
                  <a:cubicBezTo>
                    <a:pt x="2554" y="2098"/>
                    <a:pt x="2554" y="2067"/>
                    <a:pt x="2554" y="2067"/>
                  </a:cubicBezTo>
                  <a:lnTo>
                    <a:pt x="2736" y="1976"/>
                  </a:lnTo>
                  <a:lnTo>
                    <a:pt x="2675" y="1885"/>
                  </a:lnTo>
                  <a:lnTo>
                    <a:pt x="2493" y="1976"/>
                  </a:lnTo>
                  <a:lnTo>
                    <a:pt x="2463" y="1976"/>
                  </a:lnTo>
                  <a:cubicBezTo>
                    <a:pt x="2463" y="1946"/>
                    <a:pt x="2463" y="1946"/>
                    <a:pt x="2463" y="1946"/>
                  </a:cubicBezTo>
                  <a:lnTo>
                    <a:pt x="2645" y="1855"/>
                  </a:lnTo>
                  <a:lnTo>
                    <a:pt x="2584" y="1733"/>
                  </a:lnTo>
                  <a:lnTo>
                    <a:pt x="2402" y="1824"/>
                  </a:lnTo>
                  <a:lnTo>
                    <a:pt x="2371" y="1824"/>
                  </a:lnTo>
                  <a:cubicBezTo>
                    <a:pt x="2371" y="1794"/>
                    <a:pt x="2371" y="1794"/>
                    <a:pt x="2371" y="1794"/>
                  </a:cubicBezTo>
                  <a:lnTo>
                    <a:pt x="2554" y="1703"/>
                  </a:lnTo>
                  <a:lnTo>
                    <a:pt x="2493" y="1581"/>
                  </a:lnTo>
                  <a:lnTo>
                    <a:pt x="2311" y="1672"/>
                  </a:lnTo>
                  <a:lnTo>
                    <a:pt x="2280" y="1672"/>
                  </a:lnTo>
                  <a:cubicBezTo>
                    <a:pt x="2250" y="1642"/>
                    <a:pt x="2250" y="1642"/>
                    <a:pt x="2280" y="1642"/>
                  </a:cubicBezTo>
                  <a:lnTo>
                    <a:pt x="2463" y="1551"/>
                  </a:lnTo>
                  <a:lnTo>
                    <a:pt x="2402" y="1429"/>
                  </a:lnTo>
                  <a:lnTo>
                    <a:pt x="2098" y="1581"/>
                  </a:lnTo>
                  <a:cubicBezTo>
                    <a:pt x="2067" y="1581"/>
                    <a:pt x="2037" y="1581"/>
                    <a:pt x="2037" y="1551"/>
                  </a:cubicBezTo>
                  <a:cubicBezTo>
                    <a:pt x="2007" y="1520"/>
                    <a:pt x="2037" y="1490"/>
                    <a:pt x="2067" y="1490"/>
                  </a:cubicBezTo>
                  <a:lnTo>
                    <a:pt x="2341" y="1368"/>
                  </a:lnTo>
                  <a:lnTo>
                    <a:pt x="2250" y="1247"/>
                  </a:lnTo>
                  <a:lnTo>
                    <a:pt x="2067" y="1338"/>
                  </a:lnTo>
                  <a:lnTo>
                    <a:pt x="2037" y="1338"/>
                  </a:lnTo>
                  <a:cubicBezTo>
                    <a:pt x="2037" y="1308"/>
                    <a:pt x="2037" y="1308"/>
                    <a:pt x="2037" y="1308"/>
                  </a:cubicBezTo>
                  <a:lnTo>
                    <a:pt x="2250" y="1216"/>
                  </a:lnTo>
                  <a:lnTo>
                    <a:pt x="2159" y="1125"/>
                  </a:lnTo>
                  <a:lnTo>
                    <a:pt x="1976" y="1216"/>
                  </a:lnTo>
                  <a:cubicBezTo>
                    <a:pt x="1976" y="1216"/>
                    <a:pt x="1976" y="1216"/>
                    <a:pt x="1946" y="1186"/>
                  </a:cubicBezTo>
                  <a:lnTo>
                    <a:pt x="1976" y="1186"/>
                  </a:lnTo>
                  <a:lnTo>
                    <a:pt x="2159" y="1095"/>
                  </a:lnTo>
                  <a:lnTo>
                    <a:pt x="2067" y="973"/>
                  </a:lnTo>
                  <a:lnTo>
                    <a:pt x="1885" y="1064"/>
                  </a:lnTo>
                  <a:lnTo>
                    <a:pt x="1855" y="1064"/>
                  </a:lnTo>
                  <a:cubicBezTo>
                    <a:pt x="1855" y="1064"/>
                    <a:pt x="1855" y="1034"/>
                    <a:pt x="1885" y="1034"/>
                  </a:cubicBezTo>
                  <a:lnTo>
                    <a:pt x="2067" y="973"/>
                  </a:lnTo>
                  <a:lnTo>
                    <a:pt x="1976" y="852"/>
                  </a:lnTo>
                  <a:lnTo>
                    <a:pt x="1794" y="943"/>
                  </a:lnTo>
                  <a:cubicBezTo>
                    <a:pt x="1794" y="943"/>
                    <a:pt x="1794" y="943"/>
                    <a:pt x="1763" y="912"/>
                  </a:cubicBezTo>
                  <a:lnTo>
                    <a:pt x="1794" y="912"/>
                  </a:lnTo>
                  <a:lnTo>
                    <a:pt x="1976" y="821"/>
                  </a:lnTo>
                  <a:lnTo>
                    <a:pt x="1885" y="700"/>
                  </a:lnTo>
                  <a:lnTo>
                    <a:pt x="1703" y="791"/>
                  </a:lnTo>
                  <a:cubicBezTo>
                    <a:pt x="1703" y="791"/>
                    <a:pt x="1672" y="791"/>
                    <a:pt x="1672" y="760"/>
                  </a:cubicBezTo>
                  <a:lnTo>
                    <a:pt x="1855" y="669"/>
                  </a:lnTo>
                  <a:lnTo>
                    <a:pt x="1794" y="548"/>
                  </a:lnTo>
                  <a:lnTo>
                    <a:pt x="1520" y="669"/>
                  </a:lnTo>
                  <a:cubicBezTo>
                    <a:pt x="1505" y="684"/>
                    <a:pt x="1490" y="692"/>
                    <a:pt x="1475" y="692"/>
                  </a:cubicBezTo>
                  <a:cubicBezTo>
                    <a:pt x="1459" y="692"/>
                    <a:pt x="1444" y="684"/>
                    <a:pt x="1429" y="669"/>
                  </a:cubicBezTo>
                  <a:cubicBezTo>
                    <a:pt x="1429" y="639"/>
                    <a:pt x="1429" y="608"/>
                    <a:pt x="1459" y="608"/>
                  </a:cubicBezTo>
                  <a:lnTo>
                    <a:pt x="1733" y="487"/>
                  </a:lnTo>
                  <a:lnTo>
                    <a:pt x="1672" y="396"/>
                  </a:lnTo>
                  <a:lnTo>
                    <a:pt x="1490" y="487"/>
                  </a:lnTo>
                  <a:cubicBezTo>
                    <a:pt x="1490" y="487"/>
                    <a:pt x="1490" y="487"/>
                    <a:pt x="1459" y="457"/>
                  </a:cubicBezTo>
                  <a:lnTo>
                    <a:pt x="1490" y="457"/>
                  </a:lnTo>
                  <a:lnTo>
                    <a:pt x="1672" y="365"/>
                  </a:lnTo>
                  <a:lnTo>
                    <a:pt x="1611" y="274"/>
                  </a:lnTo>
                  <a:lnTo>
                    <a:pt x="1399" y="335"/>
                  </a:lnTo>
                  <a:cubicBezTo>
                    <a:pt x="1399" y="345"/>
                    <a:pt x="1399" y="348"/>
                    <a:pt x="1398" y="348"/>
                  </a:cubicBezTo>
                  <a:cubicBezTo>
                    <a:pt x="1395" y="348"/>
                    <a:pt x="1389" y="335"/>
                    <a:pt x="1368" y="335"/>
                  </a:cubicBezTo>
                  <a:cubicBezTo>
                    <a:pt x="1368" y="335"/>
                    <a:pt x="1368" y="305"/>
                    <a:pt x="1399" y="305"/>
                  </a:cubicBezTo>
                  <a:lnTo>
                    <a:pt x="1581" y="213"/>
                  </a:lnTo>
                  <a:lnTo>
                    <a:pt x="1520" y="122"/>
                  </a:lnTo>
                  <a:lnTo>
                    <a:pt x="1307" y="213"/>
                  </a:lnTo>
                  <a:lnTo>
                    <a:pt x="1277" y="213"/>
                  </a:lnTo>
                  <a:cubicBezTo>
                    <a:pt x="1277" y="183"/>
                    <a:pt x="1277" y="183"/>
                    <a:pt x="1307" y="183"/>
                  </a:cubicBezTo>
                  <a:lnTo>
                    <a:pt x="1520" y="3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6582060" y="2669264"/>
              <a:ext cx="245134" cy="354638"/>
            </a:xfrm>
            <a:custGeom>
              <a:avLst/>
              <a:gdLst/>
              <a:ahLst/>
              <a:cxnLst/>
              <a:rect l="l" t="t" r="r" b="b"/>
              <a:pathLst>
                <a:path w="4560" h="6597" extrusionOk="0">
                  <a:moveTo>
                    <a:pt x="578" y="1"/>
                  </a:moveTo>
                  <a:lnTo>
                    <a:pt x="1" y="274"/>
                  </a:lnTo>
                  <a:lnTo>
                    <a:pt x="4195" y="6596"/>
                  </a:lnTo>
                  <a:lnTo>
                    <a:pt x="4560" y="6444"/>
                  </a:lnTo>
                  <a:cubicBezTo>
                    <a:pt x="2949" y="4469"/>
                    <a:pt x="1460" y="2311"/>
                    <a:pt x="57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6611466" y="2646363"/>
              <a:ext cx="277873" cy="370981"/>
            </a:xfrm>
            <a:custGeom>
              <a:avLst/>
              <a:gdLst/>
              <a:ahLst/>
              <a:cxnLst/>
              <a:rect l="l" t="t" r="r" b="b"/>
              <a:pathLst>
                <a:path w="5169" h="6901" extrusionOk="0">
                  <a:moveTo>
                    <a:pt x="882" y="1"/>
                  </a:moveTo>
                  <a:lnTo>
                    <a:pt x="1" y="427"/>
                  </a:lnTo>
                  <a:cubicBezTo>
                    <a:pt x="913" y="2737"/>
                    <a:pt x="2402" y="4895"/>
                    <a:pt x="4043" y="6901"/>
                  </a:cubicBezTo>
                  <a:lnTo>
                    <a:pt x="5168" y="6384"/>
                  </a:lnTo>
                  <a:lnTo>
                    <a:pt x="5138" y="6354"/>
                  </a:lnTo>
                  <a:lnTo>
                    <a:pt x="4955" y="6445"/>
                  </a:lnTo>
                  <a:lnTo>
                    <a:pt x="4925" y="6445"/>
                  </a:lnTo>
                  <a:cubicBezTo>
                    <a:pt x="4925" y="6414"/>
                    <a:pt x="4925" y="6414"/>
                    <a:pt x="4925" y="6414"/>
                  </a:cubicBezTo>
                  <a:lnTo>
                    <a:pt x="5107" y="6323"/>
                  </a:lnTo>
                  <a:lnTo>
                    <a:pt x="5046" y="6202"/>
                  </a:lnTo>
                  <a:lnTo>
                    <a:pt x="4864" y="6293"/>
                  </a:lnTo>
                  <a:lnTo>
                    <a:pt x="4834" y="6293"/>
                  </a:lnTo>
                  <a:cubicBezTo>
                    <a:pt x="4803" y="6293"/>
                    <a:pt x="4834" y="6262"/>
                    <a:pt x="4834" y="6262"/>
                  </a:cubicBezTo>
                  <a:lnTo>
                    <a:pt x="5016" y="6171"/>
                  </a:lnTo>
                  <a:lnTo>
                    <a:pt x="4925" y="6050"/>
                  </a:lnTo>
                  <a:lnTo>
                    <a:pt x="4743" y="6141"/>
                  </a:lnTo>
                  <a:lnTo>
                    <a:pt x="4712" y="6141"/>
                  </a:lnTo>
                  <a:cubicBezTo>
                    <a:pt x="4712" y="6141"/>
                    <a:pt x="4712" y="6110"/>
                    <a:pt x="4743" y="6110"/>
                  </a:cubicBezTo>
                  <a:lnTo>
                    <a:pt x="4925" y="6019"/>
                  </a:lnTo>
                  <a:lnTo>
                    <a:pt x="4834" y="5928"/>
                  </a:lnTo>
                  <a:lnTo>
                    <a:pt x="4560" y="6050"/>
                  </a:lnTo>
                  <a:cubicBezTo>
                    <a:pt x="4530" y="6050"/>
                    <a:pt x="4499" y="6050"/>
                    <a:pt x="4499" y="6019"/>
                  </a:cubicBezTo>
                  <a:cubicBezTo>
                    <a:pt x="4469" y="6019"/>
                    <a:pt x="4469" y="5989"/>
                    <a:pt x="4499" y="5959"/>
                  </a:cubicBezTo>
                  <a:lnTo>
                    <a:pt x="4803" y="5837"/>
                  </a:lnTo>
                  <a:lnTo>
                    <a:pt x="4712" y="5715"/>
                  </a:lnTo>
                  <a:lnTo>
                    <a:pt x="4530" y="5807"/>
                  </a:lnTo>
                  <a:lnTo>
                    <a:pt x="4499" y="5807"/>
                  </a:lnTo>
                  <a:cubicBezTo>
                    <a:pt x="4499" y="5807"/>
                    <a:pt x="4499" y="5776"/>
                    <a:pt x="4499" y="5776"/>
                  </a:cubicBezTo>
                  <a:lnTo>
                    <a:pt x="4682" y="5685"/>
                  </a:lnTo>
                  <a:lnTo>
                    <a:pt x="4621" y="5594"/>
                  </a:lnTo>
                  <a:lnTo>
                    <a:pt x="4439" y="5685"/>
                  </a:lnTo>
                  <a:lnTo>
                    <a:pt x="4408" y="5685"/>
                  </a:lnTo>
                  <a:cubicBezTo>
                    <a:pt x="4408" y="5655"/>
                    <a:pt x="4408" y="5655"/>
                    <a:pt x="4408" y="5655"/>
                  </a:cubicBezTo>
                  <a:lnTo>
                    <a:pt x="4621" y="5563"/>
                  </a:lnTo>
                  <a:lnTo>
                    <a:pt x="4530" y="5472"/>
                  </a:lnTo>
                  <a:lnTo>
                    <a:pt x="4347" y="5533"/>
                  </a:lnTo>
                  <a:cubicBezTo>
                    <a:pt x="4347" y="5543"/>
                    <a:pt x="4344" y="5546"/>
                    <a:pt x="4339" y="5546"/>
                  </a:cubicBezTo>
                  <a:cubicBezTo>
                    <a:pt x="4330" y="5546"/>
                    <a:pt x="4317" y="5533"/>
                    <a:pt x="4317" y="5533"/>
                  </a:cubicBezTo>
                  <a:cubicBezTo>
                    <a:pt x="4317" y="5533"/>
                    <a:pt x="4317" y="5503"/>
                    <a:pt x="4317" y="5503"/>
                  </a:cubicBezTo>
                  <a:lnTo>
                    <a:pt x="4530" y="5411"/>
                  </a:lnTo>
                  <a:lnTo>
                    <a:pt x="4439" y="5320"/>
                  </a:lnTo>
                  <a:lnTo>
                    <a:pt x="4256" y="5411"/>
                  </a:lnTo>
                  <a:cubicBezTo>
                    <a:pt x="4256" y="5411"/>
                    <a:pt x="4226" y="5411"/>
                    <a:pt x="4226" y="5381"/>
                  </a:cubicBezTo>
                  <a:cubicBezTo>
                    <a:pt x="4226" y="5381"/>
                    <a:pt x="4226" y="5381"/>
                    <a:pt x="4226" y="5351"/>
                  </a:cubicBezTo>
                  <a:lnTo>
                    <a:pt x="4408" y="5290"/>
                  </a:lnTo>
                  <a:lnTo>
                    <a:pt x="4347" y="5168"/>
                  </a:lnTo>
                  <a:lnTo>
                    <a:pt x="4165" y="5259"/>
                  </a:lnTo>
                  <a:cubicBezTo>
                    <a:pt x="4135" y="5259"/>
                    <a:pt x="4135" y="5259"/>
                    <a:pt x="4135" y="5229"/>
                  </a:cubicBezTo>
                  <a:lnTo>
                    <a:pt x="4317" y="5138"/>
                  </a:lnTo>
                  <a:lnTo>
                    <a:pt x="4256" y="5016"/>
                  </a:lnTo>
                  <a:lnTo>
                    <a:pt x="3983" y="5138"/>
                  </a:lnTo>
                  <a:cubicBezTo>
                    <a:pt x="3967" y="5153"/>
                    <a:pt x="3952" y="5161"/>
                    <a:pt x="3937" y="5161"/>
                  </a:cubicBezTo>
                  <a:cubicBezTo>
                    <a:pt x="3922" y="5161"/>
                    <a:pt x="3907" y="5153"/>
                    <a:pt x="3891" y="5138"/>
                  </a:cubicBezTo>
                  <a:cubicBezTo>
                    <a:pt x="3891" y="5107"/>
                    <a:pt x="3891" y="5077"/>
                    <a:pt x="3922" y="5077"/>
                  </a:cubicBezTo>
                  <a:lnTo>
                    <a:pt x="4195" y="4955"/>
                  </a:lnTo>
                  <a:lnTo>
                    <a:pt x="4135" y="4834"/>
                  </a:lnTo>
                  <a:lnTo>
                    <a:pt x="3922" y="4925"/>
                  </a:lnTo>
                  <a:cubicBezTo>
                    <a:pt x="3922" y="4925"/>
                    <a:pt x="3922" y="4925"/>
                    <a:pt x="3891" y="4895"/>
                  </a:cubicBezTo>
                  <a:lnTo>
                    <a:pt x="3922" y="4895"/>
                  </a:lnTo>
                  <a:lnTo>
                    <a:pt x="4104" y="4803"/>
                  </a:lnTo>
                  <a:lnTo>
                    <a:pt x="4043" y="4712"/>
                  </a:lnTo>
                  <a:lnTo>
                    <a:pt x="3861" y="4773"/>
                  </a:lnTo>
                  <a:cubicBezTo>
                    <a:pt x="3851" y="4783"/>
                    <a:pt x="3844" y="4787"/>
                    <a:pt x="3840" y="4787"/>
                  </a:cubicBezTo>
                  <a:cubicBezTo>
                    <a:pt x="3831" y="4787"/>
                    <a:pt x="3831" y="4773"/>
                    <a:pt x="3831" y="4773"/>
                  </a:cubicBezTo>
                  <a:cubicBezTo>
                    <a:pt x="3800" y="4773"/>
                    <a:pt x="3800" y="4743"/>
                    <a:pt x="3831" y="4743"/>
                  </a:cubicBezTo>
                  <a:lnTo>
                    <a:pt x="4013" y="4651"/>
                  </a:lnTo>
                  <a:lnTo>
                    <a:pt x="3952" y="4560"/>
                  </a:lnTo>
                  <a:lnTo>
                    <a:pt x="3770" y="4651"/>
                  </a:lnTo>
                  <a:lnTo>
                    <a:pt x="3739" y="4651"/>
                  </a:lnTo>
                  <a:cubicBezTo>
                    <a:pt x="3709" y="4621"/>
                    <a:pt x="3709" y="4621"/>
                    <a:pt x="3739" y="4621"/>
                  </a:cubicBezTo>
                  <a:lnTo>
                    <a:pt x="3922" y="4530"/>
                  </a:lnTo>
                  <a:lnTo>
                    <a:pt x="3831" y="4408"/>
                  </a:lnTo>
                  <a:lnTo>
                    <a:pt x="3648" y="4500"/>
                  </a:lnTo>
                  <a:lnTo>
                    <a:pt x="3618" y="4500"/>
                  </a:lnTo>
                  <a:cubicBezTo>
                    <a:pt x="3618" y="4500"/>
                    <a:pt x="3618" y="4469"/>
                    <a:pt x="3648" y="4469"/>
                  </a:cubicBezTo>
                  <a:lnTo>
                    <a:pt x="3831" y="4378"/>
                  </a:lnTo>
                  <a:lnTo>
                    <a:pt x="3739" y="4256"/>
                  </a:lnTo>
                  <a:lnTo>
                    <a:pt x="3557" y="4348"/>
                  </a:lnTo>
                  <a:lnTo>
                    <a:pt x="3527" y="4348"/>
                  </a:lnTo>
                  <a:cubicBezTo>
                    <a:pt x="3527" y="4348"/>
                    <a:pt x="3527" y="4317"/>
                    <a:pt x="3527" y="4317"/>
                  </a:cubicBezTo>
                  <a:lnTo>
                    <a:pt x="3709" y="4226"/>
                  </a:lnTo>
                  <a:lnTo>
                    <a:pt x="3648" y="4135"/>
                  </a:lnTo>
                  <a:lnTo>
                    <a:pt x="3375" y="4256"/>
                  </a:lnTo>
                  <a:cubicBezTo>
                    <a:pt x="3344" y="4256"/>
                    <a:pt x="3314" y="4256"/>
                    <a:pt x="3284" y="4226"/>
                  </a:cubicBezTo>
                  <a:cubicBezTo>
                    <a:pt x="3284" y="4226"/>
                    <a:pt x="3284" y="4196"/>
                    <a:pt x="3314" y="4165"/>
                  </a:cubicBezTo>
                  <a:lnTo>
                    <a:pt x="3587" y="4044"/>
                  </a:lnTo>
                  <a:lnTo>
                    <a:pt x="3527" y="3922"/>
                  </a:lnTo>
                  <a:lnTo>
                    <a:pt x="3344" y="4013"/>
                  </a:lnTo>
                  <a:lnTo>
                    <a:pt x="3314" y="4013"/>
                  </a:lnTo>
                  <a:cubicBezTo>
                    <a:pt x="3284" y="4013"/>
                    <a:pt x="3314" y="3983"/>
                    <a:pt x="3314" y="3983"/>
                  </a:cubicBezTo>
                  <a:lnTo>
                    <a:pt x="3496" y="3892"/>
                  </a:lnTo>
                  <a:lnTo>
                    <a:pt x="3436" y="3800"/>
                  </a:lnTo>
                  <a:lnTo>
                    <a:pt x="3253" y="3892"/>
                  </a:lnTo>
                  <a:lnTo>
                    <a:pt x="3223" y="3892"/>
                  </a:lnTo>
                  <a:cubicBezTo>
                    <a:pt x="3223" y="3861"/>
                    <a:pt x="3223" y="3861"/>
                    <a:pt x="3223" y="3861"/>
                  </a:cubicBezTo>
                  <a:lnTo>
                    <a:pt x="3405" y="3770"/>
                  </a:lnTo>
                  <a:lnTo>
                    <a:pt x="3344" y="3679"/>
                  </a:lnTo>
                  <a:lnTo>
                    <a:pt x="3162" y="3770"/>
                  </a:lnTo>
                  <a:cubicBezTo>
                    <a:pt x="3162" y="3770"/>
                    <a:pt x="3132" y="3770"/>
                    <a:pt x="3132" y="3740"/>
                  </a:cubicBezTo>
                  <a:lnTo>
                    <a:pt x="3314" y="3648"/>
                  </a:lnTo>
                  <a:lnTo>
                    <a:pt x="3253" y="3527"/>
                  </a:lnTo>
                  <a:lnTo>
                    <a:pt x="3071" y="3618"/>
                  </a:lnTo>
                  <a:cubicBezTo>
                    <a:pt x="3040" y="3618"/>
                    <a:pt x="3040" y="3618"/>
                    <a:pt x="3040" y="3588"/>
                  </a:cubicBezTo>
                  <a:lnTo>
                    <a:pt x="3223" y="3496"/>
                  </a:lnTo>
                  <a:lnTo>
                    <a:pt x="3162" y="3375"/>
                  </a:lnTo>
                  <a:lnTo>
                    <a:pt x="2949" y="3466"/>
                  </a:lnTo>
                  <a:cubicBezTo>
                    <a:pt x="2949" y="3466"/>
                    <a:pt x="2949" y="3466"/>
                    <a:pt x="2919" y="3436"/>
                  </a:cubicBezTo>
                  <a:lnTo>
                    <a:pt x="2949" y="3436"/>
                  </a:lnTo>
                  <a:lnTo>
                    <a:pt x="3132" y="3344"/>
                  </a:lnTo>
                  <a:lnTo>
                    <a:pt x="3071" y="3223"/>
                  </a:lnTo>
                  <a:lnTo>
                    <a:pt x="2767" y="3375"/>
                  </a:lnTo>
                  <a:cubicBezTo>
                    <a:pt x="2736" y="3375"/>
                    <a:pt x="2706" y="3375"/>
                    <a:pt x="2706" y="3344"/>
                  </a:cubicBezTo>
                  <a:cubicBezTo>
                    <a:pt x="2676" y="3314"/>
                    <a:pt x="2706" y="3284"/>
                    <a:pt x="2736" y="3284"/>
                  </a:cubicBezTo>
                  <a:lnTo>
                    <a:pt x="3010" y="3162"/>
                  </a:lnTo>
                  <a:lnTo>
                    <a:pt x="2919" y="3041"/>
                  </a:lnTo>
                  <a:lnTo>
                    <a:pt x="2736" y="3132"/>
                  </a:lnTo>
                  <a:lnTo>
                    <a:pt x="2706" y="3132"/>
                  </a:lnTo>
                  <a:cubicBezTo>
                    <a:pt x="2706" y="3101"/>
                    <a:pt x="2706" y="3101"/>
                    <a:pt x="2736" y="3101"/>
                  </a:cubicBezTo>
                  <a:lnTo>
                    <a:pt x="2919" y="3010"/>
                  </a:lnTo>
                  <a:lnTo>
                    <a:pt x="2858" y="2919"/>
                  </a:lnTo>
                  <a:lnTo>
                    <a:pt x="2645" y="3010"/>
                  </a:lnTo>
                  <a:cubicBezTo>
                    <a:pt x="2645" y="3010"/>
                    <a:pt x="2645" y="3010"/>
                    <a:pt x="2615" y="2980"/>
                  </a:cubicBezTo>
                  <a:cubicBezTo>
                    <a:pt x="2615" y="2980"/>
                    <a:pt x="2615" y="2980"/>
                    <a:pt x="2645" y="2949"/>
                  </a:cubicBezTo>
                  <a:lnTo>
                    <a:pt x="2828" y="2889"/>
                  </a:lnTo>
                  <a:lnTo>
                    <a:pt x="2767" y="2767"/>
                  </a:lnTo>
                  <a:lnTo>
                    <a:pt x="2554" y="2858"/>
                  </a:lnTo>
                  <a:lnTo>
                    <a:pt x="2524" y="2858"/>
                  </a:lnTo>
                  <a:cubicBezTo>
                    <a:pt x="2524" y="2828"/>
                    <a:pt x="2524" y="2828"/>
                    <a:pt x="2554" y="2828"/>
                  </a:cubicBezTo>
                  <a:lnTo>
                    <a:pt x="2736" y="2737"/>
                  </a:lnTo>
                  <a:lnTo>
                    <a:pt x="2645" y="2615"/>
                  </a:lnTo>
                  <a:lnTo>
                    <a:pt x="2463" y="2706"/>
                  </a:lnTo>
                  <a:lnTo>
                    <a:pt x="2432" y="2706"/>
                  </a:lnTo>
                  <a:cubicBezTo>
                    <a:pt x="2432" y="2706"/>
                    <a:pt x="2432" y="2676"/>
                    <a:pt x="2432" y="2676"/>
                  </a:cubicBezTo>
                  <a:lnTo>
                    <a:pt x="2645" y="2585"/>
                  </a:lnTo>
                  <a:lnTo>
                    <a:pt x="2554" y="2493"/>
                  </a:lnTo>
                  <a:lnTo>
                    <a:pt x="2372" y="2554"/>
                  </a:lnTo>
                  <a:cubicBezTo>
                    <a:pt x="2372" y="2564"/>
                    <a:pt x="2368" y="2568"/>
                    <a:pt x="2364" y="2568"/>
                  </a:cubicBezTo>
                  <a:cubicBezTo>
                    <a:pt x="2355" y="2568"/>
                    <a:pt x="2341" y="2554"/>
                    <a:pt x="2341" y="2554"/>
                  </a:cubicBezTo>
                  <a:cubicBezTo>
                    <a:pt x="2341" y="2554"/>
                    <a:pt x="2341" y="2524"/>
                    <a:pt x="2341" y="2524"/>
                  </a:cubicBezTo>
                  <a:lnTo>
                    <a:pt x="2524" y="2433"/>
                  </a:lnTo>
                  <a:lnTo>
                    <a:pt x="2463" y="2341"/>
                  </a:lnTo>
                  <a:lnTo>
                    <a:pt x="2189" y="2463"/>
                  </a:lnTo>
                  <a:cubicBezTo>
                    <a:pt x="2179" y="2473"/>
                    <a:pt x="2169" y="2477"/>
                    <a:pt x="2159" y="2477"/>
                  </a:cubicBezTo>
                  <a:cubicBezTo>
                    <a:pt x="2139" y="2477"/>
                    <a:pt x="2118" y="2463"/>
                    <a:pt x="2098" y="2463"/>
                  </a:cubicBezTo>
                  <a:cubicBezTo>
                    <a:pt x="2098" y="2433"/>
                    <a:pt x="2098" y="2402"/>
                    <a:pt x="2128" y="2402"/>
                  </a:cubicBezTo>
                  <a:lnTo>
                    <a:pt x="2402" y="2250"/>
                  </a:lnTo>
                  <a:lnTo>
                    <a:pt x="2341" y="2159"/>
                  </a:lnTo>
                  <a:lnTo>
                    <a:pt x="2159" y="2250"/>
                  </a:lnTo>
                  <a:cubicBezTo>
                    <a:pt x="2128" y="2250"/>
                    <a:pt x="2128" y="2250"/>
                    <a:pt x="2128" y="2220"/>
                  </a:cubicBezTo>
                  <a:cubicBezTo>
                    <a:pt x="2098" y="2220"/>
                    <a:pt x="2098" y="2220"/>
                    <a:pt x="2128" y="2189"/>
                  </a:cubicBezTo>
                  <a:lnTo>
                    <a:pt x="2311" y="2129"/>
                  </a:lnTo>
                  <a:lnTo>
                    <a:pt x="2250" y="2007"/>
                  </a:lnTo>
                  <a:lnTo>
                    <a:pt x="2068" y="2098"/>
                  </a:lnTo>
                  <a:lnTo>
                    <a:pt x="2037" y="2098"/>
                  </a:lnTo>
                  <a:cubicBezTo>
                    <a:pt x="2007" y="2098"/>
                    <a:pt x="2037" y="2068"/>
                    <a:pt x="2037" y="2068"/>
                  </a:cubicBezTo>
                  <a:lnTo>
                    <a:pt x="2220" y="1977"/>
                  </a:lnTo>
                  <a:lnTo>
                    <a:pt x="2159" y="1885"/>
                  </a:lnTo>
                  <a:lnTo>
                    <a:pt x="1977" y="1977"/>
                  </a:lnTo>
                  <a:lnTo>
                    <a:pt x="1946" y="1977"/>
                  </a:lnTo>
                  <a:cubicBezTo>
                    <a:pt x="1916" y="1946"/>
                    <a:pt x="1946" y="1946"/>
                    <a:pt x="1946" y="1946"/>
                  </a:cubicBezTo>
                  <a:lnTo>
                    <a:pt x="2128" y="1855"/>
                  </a:lnTo>
                  <a:lnTo>
                    <a:pt x="2068" y="1734"/>
                  </a:lnTo>
                  <a:lnTo>
                    <a:pt x="1855" y="1825"/>
                  </a:lnTo>
                  <a:lnTo>
                    <a:pt x="1825" y="1825"/>
                  </a:lnTo>
                  <a:cubicBezTo>
                    <a:pt x="1825" y="1794"/>
                    <a:pt x="1825" y="1794"/>
                    <a:pt x="1855" y="1794"/>
                  </a:cubicBezTo>
                  <a:lnTo>
                    <a:pt x="2037" y="1703"/>
                  </a:lnTo>
                  <a:lnTo>
                    <a:pt x="1946" y="1582"/>
                  </a:lnTo>
                  <a:lnTo>
                    <a:pt x="1764" y="1673"/>
                  </a:lnTo>
                  <a:lnTo>
                    <a:pt x="1733" y="1673"/>
                  </a:lnTo>
                  <a:cubicBezTo>
                    <a:pt x="1733" y="1673"/>
                    <a:pt x="1733" y="1642"/>
                    <a:pt x="1733" y="1642"/>
                  </a:cubicBezTo>
                  <a:lnTo>
                    <a:pt x="1946" y="1551"/>
                  </a:lnTo>
                  <a:lnTo>
                    <a:pt x="1855" y="1460"/>
                  </a:lnTo>
                  <a:lnTo>
                    <a:pt x="1581" y="1582"/>
                  </a:lnTo>
                  <a:cubicBezTo>
                    <a:pt x="1551" y="1582"/>
                    <a:pt x="1521" y="1582"/>
                    <a:pt x="1521" y="1551"/>
                  </a:cubicBezTo>
                  <a:cubicBezTo>
                    <a:pt x="1490" y="1551"/>
                    <a:pt x="1490" y="1521"/>
                    <a:pt x="1521" y="1490"/>
                  </a:cubicBezTo>
                  <a:lnTo>
                    <a:pt x="1825" y="1369"/>
                  </a:lnTo>
                  <a:lnTo>
                    <a:pt x="1733" y="1247"/>
                  </a:lnTo>
                  <a:lnTo>
                    <a:pt x="1551" y="1338"/>
                  </a:lnTo>
                  <a:lnTo>
                    <a:pt x="1521" y="1338"/>
                  </a:lnTo>
                  <a:cubicBezTo>
                    <a:pt x="1521" y="1338"/>
                    <a:pt x="1521" y="1308"/>
                    <a:pt x="1521" y="1308"/>
                  </a:cubicBezTo>
                  <a:lnTo>
                    <a:pt x="1703" y="1217"/>
                  </a:lnTo>
                  <a:lnTo>
                    <a:pt x="1642" y="1126"/>
                  </a:lnTo>
                  <a:lnTo>
                    <a:pt x="1460" y="1217"/>
                  </a:lnTo>
                  <a:lnTo>
                    <a:pt x="1429" y="1217"/>
                  </a:lnTo>
                  <a:cubicBezTo>
                    <a:pt x="1429" y="1217"/>
                    <a:pt x="1429" y="1186"/>
                    <a:pt x="1429" y="1186"/>
                  </a:cubicBezTo>
                  <a:lnTo>
                    <a:pt x="1612" y="1095"/>
                  </a:lnTo>
                  <a:lnTo>
                    <a:pt x="1551" y="1004"/>
                  </a:lnTo>
                  <a:lnTo>
                    <a:pt x="1369" y="1095"/>
                  </a:lnTo>
                  <a:cubicBezTo>
                    <a:pt x="1369" y="1095"/>
                    <a:pt x="1338" y="1095"/>
                    <a:pt x="1338" y="1065"/>
                  </a:cubicBezTo>
                  <a:cubicBezTo>
                    <a:pt x="1338" y="1065"/>
                    <a:pt x="1338" y="1065"/>
                    <a:pt x="1338" y="1034"/>
                  </a:cubicBezTo>
                  <a:lnTo>
                    <a:pt x="1521" y="974"/>
                  </a:lnTo>
                  <a:lnTo>
                    <a:pt x="1460" y="852"/>
                  </a:lnTo>
                  <a:lnTo>
                    <a:pt x="1277" y="943"/>
                  </a:lnTo>
                  <a:cubicBezTo>
                    <a:pt x="1247" y="943"/>
                    <a:pt x="1247" y="943"/>
                    <a:pt x="1247" y="913"/>
                  </a:cubicBezTo>
                  <a:lnTo>
                    <a:pt x="1429" y="822"/>
                  </a:lnTo>
                  <a:lnTo>
                    <a:pt x="1369" y="700"/>
                  </a:lnTo>
                  <a:lnTo>
                    <a:pt x="1186" y="791"/>
                  </a:lnTo>
                  <a:lnTo>
                    <a:pt x="1156" y="791"/>
                  </a:lnTo>
                  <a:cubicBezTo>
                    <a:pt x="1125" y="761"/>
                    <a:pt x="1125" y="761"/>
                    <a:pt x="1156" y="761"/>
                  </a:cubicBezTo>
                  <a:lnTo>
                    <a:pt x="1338" y="670"/>
                  </a:lnTo>
                  <a:lnTo>
                    <a:pt x="1277" y="548"/>
                  </a:lnTo>
                  <a:lnTo>
                    <a:pt x="973" y="700"/>
                  </a:lnTo>
                  <a:cubicBezTo>
                    <a:pt x="973" y="700"/>
                    <a:pt x="943" y="700"/>
                    <a:pt x="913" y="670"/>
                  </a:cubicBezTo>
                  <a:cubicBezTo>
                    <a:pt x="913" y="639"/>
                    <a:pt x="913" y="609"/>
                    <a:pt x="943" y="609"/>
                  </a:cubicBezTo>
                  <a:lnTo>
                    <a:pt x="1217" y="487"/>
                  </a:lnTo>
                  <a:lnTo>
                    <a:pt x="1156" y="396"/>
                  </a:lnTo>
                  <a:lnTo>
                    <a:pt x="973" y="487"/>
                  </a:lnTo>
                  <a:cubicBezTo>
                    <a:pt x="973" y="487"/>
                    <a:pt x="943" y="487"/>
                    <a:pt x="943" y="457"/>
                  </a:cubicBezTo>
                  <a:lnTo>
                    <a:pt x="1125" y="366"/>
                  </a:lnTo>
                  <a:lnTo>
                    <a:pt x="1065" y="275"/>
                  </a:lnTo>
                  <a:lnTo>
                    <a:pt x="882" y="335"/>
                  </a:lnTo>
                  <a:lnTo>
                    <a:pt x="852" y="335"/>
                  </a:lnTo>
                  <a:cubicBezTo>
                    <a:pt x="852" y="335"/>
                    <a:pt x="852" y="305"/>
                    <a:pt x="852" y="305"/>
                  </a:cubicBezTo>
                  <a:lnTo>
                    <a:pt x="1034" y="214"/>
                  </a:lnTo>
                  <a:lnTo>
                    <a:pt x="973" y="123"/>
                  </a:lnTo>
                  <a:lnTo>
                    <a:pt x="791" y="214"/>
                  </a:lnTo>
                  <a:lnTo>
                    <a:pt x="761" y="214"/>
                  </a:lnTo>
                  <a:cubicBezTo>
                    <a:pt x="761" y="183"/>
                    <a:pt x="761" y="183"/>
                    <a:pt x="761" y="183"/>
                  </a:cubicBezTo>
                  <a:lnTo>
                    <a:pt x="943" y="92"/>
                  </a:lnTo>
                  <a:lnTo>
                    <a:pt x="882" y="1"/>
                  </a:ln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6658881" y="2670877"/>
              <a:ext cx="19621" cy="12257"/>
            </a:xfrm>
            <a:custGeom>
              <a:avLst/>
              <a:gdLst/>
              <a:ahLst/>
              <a:cxnLst/>
              <a:rect l="l" t="t" r="r" b="b"/>
              <a:pathLst>
                <a:path w="365" h="228" extrusionOk="0">
                  <a:moveTo>
                    <a:pt x="335" y="1"/>
                  </a:moveTo>
                  <a:lnTo>
                    <a:pt x="31" y="153"/>
                  </a:lnTo>
                  <a:cubicBezTo>
                    <a:pt x="31" y="153"/>
                    <a:pt x="0" y="183"/>
                    <a:pt x="31" y="214"/>
                  </a:cubicBezTo>
                  <a:cubicBezTo>
                    <a:pt x="31" y="214"/>
                    <a:pt x="44" y="227"/>
                    <a:pt x="62" y="227"/>
                  </a:cubicBezTo>
                  <a:cubicBezTo>
                    <a:pt x="71" y="227"/>
                    <a:pt x="81" y="224"/>
                    <a:pt x="91" y="214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6691566" y="2719905"/>
              <a:ext cx="19621" cy="11074"/>
            </a:xfrm>
            <a:custGeom>
              <a:avLst/>
              <a:gdLst/>
              <a:ahLst/>
              <a:cxnLst/>
              <a:rect l="l" t="t" r="r" b="b"/>
              <a:pathLst>
                <a:path w="365" h="206" extrusionOk="0">
                  <a:moveTo>
                    <a:pt x="304" y="1"/>
                  </a:moveTo>
                  <a:lnTo>
                    <a:pt x="31" y="122"/>
                  </a:lnTo>
                  <a:cubicBezTo>
                    <a:pt x="0" y="122"/>
                    <a:pt x="0" y="153"/>
                    <a:pt x="0" y="183"/>
                  </a:cubicBezTo>
                  <a:cubicBezTo>
                    <a:pt x="15" y="198"/>
                    <a:pt x="31" y="206"/>
                    <a:pt x="46" y="206"/>
                  </a:cubicBezTo>
                  <a:cubicBezTo>
                    <a:pt x="61" y="206"/>
                    <a:pt x="76" y="198"/>
                    <a:pt x="91" y="183"/>
                  </a:cubicBezTo>
                  <a:lnTo>
                    <a:pt x="365" y="62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6722585" y="2767320"/>
              <a:ext cx="19675" cy="11450"/>
            </a:xfrm>
            <a:custGeom>
              <a:avLst/>
              <a:gdLst/>
              <a:ahLst/>
              <a:cxnLst/>
              <a:rect l="l" t="t" r="r" b="b"/>
              <a:pathLst>
                <a:path w="366" h="213" extrusionOk="0">
                  <a:moveTo>
                    <a:pt x="335" y="0"/>
                  </a:moveTo>
                  <a:lnTo>
                    <a:pt x="61" y="122"/>
                  </a:lnTo>
                  <a:cubicBezTo>
                    <a:pt x="31" y="152"/>
                    <a:pt x="1" y="152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61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6755270" y="2814681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05" y="1"/>
                  </a:moveTo>
                  <a:lnTo>
                    <a:pt x="31" y="122"/>
                  </a:lnTo>
                  <a:cubicBezTo>
                    <a:pt x="1" y="153"/>
                    <a:pt x="1" y="183"/>
                    <a:pt x="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" name="Google Shape;1342;p52"/>
            <p:cNvSpPr/>
            <p:nvPr/>
          </p:nvSpPr>
          <p:spPr>
            <a:xfrm>
              <a:off x="6786342" y="2863709"/>
              <a:ext cx="19621" cy="10590"/>
            </a:xfrm>
            <a:custGeom>
              <a:avLst/>
              <a:gdLst/>
              <a:ahLst/>
              <a:cxnLst/>
              <a:rect l="l" t="t" r="r" b="b"/>
              <a:pathLst>
                <a:path w="365" h="197" extrusionOk="0">
                  <a:moveTo>
                    <a:pt x="334" y="1"/>
                  </a:moveTo>
                  <a:lnTo>
                    <a:pt x="61" y="122"/>
                  </a:lnTo>
                  <a:cubicBezTo>
                    <a:pt x="31" y="122"/>
                    <a:pt x="0" y="153"/>
                    <a:pt x="31" y="183"/>
                  </a:cubicBezTo>
                  <a:cubicBezTo>
                    <a:pt x="31" y="183"/>
                    <a:pt x="44" y="196"/>
                    <a:pt x="62" y="196"/>
                  </a:cubicBezTo>
                  <a:cubicBezTo>
                    <a:pt x="71" y="196"/>
                    <a:pt x="81" y="193"/>
                    <a:pt x="91" y="183"/>
                  </a:cubicBezTo>
                  <a:lnTo>
                    <a:pt x="365" y="61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" name="Google Shape;1343;p52"/>
            <p:cNvSpPr/>
            <p:nvPr/>
          </p:nvSpPr>
          <p:spPr>
            <a:xfrm>
              <a:off x="6819028" y="2911124"/>
              <a:ext cx="19621" cy="11450"/>
            </a:xfrm>
            <a:custGeom>
              <a:avLst/>
              <a:gdLst/>
              <a:ahLst/>
              <a:cxnLst/>
              <a:rect l="l" t="t" r="r" b="b"/>
              <a:pathLst>
                <a:path w="365" h="213" extrusionOk="0">
                  <a:moveTo>
                    <a:pt x="304" y="0"/>
                  </a:moveTo>
                  <a:lnTo>
                    <a:pt x="30" y="122"/>
                  </a:lnTo>
                  <a:cubicBezTo>
                    <a:pt x="0" y="122"/>
                    <a:pt x="0" y="152"/>
                    <a:pt x="0" y="182"/>
                  </a:cubicBezTo>
                  <a:cubicBezTo>
                    <a:pt x="30" y="213"/>
                    <a:pt x="61" y="213"/>
                    <a:pt x="91" y="213"/>
                  </a:cubicBezTo>
                  <a:lnTo>
                    <a:pt x="365" y="61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6850046" y="2958485"/>
              <a:ext cx="19675" cy="11504"/>
            </a:xfrm>
            <a:custGeom>
              <a:avLst/>
              <a:gdLst/>
              <a:ahLst/>
              <a:cxnLst/>
              <a:rect l="l" t="t" r="r" b="b"/>
              <a:pathLst>
                <a:path w="366" h="214" extrusionOk="0">
                  <a:moveTo>
                    <a:pt x="335" y="1"/>
                  </a:moveTo>
                  <a:lnTo>
                    <a:pt x="61" y="122"/>
                  </a:lnTo>
                  <a:cubicBezTo>
                    <a:pt x="31" y="153"/>
                    <a:pt x="1" y="183"/>
                    <a:pt x="31" y="183"/>
                  </a:cubicBezTo>
                  <a:cubicBezTo>
                    <a:pt x="31" y="213"/>
                    <a:pt x="61" y="213"/>
                    <a:pt x="92" y="213"/>
                  </a:cubicBezTo>
                  <a:lnTo>
                    <a:pt x="365" y="9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6671944" y="268071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" name="Google Shape;1346;p52"/>
            <p:cNvSpPr/>
            <p:nvPr/>
          </p:nvSpPr>
          <p:spPr>
            <a:xfrm>
              <a:off x="6704629" y="2729742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6735648" y="277710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6768333" y="282451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" name="Google Shape;1349;p52"/>
            <p:cNvSpPr/>
            <p:nvPr/>
          </p:nvSpPr>
          <p:spPr>
            <a:xfrm>
              <a:off x="6799406" y="287349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31" y="123"/>
                    <a:pt x="31" y="123"/>
                    <a:pt x="31" y="123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" name="Google Shape;1350;p52"/>
            <p:cNvSpPr/>
            <p:nvPr/>
          </p:nvSpPr>
          <p:spPr>
            <a:xfrm>
              <a:off x="6832091" y="292090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6863110" y="2968269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6676836" y="2688886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1" y="91"/>
                    <a:pt x="1" y="122"/>
                    <a:pt x="31" y="122"/>
                  </a:cubicBezTo>
                  <a:lnTo>
                    <a:pt x="61" y="122"/>
                  </a:lnTo>
                  <a:lnTo>
                    <a:pt x="244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" name="Google Shape;1353;p52"/>
            <p:cNvSpPr/>
            <p:nvPr/>
          </p:nvSpPr>
          <p:spPr>
            <a:xfrm>
              <a:off x="6709521" y="2737914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61"/>
                  </a:lnTo>
                  <a:cubicBezTo>
                    <a:pt x="1" y="91"/>
                    <a:pt x="1" y="91"/>
                    <a:pt x="1" y="91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52"/>
            <p:cNvSpPr/>
            <p:nvPr/>
          </p:nvSpPr>
          <p:spPr>
            <a:xfrm>
              <a:off x="6740594" y="2785275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0" y="92"/>
                  </a:lnTo>
                  <a:cubicBezTo>
                    <a:pt x="30" y="92"/>
                    <a:pt x="0" y="92"/>
                    <a:pt x="30" y="122"/>
                  </a:cubicBezTo>
                  <a:lnTo>
                    <a:pt x="61" y="122"/>
                  </a:ln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6773225" y="2832690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4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Google Shape;1356;p52"/>
            <p:cNvSpPr/>
            <p:nvPr/>
          </p:nvSpPr>
          <p:spPr>
            <a:xfrm>
              <a:off x="6804298" y="2880051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0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4" y="136"/>
                    <a:pt x="51" y="132"/>
                    <a:pt x="61" y="122"/>
                  </a:cubicBezTo>
                  <a:lnTo>
                    <a:pt x="244" y="6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52"/>
            <p:cNvSpPr/>
            <p:nvPr/>
          </p:nvSpPr>
          <p:spPr>
            <a:xfrm>
              <a:off x="6836983" y="292907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0" y="61"/>
                  </a:lnTo>
                  <a:cubicBezTo>
                    <a:pt x="0" y="92"/>
                    <a:pt x="0" y="92"/>
                    <a:pt x="0" y="92"/>
                  </a:cubicBezTo>
                  <a:cubicBezTo>
                    <a:pt x="0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6868002" y="2976441"/>
              <a:ext cx="13171" cy="6612"/>
            </a:xfrm>
            <a:custGeom>
              <a:avLst/>
              <a:gdLst/>
              <a:ahLst/>
              <a:cxnLst/>
              <a:rect l="l" t="t" r="r" b="b"/>
              <a:pathLst>
                <a:path w="245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lnTo>
                    <a:pt x="62" y="122"/>
                  </a:lnTo>
                  <a:lnTo>
                    <a:pt x="24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6683395" y="2697057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3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6714413" y="2744419"/>
              <a:ext cx="11504" cy="7311"/>
            </a:xfrm>
            <a:custGeom>
              <a:avLst/>
              <a:gdLst/>
              <a:ahLst/>
              <a:cxnLst/>
              <a:rect l="l" t="t" r="r" b="b"/>
              <a:pathLst>
                <a:path w="21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92"/>
                    <a:pt x="1" y="122"/>
                    <a:pt x="1" y="122"/>
                  </a:cubicBezTo>
                  <a:cubicBezTo>
                    <a:pt x="21" y="122"/>
                    <a:pt x="28" y="136"/>
                    <a:pt x="30" y="136"/>
                  </a:cubicBezTo>
                  <a:cubicBezTo>
                    <a:pt x="31" y="136"/>
                    <a:pt x="31" y="13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6747099" y="2793446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61"/>
                  </a:lnTo>
                  <a:cubicBezTo>
                    <a:pt x="1" y="92"/>
                    <a:pt x="1" y="92"/>
                    <a:pt x="1" y="92"/>
                  </a:cubicBez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6778171" y="2840861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213" y="0"/>
                  </a:moveTo>
                  <a:lnTo>
                    <a:pt x="31" y="91"/>
                  </a:lnTo>
                  <a:cubicBezTo>
                    <a:pt x="0" y="91"/>
                    <a:pt x="0" y="91"/>
                    <a:pt x="0" y="122"/>
                  </a:cubicBezTo>
                  <a:lnTo>
                    <a:pt x="31" y="122"/>
                  </a:ln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52"/>
            <p:cNvSpPr/>
            <p:nvPr/>
          </p:nvSpPr>
          <p:spPr>
            <a:xfrm>
              <a:off x="6810856" y="2888223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2" y="1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61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52"/>
            <p:cNvSpPr/>
            <p:nvPr/>
          </p:nvSpPr>
          <p:spPr>
            <a:xfrm>
              <a:off x="6841875" y="2935584"/>
              <a:ext cx="13117" cy="8225"/>
            </a:xfrm>
            <a:custGeom>
              <a:avLst/>
              <a:gdLst/>
              <a:ahLst/>
              <a:cxnLst/>
              <a:rect l="l" t="t" r="r" b="b"/>
              <a:pathLst>
                <a:path w="244" h="153" extrusionOk="0">
                  <a:moveTo>
                    <a:pt x="213" y="1"/>
                  </a:moveTo>
                  <a:lnTo>
                    <a:pt x="31" y="92"/>
                  </a:lnTo>
                  <a:cubicBezTo>
                    <a:pt x="1" y="123"/>
                    <a:pt x="1" y="123"/>
                    <a:pt x="1" y="123"/>
                  </a:cubicBezTo>
                  <a:cubicBezTo>
                    <a:pt x="31" y="153"/>
                    <a:pt x="31" y="153"/>
                    <a:pt x="31" y="153"/>
                  </a:cubicBezTo>
                  <a:lnTo>
                    <a:pt x="244" y="62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52"/>
            <p:cNvSpPr/>
            <p:nvPr/>
          </p:nvSpPr>
          <p:spPr>
            <a:xfrm>
              <a:off x="6874560" y="2984612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0" y="92"/>
                  </a:lnTo>
                  <a:cubicBezTo>
                    <a:pt x="0" y="92"/>
                    <a:pt x="0" y="92"/>
                    <a:pt x="0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52"/>
            <p:cNvSpPr/>
            <p:nvPr/>
          </p:nvSpPr>
          <p:spPr>
            <a:xfrm>
              <a:off x="6688287" y="270522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0" y="61"/>
                  </a:lnTo>
                  <a:cubicBezTo>
                    <a:pt x="0" y="91"/>
                    <a:pt x="0" y="91"/>
                    <a:pt x="0" y="91"/>
                  </a:cubicBez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52"/>
            <p:cNvSpPr/>
            <p:nvPr/>
          </p:nvSpPr>
          <p:spPr>
            <a:xfrm>
              <a:off x="6719305" y="2752590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" name="Google Shape;1368;p52"/>
            <p:cNvSpPr/>
            <p:nvPr/>
          </p:nvSpPr>
          <p:spPr>
            <a:xfrm>
              <a:off x="6751991" y="2800005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" name="Google Shape;1369;p52"/>
            <p:cNvSpPr/>
            <p:nvPr/>
          </p:nvSpPr>
          <p:spPr>
            <a:xfrm>
              <a:off x="6783063" y="2849033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213" y="0"/>
                  </a:moveTo>
                  <a:lnTo>
                    <a:pt x="31" y="61"/>
                  </a:lnTo>
                  <a:cubicBezTo>
                    <a:pt x="0" y="61"/>
                    <a:pt x="0" y="91"/>
                    <a:pt x="0" y="91"/>
                  </a:cubicBezTo>
                  <a:cubicBezTo>
                    <a:pt x="31" y="91"/>
                    <a:pt x="31" y="122"/>
                    <a:pt x="31" y="122"/>
                  </a:cubicBezTo>
                  <a:lnTo>
                    <a:pt x="21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Google Shape;1370;p52"/>
            <p:cNvSpPr/>
            <p:nvPr/>
          </p:nvSpPr>
          <p:spPr>
            <a:xfrm>
              <a:off x="6815748" y="2896394"/>
              <a:ext cx="11450" cy="6612"/>
            </a:xfrm>
            <a:custGeom>
              <a:avLst/>
              <a:gdLst/>
              <a:ahLst/>
              <a:cxnLst/>
              <a:rect l="l" t="t" r="r" b="b"/>
              <a:pathLst>
                <a:path w="213" h="123" extrusionOk="0">
                  <a:moveTo>
                    <a:pt x="183" y="0"/>
                  </a:moveTo>
                  <a:lnTo>
                    <a:pt x="0" y="92"/>
                  </a:lnTo>
                  <a:cubicBezTo>
                    <a:pt x="0" y="122"/>
                    <a:pt x="0" y="122"/>
                    <a:pt x="31" y="122"/>
                  </a:cubicBez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" name="Google Shape;1371;p52"/>
            <p:cNvSpPr/>
            <p:nvPr/>
          </p:nvSpPr>
          <p:spPr>
            <a:xfrm>
              <a:off x="6846767" y="2943755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31" y="92"/>
                  </a:lnTo>
                  <a:cubicBezTo>
                    <a:pt x="1" y="92"/>
                    <a:pt x="1" y="92"/>
                    <a:pt x="1" y="123"/>
                  </a:cubicBezTo>
                  <a:lnTo>
                    <a:pt x="31" y="123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2" name="Google Shape;1372;p52"/>
            <p:cNvSpPr/>
            <p:nvPr/>
          </p:nvSpPr>
          <p:spPr>
            <a:xfrm>
              <a:off x="6691566" y="2711733"/>
              <a:ext cx="13117" cy="6612"/>
            </a:xfrm>
            <a:custGeom>
              <a:avLst/>
              <a:gdLst/>
              <a:ahLst/>
              <a:cxnLst/>
              <a:rect l="l" t="t" r="r" b="b"/>
              <a:pathLst>
                <a:path w="244" h="123" extrusionOk="0">
                  <a:moveTo>
                    <a:pt x="213" y="1"/>
                  </a:moveTo>
                  <a:lnTo>
                    <a:pt x="31" y="62"/>
                  </a:lnTo>
                  <a:cubicBezTo>
                    <a:pt x="0" y="92"/>
                    <a:pt x="0" y="92"/>
                    <a:pt x="31" y="92"/>
                  </a:cubicBezTo>
                  <a:cubicBezTo>
                    <a:pt x="31" y="122"/>
                    <a:pt x="31" y="122"/>
                    <a:pt x="61" y="122"/>
                  </a:cubicBezTo>
                  <a:lnTo>
                    <a:pt x="24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3" name="Google Shape;1373;p52"/>
            <p:cNvSpPr/>
            <p:nvPr/>
          </p:nvSpPr>
          <p:spPr>
            <a:xfrm>
              <a:off x="6652322" y="2651309"/>
              <a:ext cx="11504" cy="6558"/>
            </a:xfrm>
            <a:custGeom>
              <a:avLst/>
              <a:gdLst/>
              <a:ahLst/>
              <a:cxnLst/>
              <a:rect l="l" t="t" r="r" b="b"/>
              <a:pathLst>
                <a:path w="214" h="122" extrusionOk="0">
                  <a:moveTo>
                    <a:pt x="183" y="0"/>
                  </a:moveTo>
                  <a:lnTo>
                    <a:pt x="1" y="91"/>
                  </a:lnTo>
                  <a:cubicBezTo>
                    <a:pt x="1" y="91"/>
                    <a:pt x="1" y="91"/>
                    <a:pt x="1" y="122"/>
                  </a:cubicBezTo>
                  <a:lnTo>
                    <a:pt x="31" y="122"/>
                  </a:lnTo>
                  <a:lnTo>
                    <a:pt x="213" y="31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" name="Google Shape;1374;p52"/>
            <p:cNvSpPr/>
            <p:nvPr/>
          </p:nvSpPr>
          <p:spPr>
            <a:xfrm>
              <a:off x="6657214" y="26578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183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Google Shape;1375;p52"/>
            <p:cNvSpPr/>
            <p:nvPr/>
          </p:nvSpPr>
          <p:spPr>
            <a:xfrm>
              <a:off x="6662160" y="2664372"/>
              <a:ext cx="11450" cy="7795"/>
            </a:xfrm>
            <a:custGeom>
              <a:avLst/>
              <a:gdLst/>
              <a:ahLst/>
              <a:cxnLst/>
              <a:rect l="l" t="t" r="r" b="b"/>
              <a:pathLst>
                <a:path w="213" h="145" extrusionOk="0">
                  <a:moveTo>
                    <a:pt x="182" y="0"/>
                  </a:moveTo>
                  <a:lnTo>
                    <a:pt x="0" y="92"/>
                  </a:lnTo>
                  <a:cubicBezTo>
                    <a:pt x="0" y="92"/>
                    <a:pt x="0" y="122"/>
                    <a:pt x="0" y="122"/>
                  </a:cubicBezTo>
                  <a:cubicBezTo>
                    <a:pt x="0" y="137"/>
                    <a:pt x="0" y="145"/>
                    <a:pt x="4" y="145"/>
                  </a:cubicBezTo>
                  <a:cubicBezTo>
                    <a:pt x="8" y="145"/>
                    <a:pt x="15" y="137"/>
                    <a:pt x="30" y="122"/>
                  </a:cubicBezTo>
                  <a:lnTo>
                    <a:pt x="213" y="6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Google Shape;1376;p52"/>
            <p:cNvSpPr/>
            <p:nvPr/>
          </p:nvSpPr>
          <p:spPr>
            <a:xfrm>
              <a:off x="6724251" y="2759148"/>
              <a:ext cx="11450" cy="6558"/>
            </a:xfrm>
            <a:custGeom>
              <a:avLst/>
              <a:gdLst/>
              <a:ahLst/>
              <a:cxnLst/>
              <a:rect l="l" t="t" r="r" b="b"/>
              <a:pathLst>
                <a:path w="213" h="122" extrusionOk="0">
                  <a:moveTo>
                    <a:pt x="182" y="0"/>
                  </a:moveTo>
                  <a:lnTo>
                    <a:pt x="0" y="91"/>
                  </a:lnTo>
                  <a:cubicBezTo>
                    <a:pt x="0" y="91"/>
                    <a:pt x="0" y="122"/>
                    <a:pt x="0" y="122"/>
                  </a:cubicBezTo>
                  <a:lnTo>
                    <a:pt x="30" y="122"/>
                  </a:lnTo>
                  <a:lnTo>
                    <a:pt x="213" y="31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" name="Google Shape;1377;p52"/>
            <p:cNvSpPr/>
            <p:nvPr/>
          </p:nvSpPr>
          <p:spPr>
            <a:xfrm>
              <a:off x="6755270" y="2806510"/>
              <a:ext cx="13117" cy="7311"/>
            </a:xfrm>
            <a:custGeom>
              <a:avLst/>
              <a:gdLst/>
              <a:ahLst/>
              <a:cxnLst/>
              <a:rect l="l" t="t" r="r" b="b"/>
              <a:pathLst>
                <a:path w="244" h="136" extrusionOk="0">
                  <a:moveTo>
                    <a:pt x="213" y="1"/>
                  </a:moveTo>
                  <a:lnTo>
                    <a:pt x="31" y="92"/>
                  </a:lnTo>
                  <a:cubicBezTo>
                    <a:pt x="31" y="92"/>
                    <a:pt x="1" y="122"/>
                    <a:pt x="31" y="122"/>
                  </a:cubicBezTo>
                  <a:cubicBezTo>
                    <a:pt x="31" y="122"/>
                    <a:pt x="31" y="136"/>
                    <a:pt x="40" y="136"/>
                  </a:cubicBezTo>
                  <a:cubicBezTo>
                    <a:pt x="45" y="136"/>
                    <a:pt x="51" y="132"/>
                    <a:pt x="61" y="122"/>
                  </a:cubicBezTo>
                  <a:lnTo>
                    <a:pt x="244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" name="Google Shape;1378;p52"/>
            <p:cNvSpPr/>
            <p:nvPr/>
          </p:nvSpPr>
          <p:spPr>
            <a:xfrm>
              <a:off x="6787955" y="2855538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3" y="1"/>
                  </a:moveTo>
                  <a:lnTo>
                    <a:pt x="1" y="92"/>
                  </a:lnTo>
                  <a:cubicBezTo>
                    <a:pt x="1" y="122"/>
                    <a:pt x="31" y="122"/>
                    <a:pt x="31" y="122"/>
                  </a:cubicBezTo>
                  <a:lnTo>
                    <a:pt x="213" y="31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52"/>
            <p:cNvSpPr/>
            <p:nvPr/>
          </p:nvSpPr>
          <p:spPr>
            <a:xfrm>
              <a:off x="6819028" y="2902953"/>
              <a:ext cx="13117" cy="6558"/>
            </a:xfrm>
            <a:custGeom>
              <a:avLst/>
              <a:gdLst/>
              <a:ahLst/>
              <a:cxnLst/>
              <a:rect l="l" t="t" r="r" b="b"/>
              <a:pathLst>
                <a:path w="244" h="122" extrusionOk="0">
                  <a:moveTo>
                    <a:pt x="213" y="0"/>
                  </a:moveTo>
                  <a:lnTo>
                    <a:pt x="30" y="91"/>
                  </a:lnTo>
                  <a:cubicBezTo>
                    <a:pt x="30" y="91"/>
                    <a:pt x="0" y="91"/>
                    <a:pt x="30" y="122"/>
                  </a:cubicBezTo>
                  <a:lnTo>
                    <a:pt x="61" y="122"/>
                  </a:lnTo>
                  <a:lnTo>
                    <a:pt x="243" y="3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52"/>
            <p:cNvSpPr/>
            <p:nvPr/>
          </p:nvSpPr>
          <p:spPr>
            <a:xfrm>
              <a:off x="6851659" y="2950314"/>
              <a:ext cx="11504" cy="6612"/>
            </a:xfrm>
            <a:custGeom>
              <a:avLst/>
              <a:gdLst/>
              <a:ahLst/>
              <a:cxnLst/>
              <a:rect l="l" t="t" r="r" b="b"/>
              <a:pathLst>
                <a:path w="214" h="123" extrusionOk="0">
                  <a:moveTo>
                    <a:pt x="214" y="1"/>
                  </a:moveTo>
                  <a:lnTo>
                    <a:pt x="1" y="92"/>
                  </a:lnTo>
                  <a:cubicBezTo>
                    <a:pt x="1" y="92"/>
                    <a:pt x="1" y="122"/>
                    <a:pt x="1" y="122"/>
                  </a:cubicBezTo>
                  <a:lnTo>
                    <a:pt x="31" y="122"/>
                  </a:lnTo>
                  <a:lnTo>
                    <a:pt x="214" y="31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1" name="Google Shape;1381;p52"/>
            <p:cNvSpPr/>
            <p:nvPr/>
          </p:nvSpPr>
          <p:spPr>
            <a:xfrm>
              <a:off x="7268342" y="2902953"/>
              <a:ext cx="18063" cy="22901"/>
            </a:xfrm>
            <a:custGeom>
              <a:avLst/>
              <a:gdLst/>
              <a:ahLst/>
              <a:cxnLst/>
              <a:rect l="l" t="t" r="r" b="b"/>
              <a:pathLst>
                <a:path w="336" h="426" extrusionOk="0">
                  <a:moveTo>
                    <a:pt x="244" y="0"/>
                  </a:moveTo>
                  <a:cubicBezTo>
                    <a:pt x="153" y="122"/>
                    <a:pt x="31" y="243"/>
                    <a:pt x="1" y="426"/>
                  </a:cubicBezTo>
                  <a:cubicBezTo>
                    <a:pt x="153" y="426"/>
                    <a:pt x="274" y="395"/>
                    <a:pt x="305" y="334"/>
                  </a:cubicBezTo>
                  <a:cubicBezTo>
                    <a:pt x="335" y="274"/>
                    <a:pt x="305" y="152"/>
                    <a:pt x="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2" name="Google Shape;1382;p52"/>
            <p:cNvSpPr/>
            <p:nvPr/>
          </p:nvSpPr>
          <p:spPr>
            <a:xfrm>
              <a:off x="7070618" y="2777104"/>
              <a:ext cx="170035" cy="147134"/>
            </a:xfrm>
            <a:custGeom>
              <a:avLst/>
              <a:gdLst/>
              <a:ahLst/>
              <a:cxnLst/>
              <a:rect l="l" t="t" r="r" b="b"/>
              <a:pathLst>
                <a:path w="3163" h="2737" extrusionOk="0">
                  <a:moveTo>
                    <a:pt x="487" y="1"/>
                  </a:moveTo>
                  <a:lnTo>
                    <a:pt x="1" y="821"/>
                  </a:lnTo>
                  <a:lnTo>
                    <a:pt x="3071" y="2706"/>
                  </a:lnTo>
                  <a:cubicBezTo>
                    <a:pt x="3071" y="2706"/>
                    <a:pt x="3071" y="2706"/>
                    <a:pt x="3101" y="2736"/>
                  </a:cubicBezTo>
                  <a:cubicBezTo>
                    <a:pt x="3132" y="2675"/>
                    <a:pt x="3162" y="2645"/>
                    <a:pt x="3162" y="2615"/>
                  </a:cubicBezTo>
                  <a:cubicBezTo>
                    <a:pt x="2372" y="2159"/>
                    <a:pt x="1308" y="1581"/>
                    <a:pt x="700" y="852"/>
                  </a:cubicBezTo>
                  <a:cubicBezTo>
                    <a:pt x="518" y="609"/>
                    <a:pt x="548" y="335"/>
                    <a:pt x="639" y="92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52"/>
            <p:cNvSpPr/>
            <p:nvPr/>
          </p:nvSpPr>
          <p:spPr>
            <a:xfrm>
              <a:off x="7098411" y="2781996"/>
              <a:ext cx="165089" cy="135684"/>
            </a:xfrm>
            <a:custGeom>
              <a:avLst/>
              <a:gdLst/>
              <a:ahLst/>
              <a:cxnLst/>
              <a:rect l="l" t="t" r="r" b="b"/>
              <a:pathLst>
                <a:path w="3071" h="2524" extrusionOk="0">
                  <a:moveTo>
                    <a:pt x="122" y="1"/>
                  </a:moveTo>
                  <a:lnTo>
                    <a:pt x="122" y="1"/>
                  </a:lnTo>
                  <a:cubicBezTo>
                    <a:pt x="31" y="244"/>
                    <a:pt x="1" y="518"/>
                    <a:pt x="183" y="761"/>
                  </a:cubicBezTo>
                  <a:cubicBezTo>
                    <a:pt x="791" y="1490"/>
                    <a:pt x="1855" y="2098"/>
                    <a:pt x="2676" y="2524"/>
                  </a:cubicBezTo>
                  <a:cubicBezTo>
                    <a:pt x="2736" y="2463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6"/>
                    <a:pt x="3010" y="1825"/>
                    <a:pt x="3071" y="1794"/>
                  </a:cubicBezTo>
                  <a:lnTo>
                    <a:pt x="122" y="1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52"/>
            <p:cNvSpPr/>
            <p:nvPr/>
          </p:nvSpPr>
          <p:spPr>
            <a:xfrm>
              <a:off x="7237323" y="2917629"/>
              <a:ext cx="18009" cy="8225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2" y="1"/>
                  </a:moveTo>
                  <a:cubicBezTo>
                    <a:pt x="61" y="31"/>
                    <a:pt x="31" y="61"/>
                    <a:pt x="0" y="122"/>
                  </a:cubicBezTo>
                  <a:cubicBezTo>
                    <a:pt x="61" y="122"/>
                    <a:pt x="183" y="122"/>
                    <a:pt x="335" y="153"/>
                  </a:cubicBezTo>
                  <a:lnTo>
                    <a:pt x="92" y="1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52"/>
            <p:cNvSpPr/>
            <p:nvPr/>
          </p:nvSpPr>
          <p:spPr>
            <a:xfrm>
              <a:off x="7240602" y="2878439"/>
              <a:ext cx="40856" cy="47414"/>
            </a:xfrm>
            <a:custGeom>
              <a:avLst/>
              <a:gdLst/>
              <a:ahLst/>
              <a:cxnLst/>
              <a:rect l="l" t="t" r="r" b="b"/>
              <a:pathLst>
                <a:path w="760" h="882" extrusionOk="0">
                  <a:moveTo>
                    <a:pt x="426" y="0"/>
                  </a:moveTo>
                  <a:cubicBezTo>
                    <a:pt x="365" y="31"/>
                    <a:pt x="304" y="122"/>
                    <a:pt x="365" y="243"/>
                  </a:cubicBezTo>
                  <a:cubicBezTo>
                    <a:pt x="365" y="243"/>
                    <a:pt x="0" y="334"/>
                    <a:pt x="152" y="638"/>
                  </a:cubicBezTo>
                  <a:cubicBezTo>
                    <a:pt x="152" y="638"/>
                    <a:pt x="91" y="669"/>
                    <a:pt x="31" y="730"/>
                  </a:cubicBezTo>
                  <a:lnTo>
                    <a:pt x="274" y="882"/>
                  </a:lnTo>
                  <a:lnTo>
                    <a:pt x="517" y="882"/>
                  </a:lnTo>
                  <a:cubicBezTo>
                    <a:pt x="547" y="699"/>
                    <a:pt x="669" y="547"/>
                    <a:pt x="760" y="456"/>
                  </a:cubicBezTo>
                  <a:cubicBezTo>
                    <a:pt x="699" y="334"/>
                    <a:pt x="486" y="31"/>
                    <a:pt x="426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52"/>
            <p:cNvSpPr/>
            <p:nvPr/>
          </p:nvSpPr>
          <p:spPr>
            <a:xfrm>
              <a:off x="7046158" y="2785275"/>
              <a:ext cx="27793" cy="33437"/>
            </a:xfrm>
            <a:custGeom>
              <a:avLst/>
              <a:gdLst/>
              <a:ahLst/>
              <a:cxnLst/>
              <a:rect l="l" t="t" r="r" b="b"/>
              <a:pathLst>
                <a:path w="517" h="622" extrusionOk="0">
                  <a:moveTo>
                    <a:pt x="213" y="1"/>
                  </a:moveTo>
                  <a:lnTo>
                    <a:pt x="91" y="183"/>
                  </a:lnTo>
                  <a:cubicBezTo>
                    <a:pt x="91" y="213"/>
                    <a:pt x="0" y="396"/>
                    <a:pt x="122" y="457"/>
                  </a:cubicBezTo>
                  <a:lnTo>
                    <a:pt x="334" y="609"/>
                  </a:lnTo>
                  <a:cubicBezTo>
                    <a:pt x="343" y="617"/>
                    <a:pt x="352" y="621"/>
                    <a:pt x="361" y="621"/>
                  </a:cubicBezTo>
                  <a:cubicBezTo>
                    <a:pt x="383" y="621"/>
                    <a:pt x="404" y="600"/>
                    <a:pt x="426" y="578"/>
                  </a:cubicBezTo>
                  <a:lnTo>
                    <a:pt x="517" y="457"/>
                  </a:lnTo>
                  <a:cubicBezTo>
                    <a:pt x="334" y="335"/>
                    <a:pt x="243" y="183"/>
                    <a:pt x="213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52"/>
            <p:cNvSpPr/>
            <p:nvPr/>
          </p:nvSpPr>
          <p:spPr>
            <a:xfrm>
              <a:off x="7057554" y="2764793"/>
              <a:ext cx="36018" cy="45049"/>
            </a:xfrm>
            <a:custGeom>
              <a:avLst/>
              <a:gdLst/>
              <a:ahLst/>
              <a:cxnLst/>
              <a:rect l="l" t="t" r="r" b="b"/>
              <a:pathLst>
                <a:path w="670" h="838" extrusionOk="0">
                  <a:moveTo>
                    <a:pt x="341" y="0"/>
                  </a:moveTo>
                  <a:cubicBezTo>
                    <a:pt x="262" y="0"/>
                    <a:pt x="177" y="89"/>
                    <a:pt x="153" y="138"/>
                  </a:cubicBezTo>
                  <a:lnTo>
                    <a:pt x="31" y="351"/>
                  </a:lnTo>
                  <a:lnTo>
                    <a:pt x="1" y="351"/>
                  </a:lnTo>
                  <a:lnTo>
                    <a:pt x="1" y="382"/>
                  </a:lnTo>
                  <a:cubicBezTo>
                    <a:pt x="31" y="564"/>
                    <a:pt x="122" y="716"/>
                    <a:pt x="305" y="838"/>
                  </a:cubicBezTo>
                  <a:lnTo>
                    <a:pt x="396" y="625"/>
                  </a:lnTo>
                  <a:lnTo>
                    <a:pt x="426" y="564"/>
                  </a:lnTo>
                  <a:lnTo>
                    <a:pt x="639" y="260"/>
                  </a:lnTo>
                  <a:cubicBezTo>
                    <a:pt x="670" y="199"/>
                    <a:pt x="670" y="169"/>
                    <a:pt x="639" y="138"/>
                  </a:cubicBezTo>
                  <a:lnTo>
                    <a:pt x="396" y="17"/>
                  </a:lnTo>
                  <a:cubicBezTo>
                    <a:pt x="379" y="5"/>
                    <a:pt x="360" y="0"/>
                    <a:pt x="341" y="0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52"/>
            <p:cNvSpPr/>
            <p:nvPr/>
          </p:nvSpPr>
          <p:spPr>
            <a:xfrm>
              <a:off x="7064113" y="2806510"/>
              <a:ext cx="13117" cy="14783"/>
            </a:xfrm>
            <a:custGeom>
              <a:avLst/>
              <a:gdLst/>
              <a:ahLst/>
              <a:cxnLst/>
              <a:rect l="l" t="t" r="r" b="b"/>
              <a:pathLst>
                <a:path w="244" h="275" extrusionOk="0">
                  <a:moveTo>
                    <a:pt x="122" y="1"/>
                  </a:moveTo>
                  <a:lnTo>
                    <a:pt x="0" y="214"/>
                  </a:lnTo>
                  <a:lnTo>
                    <a:pt x="122" y="274"/>
                  </a:lnTo>
                  <a:lnTo>
                    <a:pt x="244" y="92"/>
                  </a:lnTo>
                  <a:cubicBezTo>
                    <a:pt x="183" y="62"/>
                    <a:pt x="152" y="31"/>
                    <a:pt x="122" y="1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52"/>
            <p:cNvSpPr/>
            <p:nvPr/>
          </p:nvSpPr>
          <p:spPr>
            <a:xfrm>
              <a:off x="7070618" y="2772212"/>
              <a:ext cx="27846" cy="39243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6" y="0"/>
                  </a:moveTo>
                  <a:lnTo>
                    <a:pt x="1" y="639"/>
                  </a:lnTo>
                  <a:cubicBezTo>
                    <a:pt x="31" y="669"/>
                    <a:pt x="62" y="700"/>
                    <a:pt x="123" y="730"/>
                  </a:cubicBezTo>
                  <a:lnTo>
                    <a:pt x="518" y="92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52"/>
            <p:cNvSpPr/>
            <p:nvPr/>
          </p:nvSpPr>
          <p:spPr>
            <a:xfrm>
              <a:off x="6711134" y="2399665"/>
              <a:ext cx="297440" cy="267175"/>
            </a:xfrm>
            <a:custGeom>
              <a:avLst/>
              <a:gdLst/>
              <a:ahLst/>
              <a:cxnLst/>
              <a:rect l="l" t="t" r="r" b="b"/>
              <a:pathLst>
                <a:path w="5533" h="4970" extrusionOk="0">
                  <a:moveTo>
                    <a:pt x="882" y="0"/>
                  </a:moveTo>
                  <a:cubicBezTo>
                    <a:pt x="366" y="1581"/>
                    <a:pt x="1" y="2918"/>
                    <a:pt x="1" y="3374"/>
                  </a:cubicBezTo>
                  <a:cubicBezTo>
                    <a:pt x="38" y="4262"/>
                    <a:pt x="1223" y="4970"/>
                    <a:pt x="2523" y="4970"/>
                  </a:cubicBezTo>
                  <a:cubicBezTo>
                    <a:pt x="3358" y="4970"/>
                    <a:pt x="4240" y="4677"/>
                    <a:pt x="4895" y="3952"/>
                  </a:cubicBezTo>
                  <a:cubicBezTo>
                    <a:pt x="5168" y="3648"/>
                    <a:pt x="5381" y="3131"/>
                    <a:pt x="5533" y="2493"/>
                  </a:cubicBezTo>
                  <a:cubicBezTo>
                    <a:pt x="3800" y="1946"/>
                    <a:pt x="2189" y="1125"/>
                    <a:pt x="88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52"/>
            <p:cNvSpPr/>
            <p:nvPr/>
          </p:nvSpPr>
          <p:spPr>
            <a:xfrm>
              <a:off x="6758549" y="1786817"/>
              <a:ext cx="294161" cy="746853"/>
            </a:xfrm>
            <a:custGeom>
              <a:avLst/>
              <a:gdLst/>
              <a:ahLst/>
              <a:cxnLst/>
              <a:rect l="l" t="t" r="r" b="b"/>
              <a:pathLst>
                <a:path w="5472" h="13893" extrusionOk="0">
                  <a:moveTo>
                    <a:pt x="1500" y="1"/>
                  </a:moveTo>
                  <a:cubicBezTo>
                    <a:pt x="1487" y="1"/>
                    <a:pt x="1483" y="29"/>
                    <a:pt x="1490" y="93"/>
                  </a:cubicBezTo>
                  <a:cubicBezTo>
                    <a:pt x="1490" y="93"/>
                    <a:pt x="1277" y="2616"/>
                    <a:pt x="2766" y="3710"/>
                  </a:cubicBezTo>
                  <a:cubicBezTo>
                    <a:pt x="2766" y="3710"/>
                    <a:pt x="1095" y="8118"/>
                    <a:pt x="0" y="11400"/>
                  </a:cubicBezTo>
                  <a:cubicBezTo>
                    <a:pt x="1307" y="12525"/>
                    <a:pt x="2918" y="13346"/>
                    <a:pt x="4651" y="13893"/>
                  </a:cubicBezTo>
                  <a:cubicBezTo>
                    <a:pt x="5472" y="10580"/>
                    <a:pt x="5046" y="3832"/>
                    <a:pt x="5046" y="3832"/>
                  </a:cubicBezTo>
                  <a:cubicBezTo>
                    <a:pt x="5046" y="3832"/>
                    <a:pt x="4621" y="1400"/>
                    <a:pt x="3891" y="1279"/>
                  </a:cubicBezTo>
                  <a:cubicBezTo>
                    <a:pt x="3833" y="1269"/>
                    <a:pt x="3781" y="1264"/>
                    <a:pt x="3734" y="1264"/>
                  </a:cubicBezTo>
                  <a:cubicBezTo>
                    <a:pt x="3199" y="1264"/>
                    <a:pt x="3405" y="1856"/>
                    <a:pt x="3405" y="1856"/>
                  </a:cubicBezTo>
                  <a:cubicBezTo>
                    <a:pt x="3405" y="1856"/>
                    <a:pt x="2626" y="326"/>
                    <a:pt x="2319" y="326"/>
                  </a:cubicBezTo>
                  <a:cubicBezTo>
                    <a:pt x="2305" y="326"/>
                    <a:pt x="2292" y="330"/>
                    <a:pt x="2280" y="336"/>
                  </a:cubicBezTo>
                  <a:cubicBezTo>
                    <a:pt x="2007" y="488"/>
                    <a:pt x="2189" y="1613"/>
                    <a:pt x="2189" y="1613"/>
                  </a:cubicBezTo>
                  <a:cubicBezTo>
                    <a:pt x="2189" y="1613"/>
                    <a:pt x="1596" y="1"/>
                    <a:pt x="150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52"/>
            <p:cNvSpPr/>
            <p:nvPr/>
          </p:nvSpPr>
          <p:spPr>
            <a:xfrm>
              <a:off x="7724268" y="2412728"/>
              <a:ext cx="268035" cy="222287"/>
            </a:xfrm>
            <a:custGeom>
              <a:avLst/>
              <a:gdLst/>
              <a:ahLst/>
              <a:cxnLst/>
              <a:rect l="l" t="t" r="r" b="b"/>
              <a:pathLst>
                <a:path w="4986" h="4135" extrusionOk="0">
                  <a:moveTo>
                    <a:pt x="3587" y="0"/>
                  </a:moveTo>
                  <a:cubicBezTo>
                    <a:pt x="2584" y="973"/>
                    <a:pt x="0" y="2402"/>
                    <a:pt x="0" y="2402"/>
                  </a:cubicBezTo>
                  <a:cubicBezTo>
                    <a:pt x="0" y="2402"/>
                    <a:pt x="0" y="3101"/>
                    <a:pt x="183" y="4134"/>
                  </a:cubicBezTo>
                  <a:cubicBezTo>
                    <a:pt x="1824" y="3678"/>
                    <a:pt x="3374" y="2888"/>
                    <a:pt x="4985" y="2645"/>
                  </a:cubicBezTo>
                  <a:cubicBezTo>
                    <a:pt x="4468" y="1247"/>
                    <a:pt x="3587" y="0"/>
                    <a:pt x="358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52"/>
            <p:cNvSpPr/>
            <p:nvPr/>
          </p:nvSpPr>
          <p:spPr>
            <a:xfrm>
              <a:off x="7268342" y="2710121"/>
              <a:ext cx="764808" cy="162831"/>
            </a:xfrm>
            <a:custGeom>
              <a:avLst/>
              <a:gdLst/>
              <a:ahLst/>
              <a:cxnLst/>
              <a:rect l="l" t="t" r="r" b="b"/>
              <a:pathLst>
                <a:path w="14227" h="3029" extrusionOk="0">
                  <a:moveTo>
                    <a:pt x="1" y="2645"/>
                  </a:moveTo>
                  <a:cubicBezTo>
                    <a:pt x="4" y="2645"/>
                    <a:pt x="7" y="2645"/>
                    <a:pt x="10" y="2646"/>
                  </a:cubicBezTo>
                  <a:lnTo>
                    <a:pt x="10" y="2646"/>
                  </a:lnTo>
                  <a:cubicBezTo>
                    <a:pt x="7" y="2645"/>
                    <a:pt x="4" y="2645"/>
                    <a:pt x="1" y="2645"/>
                  </a:cubicBezTo>
                  <a:close/>
                  <a:moveTo>
                    <a:pt x="14196" y="0"/>
                  </a:moveTo>
                  <a:cubicBezTo>
                    <a:pt x="10818" y="1948"/>
                    <a:pt x="6781" y="2776"/>
                    <a:pt x="2781" y="2776"/>
                  </a:cubicBezTo>
                  <a:cubicBezTo>
                    <a:pt x="1852" y="2776"/>
                    <a:pt x="926" y="2731"/>
                    <a:pt x="10" y="2646"/>
                  </a:cubicBezTo>
                  <a:lnTo>
                    <a:pt x="10" y="2646"/>
                  </a:lnTo>
                  <a:cubicBezTo>
                    <a:pt x="37" y="2651"/>
                    <a:pt x="65" y="2678"/>
                    <a:pt x="92" y="2706"/>
                  </a:cubicBezTo>
                  <a:cubicBezTo>
                    <a:pt x="484" y="2883"/>
                    <a:pt x="2545" y="3028"/>
                    <a:pt x="4958" y="3028"/>
                  </a:cubicBezTo>
                  <a:cubicBezTo>
                    <a:pt x="8343" y="3028"/>
                    <a:pt x="12422" y="2742"/>
                    <a:pt x="13557" y="1855"/>
                  </a:cubicBezTo>
                  <a:cubicBezTo>
                    <a:pt x="14074" y="1459"/>
                    <a:pt x="14226" y="791"/>
                    <a:pt x="14196" y="0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52"/>
            <p:cNvSpPr/>
            <p:nvPr/>
          </p:nvSpPr>
          <p:spPr>
            <a:xfrm>
              <a:off x="7213293" y="2554866"/>
              <a:ext cx="818189" cy="304375"/>
            </a:xfrm>
            <a:custGeom>
              <a:avLst/>
              <a:gdLst/>
              <a:ahLst/>
              <a:cxnLst/>
              <a:rect l="l" t="t" r="r" b="b"/>
              <a:pathLst>
                <a:path w="15220" h="5662" extrusionOk="0">
                  <a:moveTo>
                    <a:pt x="14490" y="1"/>
                  </a:moveTo>
                  <a:cubicBezTo>
                    <a:pt x="12879" y="244"/>
                    <a:pt x="11299" y="1034"/>
                    <a:pt x="9688" y="1521"/>
                  </a:cubicBezTo>
                  <a:cubicBezTo>
                    <a:pt x="9688" y="1551"/>
                    <a:pt x="9688" y="1612"/>
                    <a:pt x="9688" y="1673"/>
                  </a:cubicBezTo>
                  <a:cubicBezTo>
                    <a:pt x="9701" y="2084"/>
                    <a:pt x="8573" y="2200"/>
                    <a:pt x="7297" y="2200"/>
                  </a:cubicBezTo>
                  <a:cubicBezTo>
                    <a:pt x="5651" y="2200"/>
                    <a:pt x="3760" y="2007"/>
                    <a:pt x="3760" y="2007"/>
                  </a:cubicBezTo>
                  <a:cubicBezTo>
                    <a:pt x="3760" y="2007"/>
                    <a:pt x="3396" y="1399"/>
                    <a:pt x="2514" y="1004"/>
                  </a:cubicBezTo>
                  <a:cubicBezTo>
                    <a:pt x="2420" y="965"/>
                    <a:pt x="2344" y="947"/>
                    <a:pt x="2283" y="947"/>
                  </a:cubicBezTo>
                  <a:cubicBezTo>
                    <a:pt x="1775" y="947"/>
                    <a:pt x="2332" y="2159"/>
                    <a:pt x="2332" y="2159"/>
                  </a:cubicBezTo>
                  <a:cubicBezTo>
                    <a:pt x="2332" y="2159"/>
                    <a:pt x="2314" y="2159"/>
                    <a:pt x="2282" y="2159"/>
                  </a:cubicBezTo>
                  <a:cubicBezTo>
                    <a:pt x="1941" y="2159"/>
                    <a:pt x="1" y="2184"/>
                    <a:pt x="417" y="2767"/>
                  </a:cubicBezTo>
                  <a:cubicBezTo>
                    <a:pt x="805" y="3350"/>
                    <a:pt x="1574" y="3375"/>
                    <a:pt x="1705" y="3375"/>
                  </a:cubicBezTo>
                  <a:cubicBezTo>
                    <a:pt x="1717" y="3375"/>
                    <a:pt x="1724" y="3375"/>
                    <a:pt x="1724" y="3375"/>
                  </a:cubicBezTo>
                  <a:lnTo>
                    <a:pt x="1724" y="3375"/>
                  </a:lnTo>
                  <a:cubicBezTo>
                    <a:pt x="1724" y="3375"/>
                    <a:pt x="143" y="3800"/>
                    <a:pt x="508" y="4195"/>
                  </a:cubicBezTo>
                  <a:cubicBezTo>
                    <a:pt x="903" y="4560"/>
                    <a:pt x="1663" y="4743"/>
                    <a:pt x="1663" y="4743"/>
                  </a:cubicBezTo>
                  <a:cubicBezTo>
                    <a:pt x="1663" y="4743"/>
                    <a:pt x="265" y="5107"/>
                    <a:pt x="1025" y="5533"/>
                  </a:cubicBezTo>
                  <a:cubicBezTo>
                    <a:pt x="1928" y="5617"/>
                    <a:pt x="2840" y="5661"/>
                    <a:pt x="3754" y="5661"/>
                  </a:cubicBezTo>
                  <a:cubicBezTo>
                    <a:pt x="7763" y="5661"/>
                    <a:pt x="11804" y="4819"/>
                    <a:pt x="15220" y="2888"/>
                  </a:cubicBezTo>
                  <a:cubicBezTo>
                    <a:pt x="15159" y="1977"/>
                    <a:pt x="14855" y="913"/>
                    <a:pt x="1449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5" name="Google Shape;1395;p52"/>
          <p:cNvGrpSpPr/>
          <p:nvPr/>
        </p:nvGrpSpPr>
        <p:grpSpPr>
          <a:xfrm>
            <a:off x="-1200" y="5504527"/>
            <a:ext cx="9144287" cy="496238"/>
            <a:chOff x="6554556" y="4848176"/>
            <a:chExt cx="7127825" cy="496238"/>
          </a:xfrm>
        </p:grpSpPr>
        <p:sp>
          <p:nvSpPr>
            <p:cNvPr id="1396" name="Google Shape;1396;p52"/>
            <p:cNvSpPr/>
            <p:nvPr/>
          </p:nvSpPr>
          <p:spPr>
            <a:xfrm>
              <a:off x="6554556" y="4848176"/>
              <a:ext cx="7127825" cy="404993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52"/>
            <p:cNvSpPr/>
            <p:nvPr/>
          </p:nvSpPr>
          <p:spPr>
            <a:xfrm>
              <a:off x="6554556" y="4943339"/>
              <a:ext cx="7127825" cy="401075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9" name="Google Shape;1399;p52"/>
          <p:cNvGrpSpPr/>
          <p:nvPr/>
        </p:nvGrpSpPr>
        <p:grpSpPr>
          <a:xfrm>
            <a:off x="4560444" y="2118944"/>
            <a:ext cx="971068" cy="1282171"/>
            <a:chOff x="-5969450" y="12871025"/>
            <a:chExt cx="1275875" cy="1684850"/>
          </a:xfrm>
        </p:grpSpPr>
        <p:sp>
          <p:nvSpPr>
            <p:cNvPr id="1400" name="Google Shape;1400;p52"/>
            <p:cNvSpPr/>
            <p:nvPr/>
          </p:nvSpPr>
          <p:spPr>
            <a:xfrm>
              <a:off x="-5932225" y="12871025"/>
              <a:ext cx="1221175" cy="1040575"/>
            </a:xfrm>
            <a:custGeom>
              <a:avLst/>
              <a:gdLst/>
              <a:ahLst/>
              <a:cxnLst/>
              <a:rect l="l" t="t" r="r" b="b"/>
              <a:pathLst>
                <a:path w="48847" h="41623" extrusionOk="0">
                  <a:moveTo>
                    <a:pt x="1156" y="0"/>
                  </a:moveTo>
                  <a:cubicBezTo>
                    <a:pt x="719" y="0"/>
                    <a:pt x="364" y="173"/>
                    <a:pt x="1" y="437"/>
                  </a:cubicBezTo>
                  <a:cubicBezTo>
                    <a:pt x="6171" y="8036"/>
                    <a:pt x="13831" y="13933"/>
                    <a:pt x="22129" y="20164"/>
                  </a:cubicBezTo>
                  <a:cubicBezTo>
                    <a:pt x="31217" y="27519"/>
                    <a:pt x="39059" y="34875"/>
                    <a:pt x="48847" y="41623"/>
                  </a:cubicBezTo>
                  <a:cubicBezTo>
                    <a:pt x="48634" y="41258"/>
                    <a:pt x="48360" y="41045"/>
                    <a:pt x="48360" y="41045"/>
                  </a:cubicBezTo>
                  <a:cubicBezTo>
                    <a:pt x="48360" y="41045"/>
                    <a:pt x="7813" y="4692"/>
                    <a:pt x="4712" y="2048"/>
                  </a:cubicBezTo>
                  <a:cubicBezTo>
                    <a:pt x="2948" y="536"/>
                    <a:pt x="1926" y="0"/>
                    <a:pt x="11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" name="Google Shape;1401;p52"/>
            <p:cNvSpPr/>
            <p:nvPr/>
          </p:nvSpPr>
          <p:spPr>
            <a:xfrm>
              <a:off x="-5969450" y="12881925"/>
              <a:ext cx="1275875" cy="1673950"/>
            </a:xfrm>
            <a:custGeom>
              <a:avLst/>
              <a:gdLst/>
              <a:ahLst/>
              <a:cxnLst/>
              <a:rect l="l" t="t" r="r" b="b"/>
              <a:pathLst>
                <a:path w="51035" h="66958" extrusionOk="0">
                  <a:moveTo>
                    <a:pt x="18776" y="26232"/>
                  </a:moveTo>
                  <a:cubicBezTo>
                    <a:pt x="19069" y="26232"/>
                    <a:pt x="19453" y="26428"/>
                    <a:pt x="20122" y="26992"/>
                  </a:cubicBezTo>
                  <a:cubicBezTo>
                    <a:pt x="21278" y="27995"/>
                    <a:pt x="36445" y="41582"/>
                    <a:pt x="36445" y="41582"/>
                  </a:cubicBezTo>
                  <a:cubicBezTo>
                    <a:pt x="36445" y="41582"/>
                    <a:pt x="37114" y="42190"/>
                    <a:pt x="36506" y="42737"/>
                  </a:cubicBezTo>
                  <a:cubicBezTo>
                    <a:pt x="35503" y="43588"/>
                    <a:pt x="27083" y="51126"/>
                    <a:pt x="27083" y="51126"/>
                  </a:cubicBezTo>
                  <a:cubicBezTo>
                    <a:pt x="27083" y="51126"/>
                    <a:pt x="26799" y="51451"/>
                    <a:pt x="26439" y="51451"/>
                  </a:cubicBezTo>
                  <a:cubicBezTo>
                    <a:pt x="26259" y="51451"/>
                    <a:pt x="26060" y="51369"/>
                    <a:pt x="25867" y="51126"/>
                  </a:cubicBezTo>
                  <a:cubicBezTo>
                    <a:pt x="25823" y="51793"/>
                    <a:pt x="25735" y="52012"/>
                    <a:pt x="25604" y="52012"/>
                  </a:cubicBezTo>
                  <a:cubicBezTo>
                    <a:pt x="25466" y="52012"/>
                    <a:pt x="25280" y="51770"/>
                    <a:pt x="25047" y="51552"/>
                  </a:cubicBezTo>
                  <a:cubicBezTo>
                    <a:pt x="24469" y="50974"/>
                    <a:pt x="21247" y="40032"/>
                    <a:pt x="19150" y="33011"/>
                  </a:cubicBezTo>
                  <a:cubicBezTo>
                    <a:pt x="17334" y="26843"/>
                    <a:pt x="17981" y="26468"/>
                    <a:pt x="18165" y="26468"/>
                  </a:cubicBezTo>
                  <a:cubicBezTo>
                    <a:pt x="18191" y="26468"/>
                    <a:pt x="18208" y="26475"/>
                    <a:pt x="18208" y="26475"/>
                  </a:cubicBezTo>
                  <a:cubicBezTo>
                    <a:pt x="18399" y="26335"/>
                    <a:pt x="18564" y="26232"/>
                    <a:pt x="18776" y="26232"/>
                  </a:cubicBezTo>
                  <a:close/>
                  <a:moveTo>
                    <a:pt x="1490" y="1"/>
                  </a:moveTo>
                  <a:cubicBezTo>
                    <a:pt x="1368" y="62"/>
                    <a:pt x="1247" y="153"/>
                    <a:pt x="1156" y="244"/>
                  </a:cubicBezTo>
                  <a:cubicBezTo>
                    <a:pt x="1" y="1186"/>
                    <a:pt x="1611" y="6110"/>
                    <a:pt x="1611" y="6110"/>
                  </a:cubicBezTo>
                  <a:cubicBezTo>
                    <a:pt x="1611" y="6110"/>
                    <a:pt x="20639" y="64288"/>
                    <a:pt x="20974" y="65017"/>
                  </a:cubicBezTo>
                  <a:cubicBezTo>
                    <a:pt x="21623" y="66516"/>
                    <a:pt x="22386" y="66958"/>
                    <a:pt x="23058" y="66958"/>
                  </a:cubicBezTo>
                  <a:cubicBezTo>
                    <a:pt x="24023" y="66958"/>
                    <a:pt x="24803" y="66051"/>
                    <a:pt x="24803" y="66051"/>
                  </a:cubicBezTo>
                  <a:cubicBezTo>
                    <a:pt x="24803" y="66051"/>
                    <a:pt x="47357" y="45929"/>
                    <a:pt x="50001" y="43619"/>
                  </a:cubicBezTo>
                  <a:cubicBezTo>
                    <a:pt x="51035" y="42737"/>
                    <a:pt x="50731" y="41795"/>
                    <a:pt x="50336" y="41187"/>
                  </a:cubicBezTo>
                  <a:cubicBezTo>
                    <a:pt x="40548" y="34439"/>
                    <a:pt x="32706" y="27083"/>
                    <a:pt x="23618" y="19728"/>
                  </a:cubicBezTo>
                  <a:cubicBezTo>
                    <a:pt x="15320" y="13497"/>
                    <a:pt x="7660" y="7600"/>
                    <a:pt x="14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" name="Google Shape;1402;p52"/>
            <p:cNvSpPr/>
            <p:nvPr/>
          </p:nvSpPr>
          <p:spPr>
            <a:xfrm>
              <a:off x="-5536100" y="13543625"/>
              <a:ext cx="213350" cy="638600"/>
            </a:xfrm>
            <a:custGeom>
              <a:avLst/>
              <a:gdLst/>
              <a:ahLst/>
              <a:cxnLst/>
              <a:rect l="l" t="t" r="r" b="b"/>
              <a:pathLst>
                <a:path w="8534" h="25544" extrusionOk="0">
                  <a:moveTo>
                    <a:pt x="831" y="0"/>
                  </a:moveTo>
                  <a:cubicBezTo>
                    <a:pt x="647" y="0"/>
                    <a:pt x="0" y="375"/>
                    <a:pt x="1816" y="6543"/>
                  </a:cubicBezTo>
                  <a:cubicBezTo>
                    <a:pt x="3913" y="13594"/>
                    <a:pt x="7135" y="24506"/>
                    <a:pt x="7713" y="25084"/>
                  </a:cubicBezTo>
                  <a:cubicBezTo>
                    <a:pt x="7931" y="25302"/>
                    <a:pt x="8117" y="25544"/>
                    <a:pt x="8259" y="25544"/>
                  </a:cubicBezTo>
                  <a:cubicBezTo>
                    <a:pt x="8394" y="25544"/>
                    <a:pt x="8489" y="25325"/>
                    <a:pt x="8533" y="24658"/>
                  </a:cubicBezTo>
                  <a:cubicBezTo>
                    <a:pt x="8442" y="24567"/>
                    <a:pt x="8381" y="24446"/>
                    <a:pt x="8290" y="24263"/>
                  </a:cubicBezTo>
                  <a:cubicBezTo>
                    <a:pt x="8199" y="23990"/>
                    <a:pt x="1056" y="2196"/>
                    <a:pt x="1056" y="2196"/>
                  </a:cubicBezTo>
                  <a:cubicBezTo>
                    <a:pt x="1056" y="2196"/>
                    <a:pt x="448" y="372"/>
                    <a:pt x="874" y="7"/>
                  </a:cubicBezTo>
                  <a:cubicBezTo>
                    <a:pt x="874" y="7"/>
                    <a:pt x="857" y="0"/>
                    <a:pt x="831" y="0"/>
                  </a:cubicBezTo>
                  <a:close/>
                </a:path>
              </a:pathLst>
            </a:custGeom>
            <a:solidFill>
              <a:srgbClr val="9AE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" name="Google Shape;1403;p52"/>
            <p:cNvSpPr/>
            <p:nvPr/>
          </p:nvSpPr>
          <p:spPr>
            <a:xfrm>
              <a:off x="-5845375" y="12930950"/>
              <a:ext cx="47075" cy="52700"/>
            </a:xfrm>
            <a:custGeom>
              <a:avLst/>
              <a:gdLst/>
              <a:ahLst/>
              <a:cxnLst/>
              <a:rect l="l" t="t" r="r" b="b"/>
              <a:pathLst>
                <a:path w="1883" h="2108" extrusionOk="0">
                  <a:moveTo>
                    <a:pt x="1730" y="1"/>
                  </a:moveTo>
                  <a:cubicBezTo>
                    <a:pt x="1705" y="1"/>
                    <a:pt x="1680" y="14"/>
                    <a:pt x="1664" y="46"/>
                  </a:cubicBezTo>
                  <a:cubicBezTo>
                    <a:pt x="1542" y="289"/>
                    <a:pt x="1329" y="502"/>
                    <a:pt x="1117" y="684"/>
                  </a:cubicBezTo>
                  <a:cubicBezTo>
                    <a:pt x="722" y="1079"/>
                    <a:pt x="387" y="1596"/>
                    <a:pt x="22" y="2022"/>
                  </a:cubicBezTo>
                  <a:cubicBezTo>
                    <a:pt x="1" y="2065"/>
                    <a:pt x="25" y="2108"/>
                    <a:pt x="52" y="2108"/>
                  </a:cubicBezTo>
                  <a:cubicBezTo>
                    <a:pt x="63" y="2108"/>
                    <a:pt x="74" y="2100"/>
                    <a:pt x="83" y="2083"/>
                  </a:cubicBezTo>
                  <a:cubicBezTo>
                    <a:pt x="478" y="1657"/>
                    <a:pt x="873" y="1231"/>
                    <a:pt x="1238" y="806"/>
                  </a:cubicBezTo>
                  <a:cubicBezTo>
                    <a:pt x="1421" y="593"/>
                    <a:pt x="1573" y="350"/>
                    <a:pt x="1816" y="168"/>
                  </a:cubicBezTo>
                  <a:cubicBezTo>
                    <a:pt x="1883" y="101"/>
                    <a:pt x="1802" y="1"/>
                    <a:pt x="1730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" name="Google Shape;1404;p52"/>
            <p:cNvSpPr/>
            <p:nvPr/>
          </p:nvSpPr>
          <p:spPr>
            <a:xfrm>
              <a:off x="-5728275" y="13041475"/>
              <a:ext cx="47050" cy="52700"/>
            </a:xfrm>
            <a:custGeom>
              <a:avLst/>
              <a:gdLst/>
              <a:ahLst/>
              <a:cxnLst/>
              <a:rect l="l" t="t" r="r" b="b"/>
              <a:pathLst>
                <a:path w="1882" h="2108" extrusionOk="0">
                  <a:moveTo>
                    <a:pt x="1736" y="0"/>
                  </a:moveTo>
                  <a:cubicBezTo>
                    <a:pt x="1710" y="0"/>
                    <a:pt x="1684" y="10"/>
                    <a:pt x="1661" y="32"/>
                  </a:cubicBezTo>
                  <a:cubicBezTo>
                    <a:pt x="1539" y="276"/>
                    <a:pt x="1326" y="488"/>
                    <a:pt x="1114" y="701"/>
                  </a:cubicBezTo>
                  <a:cubicBezTo>
                    <a:pt x="718" y="1066"/>
                    <a:pt x="384" y="1583"/>
                    <a:pt x="50" y="2008"/>
                  </a:cubicBezTo>
                  <a:cubicBezTo>
                    <a:pt x="0" y="2058"/>
                    <a:pt x="32" y="2107"/>
                    <a:pt x="78" y="2107"/>
                  </a:cubicBezTo>
                  <a:cubicBezTo>
                    <a:pt x="88" y="2107"/>
                    <a:pt x="99" y="2105"/>
                    <a:pt x="111" y="2099"/>
                  </a:cubicBezTo>
                  <a:cubicBezTo>
                    <a:pt x="475" y="1674"/>
                    <a:pt x="870" y="1248"/>
                    <a:pt x="1235" y="792"/>
                  </a:cubicBezTo>
                  <a:cubicBezTo>
                    <a:pt x="1448" y="580"/>
                    <a:pt x="1600" y="336"/>
                    <a:pt x="1813" y="154"/>
                  </a:cubicBezTo>
                  <a:cubicBezTo>
                    <a:pt x="1881" y="86"/>
                    <a:pt x="1813" y="0"/>
                    <a:pt x="1736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" name="Google Shape;1405;p52"/>
            <p:cNvSpPr/>
            <p:nvPr/>
          </p:nvSpPr>
          <p:spPr>
            <a:xfrm>
              <a:off x="-5609050" y="13144475"/>
              <a:ext cx="46325" cy="52700"/>
            </a:xfrm>
            <a:custGeom>
              <a:avLst/>
              <a:gdLst/>
              <a:ahLst/>
              <a:cxnLst/>
              <a:rect l="l" t="t" r="r" b="b"/>
              <a:pathLst>
                <a:path w="1853" h="2108" extrusionOk="0">
                  <a:moveTo>
                    <a:pt x="1725" y="1"/>
                  </a:moveTo>
                  <a:cubicBezTo>
                    <a:pt x="1702" y="1"/>
                    <a:pt x="1680" y="14"/>
                    <a:pt x="1664" y="46"/>
                  </a:cubicBezTo>
                  <a:cubicBezTo>
                    <a:pt x="1512" y="289"/>
                    <a:pt x="1299" y="502"/>
                    <a:pt x="1117" y="685"/>
                  </a:cubicBezTo>
                  <a:cubicBezTo>
                    <a:pt x="691" y="1080"/>
                    <a:pt x="357" y="1596"/>
                    <a:pt x="22" y="2022"/>
                  </a:cubicBezTo>
                  <a:cubicBezTo>
                    <a:pt x="1" y="2065"/>
                    <a:pt x="25" y="2108"/>
                    <a:pt x="52" y="2108"/>
                  </a:cubicBezTo>
                  <a:cubicBezTo>
                    <a:pt x="63" y="2108"/>
                    <a:pt x="74" y="2101"/>
                    <a:pt x="83" y="2083"/>
                  </a:cubicBezTo>
                  <a:cubicBezTo>
                    <a:pt x="478" y="1657"/>
                    <a:pt x="843" y="1232"/>
                    <a:pt x="1238" y="806"/>
                  </a:cubicBezTo>
                  <a:cubicBezTo>
                    <a:pt x="1421" y="593"/>
                    <a:pt x="1573" y="350"/>
                    <a:pt x="1785" y="168"/>
                  </a:cubicBezTo>
                  <a:cubicBezTo>
                    <a:pt x="1852" y="101"/>
                    <a:pt x="1788" y="1"/>
                    <a:pt x="172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" name="Google Shape;1406;p52"/>
            <p:cNvSpPr/>
            <p:nvPr/>
          </p:nvSpPr>
          <p:spPr>
            <a:xfrm>
              <a:off x="-5490575" y="13252250"/>
              <a:ext cx="46300" cy="52425"/>
            </a:xfrm>
            <a:custGeom>
              <a:avLst/>
              <a:gdLst/>
              <a:ahLst/>
              <a:cxnLst/>
              <a:rect l="l" t="t" r="r" b="b"/>
              <a:pathLst>
                <a:path w="1852" h="2097" extrusionOk="0">
                  <a:moveTo>
                    <a:pt x="1737" y="0"/>
                  </a:moveTo>
                  <a:cubicBezTo>
                    <a:pt x="1711" y="0"/>
                    <a:pt x="1685" y="15"/>
                    <a:pt x="1667" y="51"/>
                  </a:cubicBezTo>
                  <a:cubicBezTo>
                    <a:pt x="1515" y="264"/>
                    <a:pt x="1302" y="477"/>
                    <a:pt x="1119" y="690"/>
                  </a:cubicBezTo>
                  <a:cubicBezTo>
                    <a:pt x="694" y="1085"/>
                    <a:pt x="360" y="1571"/>
                    <a:pt x="25" y="2027"/>
                  </a:cubicBezTo>
                  <a:cubicBezTo>
                    <a:pt x="1" y="2052"/>
                    <a:pt x="36" y="2096"/>
                    <a:pt x="66" y="2096"/>
                  </a:cubicBezTo>
                  <a:cubicBezTo>
                    <a:pt x="73" y="2096"/>
                    <a:pt x="80" y="2094"/>
                    <a:pt x="86" y="2088"/>
                  </a:cubicBezTo>
                  <a:cubicBezTo>
                    <a:pt x="481" y="1662"/>
                    <a:pt x="846" y="1237"/>
                    <a:pt x="1211" y="811"/>
                  </a:cubicBezTo>
                  <a:cubicBezTo>
                    <a:pt x="1423" y="568"/>
                    <a:pt x="1575" y="325"/>
                    <a:pt x="1788" y="143"/>
                  </a:cubicBezTo>
                  <a:cubicBezTo>
                    <a:pt x="1852" y="79"/>
                    <a:pt x="1797" y="0"/>
                    <a:pt x="1737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" name="Google Shape;1407;p52"/>
            <p:cNvSpPr/>
            <p:nvPr/>
          </p:nvSpPr>
          <p:spPr>
            <a:xfrm>
              <a:off x="-5391775" y="13339000"/>
              <a:ext cx="46375" cy="52300"/>
            </a:xfrm>
            <a:custGeom>
              <a:avLst/>
              <a:gdLst/>
              <a:ahLst/>
              <a:cxnLst/>
              <a:rect l="l" t="t" r="r" b="b"/>
              <a:pathLst>
                <a:path w="1855" h="2092" extrusionOk="0">
                  <a:moveTo>
                    <a:pt x="1729" y="1"/>
                  </a:moveTo>
                  <a:cubicBezTo>
                    <a:pt x="1706" y="1"/>
                    <a:pt x="1683" y="14"/>
                    <a:pt x="1666" y="46"/>
                  </a:cubicBezTo>
                  <a:cubicBezTo>
                    <a:pt x="1514" y="290"/>
                    <a:pt x="1301" y="502"/>
                    <a:pt x="1119" y="685"/>
                  </a:cubicBezTo>
                  <a:cubicBezTo>
                    <a:pt x="724" y="1080"/>
                    <a:pt x="359" y="1566"/>
                    <a:pt x="25" y="2022"/>
                  </a:cubicBezTo>
                  <a:cubicBezTo>
                    <a:pt x="0" y="2047"/>
                    <a:pt x="35" y="2091"/>
                    <a:pt x="66" y="2091"/>
                  </a:cubicBezTo>
                  <a:cubicBezTo>
                    <a:pt x="73" y="2091"/>
                    <a:pt x="80" y="2089"/>
                    <a:pt x="85" y="2083"/>
                  </a:cubicBezTo>
                  <a:cubicBezTo>
                    <a:pt x="481" y="1657"/>
                    <a:pt x="845" y="1232"/>
                    <a:pt x="1240" y="806"/>
                  </a:cubicBezTo>
                  <a:cubicBezTo>
                    <a:pt x="1423" y="594"/>
                    <a:pt x="1575" y="320"/>
                    <a:pt x="1788" y="138"/>
                  </a:cubicBezTo>
                  <a:cubicBezTo>
                    <a:pt x="1854" y="93"/>
                    <a:pt x="1791" y="1"/>
                    <a:pt x="1729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" name="Google Shape;1408;p52"/>
            <p:cNvSpPr/>
            <p:nvPr/>
          </p:nvSpPr>
          <p:spPr>
            <a:xfrm>
              <a:off x="-5298325" y="13421400"/>
              <a:ext cx="46425" cy="52725"/>
            </a:xfrm>
            <a:custGeom>
              <a:avLst/>
              <a:gdLst/>
              <a:ahLst/>
              <a:cxnLst/>
              <a:rect l="l" t="t" r="r" b="b"/>
              <a:pathLst>
                <a:path w="1857" h="2109" extrusionOk="0">
                  <a:moveTo>
                    <a:pt x="1724" y="1"/>
                  </a:moveTo>
                  <a:cubicBezTo>
                    <a:pt x="1703" y="1"/>
                    <a:pt x="1682" y="10"/>
                    <a:pt x="1667" y="33"/>
                  </a:cubicBezTo>
                  <a:cubicBezTo>
                    <a:pt x="1515" y="276"/>
                    <a:pt x="1302" y="489"/>
                    <a:pt x="1120" y="702"/>
                  </a:cubicBezTo>
                  <a:cubicBezTo>
                    <a:pt x="694" y="1067"/>
                    <a:pt x="360" y="1583"/>
                    <a:pt x="25" y="2009"/>
                  </a:cubicBezTo>
                  <a:cubicBezTo>
                    <a:pt x="0" y="2059"/>
                    <a:pt x="36" y="2108"/>
                    <a:pt x="67" y="2108"/>
                  </a:cubicBezTo>
                  <a:cubicBezTo>
                    <a:pt x="74" y="2108"/>
                    <a:pt x="81" y="2106"/>
                    <a:pt x="86" y="2100"/>
                  </a:cubicBezTo>
                  <a:cubicBezTo>
                    <a:pt x="481" y="1675"/>
                    <a:pt x="846" y="1249"/>
                    <a:pt x="1211" y="793"/>
                  </a:cubicBezTo>
                  <a:cubicBezTo>
                    <a:pt x="1424" y="580"/>
                    <a:pt x="1575" y="337"/>
                    <a:pt x="1788" y="155"/>
                  </a:cubicBezTo>
                  <a:cubicBezTo>
                    <a:pt x="1857" y="86"/>
                    <a:pt x="1788" y="1"/>
                    <a:pt x="1724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9" name="Google Shape;1409;p52"/>
            <p:cNvSpPr/>
            <p:nvPr/>
          </p:nvSpPr>
          <p:spPr>
            <a:xfrm>
              <a:off x="-5211700" y="13502250"/>
              <a:ext cx="47075" cy="52425"/>
            </a:xfrm>
            <a:custGeom>
              <a:avLst/>
              <a:gdLst/>
              <a:ahLst/>
              <a:cxnLst/>
              <a:rect l="l" t="t" r="r" b="b"/>
              <a:pathLst>
                <a:path w="1883" h="2097" extrusionOk="0">
                  <a:moveTo>
                    <a:pt x="1757" y="0"/>
                  </a:moveTo>
                  <a:cubicBezTo>
                    <a:pt x="1727" y="0"/>
                    <a:pt x="1694" y="15"/>
                    <a:pt x="1667" y="52"/>
                  </a:cubicBezTo>
                  <a:cubicBezTo>
                    <a:pt x="1545" y="264"/>
                    <a:pt x="1332" y="477"/>
                    <a:pt x="1120" y="690"/>
                  </a:cubicBezTo>
                  <a:cubicBezTo>
                    <a:pt x="725" y="1085"/>
                    <a:pt x="390" y="1571"/>
                    <a:pt x="25" y="2027"/>
                  </a:cubicBezTo>
                  <a:cubicBezTo>
                    <a:pt x="1" y="2052"/>
                    <a:pt x="36" y="2096"/>
                    <a:pt x="82" y="2096"/>
                  </a:cubicBezTo>
                  <a:cubicBezTo>
                    <a:pt x="93" y="2096"/>
                    <a:pt x="105" y="2094"/>
                    <a:pt x="117" y="2088"/>
                  </a:cubicBezTo>
                  <a:cubicBezTo>
                    <a:pt x="481" y="1662"/>
                    <a:pt x="877" y="1237"/>
                    <a:pt x="1241" y="811"/>
                  </a:cubicBezTo>
                  <a:cubicBezTo>
                    <a:pt x="1424" y="568"/>
                    <a:pt x="1576" y="325"/>
                    <a:pt x="1819" y="143"/>
                  </a:cubicBezTo>
                  <a:cubicBezTo>
                    <a:pt x="1883" y="79"/>
                    <a:pt x="1827" y="0"/>
                    <a:pt x="1757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0" name="Google Shape;1410;p52"/>
            <p:cNvSpPr/>
            <p:nvPr/>
          </p:nvSpPr>
          <p:spPr>
            <a:xfrm>
              <a:off x="-5120425" y="13584475"/>
              <a:ext cx="46875" cy="52675"/>
            </a:xfrm>
            <a:custGeom>
              <a:avLst/>
              <a:gdLst/>
              <a:ahLst/>
              <a:cxnLst/>
              <a:rect l="l" t="t" r="r" b="b"/>
              <a:pathLst>
                <a:path w="1875" h="2107" extrusionOk="0">
                  <a:moveTo>
                    <a:pt x="1729" y="0"/>
                  </a:moveTo>
                  <a:cubicBezTo>
                    <a:pt x="1704" y="0"/>
                    <a:pt x="1679" y="13"/>
                    <a:pt x="1663" y="45"/>
                  </a:cubicBezTo>
                  <a:cubicBezTo>
                    <a:pt x="1511" y="288"/>
                    <a:pt x="1299" y="501"/>
                    <a:pt x="1116" y="684"/>
                  </a:cubicBezTo>
                  <a:cubicBezTo>
                    <a:pt x="721" y="1079"/>
                    <a:pt x="387" y="1595"/>
                    <a:pt x="22" y="2021"/>
                  </a:cubicBezTo>
                  <a:cubicBezTo>
                    <a:pt x="0" y="2064"/>
                    <a:pt x="25" y="2107"/>
                    <a:pt x="51" y="2107"/>
                  </a:cubicBezTo>
                  <a:cubicBezTo>
                    <a:pt x="62" y="2107"/>
                    <a:pt x="74" y="2100"/>
                    <a:pt x="83" y="2082"/>
                  </a:cubicBezTo>
                  <a:cubicBezTo>
                    <a:pt x="478" y="1656"/>
                    <a:pt x="843" y="1231"/>
                    <a:pt x="1238" y="805"/>
                  </a:cubicBezTo>
                  <a:cubicBezTo>
                    <a:pt x="1420" y="592"/>
                    <a:pt x="1572" y="349"/>
                    <a:pt x="1785" y="167"/>
                  </a:cubicBezTo>
                  <a:cubicBezTo>
                    <a:pt x="1874" y="100"/>
                    <a:pt x="1799" y="0"/>
                    <a:pt x="1729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" name="Google Shape;1411;p52"/>
            <p:cNvSpPr/>
            <p:nvPr/>
          </p:nvSpPr>
          <p:spPr>
            <a:xfrm>
              <a:off x="-5039950" y="13649675"/>
              <a:ext cx="47050" cy="52400"/>
            </a:xfrm>
            <a:custGeom>
              <a:avLst/>
              <a:gdLst/>
              <a:ahLst/>
              <a:cxnLst/>
              <a:rect l="l" t="t" r="r" b="b"/>
              <a:pathLst>
                <a:path w="1882" h="2096" extrusionOk="0">
                  <a:moveTo>
                    <a:pt x="1757" y="0"/>
                  </a:moveTo>
                  <a:cubicBezTo>
                    <a:pt x="1727" y="0"/>
                    <a:pt x="1694" y="15"/>
                    <a:pt x="1666" y="51"/>
                  </a:cubicBezTo>
                  <a:cubicBezTo>
                    <a:pt x="1545" y="264"/>
                    <a:pt x="1332" y="477"/>
                    <a:pt x="1119" y="690"/>
                  </a:cubicBezTo>
                  <a:cubicBezTo>
                    <a:pt x="724" y="1085"/>
                    <a:pt x="390" y="1571"/>
                    <a:pt x="25" y="2027"/>
                  </a:cubicBezTo>
                  <a:cubicBezTo>
                    <a:pt x="0" y="2052"/>
                    <a:pt x="35" y="2096"/>
                    <a:pt x="66" y="2096"/>
                  </a:cubicBezTo>
                  <a:cubicBezTo>
                    <a:pt x="73" y="2096"/>
                    <a:pt x="80" y="2094"/>
                    <a:pt x="86" y="2088"/>
                  </a:cubicBezTo>
                  <a:cubicBezTo>
                    <a:pt x="481" y="1662"/>
                    <a:pt x="876" y="1237"/>
                    <a:pt x="1241" y="811"/>
                  </a:cubicBezTo>
                  <a:cubicBezTo>
                    <a:pt x="1423" y="568"/>
                    <a:pt x="1575" y="325"/>
                    <a:pt x="1818" y="142"/>
                  </a:cubicBezTo>
                  <a:cubicBezTo>
                    <a:pt x="1882" y="79"/>
                    <a:pt x="1827" y="0"/>
                    <a:pt x="1757" y="0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" name="Google Shape;1412;p52"/>
            <p:cNvSpPr/>
            <p:nvPr/>
          </p:nvSpPr>
          <p:spPr>
            <a:xfrm>
              <a:off x="-4959325" y="13725800"/>
              <a:ext cx="46300" cy="52700"/>
            </a:xfrm>
            <a:custGeom>
              <a:avLst/>
              <a:gdLst/>
              <a:ahLst/>
              <a:cxnLst/>
              <a:rect l="l" t="t" r="r" b="b"/>
              <a:pathLst>
                <a:path w="1852" h="2108" extrusionOk="0">
                  <a:moveTo>
                    <a:pt x="1725" y="1"/>
                  </a:moveTo>
                  <a:cubicBezTo>
                    <a:pt x="1702" y="1"/>
                    <a:pt x="1679" y="14"/>
                    <a:pt x="1663" y="46"/>
                  </a:cubicBezTo>
                  <a:cubicBezTo>
                    <a:pt x="1511" y="289"/>
                    <a:pt x="1298" y="502"/>
                    <a:pt x="1116" y="684"/>
                  </a:cubicBezTo>
                  <a:cubicBezTo>
                    <a:pt x="721" y="1079"/>
                    <a:pt x="356" y="1596"/>
                    <a:pt x="22" y="2022"/>
                  </a:cubicBezTo>
                  <a:cubicBezTo>
                    <a:pt x="0" y="2065"/>
                    <a:pt x="24" y="2108"/>
                    <a:pt x="51" y="2108"/>
                  </a:cubicBezTo>
                  <a:cubicBezTo>
                    <a:pt x="62" y="2108"/>
                    <a:pt x="74" y="2100"/>
                    <a:pt x="83" y="2082"/>
                  </a:cubicBezTo>
                  <a:cubicBezTo>
                    <a:pt x="478" y="1657"/>
                    <a:pt x="842" y="1231"/>
                    <a:pt x="1238" y="806"/>
                  </a:cubicBezTo>
                  <a:cubicBezTo>
                    <a:pt x="1420" y="593"/>
                    <a:pt x="1572" y="350"/>
                    <a:pt x="1785" y="167"/>
                  </a:cubicBezTo>
                  <a:cubicBezTo>
                    <a:pt x="1852" y="100"/>
                    <a:pt x="1787" y="1"/>
                    <a:pt x="172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" name="Google Shape;1413;p52"/>
            <p:cNvSpPr/>
            <p:nvPr/>
          </p:nvSpPr>
          <p:spPr>
            <a:xfrm>
              <a:off x="-4866700" y="13806325"/>
              <a:ext cx="47125" cy="52300"/>
            </a:xfrm>
            <a:custGeom>
              <a:avLst/>
              <a:gdLst/>
              <a:ahLst/>
              <a:cxnLst/>
              <a:rect l="l" t="t" r="r" b="b"/>
              <a:pathLst>
                <a:path w="1885" h="2092" extrusionOk="0">
                  <a:moveTo>
                    <a:pt x="1735" y="1"/>
                  </a:moveTo>
                  <a:cubicBezTo>
                    <a:pt x="1708" y="1"/>
                    <a:pt x="1683" y="14"/>
                    <a:pt x="1666" y="47"/>
                  </a:cubicBezTo>
                  <a:cubicBezTo>
                    <a:pt x="1514" y="290"/>
                    <a:pt x="1332" y="503"/>
                    <a:pt x="1119" y="685"/>
                  </a:cubicBezTo>
                  <a:cubicBezTo>
                    <a:pt x="724" y="1080"/>
                    <a:pt x="390" y="1567"/>
                    <a:pt x="25" y="2022"/>
                  </a:cubicBezTo>
                  <a:cubicBezTo>
                    <a:pt x="0" y="2047"/>
                    <a:pt x="36" y="2092"/>
                    <a:pt x="66" y="2092"/>
                  </a:cubicBezTo>
                  <a:cubicBezTo>
                    <a:pt x="73" y="2092"/>
                    <a:pt x="80" y="2089"/>
                    <a:pt x="86" y="2083"/>
                  </a:cubicBezTo>
                  <a:cubicBezTo>
                    <a:pt x="481" y="1658"/>
                    <a:pt x="876" y="1232"/>
                    <a:pt x="1241" y="807"/>
                  </a:cubicBezTo>
                  <a:cubicBezTo>
                    <a:pt x="1423" y="594"/>
                    <a:pt x="1575" y="320"/>
                    <a:pt x="1818" y="138"/>
                  </a:cubicBezTo>
                  <a:cubicBezTo>
                    <a:pt x="1885" y="94"/>
                    <a:pt x="1806" y="1"/>
                    <a:pt x="1735" y="1"/>
                  </a:cubicBez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14" name="Google Shape;1414;p52">
            <a:hlinkClick r:id="rId3" action="ppaction://hlinksldjump"/>
          </p:cNvPr>
          <p:cNvSpPr/>
          <p:nvPr/>
        </p:nvSpPr>
        <p:spPr>
          <a:xfrm>
            <a:off x="351347" y="3482734"/>
            <a:ext cx="525000" cy="5001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" sz="2500" b="1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2500" b="1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5" name="Google Shape;1415;p52">
            <a:hlinkClick r:id="rId4" action="ppaction://hlinksldjump"/>
          </p:cNvPr>
          <p:cNvSpPr/>
          <p:nvPr/>
        </p:nvSpPr>
        <p:spPr>
          <a:xfrm>
            <a:off x="368196" y="4165871"/>
            <a:ext cx="525000" cy="5001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" sz="2500" b="1" kern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2500" b="1" kern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7" name="Google Shape;1235;p52"/>
          <p:cNvSpPr txBox="1">
            <a:spLocks/>
          </p:cNvSpPr>
          <p:nvPr/>
        </p:nvSpPr>
        <p:spPr>
          <a:xfrm>
            <a:off x="28646" y="908720"/>
            <a:ext cx="5551466" cy="1232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8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685800">
              <a:buClr>
                <a:srgbClr val="000000"/>
              </a:buClr>
            </a:pPr>
            <a:r>
              <a:rPr lang="en-US" sz="6000" kern="0" dirty="0">
                <a:solidFill>
                  <a:srgbClr val="FF0000"/>
                </a:solidFill>
                <a:latin typeface="UTM Davida" panose="02040603050506020204" pitchFamily="18" charset="0"/>
              </a:rPr>
              <a:t>II- </a:t>
            </a:r>
            <a:r>
              <a:rPr lang="en-US" sz="6000" kern="0">
                <a:solidFill>
                  <a:srgbClr val="FF0000"/>
                </a:solidFill>
                <a:latin typeface="UTM Davida" panose="02040603050506020204" pitchFamily="18" charset="0"/>
              </a:rPr>
              <a:t>KHÁM PHÁ</a:t>
            </a:r>
          </a:p>
        </p:txBody>
      </p:sp>
      <p:sp>
        <p:nvSpPr>
          <p:cNvPr id="189" name="Google Shape;1418;p52">
            <a:hlinkClick r:id="" action="ppaction://noaction"/>
          </p:cNvPr>
          <p:cNvSpPr/>
          <p:nvPr/>
        </p:nvSpPr>
        <p:spPr>
          <a:xfrm>
            <a:off x="351349" y="2858479"/>
            <a:ext cx="490439" cy="447583"/>
          </a:xfrm>
          <a:custGeom>
            <a:avLst/>
            <a:gdLst/>
            <a:ahLst/>
            <a:cxnLst/>
            <a:rect l="l" t="t" r="r" b="b"/>
            <a:pathLst>
              <a:path w="212885" h="209134" extrusionOk="0">
                <a:moveTo>
                  <a:pt x="106442" y="0"/>
                </a:moveTo>
                <a:cubicBezTo>
                  <a:pt x="101296" y="0"/>
                  <a:pt x="96467" y="2010"/>
                  <a:pt x="92840" y="5637"/>
                </a:cubicBezTo>
                <a:lnTo>
                  <a:pt x="7574" y="90903"/>
                </a:lnTo>
                <a:cubicBezTo>
                  <a:pt x="7525" y="90928"/>
                  <a:pt x="7501" y="90977"/>
                  <a:pt x="7476" y="91001"/>
                </a:cubicBezTo>
                <a:cubicBezTo>
                  <a:pt x="1" y="98501"/>
                  <a:pt x="25" y="110682"/>
                  <a:pt x="7525" y="118181"/>
                </a:cubicBezTo>
                <a:cubicBezTo>
                  <a:pt x="10932" y="121613"/>
                  <a:pt x="15466" y="123598"/>
                  <a:pt x="20294" y="123794"/>
                </a:cubicBezTo>
                <a:cubicBezTo>
                  <a:pt x="20490" y="123818"/>
                  <a:pt x="20686" y="123818"/>
                  <a:pt x="20882" y="123818"/>
                </a:cubicBezTo>
                <a:lnTo>
                  <a:pt x="24289" y="123818"/>
                </a:lnTo>
                <a:lnTo>
                  <a:pt x="24289" y="186610"/>
                </a:lnTo>
                <a:cubicBezTo>
                  <a:pt x="24289" y="199036"/>
                  <a:pt x="34387" y="209133"/>
                  <a:pt x="46813" y="209133"/>
                </a:cubicBezTo>
                <a:lnTo>
                  <a:pt x="80194" y="209133"/>
                </a:lnTo>
                <a:cubicBezTo>
                  <a:pt x="83576" y="209133"/>
                  <a:pt x="86321" y="206388"/>
                  <a:pt x="86321" y="203006"/>
                </a:cubicBezTo>
                <a:lnTo>
                  <a:pt x="86321" y="153793"/>
                </a:lnTo>
                <a:cubicBezTo>
                  <a:pt x="86321" y="148131"/>
                  <a:pt x="90928" y="143523"/>
                  <a:pt x="96614" y="143523"/>
                </a:cubicBezTo>
                <a:lnTo>
                  <a:pt x="116295" y="143523"/>
                </a:lnTo>
                <a:cubicBezTo>
                  <a:pt x="121956" y="143523"/>
                  <a:pt x="126564" y="148131"/>
                  <a:pt x="126564" y="153793"/>
                </a:cubicBezTo>
                <a:lnTo>
                  <a:pt x="126564" y="203006"/>
                </a:lnTo>
                <a:cubicBezTo>
                  <a:pt x="126564" y="206388"/>
                  <a:pt x="129309" y="209133"/>
                  <a:pt x="132691" y="209133"/>
                </a:cubicBezTo>
                <a:lnTo>
                  <a:pt x="166072" y="209133"/>
                </a:lnTo>
                <a:cubicBezTo>
                  <a:pt x="178498" y="209133"/>
                  <a:pt x="188620" y="199036"/>
                  <a:pt x="188620" y="186610"/>
                </a:cubicBezTo>
                <a:lnTo>
                  <a:pt x="188620" y="123818"/>
                </a:lnTo>
                <a:lnTo>
                  <a:pt x="191757" y="123818"/>
                </a:lnTo>
                <a:cubicBezTo>
                  <a:pt x="196904" y="123818"/>
                  <a:pt x="201733" y="121833"/>
                  <a:pt x="205384" y="118181"/>
                </a:cubicBezTo>
                <a:cubicBezTo>
                  <a:pt x="212884" y="110682"/>
                  <a:pt x="212884" y="98476"/>
                  <a:pt x="205384" y="90977"/>
                </a:cubicBezTo>
                <a:lnTo>
                  <a:pt x="205384" y="90952"/>
                </a:lnTo>
                <a:lnTo>
                  <a:pt x="120069" y="5637"/>
                </a:lnTo>
                <a:cubicBezTo>
                  <a:pt x="116417" y="2010"/>
                  <a:pt x="111589" y="0"/>
                  <a:pt x="106442" y="0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rgbClr val="7030A0"/>
            </a:solidFill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5592" y="3389204"/>
            <a:ext cx="414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srgbClr val="000000"/>
                </a:solidFill>
                <a:latin typeface="UTM Androgyne" panose="02040603050506020204" pitchFamily="18" charset="0"/>
              </a:rPr>
              <a:t>Thế</a:t>
            </a:r>
            <a:r>
              <a:rPr lang="en-US" dirty="0">
                <a:solidFill>
                  <a:srgbClr val="000000"/>
                </a:solidFill>
                <a:latin typeface="UTM Androgyne" panose="02040603050506020204" pitchFamily="18" charset="0"/>
              </a:rPr>
              <a:t> </a:t>
            </a:r>
            <a:r>
              <a:rPr lang="en-US" err="1">
                <a:solidFill>
                  <a:srgbClr val="000000"/>
                </a:solidFill>
                <a:latin typeface="UTM Androgyne" panose="02040603050506020204" pitchFamily="18" charset="0"/>
              </a:rPr>
              <a:t>nào</a:t>
            </a:r>
            <a:r>
              <a:rPr lang="en-US">
                <a:solidFill>
                  <a:srgbClr val="000000"/>
                </a:solidFill>
                <a:latin typeface="UTM Androgyne" panose="02040603050506020204" pitchFamily="18" charset="0"/>
              </a:rPr>
              <a:t> là sự thật và biểu hiện của tôn trọng sự thật?</a:t>
            </a:r>
            <a:endParaRPr lang="en-US" dirty="0">
              <a:solidFill>
                <a:srgbClr val="000000"/>
              </a:solidFill>
              <a:latin typeface="UTM Androgyne" panose="02040603050506020204" pitchFamily="18" charset="0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936889" y="4111157"/>
            <a:ext cx="4596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srgbClr val="000000"/>
                </a:solidFill>
                <a:latin typeface="UTM Androgyne" panose="02040603050506020204" pitchFamily="18" charset="0"/>
              </a:rPr>
              <a:t>Đánh</a:t>
            </a:r>
            <a:r>
              <a:rPr lang="en-US" dirty="0">
                <a:solidFill>
                  <a:srgbClr val="00000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ndrogyne" panose="02040603050506020204" pitchFamily="18" charset="0"/>
              </a:rPr>
              <a:t>giá</a:t>
            </a:r>
            <a:r>
              <a:rPr lang="en-US" dirty="0">
                <a:solidFill>
                  <a:srgbClr val="00000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ndrogyne" panose="020406030505060202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ndrogyne" panose="02040603050506020204" pitchFamily="18" charset="0"/>
              </a:rPr>
              <a:t>thái</a:t>
            </a:r>
            <a:r>
              <a:rPr lang="en-US" dirty="0">
                <a:solidFill>
                  <a:srgbClr val="00000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ndrogyne" panose="02040603050506020204" pitchFamily="18" charset="0"/>
              </a:rPr>
              <a:t>độ</a:t>
            </a:r>
            <a:r>
              <a:rPr lang="en-US" dirty="0">
                <a:solidFill>
                  <a:srgbClr val="000000"/>
                </a:solidFill>
                <a:latin typeface="UTM Androgyne" panose="020406030505060202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UTM Androgyne" panose="02040603050506020204" pitchFamily="18" charset="0"/>
              </a:rPr>
              <a:t>hành</a:t>
            </a:r>
            <a:r>
              <a:rPr lang="en-US" dirty="0">
                <a:solidFill>
                  <a:srgbClr val="000000"/>
                </a:solidFill>
                <a:latin typeface="UTM Androgyne" panose="02040603050506020204" pitchFamily="18" charset="0"/>
              </a:rPr>
              <a:t> vi </a:t>
            </a:r>
            <a:r>
              <a:rPr lang="en-US" dirty="0" err="1">
                <a:solidFill>
                  <a:srgbClr val="000000"/>
                </a:solidFill>
                <a:latin typeface="UTM Androgyne" panose="02040603050506020204" pitchFamily="18" charset="0"/>
              </a:rPr>
              <a:t>thể</a:t>
            </a:r>
            <a:r>
              <a:rPr lang="en-US" dirty="0">
                <a:solidFill>
                  <a:srgbClr val="000000"/>
                </a:solidFill>
                <a:latin typeface="UTM Androgyne" panose="02040603050506020204" pitchFamily="18" charset="0"/>
              </a:rPr>
              <a:t> </a:t>
            </a:r>
            <a:r>
              <a:rPr lang="en-US" err="1">
                <a:solidFill>
                  <a:srgbClr val="000000"/>
                </a:solidFill>
                <a:latin typeface="UTM Androgyne" panose="02040603050506020204" pitchFamily="18" charset="0"/>
              </a:rPr>
              <a:t>hiện</a:t>
            </a:r>
            <a:r>
              <a:rPr lang="en-US">
                <a:solidFill>
                  <a:srgbClr val="000000"/>
                </a:solidFill>
                <a:latin typeface="UTM Androgyne" panose="02040603050506020204" pitchFamily="18" charset="0"/>
              </a:rPr>
              <a:t> việc biết tôn trọng sự thật.</a:t>
            </a:r>
            <a:endParaRPr lang="en-US" dirty="0">
              <a:solidFill>
                <a:srgbClr val="000000"/>
              </a:solidFill>
              <a:latin typeface="UTM Androgyne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2915" y="2813977"/>
            <a:ext cx="2284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200" spc="225" dirty="0" err="1">
                <a:ln w="19050">
                  <a:solidFill>
                    <a:srgbClr val="B3AAD3">
                      <a:lumMod val="50000"/>
                    </a:srgbClr>
                  </a:solidFill>
                </a:ln>
                <a:solidFill>
                  <a:srgbClr val="B3AAD3"/>
                </a:solidFill>
                <a:latin typeface="UTM Alba Matter" panose="02040603050506020204" pitchFamily="18" charset="0"/>
              </a:rPr>
              <a:t>Mục</a:t>
            </a:r>
            <a:r>
              <a:rPr lang="en-US" sz="3200" spc="225" dirty="0">
                <a:ln w="19050">
                  <a:solidFill>
                    <a:srgbClr val="B3AAD3">
                      <a:lumMod val="50000"/>
                    </a:srgbClr>
                  </a:solidFill>
                </a:ln>
                <a:solidFill>
                  <a:srgbClr val="B3AAD3"/>
                </a:solidFill>
                <a:latin typeface="UTM Alba Matter" panose="02040603050506020204" pitchFamily="18" charset="0"/>
              </a:rPr>
              <a:t> </a:t>
            </a:r>
            <a:r>
              <a:rPr lang="en-US" sz="3200" spc="225" dirty="0" err="1">
                <a:ln w="19050">
                  <a:solidFill>
                    <a:srgbClr val="B3AAD3">
                      <a:lumMod val="50000"/>
                    </a:srgbClr>
                  </a:solidFill>
                </a:ln>
                <a:solidFill>
                  <a:srgbClr val="B3AAD3"/>
                </a:solidFill>
                <a:latin typeface="UTM Alba Matter" panose="02040603050506020204" pitchFamily="18" charset="0"/>
              </a:rPr>
              <a:t>tiêu</a:t>
            </a:r>
            <a:endParaRPr lang="en-US" sz="3200" spc="225" dirty="0">
              <a:ln w="19050">
                <a:solidFill>
                  <a:srgbClr val="B3AAD3">
                    <a:lumMod val="50000"/>
                  </a:srgbClr>
                </a:solidFill>
              </a:ln>
              <a:solidFill>
                <a:srgbClr val="B3AAD3"/>
              </a:solidFill>
              <a:latin typeface="UTM Alba Matter" panose="02040603050506020204" pitchFamily="18" charset="0"/>
            </a:endParaRPr>
          </a:p>
        </p:txBody>
      </p:sp>
      <p:sp>
        <p:nvSpPr>
          <p:cNvPr id="186" name="Google Shape;1415;p52">
            <a:hlinkClick r:id="rId4" action="ppaction://hlinksldjump"/>
          </p:cNvPr>
          <p:cNvSpPr/>
          <p:nvPr/>
        </p:nvSpPr>
        <p:spPr>
          <a:xfrm>
            <a:off x="385969" y="4918969"/>
            <a:ext cx="525000" cy="500100"/>
          </a:xfrm>
          <a:prstGeom prst="roundRect">
            <a:avLst>
              <a:gd name="adj" fmla="val 30219"/>
            </a:avLst>
          </a:prstGeom>
          <a:solidFill>
            <a:schemeClr val="lt1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Clr>
                <a:srgbClr val="000000"/>
              </a:buClr>
            </a:pPr>
            <a:r>
              <a:rPr lang="en" sz="2500" b="1" kern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2500" b="1" kern="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954661" y="4864255"/>
            <a:ext cx="4596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 err="1">
                <a:solidFill>
                  <a:srgbClr val="000000"/>
                </a:solidFill>
                <a:latin typeface="UTM Androgyne" panose="02040603050506020204" pitchFamily="18" charset="0"/>
              </a:rPr>
              <a:t>Thực</a:t>
            </a:r>
            <a:r>
              <a:rPr lang="en-US" dirty="0">
                <a:solidFill>
                  <a:srgbClr val="00000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ndrogyne" panose="02040603050506020204" pitchFamily="18" charset="0"/>
              </a:rPr>
              <a:t>hiện</a:t>
            </a:r>
            <a:r>
              <a:rPr lang="en-US" dirty="0">
                <a:solidFill>
                  <a:srgbClr val="00000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ndrogyne" panose="02040603050506020204" pitchFamily="18" charset="0"/>
              </a:rPr>
              <a:t>việc</a:t>
            </a:r>
            <a:r>
              <a:rPr lang="en-US" dirty="0">
                <a:solidFill>
                  <a:srgbClr val="00000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ndrogyne" panose="02040603050506020204" pitchFamily="18" charset="0"/>
              </a:rPr>
              <a:t>làm</a:t>
            </a:r>
            <a:r>
              <a:rPr lang="en-US" dirty="0">
                <a:solidFill>
                  <a:srgbClr val="000000"/>
                </a:solidFill>
                <a:latin typeface="UTM Androgyne" panose="020406030505060202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ndrogyne" panose="02040603050506020204" pitchFamily="18" charset="0"/>
              </a:rPr>
              <a:t>thể</a:t>
            </a:r>
            <a:r>
              <a:rPr lang="en-US" dirty="0">
                <a:solidFill>
                  <a:srgbClr val="000000"/>
                </a:solidFill>
                <a:latin typeface="UTM Androgyne" panose="02040603050506020204" pitchFamily="18" charset="0"/>
              </a:rPr>
              <a:t> </a:t>
            </a:r>
            <a:r>
              <a:rPr lang="en-US" err="1">
                <a:solidFill>
                  <a:srgbClr val="000000"/>
                </a:solidFill>
                <a:latin typeface="UTM Androgyne" panose="02040603050506020204" pitchFamily="18" charset="0"/>
              </a:rPr>
              <a:t>hiện</a:t>
            </a:r>
            <a:r>
              <a:rPr lang="en-US">
                <a:solidFill>
                  <a:srgbClr val="000000"/>
                </a:solidFill>
                <a:latin typeface="UTM Androgyne" panose="02040603050506020204" pitchFamily="18" charset="0"/>
              </a:rPr>
              <a:t> tôn trọng sự thật và phê phán các hành vi làm trái sự thật. </a:t>
            </a:r>
            <a:endParaRPr lang="en-US" dirty="0">
              <a:solidFill>
                <a:srgbClr val="000000"/>
              </a:solidFill>
              <a:latin typeface="UTM 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3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4" grpId="0" animBg="1"/>
      <p:bldP spid="1415" grpId="0" animBg="1"/>
      <p:bldP spid="4" grpId="0"/>
      <p:bldP spid="191" grpId="0"/>
      <p:bldP spid="186" grpId="0" animBg="1"/>
      <p:bldP spid="1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5" y="2420889"/>
            <a:ext cx="2304257" cy="15841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171400"/>
            <a:ext cx="4149328" cy="273630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95537" y="2683768"/>
            <a:ext cx="146752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Hoạt</a:t>
            </a:r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động</a:t>
            </a:r>
            <a:r>
              <a:rPr lang="en-US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nhóm</a:t>
            </a:r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3173" y="1052736"/>
            <a:ext cx="2232248" cy="1224136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PHIẾU BÀI TẬP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21506" r="30000" b="16709"/>
          <a:stretch/>
        </p:blipFill>
        <p:spPr>
          <a:xfrm>
            <a:off x="6444209" y="857251"/>
            <a:ext cx="2827929" cy="15636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3316" y="2200007"/>
            <a:ext cx="2590683" cy="4924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-li-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1564 - 1642)</a:t>
            </a:r>
            <a:endParaRPr lang="vi-V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3" y="1128444"/>
            <a:ext cx="1872208" cy="788389"/>
          </a:xfrm>
          <a:prstGeom prst="rect">
            <a:avLst/>
          </a:prstGeom>
        </p:spPr>
      </p:pic>
      <p:sp>
        <p:nvSpPr>
          <p:cNvPr id="12" name="Flowchart: Decision 11"/>
          <p:cNvSpPr/>
          <p:nvPr/>
        </p:nvSpPr>
        <p:spPr>
          <a:xfrm>
            <a:off x="4400850" y="1052736"/>
            <a:ext cx="2259383" cy="1224136"/>
          </a:xfrm>
          <a:prstGeom prst="flowChartDecisi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HÀNG</a:t>
            </a:r>
          </a:p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– li -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lê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2270036" y="2775843"/>
            <a:ext cx="5326299" cy="88238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1“Sự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-li-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Flowchart: Process 13"/>
          <p:cNvSpPr/>
          <p:nvPr/>
        </p:nvSpPr>
        <p:spPr>
          <a:xfrm>
            <a:off x="2278970" y="3826330"/>
            <a:ext cx="4968552" cy="898814"/>
          </a:xfrm>
          <a:prstGeom prst="flowChart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Ga-li-lê đã tôn trọng sự thật như thế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nào?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395536" y="4686783"/>
            <a:ext cx="5651973" cy="612648"/>
          </a:xfrm>
          <a:prstGeom prst="flowChart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 nói của Ga-li-lê</a:t>
            </a:r>
            <a:r>
              <a:rPr lang="en-US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</a:t>
            </a:r>
            <a:r>
              <a:rPr lang="vi-VN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chứng tỏ ông là người như thế nào?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733027" y="5351261"/>
            <a:ext cx="4559054" cy="612648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23" y="3338628"/>
            <a:ext cx="1896478" cy="262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8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video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Ga-li-lê và chân lí -Dù sao Trái Đất vẫn quay- - Giáo dục công dân 6 - Hoc1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0015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49771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2911</TotalTime>
  <Words>1497</Words>
  <Application>Microsoft Office PowerPoint</Application>
  <PresentationFormat>On-screen Show (4:3)</PresentationFormat>
  <Paragraphs>161</Paragraphs>
  <Slides>28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微软雅黑</vt:lpstr>
      <vt:lpstr>宋体</vt:lpstr>
      <vt:lpstr>.VnTime</vt:lpstr>
      <vt:lpstr>Arial</vt:lpstr>
      <vt:lpstr>Bahnschrift</vt:lpstr>
      <vt:lpstr>Calibri</vt:lpstr>
      <vt:lpstr>Fredoka One</vt:lpstr>
      <vt:lpstr>Lato</vt:lpstr>
      <vt:lpstr>Maven Pro</vt:lpstr>
      <vt:lpstr>Montserrat</vt:lpstr>
      <vt:lpstr>Nunito</vt:lpstr>
      <vt:lpstr>Nunito SemiBold</vt:lpstr>
      <vt:lpstr>Patrick Hand</vt:lpstr>
      <vt:lpstr>Tahoma</vt:lpstr>
      <vt:lpstr>Times New Roman</vt:lpstr>
      <vt:lpstr>UTM Alba Matter</vt:lpstr>
      <vt:lpstr>UTM Androgyne</vt:lpstr>
      <vt:lpstr>UTM Cookies</vt:lpstr>
      <vt:lpstr>UTM Cooper Black</vt:lpstr>
      <vt:lpstr>UTM Davida</vt:lpstr>
      <vt:lpstr>Wingdings 3</vt:lpstr>
      <vt:lpstr>Reforestation Project Proposal 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Theo dõi video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Biểu hiện của tôn trọng sự thật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CHUẨN BỊ BÀI MỚI</vt:lpstr>
      <vt:lpstr>PowerPoint Presentation</vt:lpstr>
    </vt:vector>
  </TitlesOfParts>
  <Company>minhtuan6990@gmail.com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TUAN</dc:creator>
  <cp:lastModifiedBy>H2</cp:lastModifiedBy>
  <cp:revision>158</cp:revision>
  <dcterms:created xsi:type="dcterms:W3CDTF">2021-08-07T09:51:44Z</dcterms:created>
  <dcterms:modified xsi:type="dcterms:W3CDTF">2023-10-17T04:33:20Z</dcterms:modified>
</cp:coreProperties>
</file>