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3" r:id="rId1"/>
  </p:sldMasterIdLst>
  <p:notesMasterIdLst>
    <p:notesMasterId r:id="rId39"/>
  </p:notesMasterIdLst>
  <p:sldIdLst>
    <p:sldId id="256" r:id="rId2"/>
    <p:sldId id="257" r:id="rId3"/>
    <p:sldId id="270" r:id="rId4"/>
    <p:sldId id="283" r:id="rId5"/>
    <p:sldId id="284" r:id="rId6"/>
    <p:sldId id="260" r:id="rId7"/>
    <p:sldId id="287" r:id="rId8"/>
    <p:sldId id="286" r:id="rId9"/>
    <p:sldId id="285" r:id="rId10"/>
    <p:sldId id="288" r:id="rId11"/>
    <p:sldId id="289" r:id="rId12"/>
    <p:sldId id="274" r:id="rId13"/>
    <p:sldId id="263" r:id="rId14"/>
    <p:sldId id="290" r:id="rId15"/>
    <p:sldId id="261" r:id="rId16"/>
    <p:sldId id="291" r:id="rId17"/>
    <p:sldId id="347" r:id="rId18"/>
    <p:sldId id="345" r:id="rId19"/>
    <p:sldId id="346" r:id="rId20"/>
    <p:sldId id="353" r:id="rId21"/>
    <p:sldId id="352" r:id="rId22"/>
    <p:sldId id="354" r:id="rId23"/>
    <p:sldId id="355" r:id="rId24"/>
    <p:sldId id="356" r:id="rId25"/>
    <p:sldId id="358" r:id="rId26"/>
    <p:sldId id="264" r:id="rId27"/>
    <p:sldId id="357" r:id="rId28"/>
    <p:sldId id="359" r:id="rId29"/>
    <p:sldId id="360" r:id="rId30"/>
    <p:sldId id="361" r:id="rId31"/>
    <p:sldId id="267" r:id="rId32"/>
    <p:sldId id="363" r:id="rId33"/>
    <p:sldId id="362" r:id="rId34"/>
    <p:sldId id="364" r:id="rId35"/>
    <p:sldId id="268" r:id="rId36"/>
    <p:sldId id="276" r:id="rId37"/>
    <p:sldId id="277" r:id="rId38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40"/>
    </p:embeddedFont>
    <p:embeddedFont>
      <p:font typeface="Hammersmith One" panose="02010703030501060504" pitchFamily="2" charset="0"/>
      <p:regular r:id="rId41"/>
    </p:embeddedFont>
    <p:embeddedFont>
      <p:font typeface="Pangolin" panose="020B0604020202020204" charset="0"/>
      <p:regular r:id="rId42"/>
    </p:embeddedFont>
    <p:embeddedFont>
      <p:font typeface="Patrick Hand" panose="00000500000000000000" pitchFamily="2" charset="0"/>
      <p:regular r:id="rId43"/>
    </p:embeddedFont>
    <p:embeddedFont>
      <p:font typeface="Quicksand Medium" panose="020B060402020202020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48"/>
    <a:srgbClr val="F5FAE9"/>
    <a:srgbClr val="D8F1C1"/>
    <a:srgbClr val="FFD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9B91E0-F468-4375-90E2-6396B669D7D3}">
  <a:tblStyle styleId="{4C9B91E0-F468-4375-90E2-6396B669D7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26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3c639c5e6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13c639c5e6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Patrick Hand" panose="00000500000000000000" pitchFamily="2" charset="0"/>
              </a:rPr>
              <a:t>What do adverbs clauses of time show?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Are they independent or dependent clauses?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811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3c639c5e6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13c639c5e6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Patrick Hand" panose="00000500000000000000" pitchFamily="2" charset="0"/>
              </a:rPr>
              <a:t>What do adverbs clauses of time show?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Are they independent or dependent clauses?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2487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1221ab9606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1221ab9606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3c639c5e6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3c639c5e6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3c639c5e6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3c639c5e6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056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13c639c5e6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13c639c5e6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1221ab9606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1221ab9606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240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11754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13c639c5e6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13c639c5e6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233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3c639c5e6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3c639c5e66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221ab9606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1221ab9606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3c639c5e6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3c639c5e66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295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3c639c5e6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3c639c5e66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734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3c639c5e6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3c639c5e66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884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3c639c5e6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3c639c5e66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011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1221ab9606b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1221ab9606b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1221ab9606b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1221ab9606b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255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1221ab9606b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1221ab9606b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044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1221ab9606b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1221ab9606b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203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13c639c5e6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13c639c5e6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1221ab9606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1221ab9606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3c639c5e6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13c639c5e6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13c639c5e66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13c639c5e66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3c639c5e6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13c639c5e6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77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3c639c5e6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13c639c5e6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277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221ab9606b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1221ab9606b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3c639c5e6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13c639c5e6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913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3c639c5e6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13c639c5e6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705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221ab9606b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1221ab9606b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03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79600" y="1410550"/>
            <a:ext cx="5962200" cy="20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79600" y="3266550"/>
            <a:ext cx="5918400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8100000">
            <a:off x="-192229" y="-17447"/>
            <a:ext cx="853142" cy="1104889"/>
            <a:chOff x="2833850" y="2350550"/>
            <a:chExt cx="853150" cy="1104900"/>
          </a:xfrm>
        </p:grpSpPr>
        <p:sp>
          <p:nvSpPr>
            <p:cNvPr id="12" name="Google Shape;12;p2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8697874">
            <a:off x="826879" y="-244003"/>
            <a:ext cx="804944" cy="1182558"/>
            <a:chOff x="9601332" y="3570186"/>
            <a:chExt cx="1128185" cy="1562191"/>
          </a:xfrm>
        </p:grpSpPr>
        <p:sp>
          <p:nvSpPr>
            <p:cNvPr id="15" name="Google Shape;15;p2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-1506053">
            <a:off x="7352653" y="3850784"/>
            <a:ext cx="1021051" cy="1629906"/>
            <a:chOff x="8529317" y="3813271"/>
            <a:chExt cx="934909" cy="1492397"/>
          </a:xfrm>
        </p:grpSpPr>
        <p:sp>
          <p:nvSpPr>
            <p:cNvPr id="24" name="Google Shape;24;p2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1506053">
            <a:off x="8166512" y="3503552"/>
            <a:ext cx="1232135" cy="1706130"/>
            <a:chOff x="9601332" y="3570186"/>
            <a:chExt cx="1128185" cy="1562191"/>
          </a:xfrm>
        </p:grpSpPr>
        <p:sp>
          <p:nvSpPr>
            <p:cNvPr id="27" name="Google Shape;27;p2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8100000">
            <a:off x="7581850" y="-532081"/>
            <a:ext cx="1016742" cy="1623027"/>
            <a:chOff x="8529317" y="3813271"/>
            <a:chExt cx="934909" cy="1492397"/>
          </a:xfrm>
        </p:grpSpPr>
        <p:sp>
          <p:nvSpPr>
            <p:cNvPr id="36" name="Google Shape;36;p2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6600067">
            <a:off x="8121577" y="-50117"/>
            <a:ext cx="1441567" cy="1680320"/>
            <a:chOff x="6332867" y="4307670"/>
            <a:chExt cx="1325460" cy="1544983"/>
          </a:xfrm>
        </p:grpSpPr>
        <p:sp>
          <p:nvSpPr>
            <p:cNvPr id="39" name="Google Shape;39;p2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avLst/>
              <a:gdLst/>
              <a:ahLst/>
              <a:cxnLst/>
              <a:rect l="l" t="t" r="r" b="b"/>
              <a:pathLst>
                <a:path w="42534" h="46116" extrusionOk="0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avLst/>
              <a:gdLst/>
              <a:ahLst/>
              <a:cxnLst/>
              <a:rect l="l" t="t" r="r" b="b"/>
              <a:pathLst>
                <a:path w="23451" h="44399" extrusionOk="0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24"/>
          <p:cNvGrpSpPr/>
          <p:nvPr/>
        </p:nvGrpSpPr>
        <p:grpSpPr>
          <a:xfrm rot="8520626">
            <a:off x="-257053" y="61227"/>
            <a:ext cx="981246" cy="1444833"/>
            <a:chOff x="3922000" y="2234050"/>
            <a:chExt cx="981275" cy="1444875"/>
          </a:xfrm>
        </p:grpSpPr>
        <p:sp>
          <p:nvSpPr>
            <p:cNvPr id="576" name="Google Shape;576;p24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24"/>
          <p:cNvGrpSpPr/>
          <p:nvPr/>
        </p:nvGrpSpPr>
        <p:grpSpPr>
          <a:xfrm rot="9413182" flipH="1">
            <a:off x="920808" y="-322109"/>
            <a:ext cx="940777" cy="1056709"/>
            <a:chOff x="1603825" y="2277075"/>
            <a:chExt cx="1062450" cy="1193375"/>
          </a:xfrm>
        </p:grpSpPr>
        <p:sp>
          <p:nvSpPr>
            <p:cNvPr id="579" name="Google Shape;579;p24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4"/>
          <p:cNvGrpSpPr/>
          <p:nvPr/>
        </p:nvGrpSpPr>
        <p:grpSpPr>
          <a:xfrm rot="-2885086" flipH="1">
            <a:off x="7990251" y="4169319"/>
            <a:ext cx="591248" cy="1451209"/>
            <a:chOff x="2978125" y="596500"/>
            <a:chExt cx="591275" cy="1451275"/>
          </a:xfrm>
        </p:grpSpPr>
        <p:sp>
          <p:nvSpPr>
            <p:cNvPr id="582" name="Google Shape;582;p24"/>
            <p:cNvSpPr/>
            <p:nvPr/>
          </p:nvSpPr>
          <p:spPr>
            <a:xfrm>
              <a:off x="2978125" y="596500"/>
              <a:ext cx="591275" cy="1200000"/>
            </a:xfrm>
            <a:custGeom>
              <a:avLst/>
              <a:gdLst/>
              <a:ahLst/>
              <a:cxnLst/>
              <a:rect l="l" t="t" r="r" b="b"/>
              <a:pathLst>
                <a:path w="23651" h="48000" extrusionOk="0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3250825" y="727625"/>
              <a:ext cx="65900" cy="1320150"/>
            </a:xfrm>
            <a:custGeom>
              <a:avLst/>
              <a:gdLst/>
              <a:ahLst/>
              <a:cxnLst/>
              <a:rect l="l" t="t" r="r" b="b"/>
              <a:pathLst>
                <a:path w="2636" h="52806" extrusionOk="0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24"/>
          <p:cNvGrpSpPr/>
          <p:nvPr/>
        </p:nvGrpSpPr>
        <p:grpSpPr>
          <a:xfrm rot="-1800122" flipH="1">
            <a:off x="8415631" y="3739707"/>
            <a:ext cx="808128" cy="1189926"/>
            <a:chOff x="3922000" y="2234050"/>
            <a:chExt cx="981275" cy="1444875"/>
          </a:xfrm>
        </p:grpSpPr>
        <p:sp>
          <p:nvSpPr>
            <p:cNvPr id="585" name="Google Shape;585;p24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4"/>
          <p:cNvGrpSpPr/>
          <p:nvPr/>
        </p:nvGrpSpPr>
        <p:grpSpPr>
          <a:xfrm rot="2760288" flipH="1">
            <a:off x="596786" y="4162751"/>
            <a:ext cx="668002" cy="1401854"/>
            <a:chOff x="3912125" y="621725"/>
            <a:chExt cx="668000" cy="1401850"/>
          </a:xfrm>
        </p:grpSpPr>
        <p:sp>
          <p:nvSpPr>
            <p:cNvPr id="588" name="Google Shape;588;p24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24"/>
          <p:cNvGrpSpPr/>
          <p:nvPr/>
        </p:nvGrpSpPr>
        <p:grpSpPr>
          <a:xfrm rot="-7151584" flipH="1">
            <a:off x="8351970" y="196657"/>
            <a:ext cx="935448" cy="1312765"/>
            <a:chOff x="4841950" y="633750"/>
            <a:chExt cx="1039100" cy="1458225"/>
          </a:xfrm>
        </p:grpSpPr>
        <p:sp>
          <p:nvSpPr>
            <p:cNvPr id="591" name="Google Shape;591;p24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24"/>
          <p:cNvGrpSpPr/>
          <p:nvPr/>
        </p:nvGrpSpPr>
        <p:grpSpPr>
          <a:xfrm rot="1676785" flipH="1">
            <a:off x="-17131" y="3730394"/>
            <a:ext cx="591217" cy="1451133"/>
            <a:chOff x="2978125" y="596500"/>
            <a:chExt cx="591275" cy="1451275"/>
          </a:xfrm>
        </p:grpSpPr>
        <p:sp>
          <p:nvSpPr>
            <p:cNvPr id="600" name="Google Shape;600;p24"/>
            <p:cNvSpPr/>
            <p:nvPr/>
          </p:nvSpPr>
          <p:spPr>
            <a:xfrm>
              <a:off x="2978125" y="596500"/>
              <a:ext cx="591275" cy="1200000"/>
            </a:xfrm>
            <a:custGeom>
              <a:avLst/>
              <a:gdLst/>
              <a:ahLst/>
              <a:cxnLst/>
              <a:rect l="l" t="t" r="r" b="b"/>
              <a:pathLst>
                <a:path w="23651" h="48000" extrusionOk="0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3250825" y="727625"/>
              <a:ext cx="65900" cy="1320150"/>
            </a:xfrm>
            <a:custGeom>
              <a:avLst/>
              <a:gdLst/>
              <a:ahLst/>
              <a:cxnLst/>
              <a:rect l="l" t="t" r="r" b="b"/>
              <a:pathLst>
                <a:path w="2636" h="52806" extrusionOk="0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4"/>
          <p:cNvGrpSpPr/>
          <p:nvPr/>
        </p:nvGrpSpPr>
        <p:grpSpPr>
          <a:xfrm rot="-7655812" flipH="1">
            <a:off x="7796588" y="-298837"/>
            <a:ext cx="780013" cy="1010181"/>
            <a:chOff x="2833850" y="2350550"/>
            <a:chExt cx="853150" cy="1104900"/>
          </a:xfrm>
        </p:grpSpPr>
        <p:sp>
          <p:nvSpPr>
            <p:cNvPr id="603" name="Google Shape;603;p24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24"/>
          <p:cNvGrpSpPr/>
          <p:nvPr/>
        </p:nvGrpSpPr>
        <p:grpSpPr>
          <a:xfrm>
            <a:off x="6557744" y="581271"/>
            <a:ext cx="1667255" cy="1504197"/>
            <a:chOff x="540900" y="3060200"/>
            <a:chExt cx="2141350" cy="1931925"/>
          </a:xfrm>
        </p:grpSpPr>
        <p:sp>
          <p:nvSpPr>
            <p:cNvPr id="606" name="Google Shape;606;p24"/>
            <p:cNvSpPr/>
            <p:nvPr/>
          </p:nvSpPr>
          <p:spPr>
            <a:xfrm>
              <a:off x="540900" y="3060200"/>
              <a:ext cx="2141350" cy="1931925"/>
            </a:xfrm>
            <a:custGeom>
              <a:avLst/>
              <a:gdLst/>
              <a:ahLst/>
              <a:cxnLst/>
              <a:rect l="l" t="t" r="r" b="b"/>
              <a:pathLst>
                <a:path w="85654" h="77277" extrusionOk="0">
                  <a:moveTo>
                    <a:pt x="43942" y="0"/>
                  </a:moveTo>
                  <a:cubicBezTo>
                    <a:pt x="40087" y="0"/>
                    <a:pt x="37157" y="1896"/>
                    <a:pt x="34305" y="5113"/>
                  </a:cubicBezTo>
                  <a:lnTo>
                    <a:pt x="34305" y="5041"/>
                  </a:lnTo>
                  <a:lnTo>
                    <a:pt x="34305" y="4997"/>
                  </a:lnTo>
                  <a:cubicBezTo>
                    <a:pt x="34305" y="4867"/>
                    <a:pt x="34305" y="4736"/>
                    <a:pt x="34291" y="4606"/>
                  </a:cubicBezTo>
                  <a:lnTo>
                    <a:pt x="34291" y="4577"/>
                  </a:lnTo>
                  <a:cubicBezTo>
                    <a:pt x="34276" y="4446"/>
                    <a:pt x="34233" y="4316"/>
                    <a:pt x="34204" y="4200"/>
                  </a:cubicBezTo>
                  <a:cubicBezTo>
                    <a:pt x="34204" y="4156"/>
                    <a:pt x="34175" y="4142"/>
                    <a:pt x="34160" y="4098"/>
                  </a:cubicBezTo>
                  <a:cubicBezTo>
                    <a:pt x="34146" y="4069"/>
                    <a:pt x="34146" y="4025"/>
                    <a:pt x="34131" y="4011"/>
                  </a:cubicBezTo>
                  <a:cubicBezTo>
                    <a:pt x="34088" y="3924"/>
                    <a:pt x="34059" y="3837"/>
                    <a:pt x="34001" y="3735"/>
                  </a:cubicBezTo>
                  <a:lnTo>
                    <a:pt x="33986" y="3721"/>
                  </a:lnTo>
                  <a:cubicBezTo>
                    <a:pt x="33928" y="3590"/>
                    <a:pt x="33856" y="3489"/>
                    <a:pt x="33769" y="3373"/>
                  </a:cubicBezTo>
                  <a:cubicBezTo>
                    <a:pt x="33740" y="3358"/>
                    <a:pt x="33740" y="3344"/>
                    <a:pt x="33725" y="3344"/>
                  </a:cubicBezTo>
                  <a:cubicBezTo>
                    <a:pt x="33638" y="3228"/>
                    <a:pt x="33565" y="3141"/>
                    <a:pt x="33449" y="3039"/>
                  </a:cubicBezTo>
                  <a:cubicBezTo>
                    <a:pt x="33435" y="3010"/>
                    <a:pt x="33420" y="2996"/>
                    <a:pt x="33406" y="2996"/>
                  </a:cubicBezTo>
                  <a:cubicBezTo>
                    <a:pt x="33304" y="2909"/>
                    <a:pt x="33203" y="2822"/>
                    <a:pt x="33087" y="2749"/>
                  </a:cubicBezTo>
                  <a:lnTo>
                    <a:pt x="33072" y="2749"/>
                  </a:lnTo>
                  <a:cubicBezTo>
                    <a:pt x="32971" y="2677"/>
                    <a:pt x="32855" y="2604"/>
                    <a:pt x="32724" y="2546"/>
                  </a:cubicBezTo>
                  <a:cubicBezTo>
                    <a:pt x="32710" y="2546"/>
                    <a:pt x="32695" y="2531"/>
                    <a:pt x="32681" y="2531"/>
                  </a:cubicBezTo>
                  <a:cubicBezTo>
                    <a:pt x="32550" y="2473"/>
                    <a:pt x="32434" y="2415"/>
                    <a:pt x="32318" y="2386"/>
                  </a:cubicBezTo>
                  <a:cubicBezTo>
                    <a:pt x="32289" y="2386"/>
                    <a:pt x="32275" y="2357"/>
                    <a:pt x="32260" y="2357"/>
                  </a:cubicBezTo>
                  <a:cubicBezTo>
                    <a:pt x="31984" y="2285"/>
                    <a:pt x="31709" y="2256"/>
                    <a:pt x="31448" y="2256"/>
                  </a:cubicBezTo>
                  <a:lnTo>
                    <a:pt x="31404" y="2256"/>
                  </a:lnTo>
                  <a:cubicBezTo>
                    <a:pt x="31259" y="2256"/>
                    <a:pt x="31129" y="2270"/>
                    <a:pt x="30984" y="2314"/>
                  </a:cubicBezTo>
                  <a:lnTo>
                    <a:pt x="30955" y="2314"/>
                  </a:lnTo>
                  <a:cubicBezTo>
                    <a:pt x="14143" y="5737"/>
                    <a:pt x="11764" y="11539"/>
                    <a:pt x="13128" y="21722"/>
                  </a:cubicBezTo>
                  <a:cubicBezTo>
                    <a:pt x="13171" y="22012"/>
                    <a:pt x="13200" y="22302"/>
                    <a:pt x="13244" y="22577"/>
                  </a:cubicBezTo>
                  <a:cubicBezTo>
                    <a:pt x="13200" y="22519"/>
                    <a:pt x="13171" y="22447"/>
                    <a:pt x="13128" y="22403"/>
                  </a:cubicBezTo>
                  <a:cubicBezTo>
                    <a:pt x="13113" y="22374"/>
                    <a:pt x="13113" y="22360"/>
                    <a:pt x="13099" y="22345"/>
                  </a:cubicBezTo>
                  <a:cubicBezTo>
                    <a:pt x="13026" y="22229"/>
                    <a:pt x="12925" y="22142"/>
                    <a:pt x="12838" y="22041"/>
                  </a:cubicBezTo>
                  <a:lnTo>
                    <a:pt x="12809" y="21997"/>
                  </a:lnTo>
                  <a:cubicBezTo>
                    <a:pt x="12707" y="21910"/>
                    <a:pt x="12620" y="21823"/>
                    <a:pt x="12519" y="21751"/>
                  </a:cubicBezTo>
                  <a:cubicBezTo>
                    <a:pt x="12490" y="21751"/>
                    <a:pt x="12490" y="21722"/>
                    <a:pt x="12475" y="21722"/>
                  </a:cubicBezTo>
                  <a:cubicBezTo>
                    <a:pt x="12374" y="21649"/>
                    <a:pt x="12258" y="21577"/>
                    <a:pt x="12156" y="21533"/>
                  </a:cubicBezTo>
                  <a:cubicBezTo>
                    <a:pt x="12127" y="21504"/>
                    <a:pt x="12098" y="21490"/>
                    <a:pt x="12083" y="21490"/>
                  </a:cubicBezTo>
                  <a:cubicBezTo>
                    <a:pt x="12040" y="21475"/>
                    <a:pt x="12025" y="21461"/>
                    <a:pt x="11982" y="21432"/>
                  </a:cubicBezTo>
                  <a:cubicBezTo>
                    <a:pt x="11895" y="21403"/>
                    <a:pt x="11808" y="21359"/>
                    <a:pt x="11692" y="21330"/>
                  </a:cubicBezTo>
                  <a:lnTo>
                    <a:pt x="11677" y="21330"/>
                  </a:lnTo>
                  <a:cubicBezTo>
                    <a:pt x="11547" y="21287"/>
                    <a:pt x="11431" y="21258"/>
                    <a:pt x="11300" y="21243"/>
                  </a:cubicBezTo>
                  <a:cubicBezTo>
                    <a:pt x="11286" y="21243"/>
                    <a:pt x="11257" y="21243"/>
                    <a:pt x="11242" y="21214"/>
                  </a:cubicBezTo>
                  <a:cubicBezTo>
                    <a:pt x="11112" y="21200"/>
                    <a:pt x="10967" y="21200"/>
                    <a:pt x="10851" y="21200"/>
                  </a:cubicBezTo>
                  <a:lnTo>
                    <a:pt x="10778" y="21200"/>
                  </a:lnTo>
                  <a:cubicBezTo>
                    <a:pt x="10647" y="21200"/>
                    <a:pt x="10517" y="21214"/>
                    <a:pt x="10386" y="21243"/>
                  </a:cubicBezTo>
                  <a:lnTo>
                    <a:pt x="10357" y="21243"/>
                  </a:lnTo>
                  <a:cubicBezTo>
                    <a:pt x="10241" y="21258"/>
                    <a:pt x="10125" y="21287"/>
                    <a:pt x="10009" y="21330"/>
                  </a:cubicBezTo>
                  <a:cubicBezTo>
                    <a:pt x="9995" y="21330"/>
                    <a:pt x="9951" y="21345"/>
                    <a:pt x="9937" y="21345"/>
                  </a:cubicBezTo>
                  <a:cubicBezTo>
                    <a:pt x="9835" y="21388"/>
                    <a:pt x="9705" y="21432"/>
                    <a:pt x="9589" y="21490"/>
                  </a:cubicBezTo>
                  <a:cubicBezTo>
                    <a:pt x="9574" y="21504"/>
                    <a:pt x="9545" y="21533"/>
                    <a:pt x="9516" y="21533"/>
                  </a:cubicBezTo>
                  <a:cubicBezTo>
                    <a:pt x="9415" y="21577"/>
                    <a:pt x="9298" y="21649"/>
                    <a:pt x="9197" y="21751"/>
                  </a:cubicBezTo>
                  <a:lnTo>
                    <a:pt x="9182" y="21765"/>
                  </a:lnTo>
                  <a:cubicBezTo>
                    <a:pt x="9066" y="21838"/>
                    <a:pt x="8979" y="21925"/>
                    <a:pt x="8892" y="22012"/>
                  </a:cubicBezTo>
                  <a:lnTo>
                    <a:pt x="8849" y="22055"/>
                  </a:lnTo>
                  <a:cubicBezTo>
                    <a:pt x="8762" y="22142"/>
                    <a:pt x="8675" y="22258"/>
                    <a:pt x="8602" y="22374"/>
                  </a:cubicBezTo>
                  <a:lnTo>
                    <a:pt x="8573" y="22403"/>
                  </a:lnTo>
                  <a:cubicBezTo>
                    <a:pt x="1" y="35385"/>
                    <a:pt x="1176" y="41347"/>
                    <a:pt x="7587" y="47004"/>
                  </a:cubicBezTo>
                  <a:lnTo>
                    <a:pt x="7471" y="47004"/>
                  </a:lnTo>
                  <a:cubicBezTo>
                    <a:pt x="7340" y="47004"/>
                    <a:pt x="7224" y="47004"/>
                    <a:pt x="7094" y="47019"/>
                  </a:cubicBezTo>
                  <a:lnTo>
                    <a:pt x="7050" y="47019"/>
                  </a:lnTo>
                  <a:cubicBezTo>
                    <a:pt x="6934" y="47033"/>
                    <a:pt x="6804" y="47077"/>
                    <a:pt x="6673" y="47106"/>
                  </a:cubicBezTo>
                  <a:cubicBezTo>
                    <a:pt x="6644" y="47106"/>
                    <a:pt x="6615" y="47135"/>
                    <a:pt x="6586" y="47135"/>
                  </a:cubicBezTo>
                  <a:cubicBezTo>
                    <a:pt x="6543" y="47149"/>
                    <a:pt x="6514" y="47149"/>
                    <a:pt x="6499" y="47164"/>
                  </a:cubicBezTo>
                  <a:cubicBezTo>
                    <a:pt x="6397" y="47207"/>
                    <a:pt x="6310" y="47236"/>
                    <a:pt x="6223" y="47294"/>
                  </a:cubicBezTo>
                  <a:cubicBezTo>
                    <a:pt x="6223" y="47294"/>
                    <a:pt x="6209" y="47294"/>
                    <a:pt x="6209" y="47309"/>
                  </a:cubicBezTo>
                  <a:cubicBezTo>
                    <a:pt x="6078" y="47381"/>
                    <a:pt x="5962" y="47454"/>
                    <a:pt x="5861" y="47526"/>
                  </a:cubicBezTo>
                  <a:cubicBezTo>
                    <a:pt x="5846" y="47541"/>
                    <a:pt x="5846" y="47541"/>
                    <a:pt x="5817" y="47541"/>
                  </a:cubicBezTo>
                  <a:cubicBezTo>
                    <a:pt x="5716" y="47642"/>
                    <a:pt x="5600" y="47715"/>
                    <a:pt x="5513" y="47816"/>
                  </a:cubicBezTo>
                  <a:cubicBezTo>
                    <a:pt x="5498" y="47831"/>
                    <a:pt x="5484" y="47860"/>
                    <a:pt x="5484" y="47874"/>
                  </a:cubicBezTo>
                  <a:cubicBezTo>
                    <a:pt x="5382" y="47961"/>
                    <a:pt x="5295" y="48077"/>
                    <a:pt x="5223" y="48179"/>
                  </a:cubicBezTo>
                  <a:cubicBezTo>
                    <a:pt x="5223" y="48179"/>
                    <a:pt x="5223" y="48193"/>
                    <a:pt x="5208" y="48193"/>
                  </a:cubicBezTo>
                  <a:cubicBezTo>
                    <a:pt x="5136" y="48309"/>
                    <a:pt x="5078" y="48411"/>
                    <a:pt x="5005" y="48527"/>
                  </a:cubicBezTo>
                  <a:cubicBezTo>
                    <a:pt x="4990" y="48542"/>
                    <a:pt x="4990" y="48556"/>
                    <a:pt x="4976" y="48585"/>
                  </a:cubicBezTo>
                  <a:cubicBezTo>
                    <a:pt x="4918" y="48687"/>
                    <a:pt x="4874" y="48817"/>
                    <a:pt x="4831" y="48948"/>
                  </a:cubicBezTo>
                  <a:cubicBezTo>
                    <a:pt x="4831" y="48962"/>
                    <a:pt x="4802" y="48991"/>
                    <a:pt x="4802" y="49020"/>
                  </a:cubicBezTo>
                  <a:cubicBezTo>
                    <a:pt x="4773" y="49136"/>
                    <a:pt x="4729" y="49267"/>
                    <a:pt x="4729" y="49397"/>
                  </a:cubicBezTo>
                  <a:lnTo>
                    <a:pt x="4729" y="49412"/>
                  </a:lnTo>
                  <a:cubicBezTo>
                    <a:pt x="4715" y="49542"/>
                    <a:pt x="4715" y="49687"/>
                    <a:pt x="4715" y="49818"/>
                  </a:cubicBezTo>
                  <a:lnTo>
                    <a:pt x="4715" y="49862"/>
                  </a:lnTo>
                  <a:cubicBezTo>
                    <a:pt x="4715" y="49992"/>
                    <a:pt x="4729" y="50137"/>
                    <a:pt x="4773" y="50268"/>
                  </a:cubicBezTo>
                  <a:lnTo>
                    <a:pt x="4773" y="50297"/>
                  </a:lnTo>
                  <a:cubicBezTo>
                    <a:pt x="7683" y="64586"/>
                    <a:pt x="12311" y="68448"/>
                    <a:pt x="19896" y="68448"/>
                  </a:cubicBezTo>
                  <a:cubicBezTo>
                    <a:pt x="21235" y="68448"/>
                    <a:pt x="22665" y="68328"/>
                    <a:pt x="24195" y="68123"/>
                  </a:cubicBezTo>
                  <a:lnTo>
                    <a:pt x="24224" y="68123"/>
                  </a:lnTo>
                  <a:cubicBezTo>
                    <a:pt x="24746" y="68051"/>
                    <a:pt x="25254" y="67978"/>
                    <a:pt x="25747" y="67920"/>
                  </a:cubicBezTo>
                  <a:lnTo>
                    <a:pt x="25747" y="67920"/>
                  </a:lnTo>
                  <a:cubicBezTo>
                    <a:pt x="25733" y="67964"/>
                    <a:pt x="25733" y="67993"/>
                    <a:pt x="25718" y="68036"/>
                  </a:cubicBezTo>
                  <a:lnTo>
                    <a:pt x="25718" y="68051"/>
                  </a:lnTo>
                  <a:cubicBezTo>
                    <a:pt x="25675" y="68181"/>
                    <a:pt x="25646" y="68312"/>
                    <a:pt x="25617" y="68457"/>
                  </a:cubicBezTo>
                  <a:lnTo>
                    <a:pt x="25617" y="68501"/>
                  </a:lnTo>
                  <a:cubicBezTo>
                    <a:pt x="25602" y="68631"/>
                    <a:pt x="25602" y="68776"/>
                    <a:pt x="25602" y="68907"/>
                  </a:cubicBezTo>
                  <a:lnTo>
                    <a:pt x="25602" y="68979"/>
                  </a:lnTo>
                  <a:cubicBezTo>
                    <a:pt x="25602" y="69110"/>
                    <a:pt x="25617" y="69255"/>
                    <a:pt x="25646" y="69371"/>
                  </a:cubicBezTo>
                  <a:lnTo>
                    <a:pt x="25646" y="69400"/>
                  </a:lnTo>
                  <a:cubicBezTo>
                    <a:pt x="25660" y="69516"/>
                    <a:pt x="25689" y="69646"/>
                    <a:pt x="25733" y="69762"/>
                  </a:cubicBezTo>
                  <a:cubicBezTo>
                    <a:pt x="25733" y="69777"/>
                    <a:pt x="25747" y="69791"/>
                    <a:pt x="25747" y="69806"/>
                  </a:cubicBezTo>
                  <a:cubicBezTo>
                    <a:pt x="25791" y="69937"/>
                    <a:pt x="25834" y="70053"/>
                    <a:pt x="25907" y="70154"/>
                  </a:cubicBezTo>
                  <a:cubicBezTo>
                    <a:pt x="25936" y="70169"/>
                    <a:pt x="25936" y="70198"/>
                    <a:pt x="25950" y="70227"/>
                  </a:cubicBezTo>
                  <a:cubicBezTo>
                    <a:pt x="26023" y="70343"/>
                    <a:pt x="26095" y="70459"/>
                    <a:pt x="26168" y="70560"/>
                  </a:cubicBezTo>
                  <a:cubicBezTo>
                    <a:pt x="26255" y="70662"/>
                    <a:pt x="26342" y="70749"/>
                    <a:pt x="26443" y="70865"/>
                  </a:cubicBezTo>
                  <a:lnTo>
                    <a:pt x="26473" y="70894"/>
                  </a:lnTo>
                  <a:cubicBezTo>
                    <a:pt x="26560" y="70995"/>
                    <a:pt x="26676" y="71082"/>
                    <a:pt x="26806" y="71155"/>
                  </a:cubicBezTo>
                  <a:lnTo>
                    <a:pt x="26821" y="71169"/>
                  </a:lnTo>
                  <a:cubicBezTo>
                    <a:pt x="33261" y="75434"/>
                    <a:pt x="37975" y="77276"/>
                    <a:pt x="41775" y="77276"/>
                  </a:cubicBezTo>
                  <a:cubicBezTo>
                    <a:pt x="45634" y="77276"/>
                    <a:pt x="48564" y="75376"/>
                    <a:pt x="51407" y="72156"/>
                  </a:cubicBezTo>
                  <a:lnTo>
                    <a:pt x="51407" y="72228"/>
                  </a:lnTo>
                  <a:lnTo>
                    <a:pt x="51407" y="72272"/>
                  </a:lnTo>
                  <a:cubicBezTo>
                    <a:pt x="51407" y="72402"/>
                    <a:pt x="51407" y="72533"/>
                    <a:pt x="51421" y="72663"/>
                  </a:cubicBezTo>
                  <a:lnTo>
                    <a:pt x="51421" y="72692"/>
                  </a:lnTo>
                  <a:cubicBezTo>
                    <a:pt x="51436" y="72823"/>
                    <a:pt x="51479" y="72954"/>
                    <a:pt x="51508" y="73070"/>
                  </a:cubicBezTo>
                  <a:cubicBezTo>
                    <a:pt x="51508" y="73113"/>
                    <a:pt x="51537" y="73128"/>
                    <a:pt x="51552" y="73171"/>
                  </a:cubicBezTo>
                  <a:cubicBezTo>
                    <a:pt x="51566" y="73200"/>
                    <a:pt x="51566" y="73244"/>
                    <a:pt x="51581" y="73258"/>
                  </a:cubicBezTo>
                  <a:cubicBezTo>
                    <a:pt x="51610" y="73316"/>
                    <a:pt x="51639" y="73360"/>
                    <a:pt x="51653" y="73403"/>
                  </a:cubicBezTo>
                  <a:cubicBezTo>
                    <a:pt x="51682" y="73432"/>
                    <a:pt x="51697" y="73490"/>
                    <a:pt x="51711" y="73534"/>
                  </a:cubicBezTo>
                  <a:cubicBezTo>
                    <a:pt x="51726" y="73548"/>
                    <a:pt x="51726" y="73563"/>
                    <a:pt x="51755" y="73577"/>
                  </a:cubicBezTo>
                  <a:cubicBezTo>
                    <a:pt x="51784" y="73635"/>
                    <a:pt x="51798" y="73693"/>
                    <a:pt x="51842" y="73751"/>
                  </a:cubicBezTo>
                  <a:cubicBezTo>
                    <a:pt x="51871" y="73795"/>
                    <a:pt x="51914" y="73867"/>
                    <a:pt x="51972" y="73925"/>
                  </a:cubicBezTo>
                  <a:cubicBezTo>
                    <a:pt x="52001" y="73983"/>
                    <a:pt x="52045" y="74012"/>
                    <a:pt x="52074" y="74070"/>
                  </a:cubicBezTo>
                  <a:cubicBezTo>
                    <a:pt x="52132" y="74129"/>
                    <a:pt x="52161" y="74187"/>
                    <a:pt x="52219" y="74230"/>
                  </a:cubicBezTo>
                  <a:lnTo>
                    <a:pt x="52350" y="74361"/>
                  </a:lnTo>
                  <a:cubicBezTo>
                    <a:pt x="52408" y="74419"/>
                    <a:pt x="52451" y="74448"/>
                    <a:pt x="52509" y="74491"/>
                  </a:cubicBezTo>
                  <a:cubicBezTo>
                    <a:pt x="52567" y="74520"/>
                    <a:pt x="52596" y="74564"/>
                    <a:pt x="52654" y="74593"/>
                  </a:cubicBezTo>
                  <a:cubicBezTo>
                    <a:pt x="52712" y="74636"/>
                    <a:pt x="52785" y="74665"/>
                    <a:pt x="52857" y="74709"/>
                  </a:cubicBezTo>
                  <a:cubicBezTo>
                    <a:pt x="52915" y="74723"/>
                    <a:pt x="52944" y="74767"/>
                    <a:pt x="53002" y="74781"/>
                  </a:cubicBezTo>
                  <a:cubicBezTo>
                    <a:pt x="53075" y="74810"/>
                    <a:pt x="53147" y="74839"/>
                    <a:pt x="53220" y="74868"/>
                  </a:cubicBezTo>
                  <a:cubicBezTo>
                    <a:pt x="53278" y="74883"/>
                    <a:pt x="53321" y="74912"/>
                    <a:pt x="53365" y="74926"/>
                  </a:cubicBezTo>
                  <a:cubicBezTo>
                    <a:pt x="53437" y="74941"/>
                    <a:pt x="53524" y="74955"/>
                    <a:pt x="53597" y="74984"/>
                  </a:cubicBezTo>
                  <a:cubicBezTo>
                    <a:pt x="53655" y="74999"/>
                    <a:pt x="53713" y="74999"/>
                    <a:pt x="53742" y="75013"/>
                  </a:cubicBezTo>
                  <a:cubicBezTo>
                    <a:pt x="53829" y="75028"/>
                    <a:pt x="53931" y="75028"/>
                    <a:pt x="54032" y="75028"/>
                  </a:cubicBezTo>
                  <a:lnTo>
                    <a:pt x="54148" y="75028"/>
                  </a:lnTo>
                  <a:cubicBezTo>
                    <a:pt x="54235" y="75028"/>
                    <a:pt x="54322" y="75028"/>
                    <a:pt x="54409" y="75013"/>
                  </a:cubicBezTo>
                  <a:lnTo>
                    <a:pt x="54438" y="75013"/>
                  </a:lnTo>
                  <a:cubicBezTo>
                    <a:pt x="54511" y="75013"/>
                    <a:pt x="54598" y="74999"/>
                    <a:pt x="54670" y="74984"/>
                  </a:cubicBezTo>
                  <a:lnTo>
                    <a:pt x="54685" y="74984"/>
                  </a:lnTo>
                  <a:cubicBezTo>
                    <a:pt x="71496" y="71547"/>
                    <a:pt x="73875" y="65745"/>
                    <a:pt x="72512" y="55562"/>
                  </a:cubicBezTo>
                  <a:lnTo>
                    <a:pt x="72512" y="55518"/>
                  </a:lnTo>
                  <a:cubicBezTo>
                    <a:pt x="72468" y="55257"/>
                    <a:pt x="72439" y="54967"/>
                    <a:pt x="72396" y="54706"/>
                  </a:cubicBezTo>
                  <a:lnTo>
                    <a:pt x="72396" y="54706"/>
                  </a:lnTo>
                  <a:cubicBezTo>
                    <a:pt x="72439" y="54779"/>
                    <a:pt x="72468" y="54837"/>
                    <a:pt x="72526" y="54895"/>
                  </a:cubicBezTo>
                  <a:cubicBezTo>
                    <a:pt x="72541" y="54909"/>
                    <a:pt x="72541" y="54924"/>
                    <a:pt x="72570" y="54938"/>
                  </a:cubicBezTo>
                  <a:cubicBezTo>
                    <a:pt x="72642" y="55054"/>
                    <a:pt x="72729" y="55141"/>
                    <a:pt x="72816" y="55257"/>
                  </a:cubicBezTo>
                  <a:lnTo>
                    <a:pt x="72860" y="55286"/>
                  </a:lnTo>
                  <a:cubicBezTo>
                    <a:pt x="72947" y="55373"/>
                    <a:pt x="73034" y="55475"/>
                    <a:pt x="73150" y="55548"/>
                  </a:cubicBezTo>
                  <a:cubicBezTo>
                    <a:pt x="73164" y="55548"/>
                    <a:pt x="73164" y="55562"/>
                    <a:pt x="73179" y="55562"/>
                  </a:cubicBezTo>
                  <a:cubicBezTo>
                    <a:pt x="73295" y="55635"/>
                    <a:pt x="73396" y="55707"/>
                    <a:pt x="73527" y="55765"/>
                  </a:cubicBezTo>
                  <a:cubicBezTo>
                    <a:pt x="73541" y="55780"/>
                    <a:pt x="73585" y="55780"/>
                    <a:pt x="73599" y="55794"/>
                  </a:cubicBezTo>
                  <a:cubicBezTo>
                    <a:pt x="73629" y="55809"/>
                    <a:pt x="73658" y="55838"/>
                    <a:pt x="73687" y="55852"/>
                  </a:cubicBezTo>
                  <a:cubicBezTo>
                    <a:pt x="73774" y="55881"/>
                    <a:pt x="73890" y="55925"/>
                    <a:pt x="73977" y="55954"/>
                  </a:cubicBezTo>
                  <a:lnTo>
                    <a:pt x="73991" y="55954"/>
                  </a:lnTo>
                  <a:cubicBezTo>
                    <a:pt x="74122" y="55997"/>
                    <a:pt x="74238" y="56026"/>
                    <a:pt x="74354" y="56055"/>
                  </a:cubicBezTo>
                  <a:cubicBezTo>
                    <a:pt x="74397" y="56055"/>
                    <a:pt x="74412" y="56070"/>
                    <a:pt x="74455" y="56070"/>
                  </a:cubicBezTo>
                  <a:cubicBezTo>
                    <a:pt x="74571" y="56084"/>
                    <a:pt x="74702" y="56099"/>
                    <a:pt x="74832" y="56099"/>
                  </a:cubicBezTo>
                  <a:lnTo>
                    <a:pt x="74861" y="56099"/>
                  </a:lnTo>
                  <a:cubicBezTo>
                    <a:pt x="74977" y="56099"/>
                    <a:pt x="75079" y="56084"/>
                    <a:pt x="75195" y="56084"/>
                  </a:cubicBezTo>
                  <a:cubicBezTo>
                    <a:pt x="75224" y="56084"/>
                    <a:pt x="75268" y="56070"/>
                    <a:pt x="75326" y="56070"/>
                  </a:cubicBezTo>
                  <a:cubicBezTo>
                    <a:pt x="75398" y="56055"/>
                    <a:pt x="75485" y="56026"/>
                    <a:pt x="75558" y="56012"/>
                  </a:cubicBezTo>
                  <a:cubicBezTo>
                    <a:pt x="75587" y="55997"/>
                    <a:pt x="75645" y="55997"/>
                    <a:pt x="75688" y="55983"/>
                  </a:cubicBezTo>
                  <a:cubicBezTo>
                    <a:pt x="75761" y="55954"/>
                    <a:pt x="75833" y="55925"/>
                    <a:pt x="75906" y="55910"/>
                  </a:cubicBezTo>
                  <a:cubicBezTo>
                    <a:pt x="75935" y="55881"/>
                    <a:pt x="75993" y="55867"/>
                    <a:pt x="76022" y="55852"/>
                  </a:cubicBezTo>
                  <a:cubicBezTo>
                    <a:pt x="76094" y="55809"/>
                    <a:pt x="76152" y="55780"/>
                    <a:pt x="76225" y="55736"/>
                  </a:cubicBezTo>
                  <a:cubicBezTo>
                    <a:pt x="76268" y="55722"/>
                    <a:pt x="76312" y="55693"/>
                    <a:pt x="76355" y="55664"/>
                  </a:cubicBezTo>
                  <a:cubicBezTo>
                    <a:pt x="76428" y="55635"/>
                    <a:pt x="76486" y="55577"/>
                    <a:pt x="76530" y="55518"/>
                  </a:cubicBezTo>
                  <a:cubicBezTo>
                    <a:pt x="76573" y="55489"/>
                    <a:pt x="76602" y="55475"/>
                    <a:pt x="76646" y="55431"/>
                  </a:cubicBezTo>
                  <a:cubicBezTo>
                    <a:pt x="76718" y="55373"/>
                    <a:pt x="76776" y="55301"/>
                    <a:pt x="76820" y="55257"/>
                  </a:cubicBezTo>
                  <a:lnTo>
                    <a:pt x="76892" y="55185"/>
                  </a:lnTo>
                  <a:cubicBezTo>
                    <a:pt x="76965" y="55083"/>
                    <a:pt x="77037" y="54996"/>
                    <a:pt x="77110" y="54895"/>
                  </a:cubicBezTo>
                  <a:lnTo>
                    <a:pt x="77139" y="54866"/>
                  </a:lnTo>
                  <a:lnTo>
                    <a:pt x="77139" y="54851"/>
                  </a:lnTo>
                  <a:cubicBezTo>
                    <a:pt x="85653" y="41927"/>
                    <a:pt x="84478" y="35966"/>
                    <a:pt x="78082" y="30309"/>
                  </a:cubicBezTo>
                  <a:lnTo>
                    <a:pt x="78198" y="30309"/>
                  </a:lnTo>
                  <a:cubicBezTo>
                    <a:pt x="78299" y="30309"/>
                    <a:pt x="78401" y="30309"/>
                    <a:pt x="78502" y="30294"/>
                  </a:cubicBezTo>
                  <a:cubicBezTo>
                    <a:pt x="78531" y="30294"/>
                    <a:pt x="78546" y="30294"/>
                    <a:pt x="78575" y="30265"/>
                  </a:cubicBezTo>
                  <a:cubicBezTo>
                    <a:pt x="78647" y="30251"/>
                    <a:pt x="78720" y="30251"/>
                    <a:pt x="78821" y="30236"/>
                  </a:cubicBezTo>
                  <a:cubicBezTo>
                    <a:pt x="78850" y="30236"/>
                    <a:pt x="78865" y="30207"/>
                    <a:pt x="78908" y="30207"/>
                  </a:cubicBezTo>
                  <a:cubicBezTo>
                    <a:pt x="78981" y="30193"/>
                    <a:pt x="79068" y="30178"/>
                    <a:pt x="79140" y="30135"/>
                  </a:cubicBezTo>
                  <a:cubicBezTo>
                    <a:pt x="79169" y="30135"/>
                    <a:pt x="79184" y="30120"/>
                    <a:pt x="79198" y="30120"/>
                  </a:cubicBezTo>
                  <a:lnTo>
                    <a:pt x="79213" y="30120"/>
                  </a:lnTo>
                  <a:cubicBezTo>
                    <a:pt x="79314" y="30091"/>
                    <a:pt x="79402" y="30048"/>
                    <a:pt x="79489" y="29990"/>
                  </a:cubicBezTo>
                  <a:cubicBezTo>
                    <a:pt x="79489" y="29990"/>
                    <a:pt x="79503" y="29990"/>
                    <a:pt x="79503" y="29975"/>
                  </a:cubicBezTo>
                  <a:cubicBezTo>
                    <a:pt x="79634" y="29903"/>
                    <a:pt x="79750" y="29830"/>
                    <a:pt x="79851" y="29757"/>
                  </a:cubicBezTo>
                  <a:cubicBezTo>
                    <a:pt x="79866" y="29743"/>
                    <a:pt x="79866" y="29743"/>
                    <a:pt x="79895" y="29743"/>
                  </a:cubicBezTo>
                  <a:cubicBezTo>
                    <a:pt x="79996" y="29656"/>
                    <a:pt x="80083" y="29583"/>
                    <a:pt x="80199" y="29467"/>
                  </a:cubicBezTo>
                  <a:lnTo>
                    <a:pt x="80257" y="29409"/>
                  </a:lnTo>
                  <a:cubicBezTo>
                    <a:pt x="80344" y="29322"/>
                    <a:pt x="80431" y="29221"/>
                    <a:pt x="80504" y="29105"/>
                  </a:cubicBezTo>
                  <a:cubicBezTo>
                    <a:pt x="80504" y="29105"/>
                    <a:pt x="80504" y="29090"/>
                    <a:pt x="80518" y="29090"/>
                  </a:cubicBezTo>
                  <a:cubicBezTo>
                    <a:pt x="80591" y="28974"/>
                    <a:pt x="80649" y="28873"/>
                    <a:pt x="80721" y="28757"/>
                  </a:cubicBezTo>
                  <a:cubicBezTo>
                    <a:pt x="80736" y="28742"/>
                    <a:pt x="80736" y="28728"/>
                    <a:pt x="80765" y="28713"/>
                  </a:cubicBezTo>
                  <a:cubicBezTo>
                    <a:pt x="80809" y="28597"/>
                    <a:pt x="80852" y="28467"/>
                    <a:pt x="80910" y="28351"/>
                  </a:cubicBezTo>
                  <a:cubicBezTo>
                    <a:pt x="80910" y="28321"/>
                    <a:pt x="80925" y="28292"/>
                    <a:pt x="80925" y="28278"/>
                  </a:cubicBezTo>
                  <a:cubicBezTo>
                    <a:pt x="80954" y="28147"/>
                    <a:pt x="80997" y="28017"/>
                    <a:pt x="80997" y="27886"/>
                  </a:cubicBezTo>
                  <a:lnTo>
                    <a:pt x="80997" y="27872"/>
                  </a:lnTo>
                  <a:cubicBezTo>
                    <a:pt x="81012" y="27741"/>
                    <a:pt x="81012" y="27596"/>
                    <a:pt x="81012" y="27480"/>
                  </a:cubicBezTo>
                  <a:lnTo>
                    <a:pt x="81012" y="27422"/>
                  </a:lnTo>
                  <a:cubicBezTo>
                    <a:pt x="81012" y="27292"/>
                    <a:pt x="80997" y="27147"/>
                    <a:pt x="80954" y="27016"/>
                  </a:cubicBezTo>
                  <a:lnTo>
                    <a:pt x="80954" y="26987"/>
                  </a:lnTo>
                  <a:cubicBezTo>
                    <a:pt x="78044" y="12698"/>
                    <a:pt x="73416" y="8835"/>
                    <a:pt x="65840" y="8835"/>
                  </a:cubicBezTo>
                  <a:cubicBezTo>
                    <a:pt x="64502" y="8835"/>
                    <a:pt x="63073" y="8956"/>
                    <a:pt x="61546" y="9160"/>
                  </a:cubicBezTo>
                  <a:lnTo>
                    <a:pt x="61502" y="9160"/>
                  </a:lnTo>
                  <a:cubicBezTo>
                    <a:pt x="60980" y="9233"/>
                    <a:pt x="60472" y="9305"/>
                    <a:pt x="59979" y="9363"/>
                  </a:cubicBezTo>
                  <a:cubicBezTo>
                    <a:pt x="59994" y="9320"/>
                    <a:pt x="59994" y="9291"/>
                    <a:pt x="60023" y="9247"/>
                  </a:cubicBezTo>
                  <a:lnTo>
                    <a:pt x="60023" y="9233"/>
                  </a:lnTo>
                  <a:cubicBezTo>
                    <a:pt x="60052" y="9102"/>
                    <a:pt x="60095" y="8986"/>
                    <a:pt x="60110" y="8841"/>
                  </a:cubicBezTo>
                  <a:lnTo>
                    <a:pt x="60110" y="8783"/>
                  </a:lnTo>
                  <a:cubicBezTo>
                    <a:pt x="60124" y="8653"/>
                    <a:pt x="60124" y="8508"/>
                    <a:pt x="60124" y="8377"/>
                  </a:cubicBezTo>
                  <a:lnTo>
                    <a:pt x="60124" y="8304"/>
                  </a:lnTo>
                  <a:cubicBezTo>
                    <a:pt x="60124" y="8188"/>
                    <a:pt x="60110" y="8043"/>
                    <a:pt x="60095" y="7913"/>
                  </a:cubicBezTo>
                  <a:lnTo>
                    <a:pt x="60095" y="7898"/>
                  </a:lnTo>
                  <a:cubicBezTo>
                    <a:pt x="60066" y="7768"/>
                    <a:pt x="60037" y="7637"/>
                    <a:pt x="59994" y="7536"/>
                  </a:cubicBezTo>
                  <a:cubicBezTo>
                    <a:pt x="59994" y="7507"/>
                    <a:pt x="59979" y="7492"/>
                    <a:pt x="59979" y="7478"/>
                  </a:cubicBezTo>
                  <a:cubicBezTo>
                    <a:pt x="59950" y="7347"/>
                    <a:pt x="59892" y="7246"/>
                    <a:pt x="59820" y="7130"/>
                  </a:cubicBezTo>
                  <a:cubicBezTo>
                    <a:pt x="59805" y="7115"/>
                    <a:pt x="59805" y="7101"/>
                    <a:pt x="59776" y="7057"/>
                  </a:cubicBezTo>
                  <a:cubicBezTo>
                    <a:pt x="59704" y="6956"/>
                    <a:pt x="59631" y="6825"/>
                    <a:pt x="59559" y="6738"/>
                  </a:cubicBezTo>
                  <a:cubicBezTo>
                    <a:pt x="59472" y="6622"/>
                    <a:pt x="59385" y="6535"/>
                    <a:pt x="59297" y="6419"/>
                  </a:cubicBezTo>
                  <a:lnTo>
                    <a:pt x="59254" y="6390"/>
                  </a:lnTo>
                  <a:cubicBezTo>
                    <a:pt x="59167" y="6303"/>
                    <a:pt x="59051" y="6201"/>
                    <a:pt x="58935" y="6129"/>
                  </a:cubicBezTo>
                  <a:lnTo>
                    <a:pt x="58906" y="6114"/>
                  </a:lnTo>
                  <a:cubicBezTo>
                    <a:pt x="52467" y="1853"/>
                    <a:pt x="47752" y="0"/>
                    <a:pt x="43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1204150" y="4106925"/>
              <a:ext cx="80525" cy="126575"/>
            </a:xfrm>
            <a:custGeom>
              <a:avLst/>
              <a:gdLst/>
              <a:ahLst/>
              <a:cxnLst/>
              <a:rect l="l" t="t" r="r" b="b"/>
              <a:pathLst>
                <a:path w="3221" h="5063" extrusionOk="0">
                  <a:moveTo>
                    <a:pt x="436" y="0"/>
                  </a:moveTo>
                  <a:cubicBezTo>
                    <a:pt x="305" y="0"/>
                    <a:pt x="218" y="44"/>
                    <a:pt x="131" y="131"/>
                  </a:cubicBezTo>
                  <a:cubicBezTo>
                    <a:pt x="30" y="203"/>
                    <a:pt x="1" y="305"/>
                    <a:pt x="1" y="435"/>
                  </a:cubicBezTo>
                  <a:lnTo>
                    <a:pt x="1" y="4627"/>
                  </a:lnTo>
                  <a:cubicBezTo>
                    <a:pt x="1" y="4758"/>
                    <a:pt x="30" y="4845"/>
                    <a:pt x="131" y="4932"/>
                  </a:cubicBezTo>
                  <a:cubicBezTo>
                    <a:pt x="204" y="5033"/>
                    <a:pt x="320" y="5062"/>
                    <a:pt x="450" y="5062"/>
                  </a:cubicBezTo>
                  <a:cubicBezTo>
                    <a:pt x="566" y="5062"/>
                    <a:pt x="668" y="5033"/>
                    <a:pt x="769" y="4975"/>
                  </a:cubicBezTo>
                  <a:cubicBezTo>
                    <a:pt x="871" y="4903"/>
                    <a:pt x="900" y="4787"/>
                    <a:pt x="900" y="4671"/>
                  </a:cubicBezTo>
                  <a:lnTo>
                    <a:pt x="900" y="2974"/>
                  </a:lnTo>
                  <a:lnTo>
                    <a:pt x="2466" y="2974"/>
                  </a:lnTo>
                  <a:cubicBezTo>
                    <a:pt x="2582" y="2974"/>
                    <a:pt x="2684" y="2945"/>
                    <a:pt x="2771" y="2858"/>
                  </a:cubicBezTo>
                  <a:cubicBezTo>
                    <a:pt x="2858" y="2756"/>
                    <a:pt x="2902" y="2669"/>
                    <a:pt x="2902" y="2568"/>
                  </a:cubicBezTo>
                  <a:cubicBezTo>
                    <a:pt x="2902" y="2437"/>
                    <a:pt x="2858" y="2321"/>
                    <a:pt x="2771" y="2249"/>
                  </a:cubicBezTo>
                  <a:cubicBezTo>
                    <a:pt x="2698" y="2161"/>
                    <a:pt x="2582" y="2132"/>
                    <a:pt x="2466" y="2132"/>
                  </a:cubicBezTo>
                  <a:lnTo>
                    <a:pt x="900" y="2132"/>
                  </a:lnTo>
                  <a:lnTo>
                    <a:pt x="900" y="856"/>
                  </a:lnTo>
                  <a:lnTo>
                    <a:pt x="2785" y="856"/>
                  </a:lnTo>
                  <a:cubicBezTo>
                    <a:pt x="2916" y="856"/>
                    <a:pt x="3003" y="813"/>
                    <a:pt x="3090" y="725"/>
                  </a:cubicBezTo>
                  <a:cubicBezTo>
                    <a:pt x="3192" y="638"/>
                    <a:pt x="3221" y="551"/>
                    <a:pt x="3221" y="435"/>
                  </a:cubicBezTo>
                  <a:cubicBezTo>
                    <a:pt x="3221" y="305"/>
                    <a:pt x="3192" y="203"/>
                    <a:pt x="3090" y="131"/>
                  </a:cubicBezTo>
                  <a:cubicBezTo>
                    <a:pt x="3032" y="44"/>
                    <a:pt x="2916" y="0"/>
                    <a:pt x="278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1305675" y="4106925"/>
              <a:ext cx="104100" cy="127850"/>
            </a:xfrm>
            <a:custGeom>
              <a:avLst/>
              <a:gdLst/>
              <a:ahLst/>
              <a:cxnLst/>
              <a:rect l="l" t="t" r="r" b="b"/>
              <a:pathLst>
                <a:path w="4164" h="5114" extrusionOk="0">
                  <a:moveTo>
                    <a:pt x="2481" y="827"/>
                  </a:moveTo>
                  <a:cubicBezTo>
                    <a:pt x="2612" y="827"/>
                    <a:pt x="2742" y="900"/>
                    <a:pt x="2844" y="1045"/>
                  </a:cubicBezTo>
                  <a:cubicBezTo>
                    <a:pt x="2960" y="1161"/>
                    <a:pt x="3003" y="1349"/>
                    <a:pt x="3003" y="1567"/>
                  </a:cubicBezTo>
                  <a:cubicBezTo>
                    <a:pt x="3003" y="1726"/>
                    <a:pt x="2989" y="1871"/>
                    <a:pt x="2931" y="2016"/>
                  </a:cubicBezTo>
                  <a:cubicBezTo>
                    <a:pt x="2887" y="2161"/>
                    <a:pt x="2829" y="2278"/>
                    <a:pt x="2742" y="2350"/>
                  </a:cubicBezTo>
                  <a:cubicBezTo>
                    <a:pt x="2641" y="2437"/>
                    <a:pt x="2568" y="2466"/>
                    <a:pt x="2481" y="2466"/>
                  </a:cubicBezTo>
                  <a:lnTo>
                    <a:pt x="900" y="2466"/>
                  </a:lnTo>
                  <a:lnTo>
                    <a:pt x="900" y="827"/>
                  </a:lnTo>
                  <a:close/>
                  <a:moveTo>
                    <a:pt x="436" y="0"/>
                  </a:moveTo>
                  <a:cubicBezTo>
                    <a:pt x="306" y="0"/>
                    <a:pt x="219" y="44"/>
                    <a:pt x="131" y="131"/>
                  </a:cubicBezTo>
                  <a:cubicBezTo>
                    <a:pt x="30" y="203"/>
                    <a:pt x="1" y="305"/>
                    <a:pt x="1" y="435"/>
                  </a:cubicBezTo>
                  <a:lnTo>
                    <a:pt x="1" y="4627"/>
                  </a:lnTo>
                  <a:cubicBezTo>
                    <a:pt x="1" y="4758"/>
                    <a:pt x="59" y="4845"/>
                    <a:pt x="161" y="4932"/>
                  </a:cubicBezTo>
                  <a:cubicBezTo>
                    <a:pt x="277" y="5033"/>
                    <a:pt x="393" y="5062"/>
                    <a:pt x="523" y="5062"/>
                  </a:cubicBezTo>
                  <a:cubicBezTo>
                    <a:pt x="654" y="5062"/>
                    <a:pt x="741" y="5033"/>
                    <a:pt x="755" y="4975"/>
                  </a:cubicBezTo>
                  <a:cubicBezTo>
                    <a:pt x="828" y="4903"/>
                    <a:pt x="871" y="4787"/>
                    <a:pt x="871" y="4656"/>
                  </a:cubicBezTo>
                  <a:lnTo>
                    <a:pt x="871" y="3249"/>
                  </a:lnTo>
                  <a:lnTo>
                    <a:pt x="2235" y="3249"/>
                  </a:lnTo>
                  <a:cubicBezTo>
                    <a:pt x="2336" y="3249"/>
                    <a:pt x="2423" y="3264"/>
                    <a:pt x="2510" y="3278"/>
                  </a:cubicBezTo>
                  <a:cubicBezTo>
                    <a:pt x="2597" y="3307"/>
                    <a:pt x="2655" y="3336"/>
                    <a:pt x="2713" y="3394"/>
                  </a:cubicBezTo>
                  <a:cubicBezTo>
                    <a:pt x="2771" y="3452"/>
                    <a:pt x="2800" y="3496"/>
                    <a:pt x="2844" y="3568"/>
                  </a:cubicBezTo>
                  <a:cubicBezTo>
                    <a:pt x="2858" y="3641"/>
                    <a:pt x="2873" y="3714"/>
                    <a:pt x="2873" y="3815"/>
                  </a:cubicBezTo>
                  <a:cubicBezTo>
                    <a:pt x="2873" y="4062"/>
                    <a:pt x="2902" y="4265"/>
                    <a:pt x="2945" y="4424"/>
                  </a:cubicBezTo>
                  <a:cubicBezTo>
                    <a:pt x="3003" y="4584"/>
                    <a:pt x="3062" y="4714"/>
                    <a:pt x="3149" y="4801"/>
                  </a:cubicBezTo>
                  <a:cubicBezTo>
                    <a:pt x="3236" y="4903"/>
                    <a:pt x="3308" y="4975"/>
                    <a:pt x="3410" y="5019"/>
                  </a:cubicBezTo>
                  <a:cubicBezTo>
                    <a:pt x="3453" y="5062"/>
                    <a:pt x="3511" y="5077"/>
                    <a:pt x="3598" y="5092"/>
                  </a:cubicBezTo>
                  <a:cubicBezTo>
                    <a:pt x="3649" y="5106"/>
                    <a:pt x="3692" y="5113"/>
                    <a:pt x="3734" y="5113"/>
                  </a:cubicBezTo>
                  <a:cubicBezTo>
                    <a:pt x="3776" y="5113"/>
                    <a:pt x="3816" y="5106"/>
                    <a:pt x="3859" y="5092"/>
                  </a:cubicBezTo>
                  <a:cubicBezTo>
                    <a:pt x="3932" y="5077"/>
                    <a:pt x="4004" y="5019"/>
                    <a:pt x="4062" y="4975"/>
                  </a:cubicBezTo>
                  <a:cubicBezTo>
                    <a:pt x="4149" y="4874"/>
                    <a:pt x="4164" y="4787"/>
                    <a:pt x="4149" y="4656"/>
                  </a:cubicBezTo>
                  <a:cubicBezTo>
                    <a:pt x="4135" y="4540"/>
                    <a:pt x="4062" y="4439"/>
                    <a:pt x="3946" y="4395"/>
                  </a:cubicBezTo>
                  <a:cubicBezTo>
                    <a:pt x="3888" y="4352"/>
                    <a:pt x="3845" y="4323"/>
                    <a:pt x="3816" y="4250"/>
                  </a:cubicBezTo>
                  <a:cubicBezTo>
                    <a:pt x="3801" y="4178"/>
                    <a:pt x="3787" y="4105"/>
                    <a:pt x="3787" y="4004"/>
                  </a:cubicBezTo>
                  <a:cubicBezTo>
                    <a:pt x="3787" y="3917"/>
                    <a:pt x="3772" y="3815"/>
                    <a:pt x="3758" y="3685"/>
                  </a:cubicBezTo>
                  <a:cubicBezTo>
                    <a:pt x="3729" y="3554"/>
                    <a:pt x="3714" y="3423"/>
                    <a:pt x="3656" y="3322"/>
                  </a:cubicBezTo>
                  <a:cubicBezTo>
                    <a:pt x="3613" y="3191"/>
                    <a:pt x="3540" y="3090"/>
                    <a:pt x="3439" y="2988"/>
                  </a:cubicBezTo>
                  <a:cubicBezTo>
                    <a:pt x="3385" y="2934"/>
                    <a:pt x="3314" y="2881"/>
                    <a:pt x="3241" y="2830"/>
                  </a:cubicBezTo>
                  <a:lnTo>
                    <a:pt x="3241" y="2830"/>
                  </a:lnTo>
                  <a:cubicBezTo>
                    <a:pt x="3348" y="2766"/>
                    <a:pt x="3448" y="2685"/>
                    <a:pt x="3540" y="2582"/>
                  </a:cubicBezTo>
                  <a:cubicBezTo>
                    <a:pt x="3656" y="2437"/>
                    <a:pt x="3772" y="2292"/>
                    <a:pt x="3845" y="2103"/>
                  </a:cubicBezTo>
                  <a:cubicBezTo>
                    <a:pt x="3917" y="1929"/>
                    <a:pt x="3946" y="1741"/>
                    <a:pt x="3946" y="1567"/>
                  </a:cubicBezTo>
                  <a:cubicBezTo>
                    <a:pt x="3946" y="1248"/>
                    <a:pt x="3874" y="987"/>
                    <a:pt x="3758" y="740"/>
                  </a:cubicBezTo>
                  <a:cubicBezTo>
                    <a:pt x="3627" y="508"/>
                    <a:pt x="3439" y="334"/>
                    <a:pt x="3221" y="203"/>
                  </a:cubicBezTo>
                  <a:cubicBezTo>
                    <a:pt x="3003" y="73"/>
                    <a:pt x="2771" y="0"/>
                    <a:pt x="2510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1429700" y="4106550"/>
              <a:ext cx="23250" cy="126575"/>
            </a:xfrm>
            <a:custGeom>
              <a:avLst/>
              <a:gdLst/>
              <a:ahLst/>
              <a:cxnLst/>
              <a:rect l="l" t="t" r="r" b="b"/>
              <a:pathLst>
                <a:path w="930" h="5063" extrusionOk="0">
                  <a:moveTo>
                    <a:pt x="450" y="1"/>
                  </a:moveTo>
                  <a:cubicBezTo>
                    <a:pt x="334" y="1"/>
                    <a:pt x="218" y="44"/>
                    <a:pt x="131" y="131"/>
                  </a:cubicBezTo>
                  <a:cubicBezTo>
                    <a:pt x="44" y="204"/>
                    <a:pt x="1" y="305"/>
                    <a:pt x="1" y="436"/>
                  </a:cubicBezTo>
                  <a:lnTo>
                    <a:pt x="1" y="4628"/>
                  </a:lnTo>
                  <a:cubicBezTo>
                    <a:pt x="1" y="4758"/>
                    <a:pt x="44" y="4845"/>
                    <a:pt x="131" y="4932"/>
                  </a:cubicBezTo>
                  <a:cubicBezTo>
                    <a:pt x="218" y="5019"/>
                    <a:pt x="334" y="5063"/>
                    <a:pt x="450" y="5063"/>
                  </a:cubicBezTo>
                  <a:cubicBezTo>
                    <a:pt x="581" y="5063"/>
                    <a:pt x="697" y="5019"/>
                    <a:pt x="784" y="4932"/>
                  </a:cubicBezTo>
                  <a:cubicBezTo>
                    <a:pt x="871" y="4860"/>
                    <a:pt x="929" y="4758"/>
                    <a:pt x="929" y="4628"/>
                  </a:cubicBezTo>
                  <a:lnTo>
                    <a:pt x="885" y="4628"/>
                  </a:lnTo>
                  <a:lnTo>
                    <a:pt x="885" y="436"/>
                  </a:lnTo>
                  <a:cubicBezTo>
                    <a:pt x="885" y="305"/>
                    <a:pt x="856" y="218"/>
                    <a:pt x="769" y="131"/>
                  </a:cubicBezTo>
                  <a:cubicBezTo>
                    <a:pt x="668" y="44"/>
                    <a:pt x="566" y="1"/>
                    <a:pt x="45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1480825" y="4106550"/>
              <a:ext cx="82725" cy="126575"/>
            </a:xfrm>
            <a:custGeom>
              <a:avLst/>
              <a:gdLst/>
              <a:ahLst/>
              <a:cxnLst/>
              <a:rect l="l" t="t" r="r" b="b"/>
              <a:pathLst>
                <a:path w="3309" h="5063" extrusionOk="0">
                  <a:moveTo>
                    <a:pt x="407" y="1"/>
                  </a:moveTo>
                  <a:cubicBezTo>
                    <a:pt x="276" y="1"/>
                    <a:pt x="175" y="44"/>
                    <a:pt x="131" y="131"/>
                  </a:cubicBezTo>
                  <a:cubicBezTo>
                    <a:pt x="44" y="204"/>
                    <a:pt x="1" y="305"/>
                    <a:pt x="1" y="436"/>
                  </a:cubicBezTo>
                  <a:lnTo>
                    <a:pt x="1" y="4628"/>
                  </a:lnTo>
                  <a:cubicBezTo>
                    <a:pt x="1" y="4758"/>
                    <a:pt x="44" y="4845"/>
                    <a:pt x="131" y="4932"/>
                  </a:cubicBezTo>
                  <a:cubicBezTo>
                    <a:pt x="204" y="5019"/>
                    <a:pt x="320" y="5063"/>
                    <a:pt x="436" y="5063"/>
                  </a:cubicBezTo>
                  <a:lnTo>
                    <a:pt x="2873" y="5063"/>
                  </a:lnTo>
                  <a:cubicBezTo>
                    <a:pt x="3003" y="5063"/>
                    <a:pt x="3090" y="5019"/>
                    <a:pt x="3178" y="4947"/>
                  </a:cubicBezTo>
                  <a:cubicBezTo>
                    <a:pt x="3265" y="4874"/>
                    <a:pt x="3308" y="4787"/>
                    <a:pt x="3308" y="4657"/>
                  </a:cubicBezTo>
                  <a:cubicBezTo>
                    <a:pt x="3308" y="4555"/>
                    <a:pt x="3265" y="4468"/>
                    <a:pt x="3178" y="4367"/>
                  </a:cubicBezTo>
                  <a:cubicBezTo>
                    <a:pt x="3105" y="4280"/>
                    <a:pt x="3003" y="4251"/>
                    <a:pt x="2873" y="4251"/>
                  </a:cubicBezTo>
                  <a:lnTo>
                    <a:pt x="900" y="4251"/>
                  </a:lnTo>
                  <a:lnTo>
                    <a:pt x="900" y="2902"/>
                  </a:lnTo>
                  <a:lnTo>
                    <a:pt x="2525" y="2902"/>
                  </a:lnTo>
                  <a:cubicBezTo>
                    <a:pt x="2655" y="2902"/>
                    <a:pt x="2742" y="2873"/>
                    <a:pt x="2829" y="2800"/>
                  </a:cubicBezTo>
                  <a:cubicBezTo>
                    <a:pt x="2931" y="2728"/>
                    <a:pt x="2960" y="2626"/>
                    <a:pt x="2960" y="2510"/>
                  </a:cubicBezTo>
                  <a:cubicBezTo>
                    <a:pt x="2960" y="2380"/>
                    <a:pt x="2931" y="2264"/>
                    <a:pt x="2829" y="2191"/>
                  </a:cubicBezTo>
                  <a:cubicBezTo>
                    <a:pt x="2757" y="2104"/>
                    <a:pt x="2655" y="2075"/>
                    <a:pt x="2525" y="2075"/>
                  </a:cubicBezTo>
                  <a:lnTo>
                    <a:pt x="871" y="2075"/>
                  </a:lnTo>
                  <a:lnTo>
                    <a:pt x="871" y="842"/>
                  </a:lnTo>
                  <a:lnTo>
                    <a:pt x="2829" y="842"/>
                  </a:lnTo>
                  <a:cubicBezTo>
                    <a:pt x="2960" y="842"/>
                    <a:pt x="3047" y="799"/>
                    <a:pt x="3148" y="726"/>
                  </a:cubicBezTo>
                  <a:cubicBezTo>
                    <a:pt x="3236" y="653"/>
                    <a:pt x="3265" y="566"/>
                    <a:pt x="3265" y="436"/>
                  </a:cubicBezTo>
                  <a:cubicBezTo>
                    <a:pt x="3265" y="305"/>
                    <a:pt x="3236" y="204"/>
                    <a:pt x="3148" y="131"/>
                  </a:cubicBezTo>
                  <a:cubicBezTo>
                    <a:pt x="3076" y="44"/>
                    <a:pt x="2960" y="1"/>
                    <a:pt x="2829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1583825" y="4106200"/>
              <a:ext cx="106275" cy="126925"/>
            </a:xfrm>
            <a:custGeom>
              <a:avLst/>
              <a:gdLst/>
              <a:ahLst/>
              <a:cxnLst/>
              <a:rect l="l" t="t" r="r" b="b"/>
              <a:pathLst>
                <a:path w="4251" h="5077" extrusionOk="0">
                  <a:moveTo>
                    <a:pt x="435" y="0"/>
                  </a:moveTo>
                  <a:cubicBezTo>
                    <a:pt x="305" y="0"/>
                    <a:pt x="218" y="29"/>
                    <a:pt x="131" y="131"/>
                  </a:cubicBezTo>
                  <a:cubicBezTo>
                    <a:pt x="44" y="203"/>
                    <a:pt x="0" y="305"/>
                    <a:pt x="0" y="435"/>
                  </a:cubicBezTo>
                  <a:lnTo>
                    <a:pt x="0" y="4656"/>
                  </a:lnTo>
                  <a:cubicBezTo>
                    <a:pt x="0" y="4772"/>
                    <a:pt x="44" y="4874"/>
                    <a:pt x="116" y="4946"/>
                  </a:cubicBezTo>
                  <a:cubicBezTo>
                    <a:pt x="189" y="5019"/>
                    <a:pt x="290" y="5062"/>
                    <a:pt x="406" y="5062"/>
                  </a:cubicBezTo>
                  <a:cubicBezTo>
                    <a:pt x="508" y="5062"/>
                    <a:pt x="624" y="5019"/>
                    <a:pt x="697" y="4946"/>
                  </a:cubicBezTo>
                  <a:cubicBezTo>
                    <a:pt x="769" y="4874"/>
                    <a:pt x="798" y="4772"/>
                    <a:pt x="798" y="4656"/>
                  </a:cubicBezTo>
                  <a:lnTo>
                    <a:pt x="798" y="1542"/>
                  </a:lnTo>
                  <a:lnTo>
                    <a:pt x="3467" y="4946"/>
                  </a:lnTo>
                  <a:cubicBezTo>
                    <a:pt x="3511" y="4990"/>
                    <a:pt x="3540" y="5019"/>
                    <a:pt x="3612" y="5033"/>
                  </a:cubicBezTo>
                  <a:cubicBezTo>
                    <a:pt x="3685" y="5062"/>
                    <a:pt x="3757" y="5077"/>
                    <a:pt x="3815" y="5077"/>
                  </a:cubicBezTo>
                  <a:cubicBezTo>
                    <a:pt x="3946" y="5077"/>
                    <a:pt x="4033" y="5033"/>
                    <a:pt x="4120" y="4946"/>
                  </a:cubicBezTo>
                  <a:cubicBezTo>
                    <a:pt x="4207" y="4874"/>
                    <a:pt x="4250" y="4772"/>
                    <a:pt x="4250" y="4642"/>
                  </a:cubicBezTo>
                  <a:lnTo>
                    <a:pt x="4250" y="421"/>
                  </a:lnTo>
                  <a:cubicBezTo>
                    <a:pt x="4250" y="305"/>
                    <a:pt x="4207" y="203"/>
                    <a:pt x="4134" y="131"/>
                  </a:cubicBezTo>
                  <a:cubicBezTo>
                    <a:pt x="4062" y="58"/>
                    <a:pt x="3960" y="15"/>
                    <a:pt x="3844" y="15"/>
                  </a:cubicBezTo>
                  <a:cubicBezTo>
                    <a:pt x="3714" y="15"/>
                    <a:pt x="3627" y="58"/>
                    <a:pt x="3554" y="102"/>
                  </a:cubicBezTo>
                  <a:cubicBezTo>
                    <a:pt x="3482" y="174"/>
                    <a:pt x="3453" y="290"/>
                    <a:pt x="3453" y="392"/>
                  </a:cubicBezTo>
                  <a:lnTo>
                    <a:pt x="3453" y="3536"/>
                  </a:lnTo>
                  <a:lnTo>
                    <a:pt x="3453" y="3536"/>
                  </a:lnTo>
                  <a:lnTo>
                    <a:pt x="813" y="160"/>
                  </a:lnTo>
                  <a:cubicBezTo>
                    <a:pt x="784" y="102"/>
                    <a:pt x="726" y="58"/>
                    <a:pt x="653" y="29"/>
                  </a:cubicBezTo>
                  <a:cubicBezTo>
                    <a:pt x="581" y="15"/>
                    <a:pt x="508" y="0"/>
                    <a:pt x="43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1716900" y="4106550"/>
              <a:ext cx="108825" cy="127300"/>
            </a:xfrm>
            <a:custGeom>
              <a:avLst/>
              <a:gdLst/>
              <a:ahLst/>
              <a:cxnLst/>
              <a:rect l="l" t="t" r="r" b="b"/>
              <a:pathLst>
                <a:path w="4353" h="5092" extrusionOk="0">
                  <a:moveTo>
                    <a:pt x="2104" y="813"/>
                  </a:moveTo>
                  <a:cubicBezTo>
                    <a:pt x="2322" y="813"/>
                    <a:pt x="2510" y="871"/>
                    <a:pt x="2684" y="958"/>
                  </a:cubicBezTo>
                  <a:cubicBezTo>
                    <a:pt x="2844" y="1060"/>
                    <a:pt x="2974" y="1176"/>
                    <a:pt x="3076" y="1350"/>
                  </a:cubicBezTo>
                  <a:cubicBezTo>
                    <a:pt x="3192" y="1509"/>
                    <a:pt x="3264" y="1683"/>
                    <a:pt x="3308" y="1886"/>
                  </a:cubicBezTo>
                  <a:cubicBezTo>
                    <a:pt x="3366" y="2104"/>
                    <a:pt x="3380" y="2307"/>
                    <a:pt x="3380" y="2539"/>
                  </a:cubicBezTo>
                  <a:cubicBezTo>
                    <a:pt x="3380" y="2844"/>
                    <a:pt x="3351" y="3134"/>
                    <a:pt x="3264" y="3395"/>
                  </a:cubicBezTo>
                  <a:cubicBezTo>
                    <a:pt x="3163" y="3641"/>
                    <a:pt x="3047" y="3845"/>
                    <a:pt x="2844" y="4004"/>
                  </a:cubicBezTo>
                  <a:cubicBezTo>
                    <a:pt x="2655" y="4178"/>
                    <a:pt x="2409" y="4251"/>
                    <a:pt x="2104" y="4251"/>
                  </a:cubicBezTo>
                  <a:lnTo>
                    <a:pt x="2104" y="4222"/>
                  </a:lnTo>
                  <a:lnTo>
                    <a:pt x="900" y="4222"/>
                  </a:lnTo>
                  <a:lnTo>
                    <a:pt x="900" y="813"/>
                  </a:lnTo>
                  <a:close/>
                  <a:moveTo>
                    <a:pt x="2176" y="1"/>
                  </a:moveTo>
                  <a:lnTo>
                    <a:pt x="2176" y="30"/>
                  </a:lnTo>
                  <a:lnTo>
                    <a:pt x="436" y="30"/>
                  </a:lnTo>
                  <a:cubicBezTo>
                    <a:pt x="305" y="30"/>
                    <a:pt x="218" y="73"/>
                    <a:pt x="117" y="160"/>
                  </a:cubicBezTo>
                  <a:cubicBezTo>
                    <a:pt x="30" y="233"/>
                    <a:pt x="1" y="349"/>
                    <a:pt x="1" y="465"/>
                  </a:cubicBezTo>
                  <a:lnTo>
                    <a:pt x="1" y="4657"/>
                  </a:lnTo>
                  <a:cubicBezTo>
                    <a:pt x="1" y="4787"/>
                    <a:pt x="30" y="4874"/>
                    <a:pt x="117" y="4976"/>
                  </a:cubicBezTo>
                  <a:cubicBezTo>
                    <a:pt x="189" y="5063"/>
                    <a:pt x="305" y="5092"/>
                    <a:pt x="436" y="5092"/>
                  </a:cubicBezTo>
                  <a:lnTo>
                    <a:pt x="2176" y="5092"/>
                  </a:lnTo>
                  <a:cubicBezTo>
                    <a:pt x="2626" y="5092"/>
                    <a:pt x="3018" y="4990"/>
                    <a:pt x="3351" y="4758"/>
                  </a:cubicBezTo>
                  <a:cubicBezTo>
                    <a:pt x="3670" y="4512"/>
                    <a:pt x="3932" y="4207"/>
                    <a:pt x="4091" y="3830"/>
                  </a:cubicBezTo>
                  <a:cubicBezTo>
                    <a:pt x="4251" y="3424"/>
                    <a:pt x="4352" y="3018"/>
                    <a:pt x="4352" y="2539"/>
                  </a:cubicBezTo>
                  <a:cubicBezTo>
                    <a:pt x="4352" y="2191"/>
                    <a:pt x="4294" y="1872"/>
                    <a:pt x="4207" y="1567"/>
                  </a:cubicBezTo>
                  <a:cubicBezTo>
                    <a:pt x="4106" y="1248"/>
                    <a:pt x="3961" y="987"/>
                    <a:pt x="3787" y="740"/>
                  </a:cubicBezTo>
                  <a:cubicBezTo>
                    <a:pt x="3598" y="508"/>
                    <a:pt x="3366" y="334"/>
                    <a:pt x="3090" y="204"/>
                  </a:cubicBezTo>
                  <a:cubicBezTo>
                    <a:pt x="2829" y="73"/>
                    <a:pt x="2510" y="1"/>
                    <a:pt x="217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1846725" y="4107650"/>
              <a:ext cx="80900" cy="126200"/>
            </a:xfrm>
            <a:custGeom>
              <a:avLst/>
              <a:gdLst/>
              <a:ahLst/>
              <a:cxnLst/>
              <a:rect l="l" t="t" r="r" b="b"/>
              <a:pathLst>
                <a:path w="3236" h="5048" extrusionOk="0">
                  <a:moveTo>
                    <a:pt x="465" y="0"/>
                  </a:moveTo>
                  <a:cubicBezTo>
                    <a:pt x="334" y="0"/>
                    <a:pt x="218" y="29"/>
                    <a:pt x="131" y="116"/>
                  </a:cubicBezTo>
                  <a:cubicBezTo>
                    <a:pt x="44" y="189"/>
                    <a:pt x="1" y="305"/>
                    <a:pt x="1" y="435"/>
                  </a:cubicBezTo>
                  <a:lnTo>
                    <a:pt x="1" y="4613"/>
                  </a:lnTo>
                  <a:cubicBezTo>
                    <a:pt x="1" y="4743"/>
                    <a:pt x="44" y="4830"/>
                    <a:pt x="131" y="4932"/>
                  </a:cubicBezTo>
                  <a:cubicBezTo>
                    <a:pt x="204" y="5019"/>
                    <a:pt x="320" y="5048"/>
                    <a:pt x="436" y="5048"/>
                  </a:cubicBezTo>
                  <a:lnTo>
                    <a:pt x="2800" y="5048"/>
                  </a:lnTo>
                  <a:cubicBezTo>
                    <a:pt x="2931" y="5048"/>
                    <a:pt x="3018" y="5004"/>
                    <a:pt x="3105" y="4932"/>
                  </a:cubicBezTo>
                  <a:cubicBezTo>
                    <a:pt x="3192" y="4830"/>
                    <a:pt x="3235" y="4743"/>
                    <a:pt x="3235" y="4613"/>
                  </a:cubicBezTo>
                  <a:cubicBezTo>
                    <a:pt x="3235" y="4497"/>
                    <a:pt x="3192" y="4381"/>
                    <a:pt x="3105" y="4308"/>
                  </a:cubicBezTo>
                  <a:cubicBezTo>
                    <a:pt x="3032" y="4221"/>
                    <a:pt x="2931" y="4178"/>
                    <a:pt x="2800" y="4178"/>
                  </a:cubicBezTo>
                  <a:lnTo>
                    <a:pt x="900" y="4178"/>
                  </a:lnTo>
                  <a:lnTo>
                    <a:pt x="900" y="435"/>
                  </a:lnTo>
                  <a:cubicBezTo>
                    <a:pt x="900" y="305"/>
                    <a:pt x="856" y="218"/>
                    <a:pt x="769" y="116"/>
                  </a:cubicBezTo>
                  <a:cubicBezTo>
                    <a:pt x="682" y="29"/>
                    <a:pt x="566" y="0"/>
                    <a:pt x="46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1926500" y="4105100"/>
              <a:ext cx="102650" cy="128025"/>
            </a:xfrm>
            <a:custGeom>
              <a:avLst/>
              <a:gdLst/>
              <a:ahLst/>
              <a:cxnLst/>
              <a:rect l="l" t="t" r="r" b="b"/>
              <a:pathLst>
                <a:path w="4106" h="5121" extrusionOk="0">
                  <a:moveTo>
                    <a:pt x="450" y="1"/>
                  </a:moveTo>
                  <a:cubicBezTo>
                    <a:pt x="349" y="1"/>
                    <a:pt x="262" y="44"/>
                    <a:pt x="146" y="131"/>
                  </a:cubicBezTo>
                  <a:cubicBezTo>
                    <a:pt x="59" y="218"/>
                    <a:pt x="1" y="334"/>
                    <a:pt x="1" y="465"/>
                  </a:cubicBezTo>
                  <a:cubicBezTo>
                    <a:pt x="1" y="508"/>
                    <a:pt x="15" y="566"/>
                    <a:pt x="44" y="624"/>
                  </a:cubicBezTo>
                  <a:cubicBezTo>
                    <a:pt x="59" y="682"/>
                    <a:pt x="88" y="755"/>
                    <a:pt x="146" y="798"/>
                  </a:cubicBezTo>
                  <a:lnTo>
                    <a:pt x="1654" y="2810"/>
                  </a:lnTo>
                  <a:lnTo>
                    <a:pt x="1654" y="4686"/>
                  </a:lnTo>
                  <a:cubicBezTo>
                    <a:pt x="1654" y="4816"/>
                    <a:pt x="1683" y="4903"/>
                    <a:pt x="1785" y="4990"/>
                  </a:cubicBezTo>
                  <a:cubicBezTo>
                    <a:pt x="1872" y="5077"/>
                    <a:pt x="1959" y="5121"/>
                    <a:pt x="2089" y="5121"/>
                  </a:cubicBezTo>
                  <a:cubicBezTo>
                    <a:pt x="2191" y="5121"/>
                    <a:pt x="2292" y="5077"/>
                    <a:pt x="2379" y="4990"/>
                  </a:cubicBezTo>
                  <a:cubicBezTo>
                    <a:pt x="2467" y="4918"/>
                    <a:pt x="2510" y="4816"/>
                    <a:pt x="2510" y="4686"/>
                  </a:cubicBezTo>
                  <a:lnTo>
                    <a:pt x="2510" y="2919"/>
                  </a:lnTo>
                  <a:lnTo>
                    <a:pt x="2510" y="2919"/>
                  </a:lnTo>
                  <a:lnTo>
                    <a:pt x="4033" y="755"/>
                  </a:lnTo>
                  <a:cubicBezTo>
                    <a:pt x="4048" y="711"/>
                    <a:pt x="4062" y="682"/>
                    <a:pt x="4077" y="624"/>
                  </a:cubicBezTo>
                  <a:cubicBezTo>
                    <a:pt x="4106" y="581"/>
                    <a:pt x="4106" y="537"/>
                    <a:pt x="4106" y="494"/>
                  </a:cubicBezTo>
                  <a:cubicBezTo>
                    <a:pt x="4106" y="363"/>
                    <a:pt x="4062" y="262"/>
                    <a:pt x="3975" y="175"/>
                  </a:cubicBezTo>
                  <a:cubicBezTo>
                    <a:pt x="3888" y="73"/>
                    <a:pt x="3772" y="44"/>
                    <a:pt x="3670" y="44"/>
                  </a:cubicBezTo>
                  <a:cubicBezTo>
                    <a:pt x="3540" y="44"/>
                    <a:pt x="3409" y="117"/>
                    <a:pt x="3308" y="204"/>
                  </a:cubicBezTo>
                  <a:lnTo>
                    <a:pt x="2100" y="1968"/>
                  </a:lnTo>
                  <a:lnTo>
                    <a:pt x="2100" y="1968"/>
                  </a:lnTo>
                  <a:lnTo>
                    <a:pt x="813" y="204"/>
                  </a:lnTo>
                  <a:cubicBezTo>
                    <a:pt x="711" y="73"/>
                    <a:pt x="581" y="1"/>
                    <a:pt x="45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1269425" y="3770775"/>
              <a:ext cx="172625" cy="264000"/>
            </a:xfrm>
            <a:custGeom>
              <a:avLst/>
              <a:gdLst/>
              <a:ahLst/>
              <a:cxnLst/>
              <a:rect l="l" t="t" r="r" b="b"/>
              <a:pathLst>
                <a:path w="6905" h="10560" extrusionOk="0">
                  <a:moveTo>
                    <a:pt x="929" y="0"/>
                  </a:moveTo>
                  <a:cubicBezTo>
                    <a:pt x="668" y="0"/>
                    <a:pt x="450" y="87"/>
                    <a:pt x="276" y="247"/>
                  </a:cubicBezTo>
                  <a:cubicBezTo>
                    <a:pt x="87" y="406"/>
                    <a:pt x="0" y="653"/>
                    <a:pt x="0" y="899"/>
                  </a:cubicBezTo>
                  <a:lnTo>
                    <a:pt x="0" y="9646"/>
                  </a:lnTo>
                  <a:cubicBezTo>
                    <a:pt x="0" y="9892"/>
                    <a:pt x="87" y="10110"/>
                    <a:pt x="276" y="10299"/>
                  </a:cubicBezTo>
                  <a:cubicBezTo>
                    <a:pt x="436" y="10473"/>
                    <a:pt x="668" y="10560"/>
                    <a:pt x="929" y="10560"/>
                  </a:cubicBezTo>
                  <a:lnTo>
                    <a:pt x="5977" y="10560"/>
                  </a:lnTo>
                  <a:cubicBezTo>
                    <a:pt x="6238" y="10560"/>
                    <a:pt x="6455" y="10487"/>
                    <a:pt x="6629" y="10328"/>
                  </a:cubicBezTo>
                  <a:cubicBezTo>
                    <a:pt x="6818" y="10168"/>
                    <a:pt x="6905" y="9965"/>
                    <a:pt x="6905" y="9718"/>
                  </a:cubicBezTo>
                  <a:cubicBezTo>
                    <a:pt x="6905" y="9472"/>
                    <a:pt x="6818" y="9283"/>
                    <a:pt x="6629" y="9095"/>
                  </a:cubicBezTo>
                  <a:cubicBezTo>
                    <a:pt x="6470" y="8921"/>
                    <a:pt x="6238" y="8819"/>
                    <a:pt x="5977" y="8819"/>
                  </a:cubicBezTo>
                  <a:lnTo>
                    <a:pt x="1886" y="8819"/>
                  </a:lnTo>
                  <a:lnTo>
                    <a:pt x="1886" y="6049"/>
                  </a:lnTo>
                  <a:lnTo>
                    <a:pt x="5309" y="6049"/>
                  </a:lnTo>
                  <a:cubicBezTo>
                    <a:pt x="5570" y="6049"/>
                    <a:pt x="5788" y="5976"/>
                    <a:pt x="5962" y="5817"/>
                  </a:cubicBezTo>
                  <a:cubicBezTo>
                    <a:pt x="6151" y="5657"/>
                    <a:pt x="6238" y="5454"/>
                    <a:pt x="6238" y="5193"/>
                  </a:cubicBezTo>
                  <a:cubicBezTo>
                    <a:pt x="6238" y="4946"/>
                    <a:pt x="6151" y="4729"/>
                    <a:pt x="5962" y="4569"/>
                  </a:cubicBezTo>
                  <a:cubicBezTo>
                    <a:pt x="5802" y="4395"/>
                    <a:pt x="5570" y="4308"/>
                    <a:pt x="5309" y="4308"/>
                  </a:cubicBezTo>
                  <a:lnTo>
                    <a:pt x="1901" y="4308"/>
                  </a:lnTo>
                  <a:lnTo>
                    <a:pt x="1901" y="1741"/>
                  </a:lnTo>
                  <a:lnTo>
                    <a:pt x="5977" y="1741"/>
                  </a:lnTo>
                  <a:cubicBezTo>
                    <a:pt x="6238" y="1741"/>
                    <a:pt x="6455" y="1668"/>
                    <a:pt x="6629" y="1509"/>
                  </a:cubicBezTo>
                  <a:cubicBezTo>
                    <a:pt x="6818" y="1334"/>
                    <a:pt x="6905" y="1146"/>
                    <a:pt x="6905" y="885"/>
                  </a:cubicBezTo>
                  <a:cubicBezTo>
                    <a:pt x="6905" y="638"/>
                    <a:pt x="6818" y="421"/>
                    <a:pt x="6629" y="247"/>
                  </a:cubicBezTo>
                  <a:cubicBezTo>
                    <a:pt x="6470" y="87"/>
                    <a:pt x="6238" y="0"/>
                    <a:pt x="597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472850" y="3768950"/>
              <a:ext cx="211800" cy="270175"/>
            </a:xfrm>
            <a:custGeom>
              <a:avLst/>
              <a:gdLst/>
              <a:ahLst/>
              <a:cxnLst/>
              <a:rect l="l" t="t" r="r" b="b"/>
              <a:pathLst>
                <a:path w="8472" h="10807" extrusionOk="0">
                  <a:moveTo>
                    <a:pt x="5440" y="1"/>
                  </a:moveTo>
                  <a:cubicBezTo>
                    <a:pt x="4657" y="1"/>
                    <a:pt x="3932" y="131"/>
                    <a:pt x="3264" y="392"/>
                  </a:cubicBezTo>
                  <a:cubicBezTo>
                    <a:pt x="2612" y="668"/>
                    <a:pt x="2031" y="1045"/>
                    <a:pt x="1538" y="1524"/>
                  </a:cubicBezTo>
                  <a:cubicBezTo>
                    <a:pt x="1060" y="2002"/>
                    <a:pt x="668" y="2568"/>
                    <a:pt x="392" y="3221"/>
                  </a:cubicBezTo>
                  <a:cubicBezTo>
                    <a:pt x="131" y="3873"/>
                    <a:pt x="1" y="4584"/>
                    <a:pt x="1" y="5367"/>
                  </a:cubicBezTo>
                  <a:cubicBezTo>
                    <a:pt x="1" y="6252"/>
                    <a:pt x="146" y="7035"/>
                    <a:pt x="436" y="7717"/>
                  </a:cubicBezTo>
                  <a:cubicBezTo>
                    <a:pt x="726" y="8413"/>
                    <a:pt x="1118" y="8965"/>
                    <a:pt x="1625" y="9429"/>
                  </a:cubicBezTo>
                  <a:cubicBezTo>
                    <a:pt x="2148" y="9878"/>
                    <a:pt x="2713" y="10227"/>
                    <a:pt x="3380" y="10459"/>
                  </a:cubicBezTo>
                  <a:cubicBezTo>
                    <a:pt x="4019" y="10691"/>
                    <a:pt x="4715" y="10807"/>
                    <a:pt x="5440" y="10807"/>
                  </a:cubicBezTo>
                  <a:cubicBezTo>
                    <a:pt x="5745" y="10807"/>
                    <a:pt x="6020" y="10778"/>
                    <a:pt x="6310" y="10734"/>
                  </a:cubicBezTo>
                  <a:cubicBezTo>
                    <a:pt x="6586" y="10676"/>
                    <a:pt x="6876" y="10618"/>
                    <a:pt x="7152" y="10531"/>
                  </a:cubicBezTo>
                  <a:cubicBezTo>
                    <a:pt x="7442" y="10444"/>
                    <a:pt x="7703" y="10328"/>
                    <a:pt x="7964" y="10212"/>
                  </a:cubicBezTo>
                  <a:cubicBezTo>
                    <a:pt x="8196" y="10082"/>
                    <a:pt x="8356" y="9893"/>
                    <a:pt x="8414" y="9617"/>
                  </a:cubicBezTo>
                  <a:cubicBezTo>
                    <a:pt x="8472" y="9356"/>
                    <a:pt x="8399" y="9095"/>
                    <a:pt x="8196" y="8849"/>
                  </a:cubicBezTo>
                  <a:cubicBezTo>
                    <a:pt x="8051" y="8660"/>
                    <a:pt x="7877" y="8558"/>
                    <a:pt x="7674" y="8515"/>
                  </a:cubicBezTo>
                  <a:cubicBezTo>
                    <a:pt x="7623" y="8508"/>
                    <a:pt x="7572" y="8505"/>
                    <a:pt x="7522" y="8505"/>
                  </a:cubicBezTo>
                  <a:cubicBezTo>
                    <a:pt x="7360" y="8505"/>
                    <a:pt x="7202" y="8542"/>
                    <a:pt x="7036" y="8631"/>
                  </a:cubicBezTo>
                  <a:cubicBezTo>
                    <a:pt x="6789" y="8762"/>
                    <a:pt x="6528" y="8849"/>
                    <a:pt x="6252" y="8907"/>
                  </a:cubicBezTo>
                  <a:cubicBezTo>
                    <a:pt x="5991" y="8950"/>
                    <a:pt x="5716" y="8979"/>
                    <a:pt x="5440" y="8979"/>
                  </a:cubicBezTo>
                  <a:cubicBezTo>
                    <a:pt x="4947" y="8979"/>
                    <a:pt x="4483" y="8892"/>
                    <a:pt x="4062" y="8762"/>
                  </a:cubicBezTo>
                  <a:cubicBezTo>
                    <a:pt x="3642" y="8602"/>
                    <a:pt x="3264" y="8399"/>
                    <a:pt x="2960" y="8080"/>
                  </a:cubicBezTo>
                  <a:cubicBezTo>
                    <a:pt x="2655" y="7775"/>
                    <a:pt x="2409" y="7398"/>
                    <a:pt x="2235" y="6948"/>
                  </a:cubicBezTo>
                  <a:cubicBezTo>
                    <a:pt x="2046" y="6484"/>
                    <a:pt x="1959" y="5962"/>
                    <a:pt x="1959" y="5353"/>
                  </a:cubicBezTo>
                  <a:cubicBezTo>
                    <a:pt x="1959" y="4816"/>
                    <a:pt x="2031" y="4352"/>
                    <a:pt x="2191" y="3917"/>
                  </a:cubicBezTo>
                  <a:cubicBezTo>
                    <a:pt x="2365" y="3482"/>
                    <a:pt x="2583" y="3119"/>
                    <a:pt x="2887" y="2785"/>
                  </a:cubicBezTo>
                  <a:cubicBezTo>
                    <a:pt x="3177" y="2481"/>
                    <a:pt x="3540" y="2234"/>
                    <a:pt x="3975" y="2060"/>
                  </a:cubicBezTo>
                  <a:cubicBezTo>
                    <a:pt x="4396" y="1901"/>
                    <a:pt x="4874" y="1814"/>
                    <a:pt x="5426" y="1814"/>
                  </a:cubicBezTo>
                  <a:cubicBezTo>
                    <a:pt x="5716" y="1814"/>
                    <a:pt x="5991" y="1843"/>
                    <a:pt x="6252" y="1901"/>
                  </a:cubicBezTo>
                  <a:cubicBezTo>
                    <a:pt x="6528" y="1959"/>
                    <a:pt x="6789" y="2046"/>
                    <a:pt x="7021" y="2162"/>
                  </a:cubicBezTo>
                  <a:cubicBezTo>
                    <a:pt x="7194" y="2243"/>
                    <a:pt x="7368" y="2287"/>
                    <a:pt x="7533" y="2287"/>
                  </a:cubicBezTo>
                  <a:cubicBezTo>
                    <a:pt x="7576" y="2287"/>
                    <a:pt x="7618" y="2284"/>
                    <a:pt x="7659" y="2278"/>
                  </a:cubicBezTo>
                  <a:cubicBezTo>
                    <a:pt x="7848" y="2263"/>
                    <a:pt x="8037" y="2162"/>
                    <a:pt x="8167" y="1973"/>
                  </a:cubicBezTo>
                  <a:cubicBezTo>
                    <a:pt x="8341" y="1741"/>
                    <a:pt x="8428" y="1480"/>
                    <a:pt x="8385" y="1190"/>
                  </a:cubicBezTo>
                  <a:cubicBezTo>
                    <a:pt x="8341" y="929"/>
                    <a:pt x="8182" y="711"/>
                    <a:pt x="7921" y="581"/>
                  </a:cubicBezTo>
                  <a:cubicBezTo>
                    <a:pt x="7543" y="378"/>
                    <a:pt x="7152" y="233"/>
                    <a:pt x="6746" y="146"/>
                  </a:cubicBezTo>
                  <a:cubicBezTo>
                    <a:pt x="6310" y="44"/>
                    <a:pt x="5875" y="1"/>
                    <a:pt x="544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1708925" y="3766775"/>
              <a:ext cx="257125" cy="272000"/>
            </a:xfrm>
            <a:custGeom>
              <a:avLst/>
              <a:gdLst/>
              <a:ahLst/>
              <a:cxnLst/>
              <a:rect l="l" t="t" r="r" b="b"/>
              <a:pathLst>
                <a:path w="10285" h="10880" extrusionOk="0">
                  <a:moveTo>
                    <a:pt x="5121" y="1799"/>
                  </a:moveTo>
                  <a:cubicBezTo>
                    <a:pt x="5759" y="1799"/>
                    <a:pt x="6296" y="1973"/>
                    <a:pt x="6774" y="2292"/>
                  </a:cubicBezTo>
                  <a:cubicBezTo>
                    <a:pt x="7239" y="2626"/>
                    <a:pt x="7616" y="3061"/>
                    <a:pt x="7891" y="3598"/>
                  </a:cubicBezTo>
                  <a:cubicBezTo>
                    <a:pt x="8167" y="4149"/>
                    <a:pt x="8312" y="4758"/>
                    <a:pt x="8312" y="5440"/>
                  </a:cubicBezTo>
                  <a:cubicBezTo>
                    <a:pt x="8312" y="6122"/>
                    <a:pt x="8181" y="6716"/>
                    <a:pt x="7891" y="7282"/>
                  </a:cubicBezTo>
                  <a:cubicBezTo>
                    <a:pt x="7616" y="7833"/>
                    <a:pt x="7239" y="8268"/>
                    <a:pt x="6774" y="8587"/>
                  </a:cubicBezTo>
                  <a:cubicBezTo>
                    <a:pt x="6296" y="8921"/>
                    <a:pt x="5730" y="9081"/>
                    <a:pt x="5121" y="9081"/>
                  </a:cubicBezTo>
                  <a:cubicBezTo>
                    <a:pt x="4483" y="9081"/>
                    <a:pt x="3946" y="8921"/>
                    <a:pt x="3467" y="8587"/>
                  </a:cubicBezTo>
                  <a:cubicBezTo>
                    <a:pt x="2989" y="8268"/>
                    <a:pt x="2626" y="7833"/>
                    <a:pt x="2365" y="7282"/>
                  </a:cubicBezTo>
                  <a:cubicBezTo>
                    <a:pt x="2089" y="6745"/>
                    <a:pt x="1959" y="6122"/>
                    <a:pt x="1959" y="5454"/>
                  </a:cubicBezTo>
                  <a:cubicBezTo>
                    <a:pt x="1959" y="4758"/>
                    <a:pt x="2089" y="4149"/>
                    <a:pt x="2365" y="3598"/>
                  </a:cubicBezTo>
                  <a:cubicBezTo>
                    <a:pt x="2612" y="3061"/>
                    <a:pt x="2989" y="2626"/>
                    <a:pt x="3467" y="2292"/>
                  </a:cubicBezTo>
                  <a:cubicBezTo>
                    <a:pt x="3946" y="1973"/>
                    <a:pt x="4497" y="1799"/>
                    <a:pt x="5121" y="1799"/>
                  </a:cubicBezTo>
                  <a:close/>
                  <a:moveTo>
                    <a:pt x="5135" y="0"/>
                  </a:moveTo>
                  <a:cubicBezTo>
                    <a:pt x="4396" y="0"/>
                    <a:pt x="3699" y="117"/>
                    <a:pt x="3090" y="407"/>
                  </a:cubicBezTo>
                  <a:cubicBezTo>
                    <a:pt x="2452" y="697"/>
                    <a:pt x="1915" y="1088"/>
                    <a:pt x="1451" y="1596"/>
                  </a:cubicBezTo>
                  <a:cubicBezTo>
                    <a:pt x="987" y="2075"/>
                    <a:pt x="639" y="2655"/>
                    <a:pt x="392" y="3308"/>
                  </a:cubicBezTo>
                  <a:cubicBezTo>
                    <a:pt x="131" y="3960"/>
                    <a:pt x="1" y="4671"/>
                    <a:pt x="1" y="5440"/>
                  </a:cubicBezTo>
                  <a:cubicBezTo>
                    <a:pt x="1" y="6194"/>
                    <a:pt x="131" y="6905"/>
                    <a:pt x="392" y="7558"/>
                  </a:cubicBezTo>
                  <a:cubicBezTo>
                    <a:pt x="639" y="8210"/>
                    <a:pt x="1001" y="8776"/>
                    <a:pt x="1451" y="9284"/>
                  </a:cubicBezTo>
                  <a:cubicBezTo>
                    <a:pt x="1930" y="9791"/>
                    <a:pt x="2466" y="10169"/>
                    <a:pt x="3090" y="10459"/>
                  </a:cubicBezTo>
                  <a:cubicBezTo>
                    <a:pt x="3699" y="10734"/>
                    <a:pt x="4396" y="10879"/>
                    <a:pt x="5135" y="10879"/>
                  </a:cubicBezTo>
                  <a:cubicBezTo>
                    <a:pt x="5875" y="10879"/>
                    <a:pt x="6571" y="10749"/>
                    <a:pt x="7210" y="10459"/>
                  </a:cubicBezTo>
                  <a:cubicBezTo>
                    <a:pt x="7833" y="10169"/>
                    <a:pt x="8385" y="9791"/>
                    <a:pt x="8834" y="9284"/>
                  </a:cubicBezTo>
                  <a:cubicBezTo>
                    <a:pt x="9298" y="8791"/>
                    <a:pt x="9646" y="8210"/>
                    <a:pt x="9908" y="7558"/>
                  </a:cubicBezTo>
                  <a:cubicBezTo>
                    <a:pt x="10154" y="6905"/>
                    <a:pt x="10285" y="6194"/>
                    <a:pt x="10285" y="5440"/>
                  </a:cubicBezTo>
                  <a:cubicBezTo>
                    <a:pt x="10285" y="4686"/>
                    <a:pt x="10154" y="3989"/>
                    <a:pt x="9908" y="3308"/>
                  </a:cubicBezTo>
                  <a:cubicBezTo>
                    <a:pt x="9646" y="2655"/>
                    <a:pt x="9284" y="2089"/>
                    <a:pt x="8834" y="1596"/>
                  </a:cubicBezTo>
                  <a:cubicBezTo>
                    <a:pt x="8385" y="1088"/>
                    <a:pt x="7833" y="697"/>
                    <a:pt x="7210" y="407"/>
                  </a:cubicBezTo>
                  <a:cubicBezTo>
                    <a:pt x="6571" y="146"/>
                    <a:pt x="5875" y="0"/>
                    <a:pt x="513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586225" y="3659075"/>
              <a:ext cx="641875" cy="873225"/>
            </a:xfrm>
            <a:custGeom>
              <a:avLst/>
              <a:gdLst/>
              <a:ahLst/>
              <a:cxnLst/>
              <a:rect l="l" t="t" r="r" b="b"/>
              <a:pathLst>
                <a:path w="25675" h="34929" extrusionOk="0">
                  <a:moveTo>
                    <a:pt x="9009" y="0"/>
                  </a:moveTo>
                  <a:lnTo>
                    <a:pt x="9009" y="0"/>
                  </a:lnTo>
                  <a:cubicBezTo>
                    <a:pt x="1" y="13621"/>
                    <a:pt x="3047" y="17682"/>
                    <a:pt x="9502" y="22599"/>
                  </a:cubicBezTo>
                  <a:cubicBezTo>
                    <a:pt x="16000" y="27531"/>
                    <a:pt x="18799" y="29663"/>
                    <a:pt x="19583" y="34929"/>
                  </a:cubicBezTo>
                  <a:cubicBezTo>
                    <a:pt x="19583" y="34929"/>
                    <a:pt x="25675" y="26472"/>
                    <a:pt x="20090" y="17508"/>
                  </a:cubicBezTo>
                  <a:cubicBezTo>
                    <a:pt x="14506" y="8529"/>
                    <a:pt x="8675" y="10647"/>
                    <a:pt x="9009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712425" y="3658350"/>
              <a:ext cx="467100" cy="996875"/>
            </a:xfrm>
            <a:custGeom>
              <a:avLst/>
              <a:gdLst/>
              <a:ahLst/>
              <a:cxnLst/>
              <a:rect l="l" t="t" r="r" b="b"/>
              <a:pathLst>
                <a:path w="18684" h="39875" extrusionOk="0">
                  <a:moveTo>
                    <a:pt x="3888" y="0"/>
                  </a:moveTo>
                  <a:cubicBezTo>
                    <a:pt x="3844" y="87"/>
                    <a:pt x="1" y="8936"/>
                    <a:pt x="6426" y="15985"/>
                  </a:cubicBezTo>
                  <a:cubicBezTo>
                    <a:pt x="11286" y="21308"/>
                    <a:pt x="18437" y="31476"/>
                    <a:pt x="11721" y="39759"/>
                  </a:cubicBezTo>
                  <a:lnTo>
                    <a:pt x="11866" y="39875"/>
                  </a:lnTo>
                  <a:cubicBezTo>
                    <a:pt x="18683" y="31491"/>
                    <a:pt x="11474" y="21236"/>
                    <a:pt x="6571" y="15854"/>
                  </a:cubicBezTo>
                  <a:cubicBezTo>
                    <a:pt x="218" y="8907"/>
                    <a:pt x="4019" y="160"/>
                    <a:pt x="4062" y="73"/>
                  </a:cubicBezTo>
                  <a:lnTo>
                    <a:pt x="3888" y="0"/>
                  </a:ln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726200" y="4305275"/>
              <a:ext cx="804350" cy="430475"/>
            </a:xfrm>
            <a:custGeom>
              <a:avLst/>
              <a:gdLst/>
              <a:ahLst/>
              <a:cxnLst/>
              <a:rect l="l" t="t" r="r" b="b"/>
              <a:pathLst>
                <a:path w="32174" h="17219" extrusionOk="0">
                  <a:moveTo>
                    <a:pt x="1" y="0"/>
                  </a:moveTo>
                  <a:lnTo>
                    <a:pt x="1" y="0"/>
                  </a:lnTo>
                  <a:cubicBezTo>
                    <a:pt x="2677" y="13109"/>
                    <a:pt x="6524" y="15955"/>
                    <a:pt x="12278" y="15955"/>
                  </a:cubicBezTo>
                  <a:cubicBezTo>
                    <a:pt x="13540" y="15955"/>
                    <a:pt x="14894" y="15818"/>
                    <a:pt x="16348" y="15622"/>
                  </a:cubicBezTo>
                  <a:cubicBezTo>
                    <a:pt x="19808" y="15155"/>
                    <a:pt x="22426" y="14803"/>
                    <a:pt x="24627" y="14803"/>
                  </a:cubicBezTo>
                  <a:cubicBezTo>
                    <a:pt x="27548" y="14803"/>
                    <a:pt x="29733" y="15423"/>
                    <a:pt x="32173" y="17218"/>
                  </a:cubicBezTo>
                  <a:cubicBezTo>
                    <a:pt x="32173" y="17218"/>
                    <a:pt x="30505" y="6934"/>
                    <a:pt x="20206" y="4526"/>
                  </a:cubicBezTo>
                  <a:cubicBezTo>
                    <a:pt x="18077" y="4028"/>
                    <a:pt x="16275" y="3874"/>
                    <a:pt x="14693" y="3874"/>
                  </a:cubicBezTo>
                  <a:cubicBezTo>
                    <a:pt x="12113" y="3874"/>
                    <a:pt x="10116" y="4284"/>
                    <a:pt x="8228" y="4284"/>
                  </a:cubicBezTo>
                  <a:cubicBezTo>
                    <a:pt x="5674" y="4284"/>
                    <a:pt x="3322" y="3533"/>
                    <a:pt x="1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724400" y="4304175"/>
              <a:ext cx="846025" cy="566100"/>
            </a:xfrm>
            <a:custGeom>
              <a:avLst/>
              <a:gdLst/>
              <a:ahLst/>
              <a:cxnLst/>
              <a:rect l="l" t="t" r="r" b="b"/>
              <a:pathLst>
                <a:path w="33841" h="22644" extrusionOk="0">
                  <a:moveTo>
                    <a:pt x="174" y="1"/>
                  </a:moveTo>
                  <a:lnTo>
                    <a:pt x="0" y="74"/>
                  </a:lnTo>
                  <a:cubicBezTo>
                    <a:pt x="44" y="161"/>
                    <a:pt x="3583" y="9139"/>
                    <a:pt x="13113" y="9574"/>
                  </a:cubicBezTo>
                  <a:cubicBezTo>
                    <a:pt x="20336" y="9908"/>
                    <a:pt x="32564" y="12040"/>
                    <a:pt x="33681" y="22643"/>
                  </a:cubicBezTo>
                  <a:lnTo>
                    <a:pt x="33841" y="22629"/>
                  </a:lnTo>
                  <a:cubicBezTo>
                    <a:pt x="32709" y="11881"/>
                    <a:pt x="20365" y="9719"/>
                    <a:pt x="13113" y="9400"/>
                  </a:cubicBezTo>
                  <a:cubicBezTo>
                    <a:pt x="3699" y="8965"/>
                    <a:pt x="203" y="88"/>
                    <a:pt x="174" y="1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1248025" y="4447600"/>
              <a:ext cx="873225" cy="476600"/>
            </a:xfrm>
            <a:custGeom>
              <a:avLst/>
              <a:gdLst/>
              <a:ahLst/>
              <a:cxnLst/>
              <a:rect l="l" t="t" r="r" b="b"/>
              <a:pathLst>
                <a:path w="34929" h="19064" extrusionOk="0">
                  <a:moveTo>
                    <a:pt x="25558" y="1"/>
                  </a:moveTo>
                  <a:cubicBezTo>
                    <a:pt x="23086" y="1"/>
                    <a:pt x="20316" y="603"/>
                    <a:pt x="17494" y="2358"/>
                  </a:cubicBezTo>
                  <a:cubicBezTo>
                    <a:pt x="8772" y="7783"/>
                    <a:pt x="10535" y="13440"/>
                    <a:pt x="883" y="13440"/>
                  </a:cubicBezTo>
                  <a:cubicBezTo>
                    <a:pt x="599" y="13440"/>
                    <a:pt x="305" y="13435"/>
                    <a:pt x="1" y="13425"/>
                  </a:cubicBezTo>
                  <a:lnTo>
                    <a:pt x="1" y="13425"/>
                  </a:lnTo>
                  <a:cubicBezTo>
                    <a:pt x="6059" y="17438"/>
                    <a:pt x="10226" y="19063"/>
                    <a:pt x="13418" y="19063"/>
                  </a:cubicBezTo>
                  <a:cubicBezTo>
                    <a:pt x="17403" y="19063"/>
                    <a:pt x="19869" y="16530"/>
                    <a:pt x="22600" y="12947"/>
                  </a:cubicBezTo>
                  <a:cubicBezTo>
                    <a:pt x="27531" y="6448"/>
                    <a:pt x="29664" y="3634"/>
                    <a:pt x="34929" y="2865"/>
                  </a:cubicBezTo>
                  <a:cubicBezTo>
                    <a:pt x="34929" y="2865"/>
                    <a:pt x="30953" y="1"/>
                    <a:pt x="25558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1247300" y="4515875"/>
              <a:ext cx="996525" cy="298925"/>
            </a:xfrm>
            <a:custGeom>
              <a:avLst/>
              <a:gdLst/>
              <a:ahLst/>
              <a:cxnLst/>
              <a:rect l="l" t="t" r="r" b="b"/>
              <a:pathLst>
                <a:path w="39861" h="11957" extrusionOk="0">
                  <a:moveTo>
                    <a:pt x="32192" y="1"/>
                  </a:moveTo>
                  <a:cubicBezTo>
                    <a:pt x="25899" y="1"/>
                    <a:pt x="19650" y="4626"/>
                    <a:pt x="15855" y="8083"/>
                  </a:cubicBezTo>
                  <a:cubicBezTo>
                    <a:pt x="12689" y="10979"/>
                    <a:pt x="9157" y="11772"/>
                    <a:pt x="6239" y="11772"/>
                  </a:cubicBezTo>
                  <a:cubicBezTo>
                    <a:pt x="2739" y="11772"/>
                    <a:pt x="121" y="10631"/>
                    <a:pt x="73" y="10607"/>
                  </a:cubicBezTo>
                  <a:lnTo>
                    <a:pt x="1" y="10767"/>
                  </a:lnTo>
                  <a:cubicBezTo>
                    <a:pt x="30" y="10796"/>
                    <a:pt x="2699" y="11956"/>
                    <a:pt x="6252" y="11956"/>
                  </a:cubicBezTo>
                  <a:cubicBezTo>
                    <a:pt x="9197" y="11956"/>
                    <a:pt x="12780" y="11129"/>
                    <a:pt x="15985" y="8228"/>
                  </a:cubicBezTo>
                  <a:cubicBezTo>
                    <a:pt x="19745" y="4787"/>
                    <a:pt x="25950" y="196"/>
                    <a:pt x="32193" y="196"/>
                  </a:cubicBezTo>
                  <a:cubicBezTo>
                    <a:pt x="34765" y="196"/>
                    <a:pt x="37343" y="975"/>
                    <a:pt x="39759" y="2934"/>
                  </a:cubicBezTo>
                  <a:lnTo>
                    <a:pt x="39861" y="2789"/>
                  </a:lnTo>
                  <a:cubicBezTo>
                    <a:pt x="37410" y="793"/>
                    <a:pt x="34798" y="1"/>
                    <a:pt x="32192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1893875" y="4064500"/>
              <a:ext cx="430825" cy="803950"/>
            </a:xfrm>
            <a:custGeom>
              <a:avLst/>
              <a:gdLst/>
              <a:ahLst/>
              <a:cxnLst/>
              <a:rect l="l" t="t" r="r" b="b"/>
              <a:pathLst>
                <a:path w="17233" h="32158" extrusionOk="0">
                  <a:moveTo>
                    <a:pt x="17232" y="0"/>
                  </a:moveTo>
                  <a:cubicBezTo>
                    <a:pt x="17232" y="0"/>
                    <a:pt x="6948" y="1668"/>
                    <a:pt x="4540" y="11967"/>
                  </a:cubicBezTo>
                  <a:cubicBezTo>
                    <a:pt x="2132" y="22265"/>
                    <a:pt x="7760" y="24891"/>
                    <a:pt x="0" y="32158"/>
                  </a:cubicBezTo>
                  <a:cubicBezTo>
                    <a:pt x="15999" y="28894"/>
                    <a:pt x="16725" y="23890"/>
                    <a:pt x="15637" y="15825"/>
                  </a:cubicBezTo>
                  <a:cubicBezTo>
                    <a:pt x="14549" y="7760"/>
                    <a:pt x="14070" y="4265"/>
                    <a:pt x="17232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1893150" y="4024600"/>
              <a:ext cx="566075" cy="845675"/>
            </a:xfrm>
            <a:custGeom>
              <a:avLst/>
              <a:gdLst/>
              <a:ahLst/>
              <a:cxnLst/>
              <a:rect l="l" t="t" r="r" b="b"/>
              <a:pathLst>
                <a:path w="22643" h="33827" extrusionOk="0">
                  <a:moveTo>
                    <a:pt x="22628" y="1"/>
                  </a:moveTo>
                  <a:cubicBezTo>
                    <a:pt x="11880" y="1117"/>
                    <a:pt x="9719" y="13476"/>
                    <a:pt x="9385" y="20728"/>
                  </a:cubicBezTo>
                  <a:cubicBezTo>
                    <a:pt x="8950" y="30128"/>
                    <a:pt x="87" y="33638"/>
                    <a:pt x="0" y="33667"/>
                  </a:cubicBezTo>
                  <a:lnTo>
                    <a:pt x="73" y="33826"/>
                  </a:lnTo>
                  <a:cubicBezTo>
                    <a:pt x="160" y="33797"/>
                    <a:pt x="9138" y="30258"/>
                    <a:pt x="9574" y="20743"/>
                  </a:cubicBezTo>
                  <a:cubicBezTo>
                    <a:pt x="9893" y="13519"/>
                    <a:pt x="12039" y="1292"/>
                    <a:pt x="22643" y="175"/>
                  </a:cubicBezTo>
                  <a:lnTo>
                    <a:pt x="22628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1994325" y="3522000"/>
              <a:ext cx="641875" cy="872875"/>
            </a:xfrm>
            <a:custGeom>
              <a:avLst/>
              <a:gdLst/>
              <a:ahLst/>
              <a:cxnLst/>
              <a:rect l="l" t="t" r="r" b="b"/>
              <a:pathLst>
                <a:path w="25675" h="34915" extrusionOk="0">
                  <a:moveTo>
                    <a:pt x="6092" y="1"/>
                  </a:moveTo>
                  <a:cubicBezTo>
                    <a:pt x="6092" y="1"/>
                    <a:pt x="0" y="8442"/>
                    <a:pt x="5585" y="17421"/>
                  </a:cubicBezTo>
                  <a:cubicBezTo>
                    <a:pt x="11169" y="26400"/>
                    <a:pt x="17000" y="24268"/>
                    <a:pt x="16652" y="34914"/>
                  </a:cubicBezTo>
                  <a:cubicBezTo>
                    <a:pt x="25674" y="21294"/>
                    <a:pt x="22628" y="17233"/>
                    <a:pt x="16173" y="12330"/>
                  </a:cubicBezTo>
                  <a:cubicBezTo>
                    <a:pt x="9675" y="7398"/>
                    <a:pt x="6861" y="5251"/>
                    <a:pt x="6092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2042550" y="3399075"/>
              <a:ext cx="467075" cy="996875"/>
            </a:xfrm>
            <a:custGeom>
              <a:avLst/>
              <a:gdLst/>
              <a:ahLst/>
              <a:cxnLst/>
              <a:rect l="l" t="t" r="r" b="b"/>
              <a:pathLst>
                <a:path w="18683" h="39875" extrusionOk="0">
                  <a:moveTo>
                    <a:pt x="6818" y="0"/>
                  </a:moveTo>
                  <a:lnTo>
                    <a:pt x="6818" y="0"/>
                  </a:lnTo>
                  <a:cubicBezTo>
                    <a:pt x="0" y="8370"/>
                    <a:pt x="7224" y="18639"/>
                    <a:pt x="12112" y="24006"/>
                  </a:cubicBezTo>
                  <a:cubicBezTo>
                    <a:pt x="18480" y="30969"/>
                    <a:pt x="14679" y="39701"/>
                    <a:pt x="14636" y="39802"/>
                  </a:cubicBezTo>
                  <a:lnTo>
                    <a:pt x="14795" y="39875"/>
                  </a:lnTo>
                  <a:cubicBezTo>
                    <a:pt x="14839" y="39773"/>
                    <a:pt x="18683" y="30925"/>
                    <a:pt x="12257" y="23876"/>
                  </a:cubicBezTo>
                  <a:cubicBezTo>
                    <a:pt x="7398" y="18567"/>
                    <a:pt x="261" y="8399"/>
                    <a:pt x="6963" y="102"/>
                  </a:cubicBezTo>
                  <a:lnTo>
                    <a:pt x="6818" y="0"/>
                  </a:ln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1691875" y="3317850"/>
              <a:ext cx="803975" cy="430825"/>
            </a:xfrm>
            <a:custGeom>
              <a:avLst/>
              <a:gdLst/>
              <a:ahLst/>
              <a:cxnLst/>
              <a:rect l="l" t="t" r="r" b="b"/>
              <a:pathLst>
                <a:path w="32159" h="17233" extrusionOk="0">
                  <a:moveTo>
                    <a:pt x="1" y="0"/>
                  </a:moveTo>
                  <a:cubicBezTo>
                    <a:pt x="1" y="0"/>
                    <a:pt x="1669" y="10284"/>
                    <a:pt x="11968" y="12692"/>
                  </a:cubicBezTo>
                  <a:cubicBezTo>
                    <a:pt x="14098" y="13190"/>
                    <a:pt x="15900" y="13344"/>
                    <a:pt x="17483" y="13344"/>
                  </a:cubicBezTo>
                  <a:cubicBezTo>
                    <a:pt x="20057" y="13344"/>
                    <a:pt x="22051" y="12936"/>
                    <a:pt x="23933" y="12936"/>
                  </a:cubicBezTo>
                  <a:cubicBezTo>
                    <a:pt x="26489" y="12936"/>
                    <a:pt x="28840" y="13688"/>
                    <a:pt x="32159" y="17232"/>
                  </a:cubicBezTo>
                  <a:cubicBezTo>
                    <a:pt x="29482" y="4111"/>
                    <a:pt x="25635" y="1263"/>
                    <a:pt x="19889" y="1263"/>
                  </a:cubicBezTo>
                  <a:cubicBezTo>
                    <a:pt x="18628" y="1263"/>
                    <a:pt x="17277" y="1400"/>
                    <a:pt x="15826" y="1596"/>
                  </a:cubicBezTo>
                  <a:cubicBezTo>
                    <a:pt x="12347" y="2071"/>
                    <a:pt x="9718" y="2431"/>
                    <a:pt x="7511" y="2431"/>
                  </a:cubicBezTo>
                  <a:cubicBezTo>
                    <a:pt x="4602" y="2431"/>
                    <a:pt x="2426" y="1806"/>
                    <a:pt x="1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1652000" y="3183675"/>
              <a:ext cx="846400" cy="566075"/>
            </a:xfrm>
            <a:custGeom>
              <a:avLst/>
              <a:gdLst/>
              <a:ahLst/>
              <a:cxnLst/>
              <a:rect l="l" t="t" r="r" b="b"/>
              <a:pathLst>
                <a:path w="33856" h="22643" extrusionOk="0">
                  <a:moveTo>
                    <a:pt x="174" y="0"/>
                  </a:moveTo>
                  <a:lnTo>
                    <a:pt x="0" y="15"/>
                  </a:lnTo>
                  <a:cubicBezTo>
                    <a:pt x="1117" y="10778"/>
                    <a:pt x="13476" y="12924"/>
                    <a:pt x="20728" y="13258"/>
                  </a:cubicBezTo>
                  <a:cubicBezTo>
                    <a:pt x="30127" y="13693"/>
                    <a:pt x="33638" y="22556"/>
                    <a:pt x="33667" y="22643"/>
                  </a:cubicBezTo>
                  <a:lnTo>
                    <a:pt x="33855" y="22570"/>
                  </a:lnTo>
                  <a:cubicBezTo>
                    <a:pt x="33812" y="22483"/>
                    <a:pt x="30272" y="13505"/>
                    <a:pt x="20743" y="13069"/>
                  </a:cubicBezTo>
                  <a:cubicBezTo>
                    <a:pt x="13519" y="12750"/>
                    <a:pt x="1291" y="10604"/>
                    <a:pt x="17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101175" y="3130050"/>
              <a:ext cx="873225" cy="476650"/>
            </a:xfrm>
            <a:custGeom>
              <a:avLst/>
              <a:gdLst/>
              <a:ahLst/>
              <a:cxnLst/>
              <a:rect l="l" t="t" r="r" b="b"/>
              <a:pathLst>
                <a:path w="34929" h="19066" extrusionOk="0">
                  <a:moveTo>
                    <a:pt x="21517" y="0"/>
                  </a:moveTo>
                  <a:cubicBezTo>
                    <a:pt x="17528" y="0"/>
                    <a:pt x="15061" y="2534"/>
                    <a:pt x="12329" y="6120"/>
                  </a:cubicBezTo>
                  <a:cubicBezTo>
                    <a:pt x="7398" y="12589"/>
                    <a:pt x="5265" y="15403"/>
                    <a:pt x="0" y="16201"/>
                  </a:cubicBezTo>
                  <a:cubicBezTo>
                    <a:pt x="0" y="16201"/>
                    <a:pt x="3976" y="19065"/>
                    <a:pt x="9366" y="19065"/>
                  </a:cubicBezTo>
                  <a:cubicBezTo>
                    <a:pt x="11836" y="19065"/>
                    <a:pt x="14603" y="18464"/>
                    <a:pt x="17421" y="16708"/>
                  </a:cubicBezTo>
                  <a:cubicBezTo>
                    <a:pt x="26143" y="11283"/>
                    <a:pt x="24393" y="5612"/>
                    <a:pt x="34048" y="5612"/>
                  </a:cubicBezTo>
                  <a:cubicBezTo>
                    <a:pt x="34331" y="5612"/>
                    <a:pt x="34625" y="5617"/>
                    <a:pt x="34928" y="5627"/>
                  </a:cubicBezTo>
                  <a:cubicBezTo>
                    <a:pt x="28874" y="1623"/>
                    <a:pt x="24709" y="0"/>
                    <a:pt x="21517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978225" y="3239750"/>
              <a:ext cx="996900" cy="298600"/>
            </a:xfrm>
            <a:custGeom>
              <a:avLst/>
              <a:gdLst/>
              <a:ahLst/>
              <a:cxnLst/>
              <a:rect l="l" t="t" r="r" b="b"/>
              <a:pathLst>
                <a:path w="39876" h="11944" extrusionOk="0">
                  <a:moveTo>
                    <a:pt x="33619" y="1"/>
                  </a:moveTo>
                  <a:cubicBezTo>
                    <a:pt x="30664" y="1"/>
                    <a:pt x="27092" y="801"/>
                    <a:pt x="23891" y="3719"/>
                  </a:cubicBezTo>
                  <a:cubicBezTo>
                    <a:pt x="20121" y="7160"/>
                    <a:pt x="13921" y="11758"/>
                    <a:pt x="7682" y="11758"/>
                  </a:cubicBezTo>
                  <a:cubicBezTo>
                    <a:pt x="5111" y="11758"/>
                    <a:pt x="2534" y="10977"/>
                    <a:pt x="117" y="9013"/>
                  </a:cubicBezTo>
                  <a:lnTo>
                    <a:pt x="1" y="9158"/>
                  </a:lnTo>
                  <a:cubicBezTo>
                    <a:pt x="2452" y="11145"/>
                    <a:pt x="5063" y="11943"/>
                    <a:pt x="7674" y="11943"/>
                  </a:cubicBezTo>
                  <a:cubicBezTo>
                    <a:pt x="13969" y="11943"/>
                    <a:pt x="20206" y="7316"/>
                    <a:pt x="24007" y="3864"/>
                  </a:cubicBezTo>
                  <a:cubicBezTo>
                    <a:pt x="27169" y="979"/>
                    <a:pt x="30698" y="188"/>
                    <a:pt x="33618" y="188"/>
                  </a:cubicBezTo>
                  <a:cubicBezTo>
                    <a:pt x="37127" y="188"/>
                    <a:pt x="39755" y="1331"/>
                    <a:pt x="39803" y="1355"/>
                  </a:cubicBezTo>
                  <a:lnTo>
                    <a:pt x="39875" y="1181"/>
                  </a:lnTo>
                  <a:cubicBezTo>
                    <a:pt x="39828" y="1157"/>
                    <a:pt x="37170" y="1"/>
                    <a:pt x="33619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910425" y="3185475"/>
              <a:ext cx="417775" cy="779325"/>
            </a:xfrm>
            <a:custGeom>
              <a:avLst/>
              <a:gdLst/>
              <a:ahLst/>
              <a:cxnLst/>
              <a:rect l="l" t="t" r="r" b="b"/>
              <a:pathLst>
                <a:path w="16711" h="31173" extrusionOk="0">
                  <a:moveTo>
                    <a:pt x="16710" y="1"/>
                  </a:moveTo>
                  <a:lnTo>
                    <a:pt x="16710" y="1"/>
                  </a:lnTo>
                  <a:cubicBezTo>
                    <a:pt x="726" y="3264"/>
                    <a:pt x="0" y="8269"/>
                    <a:pt x="1088" y="16334"/>
                  </a:cubicBezTo>
                  <a:cubicBezTo>
                    <a:pt x="1901" y="22397"/>
                    <a:pt x="1959" y="26400"/>
                    <a:pt x="755" y="29504"/>
                  </a:cubicBezTo>
                  <a:lnTo>
                    <a:pt x="2742" y="31172"/>
                  </a:lnTo>
                  <a:cubicBezTo>
                    <a:pt x="5962" y="29794"/>
                    <a:pt x="10734" y="26444"/>
                    <a:pt x="12185" y="20206"/>
                  </a:cubicBezTo>
                  <a:cubicBezTo>
                    <a:pt x="14578" y="9908"/>
                    <a:pt x="8936" y="7268"/>
                    <a:pt x="1671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947050" y="3183300"/>
              <a:ext cx="382225" cy="757550"/>
            </a:xfrm>
            <a:custGeom>
              <a:avLst/>
              <a:gdLst/>
              <a:ahLst/>
              <a:cxnLst/>
              <a:rect l="l" t="t" r="r" b="b"/>
              <a:pathLst>
                <a:path w="15289" h="30302" extrusionOk="0">
                  <a:moveTo>
                    <a:pt x="15216" y="1"/>
                  </a:moveTo>
                  <a:cubicBezTo>
                    <a:pt x="15129" y="30"/>
                    <a:pt x="6151" y="3569"/>
                    <a:pt x="5715" y="13099"/>
                  </a:cubicBezTo>
                  <a:cubicBezTo>
                    <a:pt x="5454" y="18495"/>
                    <a:pt x="4279" y="25820"/>
                    <a:pt x="0" y="30171"/>
                  </a:cubicBezTo>
                  <a:lnTo>
                    <a:pt x="131" y="30302"/>
                  </a:lnTo>
                  <a:cubicBezTo>
                    <a:pt x="4439" y="25907"/>
                    <a:pt x="5643" y="18553"/>
                    <a:pt x="5889" y="13099"/>
                  </a:cubicBezTo>
                  <a:cubicBezTo>
                    <a:pt x="6325" y="3700"/>
                    <a:pt x="15202" y="204"/>
                    <a:pt x="15289" y="160"/>
                  </a:cubicBezTo>
                  <a:lnTo>
                    <a:pt x="15216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24"/>
          <p:cNvGrpSpPr/>
          <p:nvPr/>
        </p:nvGrpSpPr>
        <p:grpSpPr>
          <a:xfrm rot="960736">
            <a:off x="6766191" y="2425476"/>
            <a:ext cx="1578301" cy="2279366"/>
            <a:chOff x="2924450" y="2900575"/>
            <a:chExt cx="1559325" cy="2252175"/>
          </a:xfrm>
        </p:grpSpPr>
        <p:sp>
          <p:nvSpPr>
            <p:cNvPr id="635" name="Google Shape;635;p24"/>
            <p:cNvSpPr/>
            <p:nvPr/>
          </p:nvSpPr>
          <p:spPr>
            <a:xfrm>
              <a:off x="2924450" y="2900575"/>
              <a:ext cx="1559325" cy="2252175"/>
            </a:xfrm>
            <a:custGeom>
              <a:avLst/>
              <a:gdLst/>
              <a:ahLst/>
              <a:cxnLst/>
              <a:rect l="l" t="t" r="r" b="b"/>
              <a:pathLst>
                <a:path w="62373" h="90087" extrusionOk="0">
                  <a:moveTo>
                    <a:pt x="27337" y="1"/>
                  </a:moveTo>
                  <a:cubicBezTo>
                    <a:pt x="21549" y="1"/>
                    <a:pt x="16762" y="4557"/>
                    <a:pt x="16507" y="10367"/>
                  </a:cubicBezTo>
                  <a:lnTo>
                    <a:pt x="15913" y="24466"/>
                  </a:lnTo>
                  <a:lnTo>
                    <a:pt x="13273" y="24089"/>
                  </a:lnTo>
                  <a:cubicBezTo>
                    <a:pt x="13013" y="24053"/>
                    <a:pt x="12755" y="24035"/>
                    <a:pt x="12501" y="24035"/>
                  </a:cubicBezTo>
                  <a:cubicBezTo>
                    <a:pt x="10610" y="24035"/>
                    <a:pt x="8901" y="25006"/>
                    <a:pt x="7891" y="26540"/>
                  </a:cubicBezTo>
                  <a:cubicBezTo>
                    <a:pt x="7500" y="26932"/>
                    <a:pt x="7224" y="27468"/>
                    <a:pt x="7152" y="28078"/>
                  </a:cubicBezTo>
                  <a:lnTo>
                    <a:pt x="7050" y="28788"/>
                  </a:lnTo>
                  <a:lnTo>
                    <a:pt x="465" y="75625"/>
                  </a:lnTo>
                  <a:lnTo>
                    <a:pt x="189" y="77612"/>
                  </a:lnTo>
                  <a:cubicBezTo>
                    <a:pt x="1" y="79063"/>
                    <a:pt x="363" y="80514"/>
                    <a:pt x="1248" y="81688"/>
                  </a:cubicBezTo>
                  <a:cubicBezTo>
                    <a:pt x="2133" y="82878"/>
                    <a:pt x="3424" y="83632"/>
                    <a:pt x="4874" y="83835"/>
                  </a:cubicBezTo>
                  <a:lnTo>
                    <a:pt x="49115" y="90029"/>
                  </a:lnTo>
                  <a:cubicBezTo>
                    <a:pt x="49361" y="90072"/>
                    <a:pt x="49622" y="90087"/>
                    <a:pt x="49869" y="90087"/>
                  </a:cubicBezTo>
                  <a:cubicBezTo>
                    <a:pt x="52582" y="90087"/>
                    <a:pt x="54931" y="88100"/>
                    <a:pt x="55337" y="85329"/>
                  </a:cubicBezTo>
                  <a:lnTo>
                    <a:pt x="62271" y="35823"/>
                  </a:lnTo>
                  <a:cubicBezTo>
                    <a:pt x="62372" y="35243"/>
                    <a:pt x="62242" y="34634"/>
                    <a:pt x="61966" y="34141"/>
                  </a:cubicBezTo>
                  <a:cubicBezTo>
                    <a:pt x="61372" y="32183"/>
                    <a:pt x="59660" y="30631"/>
                    <a:pt x="57484" y="30326"/>
                  </a:cubicBezTo>
                  <a:lnTo>
                    <a:pt x="53234" y="29731"/>
                  </a:lnTo>
                  <a:lnTo>
                    <a:pt x="55004" y="18417"/>
                  </a:lnTo>
                  <a:cubicBezTo>
                    <a:pt x="55816" y="13210"/>
                    <a:pt x="53321" y="8220"/>
                    <a:pt x="49057" y="5653"/>
                  </a:cubicBezTo>
                  <a:cubicBezTo>
                    <a:pt x="47229" y="2737"/>
                    <a:pt x="44038" y="721"/>
                    <a:pt x="40339" y="562"/>
                  </a:cubicBezTo>
                  <a:lnTo>
                    <a:pt x="27792" y="10"/>
                  </a:lnTo>
                  <a:cubicBezTo>
                    <a:pt x="27640" y="4"/>
                    <a:pt x="27488" y="1"/>
                    <a:pt x="27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3370850" y="2970625"/>
              <a:ext cx="756825" cy="1060525"/>
            </a:xfrm>
            <a:custGeom>
              <a:avLst/>
              <a:gdLst/>
              <a:ahLst/>
              <a:cxnLst/>
              <a:rect l="l" t="t" r="r" b="b"/>
              <a:pathLst>
                <a:path w="30273" h="42421" extrusionOk="0">
                  <a:moveTo>
                    <a:pt x="9474" y="0"/>
                  </a:moveTo>
                  <a:cubicBezTo>
                    <a:pt x="5187" y="0"/>
                    <a:pt x="1606" y="3388"/>
                    <a:pt x="1436" y="7710"/>
                  </a:cubicBezTo>
                  <a:lnTo>
                    <a:pt x="0" y="41217"/>
                  </a:lnTo>
                  <a:lnTo>
                    <a:pt x="3554" y="41362"/>
                  </a:lnTo>
                  <a:lnTo>
                    <a:pt x="4990" y="7855"/>
                  </a:lnTo>
                  <a:cubicBezTo>
                    <a:pt x="5089" y="5446"/>
                    <a:pt x="7076" y="3557"/>
                    <a:pt x="9463" y="3557"/>
                  </a:cubicBezTo>
                  <a:cubicBezTo>
                    <a:pt x="9533" y="3557"/>
                    <a:pt x="9604" y="3558"/>
                    <a:pt x="9675" y="3562"/>
                  </a:cubicBezTo>
                  <a:lnTo>
                    <a:pt x="22222" y="4084"/>
                  </a:lnTo>
                  <a:cubicBezTo>
                    <a:pt x="24717" y="4185"/>
                    <a:pt x="26632" y="6289"/>
                    <a:pt x="26530" y="8769"/>
                  </a:cubicBezTo>
                  <a:lnTo>
                    <a:pt x="25094" y="42276"/>
                  </a:lnTo>
                  <a:lnTo>
                    <a:pt x="28648" y="42421"/>
                  </a:lnTo>
                  <a:lnTo>
                    <a:pt x="30084" y="8914"/>
                  </a:lnTo>
                  <a:cubicBezTo>
                    <a:pt x="30272" y="4475"/>
                    <a:pt x="26820" y="704"/>
                    <a:pt x="22367" y="530"/>
                  </a:cubicBezTo>
                  <a:lnTo>
                    <a:pt x="9820" y="8"/>
                  </a:lnTo>
                  <a:cubicBezTo>
                    <a:pt x="9704" y="3"/>
                    <a:pt x="9589" y="0"/>
                    <a:pt x="9474" y="0"/>
                  </a:cubicBezTo>
                  <a:close/>
                </a:path>
              </a:pathLst>
            </a:custGeom>
            <a:solidFill>
              <a:srgbClr val="EAE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2996975" y="3566325"/>
              <a:ext cx="1421525" cy="1472475"/>
            </a:xfrm>
            <a:custGeom>
              <a:avLst/>
              <a:gdLst/>
              <a:ahLst/>
              <a:cxnLst/>
              <a:rect l="l" t="t" r="r" b="b"/>
              <a:pathLst>
                <a:path w="56861" h="58899" extrusionOk="0">
                  <a:moveTo>
                    <a:pt x="8229" y="1"/>
                  </a:moveTo>
                  <a:cubicBezTo>
                    <a:pt x="7680" y="1"/>
                    <a:pt x="7188" y="413"/>
                    <a:pt x="7108" y="984"/>
                  </a:cubicBezTo>
                  <a:lnTo>
                    <a:pt x="88" y="50953"/>
                  </a:lnTo>
                  <a:cubicBezTo>
                    <a:pt x="1" y="51563"/>
                    <a:pt x="436" y="52143"/>
                    <a:pt x="1045" y="52230"/>
                  </a:cubicBezTo>
                  <a:lnTo>
                    <a:pt x="48462" y="58888"/>
                  </a:lnTo>
                  <a:cubicBezTo>
                    <a:pt x="48517" y="58895"/>
                    <a:pt x="48571" y="58899"/>
                    <a:pt x="48624" y="58899"/>
                  </a:cubicBezTo>
                  <a:cubicBezTo>
                    <a:pt x="49192" y="58899"/>
                    <a:pt x="49660" y="58487"/>
                    <a:pt x="49753" y="57930"/>
                  </a:cubicBezTo>
                  <a:lnTo>
                    <a:pt x="56759" y="7960"/>
                  </a:lnTo>
                  <a:cubicBezTo>
                    <a:pt x="56861" y="7337"/>
                    <a:pt x="56425" y="6757"/>
                    <a:pt x="55802" y="6669"/>
                  </a:cubicBezTo>
                  <a:lnTo>
                    <a:pt x="8385" y="12"/>
                  </a:lnTo>
                  <a:cubicBezTo>
                    <a:pt x="8332" y="4"/>
                    <a:pt x="8280" y="1"/>
                    <a:pt x="8229" y="1"/>
                  </a:cubicBezTo>
                  <a:close/>
                </a:path>
              </a:pathLst>
            </a:custGeom>
            <a:solidFill>
              <a:srgbClr val="EAE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2990100" y="3612650"/>
              <a:ext cx="1422950" cy="1476500"/>
            </a:xfrm>
            <a:custGeom>
              <a:avLst/>
              <a:gdLst/>
              <a:ahLst/>
              <a:cxnLst/>
              <a:rect l="l" t="t" r="r" b="b"/>
              <a:pathLst>
                <a:path w="56918" h="59060" extrusionOk="0">
                  <a:moveTo>
                    <a:pt x="7253" y="1"/>
                  </a:moveTo>
                  <a:lnTo>
                    <a:pt x="87" y="51102"/>
                  </a:lnTo>
                  <a:cubicBezTo>
                    <a:pt x="0" y="51726"/>
                    <a:pt x="435" y="52306"/>
                    <a:pt x="1044" y="52393"/>
                  </a:cubicBezTo>
                  <a:lnTo>
                    <a:pt x="48461" y="59051"/>
                  </a:lnTo>
                  <a:cubicBezTo>
                    <a:pt x="48508" y="59056"/>
                    <a:pt x="48555" y="59059"/>
                    <a:pt x="48601" y="59059"/>
                  </a:cubicBezTo>
                  <a:cubicBezTo>
                    <a:pt x="49170" y="59059"/>
                    <a:pt x="49671" y="58657"/>
                    <a:pt x="49738" y="58094"/>
                  </a:cubicBezTo>
                  <a:lnTo>
                    <a:pt x="56918" y="6978"/>
                  </a:lnTo>
                  <a:lnTo>
                    <a:pt x="7253" y="1"/>
                  </a:lnTo>
                  <a:close/>
                </a:path>
              </a:pathLst>
            </a:custGeom>
            <a:solidFill>
              <a:srgbClr val="FA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3866200" y="4220050"/>
              <a:ext cx="365550" cy="371000"/>
            </a:xfrm>
            <a:custGeom>
              <a:avLst/>
              <a:gdLst/>
              <a:ahLst/>
              <a:cxnLst/>
              <a:rect l="l" t="t" r="r" b="b"/>
              <a:pathLst>
                <a:path w="14622" h="14840" extrusionOk="0">
                  <a:moveTo>
                    <a:pt x="11285" y="1"/>
                  </a:moveTo>
                  <a:lnTo>
                    <a:pt x="11285" y="1"/>
                  </a:lnTo>
                  <a:cubicBezTo>
                    <a:pt x="5092" y="886"/>
                    <a:pt x="5077" y="4164"/>
                    <a:pt x="5077" y="4164"/>
                  </a:cubicBezTo>
                  <a:cubicBezTo>
                    <a:pt x="5077" y="4164"/>
                    <a:pt x="4685" y="915"/>
                    <a:pt x="0" y="1"/>
                  </a:cubicBezTo>
                  <a:lnTo>
                    <a:pt x="0" y="1"/>
                  </a:lnTo>
                  <a:cubicBezTo>
                    <a:pt x="2843" y="6194"/>
                    <a:pt x="0" y="10053"/>
                    <a:pt x="0" y="10053"/>
                  </a:cubicBezTo>
                  <a:cubicBezTo>
                    <a:pt x="0" y="10053"/>
                    <a:pt x="4149" y="14085"/>
                    <a:pt x="13751" y="14839"/>
                  </a:cubicBezTo>
                  <a:cubicBezTo>
                    <a:pt x="13004" y="12219"/>
                    <a:pt x="9152" y="11897"/>
                    <a:pt x="8931" y="11881"/>
                  </a:cubicBezTo>
                  <a:lnTo>
                    <a:pt x="8931" y="11881"/>
                  </a:lnTo>
                  <a:cubicBezTo>
                    <a:pt x="8946" y="11882"/>
                    <a:pt x="8979" y="11884"/>
                    <a:pt x="9028" y="11884"/>
                  </a:cubicBezTo>
                  <a:cubicBezTo>
                    <a:pt x="9553" y="11884"/>
                    <a:pt x="11935" y="11703"/>
                    <a:pt x="14621" y="8646"/>
                  </a:cubicBezTo>
                  <a:cubicBezTo>
                    <a:pt x="12539" y="6917"/>
                    <a:pt x="10918" y="6543"/>
                    <a:pt x="9906" y="6543"/>
                  </a:cubicBezTo>
                  <a:cubicBezTo>
                    <a:pt x="9136" y="6543"/>
                    <a:pt x="8718" y="6760"/>
                    <a:pt x="8718" y="6760"/>
                  </a:cubicBezTo>
                  <a:cubicBezTo>
                    <a:pt x="8718" y="6760"/>
                    <a:pt x="11575" y="4976"/>
                    <a:pt x="11285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3402400" y="3030450"/>
              <a:ext cx="850375" cy="1096950"/>
            </a:xfrm>
            <a:custGeom>
              <a:avLst/>
              <a:gdLst/>
              <a:ahLst/>
              <a:cxnLst/>
              <a:rect l="l" t="t" r="r" b="b"/>
              <a:pathLst>
                <a:path w="34015" h="43878" extrusionOk="0">
                  <a:moveTo>
                    <a:pt x="14534" y="1"/>
                  </a:moveTo>
                  <a:cubicBezTo>
                    <a:pt x="9780" y="1"/>
                    <a:pt x="5603" y="3474"/>
                    <a:pt x="4830" y="8320"/>
                  </a:cubicBezTo>
                  <a:lnTo>
                    <a:pt x="145" y="37939"/>
                  </a:lnTo>
                  <a:cubicBezTo>
                    <a:pt x="0" y="38911"/>
                    <a:pt x="653" y="39825"/>
                    <a:pt x="1639" y="39970"/>
                  </a:cubicBezTo>
                  <a:cubicBezTo>
                    <a:pt x="1730" y="39983"/>
                    <a:pt x="1821" y="39990"/>
                    <a:pt x="1910" y="39990"/>
                  </a:cubicBezTo>
                  <a:cubicBezTo>
                    <a:pt x="2775" y="39990"/>
                    <a:pt x="3539" y="39370"/>
                    <a:pt x="3670" y="38476"/>
                  </a:cubicBezTo>
                  <a:lnTo>
                    <a:pt x="8341" y="8871"/>
                  </a:lnTo>
                  <a:cubicBezTo>
                    <a:pt x="8838" y="5783"/>
                    <a:pt x="11495" y="3569"/>
                    <a:pt x="14523" y="3569"/>
                  </a:cubicBezTo>
                  <a:cubicBezTo>
                    <a:pt x="14852" y="3569"/>
                    <a:pt x="15185" y="3595"/>
                    <a:pt x="15521" y="3649"/>
                  </a:cubicBezTo>
                  <a:lnTo>
                    <a:pt x="24412" y="5041"/>
                  </a:lnTo>
                  <a:cubicBezTo>
                    <a:pt x="27836" y="5593"/>
                    <a:pt x="30171" y="8798"/>
                    <a:pt x="29634" y="12221"/>
                  </a:cubicBezTo>
                  <a:lnTo>
                    <a:pt x="24949" y="41826"/>
                  </a:lnTo>
                  <a:cubicBezTo>
                    <a:pt x="24804" y="42813"/>
                    <a:pt x="25457" y="43712"/>
                    <a:pt x="26443" y="43857"/>
                  </a:cubicBezTo>
                  <a:cubicBezTo>
                    <a:pt x="26534" y="43871"/>
                    <a:pt x="26624" y="43877"/>
                    <a:pt x="26714" y="43877"/>
                  </a:cubicBezTo>
                  <a:cubicBezTo>
                    <a:pt x="27579" y="43877"/>
                    <a:pt x="28342" y="43258"/>
                    <a:pt x="28474" y="42377"/>
                  </a:cubicBezTo>
                  <a:lnTo>
                    <a:pt x="33173" y="12787"/>
                  </a:lnTo>
                  <a:cubicBezTo>
                    <a:pt x="34015" y="7420"/>
                    <a:pt x="30359" y="2373"/>
                    <a:pt x="24978" y="1531"/>
                  </a:cubicBezTo>
                  <a:lnTo>
                    <a:pt x="16086" y="124"/>
                  </a:lnTo>
                  <a:cubicBezTo>
                    <a:pt x="15565" y="41"/>
                    <a:pt x="15046" y="1"/>
                    <a:pt x="14534" y="1"/>
                  </a:cubicBezTo>
                  <a:close/>
                </a:path>
              </a:pathLst>
            </a:custGeom>
            <a:solidFill>
              <a:srgbClr val="FA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3382100" y="4374175"/>
              <a:ext cx="679775" cy="524750"/>
            </a:xfrm>
            <a:custGeom>
              <a:avLst/>
              <a:gdLst/>
              <a:ahLst/>
              <a:cxnLst/>
              <a:rect l="l" t="t" r="r" b="b"/>
              <a:pathLst>
                <a:path w="27191" h="20990" extrusionOk="0">
                  <a:moveTo>
                    <a:pt x="17716" y="1"/>
                  </a:moveTo>
                  <a:cubicBezTo>
                    <a:pt x="14647" y="1"/>
                    <a:pt x="11548" y="1502"/>
                    <a:pt x="9805" y="4874"/>
                  </a:cubicBezTo>
                  <a:cubicBezTo>
                    <a:pt x="8036" y="8326"/>
                    <a:pt x="7920" y="12199"/>
                    <a:pt x="5062" y="13084"/>
                  </a:cubicBezTo>
                  <a:cubicBezTo>
                    <a:pt x="0" y="14665"/>
                    <a:pt x="1175" y="20989"/>
                    <a:pt x="1175" y="20989"/>
                  </a:cubicBezTo>
                  <a:cubicBezTo>
                    <a:pt x="2396" y="17038"/>
                    <a:pt x="4514" y="15979"/>
                    <a:pt x="7106" y="15979"/>
                  </a:cubicBezTo>
                  <a:cubicBezTo>
                    <a:pt x="10096" y="15979"/>
                    <a:pt x="13716" y="17387"/>
                    <a:pt x="17319" y="17387"/>
                  </a:cubicBezTo>
                  <a:cubicBezTo>
                    <a:pt x="18722" y="17387"/>
                    <a:pt x="20123" y="17173"/>
                    <a:pt x="21482" y="16580"/>
                  </a:cubicBezTo>
                  <a:cubicBezTo>
                    <a:pt x="24644" y="15231"/>
                    <a:pt x="26327" y="12446"/>
                    <a:pt x="26617" y="9501"/>
                  </a:cubicBezTo>
                  <a:cubicBezTo>
                    <a:pt x="27191" y="3631"/>
                    <a:pt x="22488" y="1"/>
                    <a:pt x="1771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3282375" y="3758600"/>
              <a:ext cx="159575" cy="220025"/>
            </a:xfrm>
            <a:custGeom>
              <a:avLst/>
              <a:gdLst/>
              <a:ahLst/>
              <a:cxnLst/>
              <a:rect l="l" t="t" r="r" b="b"/>
              <a:pathLst>
                <a:path w="6383" h="8801" extrusionOk="0">
                  <a:moveTo>
                    <a:pt x="1674" y="1"/>
                  </a:moveTo>
                  <a:cubicBezTo>
                    <a:pt x="1514" y="1"/>
                    <a:pt x="1371" y="48"/>
                    <a:pt x="1277" y="95"/>
                  </a:cubicBezTo>
                  <a:cubicBezTo>
                    <a:pt x="1132" y="226"/>
                    <a:pt x="1030" y="385"/>
                    <a:pt x="1001" y="589"/>
                  </a:cubicBezTo>
                  <a:lnTo>
                    <a:pt x="44" y="7406"/>
                  </a:lnTo>
                  <a:cubicBezTo>
                    <a:pt x="0" y="7609"/>
                    <a:pt x="44" y="7798"/>
                    <a:pt x="160" y="7957"/>
                  </a:cubicBezTo>
                  <a:cubicBezTo>
                    <a:pt x="290" y="8102"/>
                    <a:pt x="450" y="8189"/>
                    <a:pt x="653" y="8218"/>
                  </a:cubicBezTo>
                  <a:lnTo>
                    <a:pt x="4613" y="8784"/>
                  </a:lnTo>
                  <a:cubicBezTo>
                    <a:pt x="4670" y="8795"/>
                    <a:pt x="4723" y="8801"/>
                    <a:pt x="4772" y="8801"/>
                  </a:cubicBezTo>
                  <a:cubicBezTo>
                    <a:pt x="4914" y="8801"/>
                    <a:pt x="5032" y="8757"/>
                    <a:pt x="5149" y="8682"/>
                  </a:cubicBezTo>
                  <a:cubicBezTo>
                    <a:pt x="5294" y="8566"/>
                    <a:pt x="5382" y="8421"/>
                    <a:pt x="5425" y="8218"/>
                  </a:cubicBezTo>
                  <a:cubicBezTo>
                    <a:pt x="5440" y="8044"/>
                    <a:pt x="5411" y="7885"/>
                    <a:pt x="5280" y="7725"/>
                  </a:cubicBezTo>
                  <a:cubicBezTo>
                    <a:pt x="5149" y="7580"/>
                    <a:pt x="4990" y="7478"/>
                    <a:pt x="4787" y="7449"/>
                  </a:cubicBezTo>
                  <a:lnTo>
                    <a:pt x="1595" y="7012"/>
                  </a:lnTo>
                  <a:lnTo>
                    <a:pt x="1595" y="7012"/>
                  </a:lnTo>
                  <a:lnTo>
                    <a:pt x="1887" y="4847"/>
                  </a:lnTo>
                  <a:lnTo>
                    <a:pt x="1887" y="4847"/>
                  </a:lnTo>
                  <a:lnTo>
                    <a:pt x="4555" y="5216"/>
                  </a:lnTo>
                  <a:cubicBezTo>
                    <a:pt x="4612" y="5227"/>
                    <a:pt x="4664" y="5232"/>
                    <a:pt x="4714" y="5232"/>
                  </a:cubicBezTo>
                  <a:cubicBezTo>
                    <a:pt x="4856" y="5232"/>
                    <a:pt x="4974" y="5189"/>
                    <a:pt x="5091" y="5114"/>
                  </a:cubicBezTo>
                  <a:cubicBezTo>
                    <a:pt x="5236" y="4998"/>
                    <a:pt x="5338" y="4853"/>
                    <a:pt x="5367" y="4650"/>
                  </a:cubicBezTo>
                  <a:cubicBezTo>
                    <a:pt x="5382" y="4461"/>
                    <a:pt x="5352" y="4273"/>
                    <a:pt x="5222" y="4128"/>
                  </a:cubicBezTo>
                  <a:cubicBezTo>
                    <a:pt x="5091" y="3968"/>
                    <a:pt x="4932" y="3896"/>
                    <a:pt x="4729" y="3852"/>
                  </a:cubicBezTo>
                  <a:lnTo>
                    <a:pt x="2060" y="3487"/>
                  </a:lnTo>
                  <a:lnTo>
                    <a:pt x="2060" y="3487"/>
                  </a:lnTo>
                  <a:lnTo>
                    <a:pt x="2352" y="1474"/>
                  </a:lnTo>
                  <a:lnTo>
                    <a:pt x="2352" y="1474"/>
                  </a:lnTo>
                  <a:lnTo>
                    <a:pt x="5556" y="1938"/>
                  </a:lnTo>
                  <a:cubicBezTo>
                    <a:pt x="5607" y="1944"/>
                    <a:pt x="5655" y="1948"/>
                    <a:pt x="5701" y="1948"/>
                  </a:cubicBezTo>
                  <a:cubicBezTo>
                    <a:pt x="5848" y="1948"/>
                    <a:pt x="5970" y="1910"/>
                    <a:pt x="6092" y="1821"/>
                  </a:cubicBezTo>
                  <a:cubicBezTo>
                    <a:pt x="6237" y="1720"/>
                    <a:pt x="6324" y="1575"/>
                    <a:pt x="6368" y="1372"/>
                  </a:cubicBezTo>
                  <a:cubicBezTo>
                    <a:pt x="6382" y="1169"/>
                    <a:pt x="6353" y="995"/>
                    <a:pt x="6223" y="850"/>
                  </a:cubicBezTo>
                  <a:cubicBezTo>
                    <a:pt x="6092" y="690"/>
                    <a:pt x="5933" y="618"/>
                    <a:pt x="5730" y="574"/>
                  </a:cubicBezTo>
                  <a:lnTo>
                    <a:pt x="1784" y="8"/>
                  </a:lnTo>
                  <a:cubicBezTo>
                    <a:pt x="1747" y="3"/>
                    <a:pt x="1710" y="1"/>
                    <a:pt x="1674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450975" y="3790750"/>
              <a:ext cx="177000" cy="212475"/>
            </a:xfrm>
            <a:custGeom>
              <a:avLst/>
              <a:gdLst/>
              <a:ahLst/>
              <a:cxnLst/>
              <a:rect l="l" t="t" r="r" b="b"/>
              <a:pathLst>
                <a:path w="7080" h="8499" extrusionOk="0">
                  <a:moveTo>
                    <a:pt x="4228" y="1"/>
                  </a:moveTo>
                  <a:cubicBezTo>
                    <a:pt x="3861" y="1"/>
                    <a:pt x="3511" y="48"/>
                    <a:pt x="3178" y="129"/>
                  </a:cubicBezTo>
                  <a:cubicBezTo>
                    <a:pt x="2626" y="274"/>
                    <a:pt x="2133" y="492"/>
                    <a:pt x="1698" y="811"/>
                  </a:cubicBezTo>
                  <a:cubicBezTo>
                    <a:pt x="1263" y="1116"/>
                    <a:pt x="900" y="1522"/>
                    <a:pt x="639" y="2015"/>
                  </a:cubicBezTo>
                  <a:cubicBezTo>
                    <a:pt x="364" y="2494"/>
                    <a:pt x="175" y="3045"/>
                    <a:pt x="88" y="3640"/>
                  </a:cubicBezTo>
                  <a:cubicBezTo>
                    <a:pt x="1" y="4336"/>
                    <a:pt x="30" y="4960"/>
                    <a:pt x="175" y="5525"/>
                  </a:cubicBezTo>
                  <a:cubicBezTo>
                    <a:pt x="320" y="6091"/>
                    <a:pt x="581" y="6555"/>
                    <a:pt x="929" y="6976"/>
                  </a:cubicBezTo>
                  <a:cubicBezTo>
                    <a:pt x="1292" y="7396"/>
                    <a:pt x="1684" y="7716"/>
                    <a:pt x="2177" y="7977"/>
                  </a:cubicBezTo>
                  <a:cubicBezTo>
                    <a:pt x="2670" y="8209"/>
                    <a:pt x="3192" y="8397"/>
                    <a:pt x="3758" y="8470"/>
                  </a:cubicBezTo>
                  <a:cubicBezTo>
                    <a:pt x="3975" y="8484"/>
                    <a:pt x="4207" y="8499"/>
                    <a:pt x="4425" y="8499"/>
                  </a:cubicBezTo>
                  <a:cubicBezTo>
                    <a:pt x="4643" y="8499"/>
                    <a:pt x="4875" y="8484"/>
                    <a:pt x="5092" y="8441"/>
                  </a:cubicBezTo>
                  <a:cubicBezTo>
                    <a:pt x="5339" y="8412"/>
                    <a:pt x="5556" y="8354"/>
                    <a:pt x="5774" y="8281"/>
                  </a:cubicBezTo>
                  <a:cubicBezTo>
                    <a:pt x="5963" y="8223"/>
                    <a:pt x="6108" y="8078"/>
                    <a:pt x="6180" y="7890"/>
                  </a:cubicBezTo>
                  <a:cubicBezTo>
                    <a:pt x="6253" y="7686"/>
                    <a:pt x="6224" y="7469"/>
                    <a:pt x="6093" y="7251"/>
                  </a:cubicBezTo>
                  <a:cubicBezTo>
                    <a:pt x="6006" y="7092"/>
                    <a:pt x="5876" y="6990"/>
                    <a:pt x="5716" y="6947"/>
                  </a:cubicBezTo>
                  <a:cubicBezTo>
                    <a:pt x="5642" y="6927"/>
                    <a:pt x="5565" y="6916"/>
                    <a:pt x="5486" y="6916"/>
                  </a:cubicBezTo>
                  <a:cubicBezTo>
                    <a:pt x="5395" y="6916"/>
                    <a:pt x="5302" y="6930"/>
                    <a:pt x="5208" y="6961"/>
                  </a:cubicBezTo>
                  <a:cubicBezTo>
                    <a:pt x="5005" y="7034"/>
                    <a:pt x="4788" y="7063"/>
                    <a:pt x="4570" y="7092"/>
                  </a:cubicBezTo>
                  <a:cubicBezTo>
                    <a:pt x="4353" y="7092"/>
                    <a:pt x="4135" y="7092"/>
                    <a:pt x="3917" y="7048"/>
                  </a:cubicBezTo>
                  <a:cubicBezTo>
                    <a:pt x="3540" y="6990"/>
                    <a:pt x="3178" y="6889"/>
                    <a:pt x="2873" y="6729"/>
                  </a:cubicBezTo>
                  <a:cubicBezTo>
                    <a:pt x="2554" y="6555"/>
                    <a:pt x="2307" y="6338"/>
                    <a:pt x="2090" y="6076"/>
                  </a:cubicBezTo>
                  <a:cubicBezTo>
                    <a:pt x="1872" y="5801"/>
                    <a:pt x="1727" y="5496"/>
                    <a:pt x="1640" y="5105"/>
                  </a:cubicBezTo>
                  <a:cubicBezTo>
                    <a:pt x="1539" y="4727"/>
                    <a:pt x="1524" y="4292"/>
                    <a:pt x="1597" y="3828"/>
                  </a:cubicBezTo>
                  <a:cubicBezTo>
                    <a:pt x="1655" y="3422"/>
                    <a:pt x="1785" y="3059"/>
                    <a:pt x="1945" y="2740"/>
                  </a:cubicBezTo>
                  <a:cubicBezTo>
                    <a:pt x="2104" y="2421"/>
                    <a:pt x="2322" y="2160"/>
                    <a:pt x="2597" y="1942"/>
                  </a:cubicBezTo>
                  <a:cubicBezTo>
                    <a:pt x="2873" y="1725"/>
                    <a:pt x="3192" y="1580"/>
                    <a:pt x="3540" y="1478"/>
                  </a:cubicBezTo>
                  <a:cubicBezTo>
                    <a:pt x="3732" y="1430"/>
                    <a:pt x="3937" y="1409"/>
                    <a:pt x="4152" y="1409"/>
                  </a:cubicBezTo>
                  <a:cubicBezTo>
                    <a:pt x="4328" y="1409"/>
                    <a:pt x="4512" y="1423"/>
                    <a:pt x="4701" y="1449"/>
                  </a:cubicBezTo>
                  <a:cubicBezTo>
                    <a:pt x="4933" y="1478"/>
                    <a:pt x="5150" y="1536"/>
                    <a:pt x="5353" y="1609"/>
                  </a:cubicBezTo>
                  <a:cubicBezTo>
                    <a:pt x="5556" y="1696"/>
                    <a:pt x="5730" y="1797"/>
                    <a:pt x="5919" y="1899"/>
                  </a:cubicBezTo>
                  <a:cubicBezTo>
                    <a:pt x="6064" y="2015"/>
                    <a:pt x="6224" y="2059"/>
                    <a:pt x="6383" y="2059"/>
                  </a:cubicBezTo>
                  <a:cubicBezTo>
                    <a:pt x="6543" y="2059"/>
                    <a:pt x="6688" y="2015"/>
                    <a:pt x="6818" y="1884"/>
                  </a:cubicBezTo>
                  <a:cubicBezTo>
                    <a:pt x="7007" y="1725"/>
                    <a:pt x="7079" y="1522"/>
                    <a:pt x="7079" y="1304"/>
                  </a:cubicBezTo>
                  <a:cubicBezTo>
                    <a:pt x="7079" y="1087"/>
                    <a:pt x="6963" y="898"/>
                    <a:pt x="6789" y="782"/>
                  </a:cubicBezTo>
                  <a:cubicBezTo>
                    <a:pt x="6514" y="594"/>
                    <a:pt x="6209" y="434"/>
                    <a:pt x="5905" y="303"/>
                  </a:cubicBezTo>
                  <a:cubicBezTo>
                    <a:pt x="5585" y="173"/>
                    <a:pt x="5252" y="100"/>
                    <a:pt x="4918" y="57"/>
                  </a:cubicBezTo>
                  <a:cubicBezTo>
                    <a:pt x="4682" y="18"/>
                    <a:pt x="4452" y="1"/>
                    <a:pt x="4228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3635200" y="3811875"/>
              <a:ext cx="162475" cy="213875"/>
            </a:xfrm>
            <a:custGeom>
              <a:avLst/>
              <a:gdLst/>
              <a:ahLst/>
              <a:cxnLst/>
              <a:rect l="l" t="t" r="r" b="b"/>
              <a:pathLst>
                <a:path w="6499" h="8555" extrusionOk="0">
                  <a:moveTo>
                    <a:pt x="3441" y="1419"/>
                  </a:moveTo>
                  <a:cubicBezTo>
                    <a:pt x="3502" y="1419"/>
                    <a:pt x="3564" y="1423"/>
                    <a:pt x="3627" y="1431"/>
                  </a:cubicBezTo>
                  <a:cubicBezTo>
                    <a:pt x="3946" y="1489"/>
                    <a:pt x="4222" y="1634"/>
                    <a:pt x="4439" y="1866"/>
                  </a:cubicBezTo>
                  <a:cubicBezTo>
                    <a:pt x="4657" y="2113"/>
                    <a:pt x="4802" y="2446"/>
                    <a:pt x="4874" y="2882"/>
                  </a:cubicBezTo>
                  <a:cubicBezTo>
                    <a:pt x="4947" y="3317"/>
                    <a:pt x="4947" y="3868"/>
                    <a:pt x="4860" y="4506"/>
                  </a:cubicBezTo>
                  <a:cubicBezTo>
                    <a:pt x="4758" y="5115"/>
                    <a:pt x="4642" y="5638"/>
                    <a:pt x="4439" y="6044"/>
                  </a:cubicBezTo>
                  <a:cubicBezTo>
                    <a:pt x="4251" y="6435"/>
                    <a:pt x="4018" y="6725"/>
                    <a:pt x="3743" y="6914"/>
                  </a:cubicBezTo>
                  <a:cubicBezTo>
                    <a:pt x="3531" y="7055"/>
                    <a:pt x="3282" y="7129"/>
                    <a:pt x="3025" y="7129"/>
                  </a:cubicBezTo>
                  <a:cubicBezTo>
                    <a:pt x="2965" y="7129"/>
                    <a:pt x="2904" y="7125"/>
                    <a:pt x="2844" y="7117"/>
                  </a:cubicBezTo>
                  <a:cubicBezTo>
                    <a:pt x="2510" y="7059"/>
                    <a:pt x="2249" y="6914"/>
                    <a:pt x="2046" y="6653"/>
                  </a:cubicBezTo>
                  <a:cubicBezTo>
                    <a:pt x="1828" y="6421"/>
                    <a:pt x="1683" y="6073"/>
                    <a:pt x="1611" y="5638"/>
                  </a:cubicBezTo>
                  <a:cubicBezTo>
                    <a:pt x="1538" y="5202"/>
                    <a:pt x="1538" y="4680"/>
                    <a:pt x="1625" y="4042"/>
                  </a:cubicBezTo>
                  <a:cubicBezTo>
                    <a:pt x="1712" y="3389"/>
                    <a:pt x="1843" y="2882"/>
                    <a:pt x="2046" y="2490"/>
                  </a:cubicBezTo>
                  <a:cubicBezTo>
                    <a:pt x="2220" y="2084"/>
                    <a:pt x="2466" y="1823"/>
                    <a:pt x="2728" y="1634"/>
                  </a:cubicBezTo>
                  <a:cubicBezTo>
                    <a:pt x="2951" y="1493"/>
                    <a:pt x="3184" y="1419"/>
                    <a:pt x="3441" y="1419"/>
                  </a:cubicBezTo>
                  <a:close/>
                  <a:moveTo>
                    <a:pt x="3339" y="0"/>
                  </a:moveTo>
                  <a:cubicBezTo>
                    <a:pt x="2859" y="0"/>
                    <a:pt x="2436" y="112"/>
                    <a:pt x="2046" y="329"/>
                  </a:cubicBezTo>
                  <a:cubicBezTo>
                    <a:pt x="1538" y="619"/>
                    <a:pt x="1103" y="1068"/>
                    <a:pt x="769" y="1678"/>
                  </a:cubicBezTo>
                  <a:cubicBezTo>
                    <a:pt x="450" y="2272"/>
                    <a:pt x="233" y="2998"/>
                    <a:pt x="102" y="3824"/>
                  </a:cubicBezTo>
                  <a:cubicBezTo>
                    <a:pt x="1" y="4666"/>
                    <a:pt x="15" y="5420"/>
                    <a:pt x="160" y="6102"/>
                  </a:cubicBezTo>
                  <a:cubicBezTo>
                    <a:pt x="305" y="6769"/>
                    <a:pt x="595" y="7335"/>
                    <a:pt x="1016" y="7741"/>
                  </a:cubicBezTo>
                  <a:cubicBezTo>
                    <a:pt x="1422" y="8161"/>
                    <a:pt x="1973" y="8437"/>
                    <a:pt x="2640" y="8524"/>
                  </a:cubicBezTo>
                  <a:cubicBezTo>
                    <a:pt x="2794" y="8544"/>
                    <a:pt x="2945" y="8554"/>
                    <a:pt x="3093" y="8554"/>
                  </a:cubicBezTo>
                  <a:cubicBezTo>
                    <a:pt x="3584" y="8554"/>
                    <a:pt x="4037" y="8443"/>
                    <a:pt x="4439" y="8219"/>
                  </a:cubicBezTo>
                  <a:cubicBezTo>
                    <a:pt x="4947" y="7929"/>
                    <a:pt x="5382" y="7480"/>
                    <a:pt x="5701" y="6871"/>
                  </a:cubicBezTo>
                  <a:cubicBezTo>
                    <a:pt x="6035" y="6276"/>
                    <a:pt x="6267" y="5551"/>
                    <a:pt x="6383" y="4724"/>
                  </a:cubicBezTo>
                  <a:cubicBezTo>
                    <a:pt x="6499" y="3882"/>
                    <a:pt x="6484" y="3128"/>
                    <a:pt x="6325" y="2446"/>
                  </a:cubicBezTo>
                  <a:cubicBezTo>
                    <a:pt x="6180" y="1794"/>
                    <a:pt x="5890" y="1243"/>
                    <a:pt x="5469" y="822"/>
                  </a:cubicBezTo>
                  <a:cubicBezTo>
                    <a:pt x="5048" y="401"/>
                    <a:pt x="4512" y="126"/>
                    <a:pt x="3844" y="39"/>
                  </a:cubicBezTo>
                  <a:cubicBezTo>
                    <a:pt x="3669" y="13"/>
                    <a:pt x="3501" y="0"/>
                    <a:pt x="3339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3230150" y="4026050"/>
              <a:ext cx="164300" cy="209150"/>
            </a:xfrm>
            <a:custGeom>
              <a:avLst/>
              <a:gdLst/>
              <a:ahLst/>
              <a:cxnLst/>
              <a:rect l="l" t="t" r="r" b="b"/>
              <a:pathLst>
                <a:path w="6572" h="8366" extrusionOk="0">
                  <a:moveTo>
                    <a:pt x="2338" y="1543"/>
                  </a:moveTo>
                  <a:lnTo>
                    <a:pt x="4207" y="1814"/>
                  </a:lnTo>
                  <a:cubicBezTo>
                    <a:pt x="4482" y="1843"/>
                    <a:pt x="4686" y="1930"/>
                    <a:pt x="4787" y="2118"/>
                  </a:cubicBezTo>
                  <a:cubicBezTo>
                    <a:pt x="4932" y="2292"/>
                    <a:pt x="4990" y="2539"/>
                    <a:pt x="4932" y="2858"/>
                  </a:cubicBezTo>
                  <a:cubicBezTo>
                    <a:pt x="4903" y="3134"/>
                    <a:pt x="4787" y="3308"/>
                    <a:pt x="4584" y="3438"/>
                  </a:cubicBezTo>
                  <a:cubicBezTo>
                    <a:pt x="4433" y="3531"/>
                    <a:pt x="4273" y="3578"/>
                    <a:pt x="4104" y="3578"/>
                  </a:cubicBezTo>
                  <a:cubicBezTo>
                    <a:pt x="4061" y="3578"/>
                    <a:pt x="4018" y="3575"/>
                    <a:pt x="3975" y="3569"/>
                  </a:cubicBezTo>
                  <a:lnTo>
                    <a:pt x="2090" y="3300"/>
                  </a:lnTo>
                  <a:lnTo>
                    <a:pt x="2090" y="3300"/>
                  </a:lnTo>
                  <a:lnTo>
                    <a:pt x="2338" y="1543"/>
                  </a:lnTo>
                  <a:close/>
                  <a:moveTo>
                    <a:pt x="1917" y="4628"/>
                  </a:moveTo>
                  <a:lnTo>
                    <a:pt x="3873" y="4903"/>
                  </a:lnTo>
                  <a:cubicBezTo>
                    <a:pt x="4033" y="4932"/>
                    <a:pt x="4192" y="4961"/>
                    <a:pt x="4381" y="5048"/>
                  </a:cubicBezTo>
                  <a:cubicBezTo>
                    <a:pt x="4569" y="5106"/>
                    <a:pt x="4715" y="5237"/>
                    <a:pt x="4831" y="5396"/>
                  </a:cubicBezTo>
                  <a:cubicBezTo>
                    <a:pt x="4961" y="5556"/>
                    <a:pt x="4990" y="5817"/>
                    <a:pt x="4932" y="6165"/>
                  </a:cubicBezTo>
                  <a:cubicBezTo>
                    <a:pt x="4889" y="6528"/>
                    <a:pt x="4758" y="6774"/>
                    <a:pt x="4526" y="6934"/>
                  </a:cubicBezTo>
                  <a:cubicBezTo>
                    <a:pt x="4338" y="7067"/>
                    <a:pt x="4124" y="7124"/>
                    <a:pt x="3885" y="7124"/>
                  </a:cubicBezTo>
                  <a:cubicBezTo>
                    <a:pt x="3811" y="7124"/>
                    <a:pt x="3734" y="7118"/>
                    <a:pt x="3656" y="7108"/>
                  </a:cubicBezTo>
                  <a:lnTo>
                    <a:pt x="1612" y="6804"/>
                  </a:lnTo>
                  <a:lnTo>
                    <a:pt x="1612" y="6804"/>
                  </a:lnTo>
                  <a:lnTo>
                    <a:pt x="1917" y="4628"/>
                  </a:lnTo>
                  <a:close/>
                  <a:moveTo>
                    <a:pt x="1606" y="0"/>
                  </a:moveTo>
                  <a:cubicBezTo>
                    <a:pt x="1460" y="0"/>
                    <a:pt x="1331" y="53"/>
                    <a:pt x="1219" y="131"/>
                  </a:cubicBezTo>
                  <a:cubicBezTo>
                    <a:pt x="1059" y="262"/>
                    <a:pt x="987" y="407"/>
                    <a:pt x="943" y="610"/>
                  </a:cubicBezTo>
                  <a:lnTo>
                    <a:pt x="44" y="7137"/>
                  </a:lnTo>
                  <a:cubicBezTo>
                    <a:pt x="0" y="7340"/>
                    <a:pt x="58" y="7514"/>
                    <a:pt x="160" y="7659"/>
                  </a:cubicBezTo>
                  <a:cubicBezTo>
                    <a:pt x="290" y="7819"/>
                    <a:pt x="436" y="7891"/>
                    <a:pt x="639" y="7935"/>
                  </a:cubicBezTo>
                  <a:lnTo>
                    <a:pt x="3453" y="8341"/>
                  </a:lnTo>
                  <a:cubicBezTo>
                    <a:pt x="3623" y="8358"/>
                    <a:pt x="3792" y="8365"/>
                    <a:pt x="3965" y="8365"/>
                  </a:cubicBezTo>
                  <a:cubicBezTo>
                    <a:pt x="4088" y="8365"/>
                    <a:pt x="4211" y="8362"/>
                    <a:pt x="4337" y="8356"/>
                  </a:cubicBezTo>
                  <a:cubicBezTo>
                    <a:pt x="4642" y="8341"/>
                    <a:pt x="4932" y="8268"/>
                    <a:pt x="5222" y="8123"/>
                  </a:cubicBezTo>
                  <a:cubicBezTo>
                    <a:pt x="5512" y="7993"/>
                    <a:pt x="5773" y="7775"/>
                    <a:pt x="5962" y="7485"/>
                  </a:cubicBezTo>
                  <a:cubicBezTo>
                    <a:pt x="6180" y="7195"/>
                    <a:pt x="6310" y="6789"/>
                    <a:pt x="6383" y="6310"/>
                  </a:cubicBezTo>
                  <a:cubicBezTo>
                    <a:pt x="6441" y="5875"/>
                    <a:pt x="6397" y="5469"/>
                    <a:pt x="6252" y="5164"/>
                  </a:cubicBezTo>
                  <a:cubicBezTo>
                    <a:pt x="6107" y="4831"/>
                    <a:pt x="5918" y="4584"/>
                    <a:pt x="5657" y="4381"/>
                  </a:cubicBezTo>
                  <a:cubicBezTo>
                    <a:pt x="5551" y="4302"/>
                    <a:pt x="5446" y="4232"/>
                    <a:pt x="5341" y="4170"/>
                  </a:cubicBezTo>
                  <a:lnTo>
                    <a:pt x="5341" y="4170"/>
                  </a:lnTo>
                  <a:cubicBezTo>
                    <a:pt x="5646" y="4066"/>
                    <a:pt x="5885" y="3905"/>
                    <a:pt x="6078" y="3699"/>
                  </a:cubicBezTo>
                  <a:cubicBezTo>
                    <a:pt x="6296" y="3453"/>
                    <a:pt x="6426" y="3163"/>
                    <a:pt x="6484" y="2800"/>
                  </a:cubicBezTo>
                  <a:cubicBezTo>
                    <a:pt x="6571" y="2133"/>
                    <a:pt x="6455" y="1611"/>
                    <a:pt x="6151" y="1234"/>
                  </a:cubicBezTo>
                  <a:cubicBezTo>
                    <a:pt x="5846" y="842"/>
                    <a:pt x="5338" y="610"/>
                    <a:pt x="4613" y="508"/>
                  </a:cubicBezTo>
                  <a:lnTo>
                    <a:pt x="1741" y="15"/>
                  </a:lnTo>
                  <a:cubicBezTo>
                    <a:pt x="1694" y="5"/>
                    <a:pt x="1649" y="0"/>
                    <a:pt x="160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3396600" y="4060125"/>
              <a:ext cx="175900" cy="210225"/>
            </a:xfrm>
            <a:custGeom>
              <a:avLst/>
              <a:gdLst/>
              <a:ahLst/>
              <a:cxnLst/>
              <a:rect l="l" t="t" r="r" b="b"/>
              <a:pathLst>
                <a:path w="7036" h="8409" extrusionOk="0">
                  <a:moveTo>
                    <a:pt x="4228" y="2256"/>
                  </a:moveTo>
                  <a:lnTo>
                    <a:pt x="4985" y="5048"/>
                  </a:lnTo>
                  <a:lnTo>
                    <a:pt x="4985" y="5048"/>
                  </a:lnTo>
                  <a:lnTo>
                    <a:pt x="2736" y="4727"/>
                  </a:lnTo>
                  <a:lnTo>
                    <a:pt x="2736" y="4727"/>
                  </a:lnTo>
                  <a:lnTo>
                    <a:pt x="4228" y="2256"/>
                  </a:lnTo>
                  <a:close/>
                  <a:moveTo>
                    <a:pt x="4396" y="0"/>
                  </a:moveTo>
                  <a:cubicBezTo>
                    <a:pt x="4318" y="0"/>
                    <a:pt x="4243" y="18"/>
                    <a:pt x="4178" y="59"/>
                  </a:cubicBezTo>
                  <a:cubicBezTo>
                    <a:pt x="4033" y="117"/>
                    <a:pt x="3917" y="233"/>
                    <a:pt x="3844" y="378"/>
                  </a:cubicBezTo>
                  <a:lnTo>
                    <a:pt x="87" y="6717"/>
                  </a:lnTo>
                  <a:cubicBezTo>
                    <a:pt x="58" y="6789"/>
                    <a:pt x="44" y="6862"/>
                    <a:pt x="15" y="6934"/>
                  </a:cubicBezTo>
                  <a:cubicBezTo>
                    <a:pt x="0" y="7094"/>
                    <a:pt x="15" y="7239"/>
                    <a:pt x="116" y="7370"/>
                  </a:cubicBezTo>
                  <a:cubicBezTo>
                    <a:pt x="203" y="7500"/>
                    <a:pt x="348" y="7573"/>
                    <a:pt x="551" y="7602"/>
                  </a:cubicBezTo>
                  <a:cubicBezTo>
                    <a:pt x="589" y="7609"/>
                    <a:pt x="623" y="7613"/>
                    <a:pt x="656" y="7613"/>
                  </a:cubicBezTo>
                  <a:cubicBezTo>
                    <a:pt x="751" y="7613"/>
                    <a:pt x="832" y="7583"/>
                    <a:pt x="929" y="7529"/>
                  </a:cubicBezTo>
                  <a:cubicBezTo>
                    <a:pt x="1059" y="7486"/>
                    <a:pt x="1146" y="7370"/>
                    <a:pt x="1219" y="7239"/>
                  </a:cubicBezTo>
                  <a:lnTo>
                    <a:pt x="1996" y="5952"/>
                  </a:lnTo>
                  <a:lnTo>
                    <a:pt x="1996" y="5952"/>
                  </a:lnTo>
                  <a:lnTo>
                    <a:pt x="5356" y="6416"/>
                  </a:lnTo>
                  <a:lnTo>
                    <a:pt x="5356" y="6416"/>
                  </a:lnTo>
                  <a:lnTo>
                    <a:pt x="5744" y="7848"/>
                  </a:lnTo>
                  <a:cubicBezTo>
                    <a:pt x="5788" y="8008"/>
                    <a:pt x="5860" y="8138"/>
                    <a:pt x="5947" y="8225"/>
                  </a:cubicBezTo>
                  <a:cubicBezTo>
                    <a:pt x="6034" y="8327"/>
                    <a:pt x="6165" y="8385"/>
                    <a:pt x="6295" y="8400"/>
                  </a:cubicBezTo>
                  <a:cubicBezTo>
                    <a:pt x="6325" y="8405"/>
                    <a:pt x="6355" y="8408"/>
                    <a:pt x="6386" y="8408"/>
                  </a:cubicBezTo>
                  <a:cubicBezTo>
                    <a:pt x="6505" y="8408"/>
                    <a:pt x="6630" y="8364"/>
                    <a:pt x="6745" y="8283"/>
                  </a:cubicBezTo>
                  <a:cubicBezTo>
                    <a:pt x="6905" y="8182"/>
                    <a:pt x="6977" y="8022"/>
                    <a:pt x="7021" y="7819"/>
                  </a:cubicBezTo>
                  <a:cubicBezTo>
                    <a:pt x="7035" y="7747"/>
                    <a:pt x="7021" y="7660"/>
                    <a:pt x="7006" y="7558"/>
                  </a:cubicBezTo>
                  <a:lnTo>
                    <a:pt x="5150" y="552"/>
                  </a:lnTo>
                  <a:cubicBezTo>
                    <a:pt x="5135" y="407"/>
                    <a:pt x="5062" y="277"/>
                    <a:pt x="4946" y="190"/>
                  </a:cubicBezTo>
                  <a:cubicBezTo>
                    <a:pt x="4845" y="103"/>
                    <a:pt x="4714" y="45"/>
                    <a:pt x="4584" y="30"/>
                  </a:cubicBezTo>
                  <a:cubicBezTo>
                    <a:pt x="4521" y="11"/>
                    <a:pt x="4457" y="0"/>
                    <a:pt x="439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3594575" y="4086025"/>
              <a:ext cx="174100" cy="205500"/>
            </a:xfrm>
            <a:custGeom>
              <a:avLst/>
              <a:gdLst/>
              <a:ahLst/>
              <a:cxnLst/>
              <a:rect l="l" t="t" r="r" b="b"/>
              <a:pathLst>
                <a:path w="6964" h="8220" extrusionOk="0">
                  <a:moveTo>
                    <a:pt x="4177" y="0"/>
                  </a:moveTo>
                  <a:cubicBezTo>
                    <a:pt x="3812" y="0"/>
                    <a:pt x="3460" y="45"/>
                    <a:pt x="3120" y="140"/>
                  </a:cubicBezTo>
                  <a:cubicBezTo>
                    <a:pt x="2597" y="285"/>
                    <a:pt x="2133" y="503"/>
                    <a:pt x="1698" y="822"/>
                  </a:cubicBezTo>
                  <a:cubicBezTo>
                    <a:pt x="1263" y="1126"/>
                    <a:pt x="915" y="1532"/>
                    <a:pt x="625" y="1982"/>
                  </a:cubicBezTo>
                  <a:cubicBezTo>
                    <a:pt x="335" y="2461"/>
                    <a:pt x="146" y="2939"/>
                    <a:pt x="74" y="3520"/>
                  </a:cubicBezTo>
                  <a:cubicBezTo>
                    <a:pt x="1" y="4100"/>
                    <a:pt x="45" y="4637"/>
                    <a:pt x="190" y="5159"/>
                  </a:cubicBezTo>
                  <a:cubicBezTo>
                    <a:pt x="335" y="5681"/>
                    <a:pt x="567" y="6160"/>
                    <a:pt x="900" y="6566"/>
                  </a:cubicBezTo>
                  <a:cubicBezTo>
                    <a:pt x="1205" y="6986"/>
                    <a:pt x="1597" y="7349"/>
                    <a:pt x="2075" y="7625"/>
                  </a:cubicBezTo>
                  <a:cubicBezTo>
                    <a:pt x="2539" y="7915"/>
                    <a:pt x="3047" y="8089"/>
                    <a:pt x="3627" y="8161"/>
                  </a:cubicBezTo>
                  <a:cubicBezTo>
                    <a:pt x="3889" y="8202"/>
                    <a:pt x="4141" y="8220"/>
                    <a:pt x="4392" y="8220"/>
                  </a:cubicBezTo>
                  <a:cubicBezTo>
                    <a:pt x="4586" y="8220"/>
                    <a:pt x="4780" y="8209"/>
                    <a:pt x="4976" y="8190"/>
                  </a:cubicBezTo>
                  <a:cubicBezTo>
                    <a:pt x="5397" y="8118"/>
                    <a:pt x="5789" y="8002"/>
                    <a:pt x="6166" y="7842"/>
                  </a:cubicBezTo>
                  <a:cubicBezTo>
                    <a:pt x="6267" y="7799"/>
                    <a:pt x="6354" y="7726"/>
                    <a:pt x="6441" y="7639"/>
                  </a:cubicBezTo>
                  <a:cubicBezTo>
                    <a:pt x="6528" y="7552"/>
                    <a:pt x="6586" y="7422"/>
                    <a:pt x="6601" y="7276"/>
                  </a:cubicBezTo>
                  <a:lnTo>
                    <a:pt x="6949" y="4883"/>
                  </a:lnTo>
                  <a:cubicBezTo>
                    <a:pt x="6963" y="4680"/>
                    <a:pt x="6934" y="4506"/>
                    <a:pt x="6818" y="4361"/>
                  </a:cubicBezTo>
                  <a:cubicBezTo>
                    <a:pt x="6717" y="4201"/>
                    <a:pt x="6572" y="4129"/>
                    <a:pt x="6369" y="4085"/>
                  </a:cubicBezTo>
                  <a:lnTo>
                    <a:pt x="4512" y="3839"/>
                  </a:lnTo>
                  <a:cubicBezTo>
                    <a:pt x="4474" y="3833"/>
                    <a:pt x="4435" y="3830"/>
                    <a:pt x="4397" y="3830"/>
                  </a:cubicBezTo>
                  <a:cubicBezTo>
                    <a:pt x="4248" y="3830"/>
                    <a:pt x="4105" y="3874"/>
                    <a:pt x="3990" y="3955"/>
                  </a:cubicBezTo>
                  <a:cubicBezTo>
                    <a:pt x="3830" y="4071"/>
                    <a:pt x="3758" y="4216"/>
                    <a:pt x="3714" y="4419"/>
                  </a:cubicBezTo>
                  <a:cubicBezTo>
                    <a:pt x="3685" y="4608"/>
                    <a:pt x="3743" y="4782"/>
                    <a:pt x="3845" y="4927"/>
                  </a:cubicBezTo>
                  <a:cubicBezTo>
                    <a:pt x="3975" y="5072"/>
                    <a:pt x="4120" y="5144"/>
                    <a:pt x="4324" y="5173"/>
                  </a:cubicBezTo>
                  <a:lnTo>
                    <a:pt x="5386" y="5334"/>
                  </a:lnTo>
                  <a:lnTo>
                    <a:pt x="5386" y="5334"/>
                  </a:lnTo>
                  <a:lnTo>
                    <a:pt x="5178" y="6782"/>
                  </a:lnTo>
                  <a:lnTo>
                    <a:pt x="5178" y="6782"/>
                  </a:lnTo>
                  <a:cubicBezTo>
                    <a:pt x="5010" y="6822"/>
                    <a:pt x="4814" y="6841"/>
                    <a:pt x="4599" y="6841"/>
                  </a:cubicBezTo>
                  <a:cubicBezTo>
                    <a:pt x="4309" y="6841"/>
                    <a:pt x="4048" y="6841"/>
                    <a:pt x="3830" y="6812"/>
                  </a:cubicBezTo>
                  <a:cubicBezTo>
                    <a:pt x="3337" y="6740"/>
                    <a:pt x="2902" y="6551"/>
                    <a:pt x="2539" y="6247"/>
                  </a:cubicBezTo>
                  <a:cubicBezTo>
                    <a:pt x="2177" y="5942"/>
                    <a:pt x="1901" y="5550"/>
                    <a:pt x="1727" y="5115"/>
                  </a:cubicBezTo>
                  <a:cubicBezTo>
                    <a:pt x="1539" y="4680"/>
                    <a:pt x="1495" y="4216"/>
                    <a:pt x="1568" y="3723"/>
                  </a:cubicBezTo>
                  <a:cubicBezTo>
                    <a:pt x="1640" y="3230"/>
                    <a:pt x="1814" y="2794"/>
                    <a:pt x="2104" y="2417"/>
                  </a:cubicBezTo>
                  <a:cubicBezTo>
                    <a:pt x="2394" y="2040"/>
                    <a:pt x="2757" y="1750"/>
                    <a:pt x="3192" y="1561"/>
                  </a:cubicBezTo>
                  <a:cubicBezTo>
                    <a:pt x="3525" y="1433"/>
                    <a:pt x="3865" y="1360"/>
                    <a:pt x="4220" y="1360"/>
                  </a:cubicBezTo>
                  <a:cubicBezTo>
                    <a:pt x="4344" y="1360"/>
                    <a:pt x="4471" y="1369"/>
                    <a:pt x="4599" y="1387"/>
                  </a:cubicBezTo>
                  <a:cubicBezTo>
                    <a:pt x="4831" y="1416"/>
                    <a:pt x="5049" y="1474"/>
                    <a:pt x="5252" y="1547"/>
                  </a:cubicBezTo>
                  <a:cubicBezTo>
                    <a:pt x="5440" y="1620"/>
                    <a:pt x="5629" y="1707"/>
                    <a:pt x="5803" y="1823"/>
                  </a:cubicBezTo>
                  <a:cubicBezTo>
                    <a:pt x="5861" y="1852"/>
                    <a:pt x="5934" y="1895"/>
                    <a:pt x="5992" y="1910"/>
                  </a:cubicBezTo>
                  <a:cubicBezTo>
                    <a:pt x="6050" y="1953"/>
                    <a:pt x="6122" y="1968"/>
                    <a:pt x="6166" y="1968"/>
                  </a:cubicBezTo>
                  <a:cubicBezTo>
                    <a:pt x="6203" y="1973"/>
                    <a:pt x="6239" y="1976"/>
                    <a:pt x="6273" y="1976"/>
                  </a:cubicBezTo>
                  <a:cubicBezTo>
                    <a:pt x="6416" y="1976"/>
                    <a:pt x="6542" y="1928"/>
                    <a:pt x="6659" y="1823"/>
                  </a:cubicBezTo>
                  <a:cubicBezTo>
                    <a:pt x="6804" y="1692"/>
                    <a:pt x="6891" y="1547"/>
                    <a:pt x="6920" y="1373"/>
                  </a:cubicBezTo>
                  <a:cubicBezTo>
                    <a:pt x="6934" y="1257"/>
                    <a:pt x="6920" y="1155"/>
                    <a:pt x="6876" y="1039"/>
                  </a:cubicBezTo>
                  <a:cubicBezTo>
                    <a:pt x="6847" y="938"/>
                    <a:pt x="6775" y="836"/>
                    <a:pt x="6659" y="764"/>
                  </a:cubicBezTo>
                  <a:cubicBezTo>
                    <a:pt x="6412" y="575"/>
                    <a:pt x="6122" y="430"/>
                    <a:pt x="5789" y="300"/>
                  </a:cubicBezTo>
                  <a:cubicBezTo>
                    <a:pt x="5455" y="169"/>
                    <a:pt x="5121" y="96"/>
                    <a:pt x="4773" y="38"/>
                  </a:cubicBezTo>
                  <a:cubicBezTo>
                    <a:pt x="4571" y="13"/>
                    <a:pt x="4372" y="0"/>
                    <a:pt x="417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"/>
          <p:cNvSpPr txBox="1">
            <a:spLocks noGrp="1"/>
          </p:cNvSpPr>
          <p:nvPr>
            <p:ph type="title"/>
          </p:nvPr>
        </p:nvSpPr>
        <p:spPr>
          <a:xfrm>
            <a:off x="717900" y="542475"/>
            <a:ext cx="770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08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2132550" y="2272525"/>
            <a:ext cx="4878900" cy="10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 idx="2" hasCustomPrompt="1"/>
          </p:nvPr>
        </p:nvSpPr>
        <p:spPr>
          <a:xfrm>
            <a:off x="3681500" y="761125"/>
            <a:ext cx="1781100" cy="14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" name="Google Shape;44;p3"/>
          <p:cNvSpPr txBox="1">
            <a:spLocks noGrp="1"/>
          </p:cNvSpPr>
          <p:nvPr>
            <p:ph type="subTitle" idx="1"/>
          </p:nvPr>
        </p:nvSpPr>
        <p:spPr>
          <a:xfrm>
            <a:off x="2132550" y="3358775"/>
            <a:ext cx="4878900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8697874" flipH="1">
            <a:off x="7612598" y="-244003"/>
            <a:ext cx="804944" cy="1182558"/>
            <a:chOff x="9601332" y="3570186"/>
            <a:chExt cx="1128185" cy="1562191"/>
          </a:xfrm>
        </p:grpSpPr>
        <p:sp>
          <p:nvSpPr>
            <p:cNvPr id="46" name="Google Shape;46;p3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3"/>
          <p:cNvGrpSpPr/>
          <p:nvPr/>
        </p:nvGrpSpPr>
        <p:grpSpPr>
          <a:xfrm rot="1506053" flipH="1">
            <a:off x="870718" y="3850784"/>
            <a:ext cx="1021051" cy="1629906"/>
            <a:chOff x="8529317" y="3813271"/>
            <a:chExt cx="934909" cy="1492397"/>
          </a:xfrm>
        </p:grpSpPr>
        <p:sp>
          <p:nvSpPr>
            <p:cNvPr id="55" name="Google Shape;55;p3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1506053" flipH="1">
            <a:off x="-154225" y="3503552"/>
            <a:ext cx="1232135" cy="1706130"/>
            <a:chOff x="9601332" y="3570186"/>
            <a:chExt cx="1128185" cy="1562191"/>
          </a:xfrm>
        </p:grpSpPr>
        <p:sp>
          <p:nvSpPr>
            <p:cNvPr id="58" name="Google Shape;58;p3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-8100000" flipH="1">
            <a:off x="8583509" y="-17447"/>
            <a:ext cx="853142" cy="1104889"/>
            <a:chOff x="2833850" y="2350550"/>
            <a:chExt cx="853150" cy="1104900"/>
          </a:xfrm>
        </p:grpSpPr>
        <p:sp>
          <p:nvSpPr>
            <p:cNvPr id="67" name="Google Shape;67;p3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" name="Google Shape;98;p6"/>
          <p:cNvGrpSpPr/>
          <p:nvPr/>
        </p:nvGrpSpPr>
        <p:grpSpPr>
          <a:xfrm rot="8697874">
            <a:off x="-38671" y="-191778"/>
            <a:ext cx="804944" cy="1182558"/>
            <a:chOff x="9601332" y="3570186"/>
            <a:chExt cx="1128185" cy="1562191"/>
          </a:xfrm>
        </p:grpSpPr>
        <p:sp>
          <p:nvSpPr>
            <p:cNvPr id="99" name="Google Shape;99;p6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6"/>
          <p:cNvGrpSpPr/>
          <p:nvPr/>
        </p:nvGrpSpPr>
        <p:grpSpPr>
          <a:xfrm rot="-1506053">
            <a:off x="-146722" y="3868384"/>
            <a:ext cx="1021051" cy="1629906"/>
            <a:chOff x="8529317" y="3813271"/>
            <a:chExt cx="934909" cy="1492397"/>
          </a:xfrm>
        </p:grpSpPr>
        <p:sp>
          <p:nvSpPr>
            <p:cNvPr id="108" name="Google Shape;108;p6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6"/>
          <p:cNvGrpSpPr/>
          <p:nvPr/>
        </p:nvGrpSpPr>
        <p:grpSpPr>
          <a:xfrm rot="-6599768">
            <a:off x="8072505" y="-355468"/>
            <a:ext cx="1295395" cy="1509938"/>
            <a:chOff x="6332867" y="4307670"/>
            <a:chExt cx="1325460" cy="1544983"/>
          </a:xfrm>
        </p:grpSpPr>
        <p:sp>
          <p:nvSpPr>
            <p:cNvPr id="111" name="Google Shape;111;p6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avLst/>
              <a:gdLst/>
              <a:ahLst/>
              <a:cxnLst/>
              <a:rect l="l" t="t" r="r" b="b"/>
              <a:pathLst>
                <a:path w="42534" h="46116" extrusionOk="0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avLst/>
              <a:gdLst/>
              <a:ahLst/>
              <a:cxnLst/>
              <a:rect l="l" t="t" r="r" b="b"/>
              <a:pathLst>
                <a:path w="23451" h="44399" extrusionOk="0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>
            <a:spLocks noGrp="1"/>
          </p:cNvSpPr>
          <p:nvPr>
            <p:ph type="title" hasCustomPrompt="1"/>
          </p:nvPr>
        </p:nvSpPr>
        <p:spPr>
          <a:xfrm>
            <a:off x="1688400" y="1578425"/>
            <a:ext cx="57672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6" name="Google Shape;206;p11"/>
          <p:cNvSpPr txBox="1">
            <a:spLocks noGrp="1"/>
          </p:cNvSpPr>
          <p:nvPr>
            <p:ph type="subTitle" idx="1"/>
          </p:nvPr>
        </p:nvSpPr>
        <p:spPr>
          <a:xfrm>
            <a:off x="1688400" y="3089575"/>
            <a:ext cx="57672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07" name="Google Shape;207;p11"/>
          <p:cNvGrpSpPr/>
          <p:nvPr/>
        </p:nvGrpSpPr>
        <p:grpSpPr>
          <a:xfrm rot="9872014" flipH="1">
            <a:off x="788009" y="-475932"/>
            <a:ext cx="571876" cy="1200127"/>
            <a:chOff x="3912125" y="621725"/>
            <a:chExt cx="668000" cy="1401850"/>
          </a:xfrm>
        </p:grpSpPr>
        <p:sp>
          <p:nvSpPr>
            <p:cNvPr id="208" name="Google Shape;208;p11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11"/>
          <p:cNvGrpSpPr/>
          <p:nvPr/>
        </p:nvGrpSpPr>
        <p:grpSpPr>
          <a:xfrm rot="-2700000" flipH="1">
            <a:off x="8351955" y="3287969"/>
            <a:ext cx="919399" cy="988141"/>
            <a:chOff x="1603825" y="2277075"/>
            <a:chExt cx="1062450" cy="1193375"/>
          </a:xfrm>
        </p:grpSpPr>
        <p:sp>
          <p:nvSpPr>
            <p:cNvPr id="211" name="Google Shape;211;p11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11"/>
          <p:cNvGrpSpPr/>
          <p:nvPr/>
        </p:nvGrpSpPr>
        <p:grpSpPr>
          <a:xfrm rot="2152442" flipH="1">
            <a:off x="-41990" y="3368993"/>
            <a:ext cx="667994" cy="1401837"/>
            <a:chOff x="3912125" y="621725"/>
            <a:chExt cx="668000" cy="1401850"/>
          </a:xfrm>
        </p:grpSpPr>
        <p:sp>
          <p:nvSpPr>
            <p:cNvPr id="214" name="Google Shape;214;p11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11"/>
          <p:cNvGrpSpPr/>
          <p:nvPr/>
        </p:nvGrpSpPr>
        <p:grpSpPr>
          <a:xfrm rot="3144145" flipH="1">
            <a:off x="451004" y="4162249"/>
            <a:ext cx="853133" cy="1104879"/>
            <a:chOff x="2833850" y="2350550"/>
            <a:chExt cx="853150" cy="1104900"/>
          </a:xfrm>
        </p:grpSpPr>
        <p:sp>
          <p:nvSpPr>
            <p:cNvPr id="217" name="Google Shape;217;p11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11"/>
          <p:cNvGrpSpPr/>
          <p:nvPr/>
        </p:nvGrpSpPr>
        <p:grpSpPr>
          <a:xfrm rot="-7799162">
            <a:off x="7933553" y="-358578"/>
            <a:ext cx="667999" cy="1401848"/>
            <a:chOff x="3912125" y="621725"/>
            <a:chExt cx="668000" cy="1401850"/>
          </a:xfrm>
        </p:grpSpPr>
        <p:sp>
          <p:nvSpPr>
            <p:cNvPr id="220" name="Google Shape;220;p11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11"/>
          <p:cNvGrpSpPr/>
          <p:nvPr/>
        </p:nvGrpSpPr>
        <p:grpSpPr>
          <a:xfrm rot="-7799162">
            <a:off x="8302277" y="572057"/>
            <a:ext cx="853149" cy="1104898"/>
            <a:chOff x="2833850" y="2350550"/>
            <a:chExt cx="853150" cy="1104900"/>
          </a:xfrm>
        </p:grpSpPr>
        <p:sp>
          <p:nvSpPr>
            <p:cNvPr id="223" name="Google Shape;223;p11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11"/>
          <p:cNvGrpSpPr/>
          <p:nvPr/>
        </p:nvGrpSpPr>
        <p:grpSpPr>
          <a:xfrm rot="8783172" flipH="1">
            <a:off x="-158030" y="-116117"/>
            <a:ext cx="981289" cy="1444896"/>
            <a:chOff x="3922000" y="2234050"/>
            <a:chExt cx="981275" cy="1444875"/>
          </a:xfrm>
        </p:grpSpPr>
        <p:sp>
          <p:nvSpPr>
            <p:cNvPr id="226" name="Google Shape;226;p11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02" name="Google Shape;302;p15"/>
          <p:cNvGrpSpPr/>
          <p:nvPr/>
        </p:nvGrpSpPr>
        <p:grpSpPr>
          <a:xfrm rot="3600019">
            <a:off x="14334" y="4086508"/>
            <a:ext cx="1011470" cy="1419450"/>
            <a:chOff x="4841950" y="633750"/>
            <a:chExt cx="1039100" cy="1458225"/>
          </a:xfrm>
        </p:grpSpPr>
        <p:sp>
          <p:nvSpPr>
            <p:cNvPr id="303" name="Google Shape;303;p15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15"/>
          <p:cNvGrpSpPr/>
          <p:nvPr/>
        </p:nvGrpSpPr>
        <p:grpSpPr>
          <a:xfrm rot="-8100000" flipH="1">
            <a:off x="8288483" y="-216793"/>
            <a:ext cx="940735" cy="1056661"/>
            <a:chOff x="1603825" y="2277075"/>
            <a:chExt cx="1062450" cy="1193375"/>
          </a:xfrm>
        </p:grpSpPr>
        <p:sp>
          <p:nvSpPr>
            <p:cNvPr id="312" name="Google Shape;312;p15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"/>
          <p:cNvSpPr txBox="1">
            <a:spLocks noGrp="1"/>
          </p:cNvSpPr>
          <p:nvPr>
            <p:ph type="subTitle" idx="1"/>
          </p:nvPr>
        </p:nvSpPr>
        <p:spPr>
          <a:xfrm>
            <a:off x="4675775" y="2994913"/>
            <a:ext cx="3644700" cy="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6"/>
          <p:cNvSpPr txBox="1">
            <a:spLocks noGrp="1"/>
          </p:cNvSpPr>
          <p:nvPr>
            <p:ph type="title"/>
          </p:nvPr>
        </p:nvSpPr>
        <p:spPr>
          <a:xfrm>
            <a:off x="4675775" y="1283688"/>
            <a:ext cx="3644700" cy="1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17" name="Google Shape;317;p16"/>
          <p:cNvGrpSpPr/>
          <p:nvPr/>
        </p:nvGrpSpPr>
        <p:grpSpPr>
          <a:xfrm rot="-7434548">
            <a:off x="7859941" y="-385355"/>
            <a:ext cx="767392" cy="993836"/>
            <a:chOff x="2833850" y="2350550"/>
            <a:chExt cx="853150" cy="1104900"/>
          </a:xfrm>
        </p:grpSpPr>
        <p:sp>
          <p:nvSpPr>
            <p:cNvPr id="318" name="Google Shape;318;p16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6"/>
          <p:cNvGrpSpPr/>
          <p:nvPr/>
        </p:nvGrpSpPr>
        <p:grpSpPr>
          <a:xfrm rot="990298">
            <a:off x="-143447" y="3833239"/>
            <a:ext cx="1039105" cy="1458232"/>
            <a:chOff x="4841950" y="633750"/>
            <a:chExt cx="1039100" cy="1458225"/>
          </a:xfrm>
        </p:grpSpPr>
        <p:sp>
          <p:nvSpPr>
            <p:cNvPr id="321" name="Google Shape;321;p16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16"/>
          <p:cNvGrpSpPr/>
          <p:nvPr/>
        </p:nvGrpSpPr>
        <p:grpSpPr>
          <a:xfrm>
            <a:off x="814926" y="4421294"/>
            <a:ext cx="913176" cy="1025825"/>
            <a:chOff x="1603825" y="2277075"/>
            <a:chExt cx="1062450" cy="1193375"/>
          </a:xfrm>
        </p:grpSpPr>
        <p:sp>
          <p:nvSpPr>
            <p:cNvPr id="330" name="Google Shape;330;p16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6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333" name="Google Shape;333;p16"/>
            <p:cNvSpPr/>
            <p:nvPr/>
          </p:nvSpPr>
          <p:spPr>
            <a:xfrm>
              <a:off x="5213900" y="2291150"/>
              <a:ext cx="619625" cy="1079225"/>
            </a:xfrm>
            <a:custGeom>
              <a:avLst/>
              <a:gdLst/>
              <a:ahLst/>
              <a:cxnLst/>
              <a:rect l="l" t="t" r="r" b="b"/>
              <a:pathLst>
                <a:path w="24785" h="43169" extrusionOk="0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5333975" y="2434475"/>
              <a:ext cx="258550" cy="1178175"/>
            </a:xfrm>
            <a:custGeom>
              <a:avLst/>
              <a:gdLst/>
              <a:ahLst/>
              <a:cxnLst/>
              <a:rect l="l" t="t" r="r" b="b"/>
              <a:pathLst>
                <a:path w="10342" h="47127" extrusionOk="0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6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336" name="Google Shape;336;p16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16"/>
          <p:cNvGrpSpPr/>
          <p:nvPr/>
        </p:nvGrpSpPr>
        <p:grpSpPr>
          <a:xfrm rot="-10067064">
            <a:off x="8569648" y="-98103"/>
            <a:ext cx="668028" cy="1401910"/>
            <a:chOff x="3912125" y="621725"/>
            <a:chExt cx="668000" cy="1401850"/>
          </a:xfrm>
        </p:grpSpPr>
        <p:sp>
          <p:nvSpPr>
            <p:cNvPr id="339" name="Google Shape;339;p16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"/>
          <p:cNvSpPr txBox="1">
            <a:spLocks noGrp="1"/>
          </p:cNvSpPr>
          <p:nvPr>
            <p:ph type="subTitle" idx="1"/>
          </p:nvPr>
        </p:nvSpPr>
        <p:spPr>
          <a:xfrm>
            <a:off x="720000" y="2499111"/>
            <a:ext cx="2336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0" name="Google Shape;370;p18"/>
          <p:cNvSpPr txBox="1">
            <a:spLocks noGrp="1"/>
          </p:cNvSpPr>
          <p:nvPr>
            <p:ph type="subTitle" idx="2"/>
          </p:nvPr>
        </p:nvSpPr>
        <p:spPr>
          <a:xfrm>
            <a:off x="720000" y="2834324"/>
            <a:ext cx="23364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8"/>
          <p:cNvSpPr txBox="1">
            <a:spLocks noGrp="1"/>
          </p:cNvSpPr>
          <p:nvPr>
            <p:ph type="subTitle" idx="3"/>
          </p:nvPr>
        </p:nvSpPr>
        <p:spPr>
          <a:xfrm>
            <a:off x="3403800" y="2834324"/>
            <a:ext cx="23364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8"/>
          <p:cNvSpPr txBox="1">
            <a:spLocks noGrp="1"/>
          </p:cNvSpPr>
          <p:nvPr>
            <p:ph type="subTitle" idx="4"/>
          </p:nvPr>
        </p:nvSpPr>
        <p:spPr>
          <a:xfrm>
            <a:off x="6087600" y="2834324"/>
            <a:ext cx="23364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8"/>
          <p:cNvSpPr txBox="1">
            <a:spLocks noGrp="1"/>
          </p:cNvSpPr>
          <p:nvPr>
            <p:ph type="subTitle" idx="5"/>
          </p:nvPr>
        </p:nvSpPr>
        <p:spPr>
          <a:xfrm>
            <a:off x="3403800" y="2499111"/>
            <a:ext cx="2336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5" name="Google Shape;375;p18"/>
          <p:cNvSpPr txBox="1">
            <a:spLocks noGrp="1"/>
          </p:cNvSpPr>
          <p:nvPr>
            <p:ph type="subTitle" idx="6"/>
          </p:nvPr>
        </p:nvSpPr>
        <p:spPr>
          <a:xfrm>
            <a:off x="6087600" y="2499111"/>
            <a:ext cx="2336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76" name="Google Shape;376;p18"/>
          <p:cNvGrpSpPr/>
          <p:nvPr/>
        </p:nvGrpSpPr>
        <p:grpSpPr>
          <a:xfrm rot="2876396" flipH="1">
            <a:off x="-216115" y="3701843"/>
            <a:ext cx="935472" cy="1312798"/>
            <a:chOff x="4841950" y="633750"/>
            <a:chExt cx="1039100" cy="1458225"/>
          </a:xfrm>
        </p:grpSpPr>
        <p:sp>
          <p:nvSpPr>
            <p:cNvPr id="377" name="Google Shape;377;p18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8"/>
          <p:cNvGrpSpPr/>
          <p:nvPr/>
        </p:nvGrpSpPr>
        <p:grpSpPr>
          <a:xfrm rot="2026789" flipH="1">
            <a:off x="676062" y="4368743"/>
            <a:ext cx="827790" cy="889649"/>
            <a:chOff x="1603825" y="2277075"/>
            <a:chExt cx="1062450" cy="1193375"/>
          </a:xfrm>
        </p:grpSpPr>
        <p:sp>
          <p:nvSpPr>
            <p:cNvPr id="386" name="Google Shape;386;p18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8"/>
          <p:cNvGrpSpPr/>
          <p:nvPr/>
        </p:nvGrpSpPr>
        <p:grpSpPr>
          <a:xfrm rot="-7914914">
            <a:off x="7990251" y="-449212"/>
            <a:ext cx="591248" cy="1451209"/>
            <a:chOff x="2978125" y="596500"/>
            <a:chExt cx="591275" cy="1451275"/>
          </a:xfrm>
        </p:grpSpPr>
        <p:sp>
          <p:nvSpPr>
            <p:cNvPr id="389" name="Google Shape;389;p18"/>
            <p:cNvSpPr/>
            <p:nvPr/>
          </p:nvSpPr>
          <p:spPr>
            <a:xfrm>
              <a:off x="2978125" y="596500"/>
              <a:ext cx="591275" cy="1200000"/>
            </a:xfrm>
            <a:custGeom>
              <a:avLst/>
              <a:gdLst/>
              <a:ahLst/>
              <a:cxnLst/>
              <a:rect l="l" t="t" r="r" b="b"/>
              <a:pathLst>
                <a:path w="23651" h="48000" extrusionOk="0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3250825" y="727625"/>
              <a:ext cx="65900" cy="1320150"/>
            </a:xfrm>
            <a:custGeom>
              <a:avLst/>
              <a:gdLst/>
              <a:ahLst/>
              <a:cxnLst/>
              <a:rect l="l" t="t" r="r" b="b"/>
              <a:pathLst>
                <a:path w="2636" h="52806" extrusionOk="0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18"/>
          <p:cNvGrpSpPr/>
          <p:nvPr/>
        </p:nvGrpSpPr>
        <p:grpSpPr>
          <a:xfrm rot="-8999878">
            <a:off x="8415631" y="241683"/>
            <a:ext cx="808128" cy="1189926"/>
            <a:chOff x="3922000" y="2234050"/>
            <a:chExt cx="981275" cy="1444875"/>
          </a:xfrm>
        </p:grpSpPr>
        <p:sp>
          <p:nvSpPr>
            <p:cNvPr id="392" name="Google Shape;392;p18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8"/>
          <p:cNvGrpSpPr/>
          <p:nvPr/>
        </p:nvGrpSpPr>
        <p:grpSpPr>
          <a:xfrm rot="-2700000" flipH="1">
            <a:off x="8372731" y="4135268"/>
            <a:ext cx="571918" cy="1200215"/>
            <a:chOff x="3912125" y="621725"/>
            <a:chExt cx="668000" cy="1401850"/>
          </a:xfrm>
        </p:grpSpPr>
        <p:sp>
          <p:nvSpPr>
            <p:cNvPr id="395" name="Google Shape;395;p18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8"/>
          <p:cNvGrpSpPr/>
          <p:nvPr/>
        </p:nvGrpSpPr>
        <p:grpSpPr>
          <a:xfrm rot="8100000" flipH="1">
            <a:off x="-81824" y="-56700"/>
            <a:ext cx="919399" cy="988141"/>
            <a:chOff x="1603825" y="2277075"/>
            <a:chExt cx="1062450" cy="1193375"/>
          </a:xfrm>
        </p:grpSpPr>
        <p:sp>
          <p:nvSpPr>
            <p:cNvPr id="398" name="Google Shape;398;p18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3"/>
          <p:cNvGrpSpPr/>
          <p:nvPr/>
        </p:nvGrpSpPr>
        <p:grpSpPr>
          <a:xfrm rot="-7434548">
            <a:off x="7859941" y="-385355"/>
            <a:ext cx="767392" cy="993836"/>
            <a:chOff x="2833850" y="2350550"/>
            <a:chExt cx="853150" cy="1104900"/>
          </a:xfrm>
        </p:grpSpPr>
        <p:sp>
          <p:nvSpPr>
            <p:cNvPr id="551" name="Google Shape;551;p23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23"/>
          <p:cNvGrpSpPr/>
          <p:nvPr/>
        </p:nvGrpSpPr>
        <p:grpSpPr>
          <a:xfrm rot="990298">
            <a:off x="-143447" y="3833239"/>
            <a:ext cx="1039105" cy="1458232"/>
            <a:chOff x="4841950" y="633750"/>
            <a:chExt cx="1039100" cy="1458225"/>
          </a:xfrm>
        </p:grpSpPr>
        <p:sp>
          <p:nvSpPr>
            <p:cNvPr id="554" name="Google Shape;554;p23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14926" y="4421294"/>
            <a:ext cx="913176" cy="1025825"/>
            <a:chOff x="1603825" y="2277075"/>
            <a:chExt cx="1062450" cy="1193375"/>
          </a:xfrm>
        </p:grpSpPr>
        <p:sp>
          <p:nvSpPr>
            <p:cNvPr id="563" name="Google Shape;563;p23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23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566" name="Google Shape;566;p23"/>
            <p:cNvSpPr/>
            <p:nvPr/>
          </p:nvSpPr>
          <p:spPr>
            <a:xfrm>
              <a:off x="5213900" y="2291150"/>
              <a:ext cx="619625" cy="1079225"/>
            </a:xfrm>
            <a:custGeom>
              <a:avLst/>
              <a:gdLst/>
              <a:ahLst/>
              <a:cxnLst/>
              <a:rect l="l" t="t" r="r" b="b"/>
              <a:pathLst>
                <a:path w="24785" h="43169" extrusionOk="0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5333975" y="2434475"/>
              <a:ext cx="258550" cy="1178175"/>
            </a:xfrm>
            <a:custGeom>
              <a:avLst/>
              <a:gdLst/>
              <a:ahLst/>
              <a:cxnLst/>
              <a:rect l="l" t="t" r="r" b="b"/>
              <a:pathLst>
                <a:path w="10342" h="47127" extrusionOk="0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23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569" name="Google Shape;569;p23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23"/>
          <p:cNvGrpSpPr/>
          <p:nvPr/>
        </p:nvGrpSpPr>
        <p:grpSpPr>
          <a:xfrm rot="-10067064">
            <a:off x="8569648" y="-98103"/>
            <a:ext cx="668028" cy="1401910"/>
            <a:chOff x="3912125" y="621725"/>
            <a:chExt cx="668000" cy="1401850"/>
          </a:xfrm>
        </p:grpSpPr>
        <p:sp>
          <p:nvSpPr>
            <p:cNvPr id="572" name="Google Shape;572;p23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7" r:id="rId4"/>
    <p:sldLayoutId id="2147483658" r:id="rId5"/>
    <p:sldLayoutId id="2147483661" r:id="rId6"/>
    <p:sldLayoutId id="2147483662" r:id="rId7"/>
    <p:sldLayoutId id="2147483664" r:id="rId8"/>
    <p:sldLayoutId id="2147483669" r:id="rId9"/>
    <p:sldLayoutId id="2147483670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tiff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4.tiff"/><Relationship Id="rId7" Type="http://schemas.openxmlformats.org/officeDocument/2006/relationships/slide" Target="slide22.xml"/><Relationship Id="rId12" Type="http://schemas.microsoft.com/office/2007/relationships/hdphoto" Target="../media/hdphoto2.wdp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1.xml"/><Relationship Id="rId6" Type="http://schemas.openxmlformats.org/officeDocument/2006/relationships/slide" Target="slide21.xml"/><Relationship Id="rId11" Type="http://schemas.openxmlformats.org/officeDocument/2006/relationships/image" Target="../media/image7.png"/><Relationship Id="rId5" Type="http://schemas.openxmlformats.org/officeDocument/2006/relationships/slide" Target="slide20.xml"/><Relationship Id="rId10" Type="http://schemas.openxmlformats.org/officeDocument/2006/relationships/slide" Target="slide26.xml"/><Relationship Id="rId4" Type="http://schemas.openxmlformats.org/officeDocument/2006/relationships/slide" Target="slide19.xml"/><Relationship Id="rId9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8"/>
          <p:cNvSpPr txBox="1">
            <a:spLocks noGrp="1"/>
          </p:cNvSpPr>
          <p:nvPr>
            <p:ph type="ctrTitle"/>
          </p:nvPr>
        </p:nvSpPr>
        <p:spPr>
          <a:xfrm>
            <a:off x="2936307" y="1312722"/>
            <a:ext cx="6269382" cy="20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UNIT 7:</a:t>
            </a:r>
            <a:br>
              <a:rPr lang="en" sz="6000" dirty="0"/>
            </a:br>
            <a:r>
              <a:rPr lang="en" sz="6000" dirty="0">
                <a:solidFill>
                  <a:srgbClr val="EA9E00"/>
                </a:solidFill>
              </a:rPr>
              <a:t>Environment protection</a:t>
            </a:r>
            <a:endParaRPr sz="6000" dirty="0"/>
          </a:p>
        </p:txBody>
      </p:sp>
      <p:sp>
        <p:nvSpPr>
          <p:cNvPr id="659" name="Google Shape;659;p28"/>
          <p:cNvSpPr txBox="1">
            <a:spLocks noGrp="1"/>
          </p:cNvSpPr>
          <p:nvPr>
            <p:ph type="subTitle" idx="1"/>
          </p:nvPr>
        </p:nvSpPr>
        <p:spPr>
          <a:xfrm>
            <a:off x="2997019" y="3646169"/>
            <a:ext cx="555765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LESSON 3: A CLOSER LOOK 2 </a:t>
            </a:r>
            <a:endParaRPr sz="2400" b="1" dirty="0"/>
          </a:p>
        </p:txBody>
      </p:sp>
      <p:grpSp>
        <p:nvGrpSpPr>
          <p:cNvPr id="660" name="Google Shape;660;p28"/>
          <p:cNvGrpSpPr/>
          <p:nvPr/>
        </p:nvGrpSpPr>
        <p:grpSpPr>
          <a:xfrm>
            <a:off x="485731" y="579160"/>
            <a:ext cx="1639908" cy="1614155"/>
            <a:chOff x="4952625" y="759525"/>
            <a:chExt cx="1779800" cy="1751850"/>
          </a:xfrm>
        </p:grpSpPr>
        <p:sp>
          <p:nvSpPr>
            <p:cNvPr id="661" name="Google Shape;661;p28"/>
            <p:cNvSpPr/>
            <p:nvPr/>
          </p:nvSpPr>
          <p:spPr>
            <a:xfrm>
              <a:off x="4952625" y="759525"/>
              <a:ext cx="1779800" cy="1751850"/>
            </a:xfrm>
            <a:custGeom>
              <a:avLst/>
              <a:gdLst/>
              <a:ahLst/>
              <a:cxnLst/>
              <a:rect l="l" t="t" r="r" b="b"/>
              <a:pathLst>
                <a:path w="71192" h="70074" extrusionOk="0">
                  <a:moveTo>
                    <a:pt x="21895" y="0"/>
                  </a:moveTo>
                  <a:cubicBezTo>
                    <a:pt x="19124" y="0"/>
                    <a:pt x="16355" y="423"/>
                    <a:pt x="13693" y="1291"/>
                  </a:cubicBezTo>
                  <a:cubicBezTo>
                    <a:pt x="7311" y="3365"/>
                    <a:pt x="2873" y="7688"/>
                    <a:pt x="1495" y="13156"/>
                  </a:cubicBezTo>
                  <a:cubicBezTo>
                    <a:pt x="1451" y="13287"/>
                    <a:pt x="1437" y="13417"/>
                    <a:pt x="1407" y="13548"/>
                  </a:cubicBezTo>
                  <a:cubicBezTo>
                    <a:pt x="1" y="19524"/>
                    <a:pt x="2495" y="24267"/>
                    <a:pt x="6165" y="27052"/>
                  </a:cubicBezTo>
                  <a:cubicBezTo>
                    <a:pt x="6180" y="29010"/>
                    <a:pt x="6383" y="31055"/>
                    <a:pt x="6731" y="33202"/>
                  </a:cubicBezTo>
                  <a:cubicBezTo>
                    <a:pt x="6948" y="34566"/>
                    <a:pt x="8123" y="35523"/>
                    <a:pt x="9443" y="35523"/>
                  </a:cubicBezTo>
                  <a:cubicBezTo>
                    <a:pt x="9487" y="35523"/>
                    <a:pt x="9516" y="35523"/>
                    <a:pt x="9574" y="35494"/>
                  </a:cubicBezTo>
                  <a:lnTo>
                    <a:pt x="9574" y="35740"/>
                  </a:lnTo>
                  <a:cubicBezTo>
                    <a:pt x="9574" y="50826"/>
                    <a:pt x="21845" y="63082"/>
                    <a:pt x="36916" y="63082"/>
                  </a:cubicBezTo>
                  <a:cubicBezTo>
                    <a:pt x="37104" y="63082"/>
                    <a:pt x="37264" y="63068"/>
                    <a:pt x="37438" y="63068"/>
                  </a:cubicBezTo>
                  <a:cubicBezTo>
                    <a:pt x="37728" y="63590"/>
                    <a:pt x="38047" y="64054"/>
                    <a:pt x="38337" y="64417"/>
                  </a:cubicBezTo>
                  <a:cubicBezTo>
                    <a:pt x="38758" y="64939"/>
                    <a:pt x="39382" y="65505"/>
                    <a:pt x="40223" y="65940"/>
                  </a:cubicBezTo>
                  <a:cubicBezTo>
                    <a:pt x="44081" y="68638"/>
                    <a:pt x="48665" y="70074"/>
                    <a:pt x="53263" y="70074"/>
                  </a:cubicBezTo>
                  <a:cubicBezTo>
                    <a:pt x="55511" y="70074"/>
                    <a:pt x="57774" y="69740"/>
                    <a:pt x="59935" y="69030"/>
                  </a:cubicBezTo>
                  <a:cubicBezTo>
                    <a:pt x="65172" y="67318"/>
                    <a:pt x="68827" y="63750"/>
                    <a:pt x="69973" y="59210"/>
                  </a:cubicBezTo>
                  <a:cubicBezTo>
                    <a:pt x="69988" y="59108"/>
                    <a:pt x="70031" y="59021"/>
                    <a:pt x="70046" y="58905"/>
                  </a:cubicBezTo>
                  <a:cubicBezTo>
                    <a:pt x="71191" y="54031"/>
                    <a:pt x="69233" y="50144"/>
                    <a:pt x="66274" y="47794"/>
                  </a:cubicBezTo>
                  <a:cubicBezTo>
                    <a:pt x="66245" y="46286"/>
                    <a:pt x="66100" y="44748"/>
                    <a:pt x="65825" y="43109"/>
                  </a:cubicBezTo>
                  <a:cubicBezTo>
                    <a:pt x="65636" y="41992"/>
                    <a:pt x="64809" y="41136"/>
                    <a:pt x="63779" y="40890"/>
                  </a:cubicBezTo>
                  <a:cubicBezTo>
                    <a:pt x="64098" y="39222"/>
                    <a:pt x="64258" y="37496"/>
                    <a:pt x="64258" y="35740"/>
                  </a:cubicBezTo>
                  <a:cubicBezTo>
                    <a:pt x="64258" y="22178"/>
                    <a:pt x="54351" y="10893"/>
                    <a:pt x="41383" y="8761"/>
                  </a:cubicBezTo>
                  <a:cubicBezTo>
                    <a:pt x="41006" y="7978"/>
                    <a:pt x="40571" y="7325"/>
                    <a:pt x="40151" y="6832"/>
                  </a:cubicBezTo>
                  <a:cubicBezTo>
                    <a:pt x="39875" y="6513"/>
                    <a:pt x="39150" y="5715"/>
                    <a:pt x="37975" y="5091"/>
                  </a:cubicBezTo>
                  <a:cubicBezTo>
                    <a:pt x="33214" y="1762"/>
                    <a:pt x="27551" y="0"/>
                    <a:pt x="218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5201025" y="1039275"/>
              <a:ext cx="1348275" cy="1228600"/>
            </a:xfrm>
            <a:custGeom>
              <a:avLst/>
              <a:gdLst/>
              <a:ahLst/>
              <a:cxnLst/>
              <a:rect l="l" t="t" r="r" b="b"/>
              <a:pathLst>
                <a:path w="53931" h="49144" extrusionOk="0">
                  <a:moveTo>
                    <a:pt x="26965" y="1"/>
                  </a:moveTo>
                  <a:cubicBezTo>
                    <a:pt x="20677" y="1"/>
                    <a:pt x="14390" y="2401"/>
                    <a:pt x="9588" y="7202"/>
                  </a:cubicBezTo>
                  <a:cubicBezTo>
                    <a:pt x="0" y="16790"/>
                    <a:pt x="0" y="32354"/>
                    <a:pt x="9588" y="41942"/>
                  </a:cubicBezTo>
                  <a:cubicBezTo>
                    <a:pt x="14390" y="46743"/>
                    <a:pt x="20677" y="49144"/>
                    <a:pt x="26965" y="49144"/>
                  </a:cubicBezTo>
                  <a:cubicBezTo>
                    <a:pt x="33253" y="49144"/>
                    <a:pt x="39541" y="46743"/>
                    <a:pt x="44342" y="41942"/>
                  </a:cubicBezTo>
                  <a:cubicBezTo>
                    <a:pt x="53930" y="32354"/>
                    <a:pt x="53930" y="16790"/>
                    <a:pt x="44342" y="7202"/>
                  </a:cubicBezTo>
                  <a:cubicBezTo>
                    <a:pt x="39541" y="2401"/>
                    <a:pt x="33253" y="1"/>
                    <a:pt x="26965" y="1"/>
                  </a:cubicBezTo>
                  <a:close/>
                </a:path>
              </a:pathLst>
            </a:custGeom>
            <a:solidFill>
              <a:srgbClr val="FBF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5601000" y="935525"/>
              <a:ext cx="375350" cy="220350"/>
            </a:xfrm>
            <a:custGeom>
              <a:avLst/>
              <a:gdLst/>
              <a:ahLst/>
              <a:cxnLst/>
              <a:rect l="l" t="t" r="r" b="b"/>
              <a:pathLst>
                <a:path w="15014" h="8814" extrusionOk="0">
                  <a:moveTo>
                    <a:pt x="8590" y="0"/>
                  </a:moveTo>
                  <a:cubicBezTo>
                    <a:pt x="6591" y="0"/>
                    <a:pt x="3730" y="1167"/>
                    <a:pt x="1" y="5507"/>
                  </a:cubicBezTo>
                  <a:cubicBezTo>
                    <a:pt x="1" y="5507"/>
                    <a:pt x="2769" y="3450"/>
                    <a:pt x="5945" y="3450"/>
                  </a:cubicBezTo>
                  <a:cubicBezTo>
                    <a:pt x="8357" y="3450"/>
                    <a:pt x="11005" y="4637"/>
                    <a:pt x="12852" y="8814"/>
                  </a:cubicBezTo>
                  <a:cubicBezTo>
                    <a:pt x="15013" y="4985"/>
                    <a:pt x="12069" y="1576"/>
                    <a:pt x="12069" y="1576"/>
                  </a:cubicBezTo>
                  <a:cubicBezTo>
                    <a:pt x="12069" y="1576"/>
                    <a:pt x="10912" y="0"/>
                    <a:pt x="8590" y="0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5011000" y="830125"/>
              <a:ext cx="891725" cy="608275"/>
            </a:xfrm>
            <a:custGeom>
              <a:avLst/>
              <a:gdLst/>
              <a:ahLst/>
              <a:cxnLst/>
              <a:rect l="l" t="t" r="r" b="b"/>
              <a:pathLst>
                <a:path w="35669" h="24331" extrusionOk="0">
                  <a:moveTo>
                    <a:pt x="19521" y="0"/>
                  </a:moveTo>
                  <a:cubicBezTo>
                    <a:pt x="11104" y="0"/>
                    <a:pt x="3558" y="4237"/>
                    <a:pt x="1843" y="11043"/>
                  </a:cubicBezTo>
                  <a:cubicBezTo>
                    <a:pt x="1828" y="11159"/>
                    <a:pt x="1785" y="11260"/>
                    <a:pt x="1770" y="11376"/>
                  </a:cubicBezTo>
                  <a:cubicBezTo>
                    <a:pt x="1" y="18904"/>
                    <a:pt x="6077" y="24331"/>
                    <a:pt x="12256" y="24331"/>
                  </a:cubicBezTo>
                  <a:cubicBezTo>
                    <a:pt x="15447" y="24331"/>
                    <a:pt x="18666" y="22883"/>
                    <a:pt x="20845" y="19528"/>
                  </a:cubicBezTo>
                  <a:cubicBezTo>
                    <a:pt x="24822" y="13390"/>
                    <a:pt x="27797" y="5820"/>
                    <a:pt x="35515" y="5820"/>
                  </a:cubicBezTo>
                  <a:cubicBezTo>
                    <a:pt x="35566" y="5820"/>
                    <a:pt x="35617" y="5820"/>
                    <a:pt x="35669" y="5821"/>
                  </a:cubicBezTo>
                  <a:cubicBezTo>
                    <a:pt x="30825" y="1788"/>
                    <a:pt x="24989" y="0"/>
                    <a:pt x="19521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5152075" y="850175"/>
              <a:ext cx="518575" cy="730350"/>
            </a:xfrm>
            <a:custGeom>
              <a:avLst/>
              <a:gdLst/>
              <a:ahLst/>
              <a:cxnLst/>
              <a:rect l="l" t="t" r="r" b="b"/>
              <a:pathLst>
                <a:path w="20743" h="29214" extrusionOk="0">
                  <a:moveTo>
                    <a:pt x="20641" y="0"/>
                  </a:moveTo>
                  <a:cubicBezTo>
                    <a:pt x="20554" y="15"/>
                    <a:pt x="10879" y="1248"/>
                    <a:pt x="5135" y="8921"/>
                  </a:cubicBezTo>
                  <a:cubicBezTo>
                    <a:pt x="1277" y="14056"/>
                    <a:pt x="0" y="20873"/>
                    <a:pt x="1378" y="29141"/>
                  </a:cubicBezTo>
                  <a:cubicBezTo>
                    <a:pt x="1378" y="29170"/>
                    <a:pt x="1436" y="29213"/>
                    <a:pt x="1480" y="29213"/>
                  </a:cubicBezTo>
                  <a:cubicBezTo>
                    <a:pt x="1538" y="29213"/>
                    <a:pt x="1581" y="29155"/>
                    <a:pt x="1581" y="29097"/>
                  </a:cubicBezTo>
                  <a:cubicBezTo>
                    <a:pt x="218" y="20887"/>
                    <a:pt x="1480" y="14128"/>
                    <a:pt x="5295" y="9037"/>
                  </a:cubicBezTo>
                  <a:cubicBezTo>
                    <a:pt x="10995" y="1436"/>
                    <a:pt x="20583" y="203"/>
                    <a:pt x="20670" y="189"/>
                  </a:cubicBezTo>
                  <a:cubicBezTo>
                    <a:pt x="20714" y="160"/>
                    <a:pt x="20743" y="131"/>
                    <a:pt x="20743" y="73"/>
                  </a:cubicBezTo>
                  <a:cubicBezTo>
                    <a:pt x="20728" y="44"/>
                    <a:pt x="20699" y="0"/>
                    <a:pt x="20641" y="0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5906325" y="2183900"/>
              <a:ext cx="297025" cy="174475"/>
            </a:xfrm>
            <a:custGeom>
              <a:avLst/>
              <a:gdLst/>
              <a:ahLst/>
              <a:cxnLst/>
              <a:rect l="l" t="t" r="r" b="b"/>
              <a:pathLst>
                <a:path w="11881" h="6979" extrusionOk="0">
                  <a:moveTo>
                    <a:pt x="1712" y="1"/>
                  </a:moveTo>
                  <a:cubicBezTo>
                    <a:pt x="1" y="3018"/>
                    <a:pt x="2322" y="5730"/>
                    <a:pt x="2322" y="5730"/>
                  </a:cubicBezTo>
                  <a:cubicBezTo>
                    <a:pt x="2322" y="5730"/>
                    <a:pt x="3239" y="6979"/>
                    <a:pt x="5079" y="6979"/>
                  </a:cubicBezTo>
                  <a:cubicBezTo>
                    <a:pt x="6662" y="6979"/>
                    <a:pt x="8928" y="6054"/>
                    <a:pt x="11881" y="2612"/>
                  </a:cubicBezTo>
                  <a:lnTo>
                    <a:pt x="11881" y="2612"/>
                  </a:lnTo>
                  <a:cubicBezTo>
                    <a:pt x="11880" y="2612"/>
                    <a:pt x="9682" y="4238"/>
                    <a:pt x="7168" y="4238"/>
                  </a:cubicBezTo>
                  <a:cubicBezTo>
                    <a:pt x="5258" y="4238"/>
                    <a:pt x="3165" y="3300"/>
                    <a:pt x="1712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5964000" y="1960350"/>
              <a:ext cx="706875" cy="482325"/>
            </a:xfrm>
            <a:custGeom>
              <a:avLst/>
              <a:gdLst/>
              <a:ahLst/>
              <a:cxnLst/>
              <a:rect l="l" t="t" r="r" b="b"/>
              <a:pathLst>
                <a:path w="28275" h="19293" extrusionOk="0">
                  <a:moveTo>
                    <a:pt x="18574" y="1"/>
                  </a:moveTo>
                  <a:cubicBezTo>
                    <a:pt x="16045" y="1"/>
                    <a:pt x="13494" y="1149"/>
                    <a:pt x="11764" y="3808"/>
                  </a:cubicBezTo>
                  <a:cubicBezTo>
                    <a:pt x="8602" y="8659"/>
                    <a:pt x="6245" y="14687"/>
                    <a:pt x="89" y="14687"/>
                  </a:cubicBezTo>
                  <a:cubicBezTo>
                    <a:pt x="59" y="14687"/>
                    <a:pt x="30" y="14687"/>
                    <a:pt x="0" y="14687"/>
                  </a:cubicBezTo>
                  <a:lnTo>
                    <a:pt x="0" y="14687"/>
                  </a:lnTo>
                  <a:cubicBezTo>
                    <a:pt x="3837" y="17878"/>
                    <a:pt x="8460" y="19292"/>
                    <a:pt x="12791" y="19292"/>
                  </a:cubicBezTo>
                  <a:cubicBezTo>
                    <a:pt x="19464" y="19292"/>
                    <a:pt x="25445" y="15936"/>
                    <a:pt x="26791" y="10553"/>
                  </a:cubicBezTo>
                  <a:cubicBezTo>
                    <a:pt x="26835" y="10466"/>
                    <a:pt x="26849" y="10364"/>
                    <a:pt x="26878" y="10277"/>
                  </a:cubicBezTo>
                  <a:cubicBezTo>
                    <a:pt x="28274" y="4300"/>
                    <a:pt x="23467" y="1"/>
                    <a:pt x="18574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6148200" y="1847025"/>
              <a:ext cx="410875" cy="579150"/>
            </a:xfrm>
            <a:custGeom>
              <a:avLst/>
              <a:gdLst/>
              <a:ahLst/>
              <a:cxnLst/>
              <a:rect l="l" t="t" r="r" b="b"/>
              <a:pathLst>
                <a:path w="16435" h="23166" extrusionOk="0">
                  <a:moveTo>
                    <a:pt x="15246" y="1"/>
                  </a:moveTo>
                  <a:cubicBezTo>
                    <a:pt x="15188" y="15"/>
                    <a:pt x="15173" y="59"/>
                    <a:pt x="15173" y="102"/>
                  </a:cubicBezTo>
                  <a:cubicBezTo>
                    <a:pt x="16246" y="6615"/>
                    <a:pt x="15260" y="11967"/>
                    <a:pt x="12229" y="15985"/>
                  </a:cubicBezTo>
                  <a:cubicBezTo>
                    <a:pt x="7717" y="22005"/>
                    <a:pt x="146" y="22977"/>
                    <a:pt x="73" y="22991"/>
                  </a:cubicBezTo>
                  <a:cubicBezTo>
                    <a:pt x="30" y="23006"/>
                    <a:pt x="1" y="23049"/>
                    <a:pt x="1" y="23093"/>
                  </a:cubicBezTo>
                  <a:cubicBezTo>
                    <a:pt x="1" y="23136"/>
                    <a:pt x="44" y="23165"/>
                    <a:pt x="88" y="23165"/>
                  </a:cubicBezTo>
                  <a:cubicBezTo>
                    <a:pt x="175" y="23151"/>
                    <a:pt x="7833" y="22179"/>
                    <a:pt x="12374" y="16101"/>
                  </a:cubicBezTo>
                  <a:cubicBezTo>
                    <a:pt x="15449" y="12011"/>
                    <a:pt x="16435" y="6629"/>
                    <a:pt x="15347" y="73"/>
                  </a:cubicBezTo>
                  <a:cubicBezTo>
                    <a:pt x="15333" y="15"/>
                    <a:pt x="15304" y="1"/>
                    <a:pt x="15246" y="1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5567275" y="1371975"/>
              <a:ext cx="145075" cy="203100"/>
            </a:xfrm>
            <a:custGeom>
              <a:avLst/>
              <a:gdLst/>
              <a:ahLst/>
              <a:cxnLst/>
              <a:rect l="l" t="t" r="r" b="b"/>
              <a:pathLst>
                <a:path w="5803" h="8124" extrusionOk="0">
                  <a:moveTo>
                    <a:pt x="2945" y="1"/>
                  </a:moveTo>
                  <a:cubicBezTo>
                    <a:pt x="2437" y="1"/>
                    <a:pt x="1959" y="88"/>
                    <a:pt x="1524" y="277"/>
                  </a:cubicBezTo>
                  <a:cubicBezTo>
                    <a:pt x="1103" y="451"/>
                    <a:pt x="769" y="726"/>
                    <a:pt x="508" y="1074"/>
                  </a:cubicBezTo>
                  <a:cubicBezTo>
                    <a:pt x="262" y="1408"/>
                    <a:pt x="131" y="1829"/>
                    <a:pt x="131" y="2322"/>
                  </a:cubicBezTo>
                  <a:cubicBezTo>
                    <a:pt x="131" y="2641"/>
                    <a:pt x="189" y="2931"/>
                    <a:pt x="291" y="3192"/>
                  </a:cubicBezTo>
                  <a:cubicBezTo>
                    <a:pt x="407" y="3439"/>
                    <a:pt x="566" y="3656"/>
                    <a:pt x="769" y="3859"/>
                  </a:cubicBezTo>
                  <a:cubicBezTo>
                    <a:pt x="987" y="4048"/>
                    <a:pt x="1234" y="4207"/>
                    <a:pt x="1538" y="4338"/>
                  </a:cubicBezTo>
                  <a:cubicBezTo>
                    <a:pt x="1857" y="4454"/>
                    <a:pt x="2220" y="4556"/>
                    <a:pt x="2612" y="4599"/>
                  </a:cubicBezTo>
                  <a:cubicBezTo>
                    <a:pt x="3032" y="4657"/>
                    <a:pt x="3395" y="4744"/>
                    <a:pt x="3670" y="4860"/>
                  </a:cubicBezTo>
                  <a:cubicBezTo>
                    <a:pt x="3931" y="4962"/>
                    <a:pt x="4149" y="5092"/>
                    <a:pt x="4280" y="5252"/>
                  </a:cubicBezTo>
                  <a:cubicBezTo>
                    <a:pt x="4410" y="5411"/>
                    <a:pt x="4483" y="5614"/>
                    <a:pt x="4483" y="5832"/>
                  </a:cubicBezTo>
                  <a:cubicBezTo>
                    <a:pt x="4483" y="6035"/>
                    <a:pt x="4410" y="6195"/>
                    <a:pt x="4265" y="6340"/>
                  </a:cubicBezTo>
                  <a:cubicBezTo>
                    <a:pt x="4120" y="6485"/>
                    <a:pt x="3931" y="6601"/>
                    <a:pt x="3699" y="6688"/>
                  </a:cubicBezTo>
                  <a:cubicBezTo>
                    <a:pt x="3467" y="6775"/>
                    <a:pt x="3206" y="6818"/>
                    <a:pt x="2945" y="6818"/>
                  </a:cubicBezTo>
                  <a:cubicBezTo>
                    <a:pt x="2524" y="6818"/>
                    <a:pt x="2176" y="6760"/>
                    <a:pt x="1886" y="6630"/>
                  </a:cubicBezTo>
                  <a:cubicBezTo>
                    <a:pt x="1596" y="6528"/>
                    <a:pt x="1321" y="6340"/>
                    <a:pt x="1030" y="6108"/>
                  </a:cubicBezTo>
                  <a:cubicBezTo>
                    <a:pt x="929" y="6021"/>
                    <a:pt x="798" y="5977"/>
                    <a:pt x="653" y="5977"/>
                  </a:cubicBezTo>
                  <a:cubicBezTo>
                    <a:pt x="450" y="5977"/>
                    <a:pt x="305" y="6050"/>
                    <a:pt x="189" y="6180"/>
                  </a:cubicBezTo>
                  <a:cubicBezTo>
                    <a:pt x="59" y="6311"/>
                    <a:pt x="1" y="6456"/>
                    <a:pt x="1" y="6630"/>
                  </a:cubicBezTo>
                  <a:cubicBezTo>
                    <a:pt x="1" y="6731"/>
                    <a:pt x="30" y="6833"/>
                    <a:pt x="73" y="6934"/>
                  </a:cubicBezTo>
                  <a:cubicBezTo>
                    <a:pt x="117" y="7050"/>
                    <a:pt x="204" y="7137"/>
                    <a:pt x="291" y="7225"/>
                  </a:cubicBezTo>
                  <a:cubicBezTo>
                    <a:pt x="697" y="7558"/>
                    <a:pt x="1088" y="7790"/>
                    <a:pt x="1509" y="7921"/>
                  </a:cubicBezTo>
                  <a:cubicBezTo>
                    <a:pt x="1930" y="8051"/>
                    <a:pt x="2394" y="8124"/>
                    <a:pt x="2931" y="8124"/>
                  </a:cubicBezTo>
                  <a:cubicBezTo>
                    <a:pt x="3424" y="8124"/>
                    <a:pt x="3902" y="8066"/>
                    <a:pt x="4338" y="7863"/>
                  </a:cubicBezTo>
                  <a:cubicBezTo>
                    <a:pt x="4773" y="7660"/>
                    <a:pt x="5135" y="7399"/>
                    <a:pt x="5411" y="7050"/>
                  </a:cubicBezTo>
                  <a:cubicBezTo>
                    <a:pt x="5672" y="6688"/>
                    <a:pt x="5803" y="6267"/>
                    <a:pt x="5803" y="5774"/>
                  </a:cubicBezTo>
                  <a:cubicBezTo>
                    <a:pt x="5803" y="5397"/>
                    <a:pt x="5745" y="5078"/>
                    <a:pt x="5643" y="4802"/>
                  </a:cubicBezTo>
                  <a:cubicBezTo>
                    <a:pt x="5527" y="4527"/>
                    <a:pt x="5353" y="4309"/>
                    <a:pt x="5135" y="4135"/>
                  </a:cubicBezTo>
                  <a:cubicBezTo>
                    <a:pt x="4918" y="3946"/>
                    <a:pt x="4628" y="3801"/>
                    <a:pt x="4280" y="3700"/>
                  </a:cubicBezTo>
                  <a:cubicBezTo>
                    <a:pt x="3931" y="3584"/>
                    <a:pt x="3540" y="3497"/>
                    <a:pt x="3090" y="3410"/>
                  </a:cubicBezTo>
                  <a:cubicBezTo>
                    <a:pt x="2742" y="3337"/>
                    <a:pt x="2452" y="3265"/>
                    <a:pt x="2191" y="3163"/>
                  </a:cubicBezTo>
                  <a:cubicBezTo>
                    <a:pt x="1959" y="3091"/>
                    <a:pt x="1756" y="2975"/>
                    <a:pt x="1640" y="2829"/>
                  </a:cubicBezTo>
                  <a:cubicBezTo>
                    <a:pt x="1509" y="2684"/>
                    <a:pt x="1437" y="2481"/>
                    <a:pt x="1437" y="2264"/>
                  </a:cubicBezTo>
                  <a:cubicBezTo>
                    <a:pt x="1437" y="2075"/>
                    <a:pt x="1495" y="1916"/>
                    <a:pt x="1596" y="1771"/>
                  </a:cubicBezTo>
                  <a:cubicBezTo>
                    <a:pt x="1727" y="1626"/>
                    <a:pt x="1886" y="1524"/>
                    <a:pt x="2104" y="1422"/>
                  </a:cubicBezTo>
                  <a:cubicBezTo>
                    <a:pt x="2321" y="1335"/>
                    <a:pt x="2597" y="1306"/>
                    <a:pt x="2916" y="1306"/>
                  </a:cubicBezTo>
                  <a:cubicBezTo>
                    <a:pt x="3119" y="1306"/>
                    <a:pt x="3337" y="1321"/>
                    <a:pt x="3554" y="1393"/>
                  </a:cubicBezTo>
                  <a:cubicBezTo>
                    <a:pt x="3772" y="1451"/>
                    <a:pt x="3990" y="1539"/>
                    <a:pt x="4193" y="1626"/>
                  </a:cubicBezTo>
                  <a:cubicBezTo>
                    <a:pt x="4396" y="1727"/>
                    <a:pt x="4555" y="1814"/>
                    <a:pt x="4686" y="1916"/>
                  </a:cubicBezTo>
                  <a:cubicBezTo>
                    <a:pt x="4773" y="1988"/>
                    <a:pt x="4874" y="2032"/>
                    <a:pt x="4990" y="2032"/>
                  </a:cubicBezTo>
                  <a:cubicBezTo>
                    <a:pt x="5164" y="2032"/>
                    <a:pt x="5309" y="1959"/>
                    <a:pt x="5440" y="1829"/>
                  </a:cubicBezTo>
                  <a:cubicBezTo>
                    <a:pt x="5571" y="1684"/>
                    <a:pt x="5643" y="1539"/>
                    <a:pt x="5643" y="1379"/>
                  </a:cubicBezTo>
                  <a:cubicBezTo>
                    <a:pt x="5643" y="1161"/>
                    <a:pt x="5527" y="958"/>
                    <a:pt x="5309" y="770"/>
                  </a:cubicBezTo>
                  <a:cubicBezTo>
                    <a:pt x="5063" y="538"/>
                    <a:pt x="4715" y="364"/>
                    <a:pt x="4294" y="219"/>
                  </a:cubicBezTo>
                  <a:cubicBezTo>
                    <a:pt x="3888" y="74"/>
                    <a:pt x="3424" y="1"/>
                    <a:pt x="2945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5726825" y="1373800"/>
              <a:ext cx="174825" cy="200200"/>
            </a:xfrm>
            <a:custGeom>
              <a:avLst/>
              <a:gdLst/>
              <a:ahLst/>
              <a:cxnLst/>
              <a:rect l="l" t="t" r="r" b="b"/>
              <a:pathLst>
                <a:path w="6993" h="8008" extrusionOk="0">
                  <a:moveTo>
                    <a:pt x="3453" y="2225"/>
                  </a:moveTo>
                  <a:lnTo>
                    <a:pt x="4581" y="4860"/>
                  </a:lnTo>
                  <a:lnTo>
                    <a:pt x="2339" y="4860"/>
                  </a:lnTo>
                  <a:lnTo>
                    <a:pt x="3453" y="2225"/>
                  </a:lnTo>
                  <a:close/>
                  <a:moveTo>
                    <a:pt x="3526" y="1"/>
                  </a:moveTo>
                  <a:cubicBezTo>
                    <a:pt x="3381" y="1"/>
                    <a:pt x="3250" y="15"/>
                    <a:pt x="3119" y="102"/>
                  </a:cubicBezTo>
                  <a:cubicBezTo>
                    <a:pt x="3003" y="175"/>
                    <a:pt x="2902" y="305"/>
                    <a:pt x="2858" y="450"/>
                  </a:cubicBezTo>
                  <a:lnTo>
                    <a:pt x="44" y="7195"/>
                  </a:lnTo>
                  <a:cubicBezTo>
                    <a:pt x="30" y="7268"/>
                    <a:pt x="1" y="7340"/>
                    <a:pt x="1" y="7413"/>
                  </a:cubicBezTo>
                  <a:cubicBezTo>
                    <a:pt x="1" y="7572"/>
                    <a:pt x="59" y="7717"/>
                    <a:pt x="146" y="7833"/>
                  </a:cubicBezTo>
                  <a:cubicBezTo>
                    <a:pt x="247" y="7935"/>
                    <a:pt x="407" y="7993"/>
                    <a:pt x="610" y="7993"/>
                  </a:cubicBezTo>
                  <a:cubicBezTo>
                    <a:pt x="726" y="7993"/>
                    <a:pt x="857" y="7935"/>
                    <a:pt x="973" y="7862"/>
                  </a:cubicBezTo>
                  <a:cubicBezTo>
                    <a:pt x="1074" y="7790"/>
                    <a:pt x="1147" y="7688"/>
                    <a:pt x="1205" y="7543"/>
                  </a:cubicBezTo>
                  <a:lnTo>
                    <a:pt x="1787" y="6165"/>
                  </a:lnTo>
                  <a:lnTo>
                    <a:pt x="5140" y="6165"/>
                  </a:lnTo>
                  <a:lnTo>
                    <a:pt x="5730" y="7543"/>
                  </a:lnTo>
                  <a:cubicBezTo>
                    <a:pt x="5788" y="7688"/>
                    <a:pt x="5875" y="7790"/>
                    <a:pt x="5991" y="7891"/>
                  </a:cubicBezTo>
                  <a:cubicBezTo>
                    <a:pt x="6093" y="7978"/>
                    <a:pt x="6224" y="8007"/>
                    <a:pt x="6354" y="8007"/>
                  </a:cubicBezTo>
                  <a:cubicBezTo>
                    <a:pt x="6514" y="8007"/>
                    <a:pt x="6659" y="7964"/>
                    <a:pt x="6789" y="7833"/>
                  </a:cubicBezTo>
                  <a:cubicBezTo>
                    <a:pt x="6920" y="7703"/>
                    <a:pt x="6992" y="7543"/>
                    <a:pt x="6992" y="7340"/>
                  </a:cubicBezTo>
                  <a:cubicBezTo>
                    <a:pt x="6992" y="7253"/>
                    <a:pt x="6963" y="7166"/>
                    <a:pt x="6934" y="7064"/>
                  </a:cubicBezTo>
                  <a:lnTo>
                    <a:pt x="4164" y="450"/>
                  </a:lnTo>
                  <a:cubicBezTo>
                    <a:pt x="4106" y="305"/>
                    <a:pt x="4019" y="204"/>
                    <a:pt x="3903" y="131"/>
                  </a:cubicBezTo>
                  <a:cubicBezTo>
                    <a:pt x="3772" y="30"/>
                    <a:pt x="3656" y="1"/>
                    <a:pt x="352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5886750" y="1373075"/>
              <a:ext cx="174825" cy="199100"/>
            </a:xfrm>
            <a:custGeom>
              <a:avLst/>
              <a:gdLst/>
              <a:ahLst/>
              <a:cxnLst/>
              <a:rect l="l" t="t" r="r" b="b"/>
              <a:pathLst>
                <a:path w="6993" h="7964" extrusionOk="0">
                  <a:moveTo>
                    <a:pt x="697" y="0"/>
                  </a:moveTo>
                  <a:cubicBezTo>
                    <a:pt x="552" y="0"/>
                    <a:pt x="407" y="73"/>
                    <a:pt x="247" y="189"/>
                  </a:cubicBezTo>
                  <a:cubicBezTo>
                    <a:pt x="73" y="320"/>
                    <a:pt x="1" y="479"/>
                    <a:pt x="1" y="697"/>
                  </a:cubicBezTo>
                  <a:cubicBezTo>
                    <a:pt x="1" y="755"/>
                    <a:pt x="30" y="784"/>
                    <a:pt x="30" y="842"/>
                  </a:cubicBezTo>
                  <a:cubicBezTo>
                    <a:pt x="30" y="900"/>
                    <a:pt x="44" y="958"/>
                    <a:pt x="59" y="987"/>
                  </a:cubicBezTo>
                  <a:lnTo>
                    <a:pt x="2858" y="7529"/>
                  </a:lnTo>
                  <a:cubicBezTo>
                    <a:pt x="2916" y="7659"/>
                    <a:pt x="3003" y="7775"/>
                    <a:pt x="3105" y="7848"/>
                  </a:cubicBezTo>
                  <a:cubicBezTo>
                    <a:pt x="3221" y="7906"/>
                    <a:pt x="3322" y="7964"/>
                    <a:pt x="3453" y="7964"/>
                  </a:cubicBezTo>
                  <a:cubicBezTo>
                    <a:pt x="3583" y="7964"/>
                    <a:pt x="3699" y="7935"/>
                    <a:pt x="3830" y="7862"/>
                  </a:cubicBezTo>
                  <a:cubicBezTo>
                    <a:pt x="3960" y="7790"/>
                    <a:pt x="4047" y="7674"/>
                    <a:pt x="4120" y="7529"/>
                  </a:cubicBezTo>
                  <a:lnTo>
                    <a:pt x="6920" y="1001"/>
                  </a:lnTo>
                  <a:cubicBezTo>
                    <a:pt x="6978" y="900"/>
                    <a:pt x="6992" y="784"/>
                    <a:pt x="6992" y="697"/>
                  </a:cubicBezTo>
                  <a:cubicBezTo>
                    <a:pt x="6992" y="494"/>
                    <a:pt x="6920" y="349"/>
                    <a:pt x="6774" y="233"/>
                  </a:cubicBezTo>
                  <a:cubicBezTo>
                    <a:pt x="6629" y="102"/>
                    <a:pt x="6470" y="44"/>
                    <a:pt x="6281" y="44"/>
                  </a:cubicBezTo>
                  <a:cubicBezTo>
                    <a:pt x="5991" y="44"/>
                    <a:pt x="5774" y="189"/>
                    <a:pt x="5643" y="436"/>
                  </a:cubicBezTo>
                  <a:lnTo>
                    <a:pt x="3573" y="5770"/>
                  </a:lnTo>
                  <a:lnTo>
                    <a:pt x="1306" y="436"/>
                  </a:lnTo>
                  <a:cubicBezTo>
                    <a:pt x="1190" y="160"/>
                    <a:pt x="987" y="0"/>
                    <a:pt x="69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6090900" y="1375250"/>
              <a:ext cx="128775" cy="196575"/>
            </a:xfrm>
            <a:custGeom>
              <a:avLst/>
              <a:gdLst/>
              <a:ahLst/>
              <a:cxnLst/>
              <a:rect l="l" t="t" r="r" b="b"/>
              <a:pathLst>
                <a:path w="5151" h="7863" extrusionOk="0">
                  <a:moveTo>
                    <a:pt x="668" y="1"/>
                  </a:moveTo>
                  <a:cubicBezTo>
                    <a:pt x="494" y="1"/>
                    <a:pt x="335" y="44"/>
                    <a:pt x="204" y="160"/>
                  </a:cubicBezTo>
                  <a:cubicBezTo>
                    <a:pt x="73" y="276"/>
                    <a:pt x="1" y="450"/>
                    <a:pt x="1" y="639"/>
                  </a:cubicBezTo>
                  <a:lnTo>
                    <a:pt x="1" y="7166"/>
                  </a:lnTo>
                  <a:cubicBezTo>
                    <a:pt x="1" y="7369"/>
                    <a:pt x="73" y="7529"/>
                    <a:pt x="204" y="7659"/>
                  </a:cubicBezTo>
                  <a:cubicBezTo>
                    <a:pt x="320" y="7790"/>
                    <a:pt x="494" y="7862"/>
                    <a:pt x="683" y="7862"/>
                  </a:cubicBezTo>
                  <a:lnTo>
                    <a:pt x="4454" y="7862"/>
                  </a:lnTo>
                  <a:cubicBezTo>
                    <a:pt x="4657" y="7862"/>
                    <a:pt x="4817" y="7804"/>
                    <a:pt x="4947" y="7688"/>
                  </a:cubicBezTo>
                  <a:cubicBezTo>
                    <a:pt x="5078" y="7558"/>
                    <a:pt x="5150" y="7398"/>
                    <a:pt x="5150" y="7210"/>
                  </a:cubicBezTo>
                  <a:cubicBezTo>
                    <a:pt x="5150" y="7050"/>
                    <a:pt x="5078" y="6876"/>
                    <a:pt x="4947" y="6760"/>
                  </a:cubicBezTo>
                  <a:cubicBezTo>
                    <a:pt x="4817" y="6629"/>
                    <a:pt x="4657" y="6557"/>
                    <a:pt x="4454" y="6557"/>
                  </a:cubicBezTo>
                  <a:lnTo>
                    <a:pt x="1393" y="6557"/>
                  </a:lnTo>
                  <a:lnTo>
                    <a:pt x="1393" y="4468"/>
                  </a:lnTo>
                  <a:lnTo>
                    <a:pt x="3946" y="4468"/>
                  </a:lnTo>
                  <a:cubicBezTo>
                    <a:pt x="4149" y="4468"/>
                    <a:pt x="4309" y="4396"/>
                    <a:pt x="4439" y="4294"/>
                  </a:cubicBezTo>
                  <a:cubicBezTo>
                    <a:pt x="4570" y="4178"/>
                    <a:pt x="4643" y="4018"/>
                    <a:pt x="4643" y="3844"/>
                  </a:cubicBezTo>
                  <a:cubicBezTo>
                    <a:pt x="4643" y="3656"/>
                    <a:pt x="4570" y="3496"/>
                    <a:pt x="4439" y="3366"/>
                  </a:cubicBezTo>
                  <a:cubicBezTo>
                    <a:pt x="4309" y="3235"/>
                    <a:pt x="4149" y="3192"/>
                    <a:pt x="3946" y="3192"/>
                  </a:cubicBezTo>
                  <a:lnTo>
                    <a:pt x="1393" y="3192"/>
                  </a:lnTo>
                  <a:lnTo>
                    <a:pt x="1393" y="1277"/>
                  </a:lnTo>
                  <a:lnTo>
                    <a:pt x="4439" y="1277"/>
                  </a:lnTo>
                  <a:cubicBezTo>
                    <a:pt x="4643" y="1277"/>
                    <a:pt x="4802" y="1204"/>
                    <a:pt x="4933" y="1103"/>
                  </a:cubicBezTo>
                  <a:cubicBezTo>
                    <a:pt x="5063" y="987"/>
                    <a:pt x="5136" y="827"/>
                    <a:pt x="5136" y="653"/>
                  </a:cubicBezTo>
                  <a:cubicBezTo>
                    <a:pt x="5136" y="465"/>
                    <a:pt x="5063" y="305"/>
                    <a:pt x="4933" y="175"/>
                  </a:cubicBezTo>
                  <a:cubicBezTo>
                    <a:pt x="4802" y="44"/>
                    <a:pt x="4643" y="1"/>
                    <a:pt x="4439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5387425" y="1645775"/>
              <a:ext cx="137825" cy="197650"/>
            </a:xfrm>
            <a:custGeom>
              <a:avLst/>
              <a:gdLst/>
              <a:ahLst/>
              <a:cxnLst/>
              <a:rect l="l" t="t" r="r" b="b"/>
              <a:pathLst>
                <a:path w="5513" h="7906" extrusionOk="0">
                  <a:moveTo>
                    <a:pt x="3264" y="1291"/>
                  </a:moveTo>
                  <a:cubicBezTo>
                    <a:pt x="3409" y="1291"/>
                    <a:pt x="3554" y="1349"/>
                    <a:pt x="3684" y="1465"/>
                  </a:cubicBezTo>
                  <a:cubicBezTo>
                    <a:pt x="3829" y="1581"/>
                    <a:pt x="3931" y="1741"/>
                    <a:pt x="4033" y="1915"/>
                  </a:cubicBezTo>
                  <a:cubicBezTo>
                    <a:pt x="4120" y="2118"/>
                    <a:pt x="4149" y="2321"/>
                    <a:pt x="4149" y="2539"/>
                  </a:cubicBezTo>
                  <a:cubicBezTo>
                    <a:pt x="4149" y="2742"/>
                    <a:pt x="4120" y="2930"/>
                    <a:pt x="4033" y="3133"/>
                  </a:cubicBezTo>
                  <a:cubicBezTo>
                    <a:pt x="3931" y="3336"/>
                    <a:pt x="3815" y="3482"/>
                    <a:pt x="3684" y="3612"/>
                  </a:cubicBezTo>
                  <a:cubicBezTo>
                    <a:pt x="3554" y="3728"/>
                    <a:pt x="3409" y="3786"/>
                    <a:pt x="3264" y="3786"/>
                  </a:cubicBezTo>
                  <a:lnTo>
                    <a:pt x="1291" y="3786"/>
                  </a:lnTo>
                  <a:lnTo>
                    <a:pt x="1291" y="1291"/>
                  </a:lnTo>
                  <a:close/>
                  <a:moveTo>
                    <a:pt x="696" y="0"/>
                  </a:moveTo>
                  <a:cubicBezTo>
                    <a:pt x="493" y="0"/>
                    <a:pt x="334" y="73"/>
                    <a:pt x="203" y="203"/>
                  </a:cubicBezTo>
                  <a:cubicBezTo>
                    <a:pt x="73" y="319"/>
                    <a:pt x="0" y="479"/>
                    <a:pt x="0" y="682"/>
                  </a:cubicBezTo>
                  <a:lnTo>
                    <a:pt x="0" y="7209"/>
                  </a:lnTo>
                  <a:cubicBezTo>
                    <a:pt x="0" y="7412"/>
                    <a:pt x="58" y="7572"/>
                    <a:pt x="189" y="7703"/>
                  </a:cubicBezTo>
                  <a:cubicBezTo>
                    <a:pt x="305" y="7833"/>
                    <a:pt x="464" y="7906"/>
                    <a:pt x="653" y="7906"/>
                  </a:cubicBezTo>
                  <a:cubicBezTo>
                    <a:pt x="856" y="7906"/>
                    <a:pt x="1001" y="7833"/>
                    <a:pt x="1117" y="7703"/>
                  </a:cubicBezTo>
                  <a:cubicBezTo>
                    <a:pt x="1248" y="7572"/>
                    <a:pt x="1306" y="7412"/>
                    <a:pt x="1306" y="7209"/>
                  </a:cubicBezTo>
                  <a:lnTo>
                    <a:pt x="1306" y="5077"/>
                  </a:lnTo>
                  <a:lnTo>
                    <a:pt x="3264" y="5077"/>
                  </a:lnTo>
                  <a:cubicBezTo>
                    <a:pt x="3655" y="5077"/>
                    <a:pt x="4018" y="4961"/>
                    <a:pt x="4366" y="4729"/>
                  </a:cubicBezTo>
                  <a:cubicBezTo>
                    <a:pt x="4714" y="4497"/>
                    <a:pt x="4990" y="4192"/>
                    <a:pt x="5207" y="3801"/>
                  </a:cubicBezTo>
                  <a:cubicBezTo>
                    <a:pt x="5410" y="3424"/>
                    <a:pt x="5512" y="3003"/>
                    <a:pt x="5512" y="2539"/>
                  </a:cubicBezTo>
                  <a:cubicBezTo>
                    <a:pt x="5512" y="2060"/>
                    <a:pt x="5425" y="1625"/>
                    <a:pt x="5207" y="1248"/>
                  </a:cubicBezTo>
                  <a:cubicBezTo>
                    <a:pt x="4990" y="871"/>
                    <a:pt x="4714" y="581"/>
                    <a:pt x="4366" y="348"/>
                  </a:cubicBezTo>
                  <a:cubicBezTo>
                    <a:pt x="4033" y="102"/>
                    <a:pt x="3670" y="0"/>
                    <a:pt x="3264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5557850" y="1644675"/>
              <a:ext cx="125850" cy="197675"/>
            </a:xfrm>
            <a:custGeom>
              <a:avLst/>
              <a:gdLst/>
              <a:ahLst/>
              <a:cxnLst/>
              <a:rect l="l" t="t" r="r" b="b"/>
              <a:pathLst>
                <a:path w="5034" h="7907" extrusionOk="0">
                  <a:moveTo>
                    <a:pt x="726" y="1"/>
                  </a:moveTo>
                  <a:cubicBezTo>
                    <a:pt x="508" y="1"/>
                    <a:pt x="320" y="73"/>
                    <a:pt x="204" y="204"/>
                  </a:cubicBezTo>
                  <a:cubicBezTo>
                    <a:pt x="73" y="334"/>
                    <a:pt x="0" y="494"/>
                    <a:pt x="0" y="697"/>
                  </a:cubicBezTo>
                  <a:lnTo>
                    <a:pt x="0" y="7224"/>
                  </a:lnTo>
                  <a:cubicBezTo>
                    <a:pt x="0" y="7427"/>
                    <a:pt x="73" y="7587"/>
                    <a:pt x="204" y="7717"/>
                  </a:cubicBezTo>
                  <a:cubicBezTo>
                    <a:pt x="320" y="7834"/>
                    <a:pt x="494" y="7906"/>
                    <a:pt x="682" y="7906"/>
                  </a:cubicBezTo>
                  <a:lnTo>
                    <a:pt x="4352" y="7906"/>
                  </a:lnTo>
                  <a:cubicBezTo>
                    <a:pt x="4555" y="7906"/>
                    <a:pt x="4715" y="7863"/>
                    <a:pt x="4845" y="7732"/>
                  </a:cubicBezTo>
                  <a:cubicBezTo>
                    <a:pt x="4961" y="7601"/>
                    <a:pt x="5034" y="7442"/>
                    <a:pt x="5034" y="7253"/>
                  </a:cubicBezTo>
                  <a:cubicBezTo>
                    <a:pt x="5034" y="7079"/>
                    <a:pt x="4976" y="6920"/>
                    <a:pt x="4845" y="6789"/>
                  </a:cubicBezTo>
                  <a:cubicBezTo>
                    <a:pt x="4715" y="6659"/>
                    <a:pt x="4555" y="6601"/>
                    <a:pt x="4352" y="6601"/>
                  </a:cubicBezTo>
                  <a:lnTo>
                    <a:pt x="4352" y="6572"/>
                  </a:lnTo>
                  <a:lnTo>
                    <a:pt x="1407" y="6572"/>
                  </a:lnTo>
                  <a:lnTo>
                    <a:pt x="1407" y="697"/>
                  </a:lnTo>
                  <a:cubicBezTo>
                    <a:pt x="1407" y="494"/>
                    <a:pt x="1335" y="334"/>
                    <a:pt x="1190" y="204"/>
                  </a:cubicBezTo>
                  <a:cubicBezTo>
                    <a:pt x="1074" y="73"/>
                    <a:pt x="900" y="1"/>
                    <a:pt x="72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5697825" y="1644325"/>
              <a:ext cx="174800" cy="200550"/>
            </a:xfrm>
            <a:custGeom>
              <a:avLst/>
              <a:gdLst/>
              <a:ahLst/>
              <a:cxnLst/>
              <a:rect l="l" t="t" r="r" b="b"/>
              <a:pathLst>
                <a:path w="6992" h="8022" extrusionOk="0">
                  <a:moveTo>
                    <a:pt x="3453" y="2225"/>
                  </a:moveTo>
                  <a:lnTo>
                    <a:pt x="4581" y="4859"/>
                  </a:lnTo>
                  <a:lnTo>
                    <a:pt x="2339" y="4859"/>
                  </a:lnTo>
                  <a:lnTo>
                    <a:pt x="3453" y="2225"/>
                  </a:lnTo>
                  <a:close/>
                  <a:moveTo>
                    <a:pt x="3525" y="0"/>
                  </a:moveTo>
                  <a:cubicBezTo>
                    <a:pt x="3380" y="0"/>
                    <a:pt x="3250" y="15"/>
                    <a:pt x="3119" y="116"/>
                  </a:cubicBezTo>
                  <a:cubicBezTo>
                    <a:pt x="3003" y="189"/>
                    <a:pt x="2901" y="305"/>
                    <a:pt x="2858" y="450"/>
                  </a:cubicBezTo>
                  <a:lnTo>
                    <a:pt x="44" y="7195"/>
                  </a:lnTo>
                  <a:cubicBezTo>
                    <a:pt x="15" y="7267"/>
                    <a:pt x="0" y="7340"/>
                    <a:pt x="0" y="7412"/>
                  </a:cubicBezTo>
                  <a:cubicBezTo>
                    <a:pt x="0" y="7586"/>
                    <a:pt x="58" y="7731"/>
                    <a:pt x="145" y="7833"/>
                  </a:cubicBezTo>
                  <a:cubicBezTo>
                    <a:pt x="247" y="7949"/>
                    <a:pt x="407" y="7993"/>
                    <a:pt x="610" y="7993"/>
                  </a:cubicBezTo>
                  <a:cubicBezTo>
                    <a:pt x="726" y="7993"/>
                    <a:pt x="856" y="7949"/>
                    <a:pt x="972" y="7877"/>
                  </a:cubicBezTo>
                  <a:cubicBezTo>
                    <a:pt x="1074" y="7804"/>
                    <a:pt x="1146" y="7688"/>
                    <a:pt x="1204" y="7543"/>
                  </a:cubicBezTo>
                  <a:lnTo>
                    <a:pt x="1787" y="6165"/>
                  </a:lnTo>
                  <a:lnTo>
                    <a:pt x="5140" y="6165"/>
                  </a:lnTo>
                  <a:lnTo>
                    <a:pt x="5730" y="7543"/>
                  </a:lnTo>
                  <a:cubicBezTo>
                    <a:pt x="5788" y="7688"/>
                    <a:pt x="5875" y="7804"/>
                    <a:pt x="5991" y="7891"/>
                  </a:cubicBezTo>
                  <a:cubicBezTo>
                    <a:pt x="6093" y="7978"/>
                    <a:pt x="6223" y="8022"/>
                    <a:pt x="6354" y="8022"/>
                  </a:cubicBezTo>
                  <a:cubicBezTo>
                    <a:pt x="6513" y="8022"/>
                    <a:pt x="6658" y="7964"/>
                    <a:pt x="6789" y="7833"/>
                  </a:cubicBezTo>
                  <a:cubicBezTo>
                    <a:pt x="6905" y="7702"/>
                    <a:pt x="6992" y="7543"/>
                    <a:pt x="6992" y="7340"/>
                  </a:cubicBezTo>
                  <a:cubicBezTo>
                    <a:pt x="6992" y="7253"/>
                    <a:pt x="6963" y="7166"/>
                    <a:pt x="6934" y="7079"/>
                  </a:cubicBezTo>
                  <a:lnTo>
                    <a:pt x="4163" y="450"/>
                  </a:lnTo>
                  <a:cubicBezTo>
                    <a:pt x="4105" y="305"/>
                    <a:pt x="4004" y="203"/>
                    <a:pt x="3902" y="131"/>
                  </a:cubicBezTo>
                  <a:cubicBezTo>
                    <a:pt x="3772" y="44"/>
                    <a:pt x="3656" y="0"/>
                    <a:pt x="352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5896550" y="1645775"/>
              <a:ext cx="164650" cy="197650"/>
            </a:xfrm>
            <a:custGeom>
              <a:avLst/>
              <a:gdLst/>
              <a:ahLst/>
              <a:cxnLst/>
              <a:rect l="l" t="t" r="r" b="b"/>
              <a:pathLst>
                <a:path w="6586" h="7906" extrusionOk="0">
                  <a:moveTo>
                    <a:pt x="682" y="0"/>
                  </a:moveTo>
                  <a:cubicBezTo>
                    <a:pt x="479" y="0"/>
                    <a:pt x="319" y="73"/>
                    <a:pt x="189" y="203"/>
                  </a:cubicBezTo>
                  <a:cubicBezTo>
                    <a:pt x="73" y="319"/>
                    <a:pt x="0" y="493"/>
                    <a:pt x="0" y="682"/>
                  </a:cubicBezTo>
                  <a:lnTo>
                    <a:pt x="0" y="7267"/>
                  </a:lnTo>
                  <a:cubicBezTo>
                    <a:pt x="0" y="7456"/>
                    <a:pt x="58" y="7601"/>
                    <a:pt x="160" y="7717"/>
                  </a:cubicBezTo>
                  <a:cubicBezTo>
                    <a:pt x="276" y="7848"/>
                    <a:pt x="421" y="7906"/>
                    <a:pt x="595" y="7906"/>
                  </a:cubicBezTo>
                  <a:cubicBezTo>
                    <a:pt x="783" y="7906"/>
                    <a:pt x="943" y="7848"/>
                    <a:pt x="1045" y="7717"/>
                  </a:cubicBezTo>
                  <a:cubicBezTo>
                    <a:pt x="1175" y="7601"/>
                    <a:pt x="1233" y="7456"/>
                    <a:pt x="1233" y="7267"/>
                  </a:cubicBezTo>
                  <a:lnTo>
                    <a:pt x="1233" y="2457"/>
                  </a:lnTo>
                  <a:lnTo>
                    <a:pt x="5367" y="7703"/>
                  </a:lnTo>
                  <a:cubicBezTo>
                    <a:pt x="5425" y="7775"/>
                    <a:pt x="5498" y="7819"/>
                    <a:pt x="5599" y="7848"/>
                  </a:cubicBezTo>
                  <a:cubicBezTo>
                    <a:pt x="5686" y="7891"/>
                    <a:pt x="5802" y="7906"/>
                    <a:pt x="5889" y="7906"/>
                  </a:cubicBezTo>
                  <a:cubicBezTo>
                    <a:pt x="6092" y="7906"/>
                    <a:pt x="6252" y="7833"/>
                    <a:pt x="6382" y="7703"/>
                  </a:cubicBezTo>
                  <a:cubicBezTo>
                    <a:pt x="6513" y="7572"/>
                    <a:pt x="6586" y="7412"/>
                    <a:pt x="6586" y="7209"/>
                  </a:cubicBezTo>
                  <a:lnTo>
                    <a:pt x="6586" y="639"/>
                  </a:lnTo>
                  <a:cubicBezTo>
                    <a:pt x="6586" y="450"/>
                    <a:pt x="6528" y="305"/>
                    <a:pt x="6411" y="174"/>
                  </a:cubicBezTo>
                  <a:cubicBezTo>
                    <a:pt x="6310" y="58"/>
                    <a:pt x="6165" y="0"/>
                    <a:pt x="5976" y="0"/>
                  </a:cubicBezTo>
                  <a:cubicBezTo>
                    <a:pt x="5788" y="0"/>
                    <a:pt x="5643" y="44"/>
                    <a:pt x="5527" y="145"/>
                  </a:cubicBezTo>
                  <a:cubicBezTo>
                    <a:pt x="5425" y="276"/>
                    <a:pt x="5367" y="421"/>
                    <a:pt x="5367" y="595"/>
                  </a:cubicBezTo>
                  <a:lnTo>
                    <a:pt x="5367" y="5457"/>
                  </a:lnTo>
                  <a:lnTo>
                    <a:pt x="1262" y="232"/>
                  </a:lnTo>
                  <a:cubicBezTo>
                    <a:pt x="1204" y="160"/>
                    <a:pt x="1117" y="87"/>
                    <a:pt x="1016" y="58"/>
                  </a:cubicBezTo>
                  <a:cubicBezTo>
                    <a:pt x="900" y="15"/>
                    <a:pt x="798" y="0"/>
                    <a:pt x="682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6103975" y="1645775"/>
              <a:ext cx="128750" cy="197300"/>
            </a:xfrm>
            <a:custGeom>
              <a:avLst/>
              <a:gdLst/>
              <a:ahLst/>
              <a:cxnLst/>
              <a:rect l="l" t="t" r="r" b="b"/>
              <a:pathLst>
                <a:path w="5150" h="7892" extrusionOk="0">
                  <a:moveTo>
                    <a:pt x="682" y="0"/>
                  </a:moveTo>
                  <a:cubicBezTo>
                    <a:pt x="479" y="0"/>
                    <a:pt x="319" y="44"/>
                    <a:pt x="203" y="174"/>
                  </a:cubicBezTo>
                  <a:cubicBezTo>
                    <a:pt x="73" y="305"/>
                    <a:pt x="0" y="464"/>
                    <a:pt x="0" y="668"/>
                  </a:cubicBezTo>
                  <a:lnTo>
                    <a:pt x="0" y="7195"/>
                  </a:lnTo>
                  <a:cubicBezTo>
                    <a:pt x="0" y="7398"/>
                    <a:pt x="73" y="7557"/>
                    <a:pt x="203" y="7688"/>
                  </a:cubicBezTo>
                  <a:cubicBezTo>
                    <a:pt x="334" y="7819"/>
                    <a:pt x="493" y="7891"/>
                    <a:pt x="696" y="7891"/>
                  </a:cubicBezTo>
                  <a:lnTo>
                    <a:pt x="4468" y="7891"/>
                  </a:lnTo>
                  <a:cubicBezTo>
                    <a:pt x="4656" y="7891"/>
                    <a:pt x="4830" y="7833"/>
                    <a:pt x="4946" y="7703"/>
                  </a:cubicBezTo>
                  <a:cubicBezTo>
                    <a:pt x="5077" y="7572"/>
                    <a:pt x="5149" y="7412"/>
                    <a:pt x="5149" y="7238"/>
                  </a:cubicBezTo>
                  <a:cubicBezTo>
                    <a:pt x="5149" y="7064"/>
                    <a:pt x="5077" y="6905"/>
                    <a:pt x="4946" y="6774"/>
                  </a:cubicBezTo>
                  <a:cubicBezTo>
                    <a:pt x="4830" y="6644"/>
                    <a:pt x="4656" y="6571"/>
                    <a:pt x="4468" y="6571"/>
                  </a:cubicBezTo>
                  <a:lnTo>
                    <a:pt x="1393" y="6571"/>
                  </a:lnTo>
                  <a:lnTo>
                    <a:pt x="1393" y="4482"/>
                  </a:lnTo>
                  <a:lnTo>
                    <a:pt x="3960" y="4482"/>
                  </a:lnTo>
                  <a:cubicBezTo>
                    <a:pt x="4149" y="4482"/>
                    <a:pt x="4323" y="4410"/>
                    <a:pt x="4439" y="4294"/>
                  </a:cubicBezTo>
                  <a:cubicBezTo>
                    <a:pt x="4569" y="4192"/>
                    <a:pt x="4642" y="4018"/>
                    <a:pt x="4642" y="3844"/>
                  </a:cubicBezTo>
                  <a:cubicBezTo>
                    <a:pt x="4642" y="3656"/>
                    <a:pt x="4569" y="3496"/>
                    <a:pt x="4439" y="3365"/>
                  </a:cubicBezTo>
                  <a:cubicBezTo>
                    <a:pt x="4323" y="3249"/>
                    <a:pt x="4149" y="3191"/>
                    <a:pt x="3960" y="3191"/>
                  </a:cubicBezTo>
                  <a:lnTo>
                    <a:pt x="1393" y="3191"/>
                  </a:lnTo>
                  <a:lnTo>
                    <a:pt x="1393" y="1291"/>
                  </a:lnTo>
                  <a:lnTo>
                    <a:pt x="4453" y="1291"/>
                  </a:lnTo>
                  <a:cubicBezTo>
                    <a:pt x="4642" y="1291"/>
                    <a:pt x="4816" y="1219"/>
                    <a:pt x="4932" y="1103"/>
                  </a:cubicBezTo>
                  <a:cubicBezTo>
                    <a:pt x="5062" y="1001"/>
                    <a:pt x="5135" y="827"/>
                    <a:pt x="5135" y="653"/>
                  </a:cubicBezTo>
                  <a:cubicBezTo>
                    <a:pt x="5135" y="464"/>
                    <a:pt x="5062" y="305"/>
                    <a:pt x="4932" y="174"/>
                  </a:cubicBezTo>
                  <a:cubicBezTo>
                    <a:pt x="4816" y="58"/>
                    <a:pt x="4642" y="0"/>
                    <a:pt x="4453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6251925" y="1645050"/>
              <a:ext cx="159575" cy="198025"/>
            </a:xfrm>
            <a:custGeom>
              <a:avLst/>
              <a:gdLst/>
              <a:ahLst/>
              <a:cxnLst/>
              <a:rect l="l" t="t" r="r" b="b"/>
              <a:pathLst>
                <a:path w="6383" h="7921" extrusionOk="0">
                  <a:moveTo>
                    <a:pt x="682" y="0"/>
                  </a:moveTo>
                  <a:cubicBezTo>
                    <a:pt x="493" y="0"/>
                    <a:pt x="319" y="73"/>
                    <a:pt x="203" y="189"/>
                  </a:cubicBezTo>
                  <a:cubicBezTo>
                    <a:pt x="73" y="319"/>
                    <a:pt x="0" y="464"/>
                    <a:pt x="0" y="653"/>
                  </a:cubicBezTo>
                  <a:cubicBezTo>
                    <a:pt x="0" y="856"/>
                    <a:pt x="73" y="1001"/>
                    <a:pt x="203" y="1132"/>
                  </a:cubicBezTo>
                  <a:cubicBezTo>
                    <a:pt x="319" y="1262"/>
                    <a:pt x="493" y="1320"/>
                    <a:pt x="682" y="1320"/>
                  </a:cubicBezTo>
                  <a:lnTo>
                    <a:pt x="2466" y="1320"/>
                  </a:lnTo>
                  <a:lnTo>
                    <a:pt x="2466" y="7224"/>
                  </a:lnTo>
                  <a:cubicBezTo>
                    <a:pt x="2466" y="7427"/>
                    <a:pt x="2539" y="7586"/>
                    <a:pt x="2669" y="7717"/>
                  </a:cubicBezTo>
                  <a:cubicBezTo>
                    <a:pt x="2814" y="7848"/>
                    <a:pt x="2974" y="7920"/>
                    <a:pt x="3191" y="7920"/>
                  </a:cubicBezTo>
                  <a:cubicBezTo>
                    <a:pt x="3409" y="7920"/>
                    <a:pt x="3583" y="7848"/>
                    <a:pt x="3713" y="7717"/>
                  </a:cubicBezTo>
                  <a:cubicBezTo>
                    <a:pt x="3859" y="7586"/>
                    <a:pt x="3931" y="7427"/>
                    <a:pt x="3931" y="7224"/>
                  </a:cubicBezTo>
                  <a:lnTo>
                    <a:pt x="3931" y="1320"/>
                  </a:lnTo>
                  <a:lnTo>
                    <a:pt x="5686" y="1320"/>
                  </a:lnTo>
                  <a:cubicBezTo>
                    <a:pt x="5889" y="1320"/>
                    <a:pt x="6049" y="1248"/>
                    <a:pt x="6179" y="1132"/>
                  </a:cubicBezTo>
                  <a:cubicBezTo>
                    <a:pt x="6310" y="1001"/>
                    <a:pt x="6382" y="856"/>
                    <a:pt x="6382" y="653"/>
                  </a:cubicBezTo>
                  <a:cubicBezTo>
                    <a:pt x="6382" y="464"/>
                    <a:pt x="6310" y="319"/>
                    <a:pt x="6179" y="189"/>
                  </a:cubicBezTo>
                  <a:cubicBezTo>
                    <a:pt x="6049" y="58"/>
                    <a:pt x="5889" y="0"/>
                    <a:pt x="568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5802950" y="1923550"/>
              <a:ext cx="144825" cy="127300"/>
            </a:xfrm>
            <a:custGeom>
              <a:avLst/>
              <a:gdLst/>
              <a:ahLst/>
              <a:cxnLst/>
              <a:rect l="l" t="t" r="r" b="b"/>
              <a:pathLst>
                <a:path w="5793" h="5092" extrusionOk="0">
                  <a:moveTo>
                    <a:pt x="1655" y="0"/>
                  </a:moveTo>
                  <a:cubicBezTo>
                    <a:pt x="830" y="0"/>
                    <a:pt x="0" y="706"/>
                    <a:pt x="248" y="1726"/>
                  </a:cubicBezTo>
                  <a:cubicBezTo>
                    <a:pt x="771" y="4047"/>
                    <a:pt x="2903" y="5091"/>
                    <a:pt x="2903" y="5091"/>
                  </a:cubicBezTo>
                  <a:cubicBezTo>
                    <a:pt x="2903" y="5091"/>
                    <a:pt x="5050" y="4062"/>
                    <a:pt x="5572" y="1726"/>
                  </a:cubicBezTo>
                  <a:cubicBezTo>
                    <a:pt x="5792" y="706"/>
                    <a:pt x="4953" y="0"/>
                    <a:pt x="4124" y="0"/>
                  </a:cubicBezTo>
                  <a:cubicBezTo>
                    <a:pt x="3645" y="0"/>
                    <a:pt x="3169" y="236"/>
                    <a:pt x="2903" y="783"/>
                  </a:cubicBezTo>
                  <a:cubicBezTo>
                    <a:pt x="2888" y="812"/>
                    <a:pt x="2888" y="1219"/>
                    <a:pt x="2888" y="1219"/>
                  </a:cubicBezTo>
                  <a:cubicBezTo>
                    <a:pt x="2888" y="1219"/>
                    <a:pt x="2888" y="812"/>
                    <a:pt x="2874" y="783"/>
                  </a:cubicBezTo>
                  <a:cubicBezTo>
                    <a:pt x="2608" y="236"/>
                    <a:pt x="2132" y="0"/>
                    <a:pt x="1655" y="0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28"/>
          <p:cNvGrpSpPr/>
          <p:nvPr/>
        </p:nvGrpSpPr>
        <p:grpSpPr>
          <a:xfrm rot="-430100">
            <a:off x="232165" y="2523289"/>
            <a:ext cx="2146753" cy="2208399"/>
            <a:chOff x="2864625" y="686975"/>
            <a:chExt cx="1768200" cy="1818975"/>
          </a:xfrm>
        </p:grpSpPr>
        <p:sp>
          <p:nvSpPr>
            <p:cNvPr id="681" name="Google Shape;681;p28"/>
            <p:cNvSpPr/>
            <p:nvPr/>
          </p:nvSpPr>
          <p:spPr>
            <a:xfrm>
              <a:off x="2864625" y="686975"/>
              <a:ext cx="1768200" cy="1818975"/>
            </a:xfrm>
            <a:custGeom>
              <a:avLst/>
              <a:gdLst/>
              <a:ahLst/>
              <a:cxnLst/>
              <a:rect l="l" t="t" r="r" b="b"/>
              <a:pathLst>
                <a:path w="70728" h="72759" extrusionOk="0">
                  <a:moveTo>
                    <a:pt x="11401" y="1"/>
                  </a:moveTo>
                  <a:cubicBezTo>
                    <a:pt x="11285" y="15"/>
                    <a:pt x="11184" y="44"/>
                    <a:pt x="11053" y="59"/>
                  </a:cubicBezTo>
                  <a:lnTo>
                    <a:pt x="11039" y="59"/>
                  </a:lnTo>
                  <a:cubicBezTo>
                    <a:pt x="10908" y="88"/>
                    <a:pt x="10792" y="131"/>
                    <a:pt x="10676" y="160"/>
                  </a:cubicBezTo>
                  <a:cubicBezTo>
                    <a:pt x="10647" y="160"/>
                    <a:pt x="10632" y="175"/>
                    <a:pt x="10618" y="175"/>
                  </a:cubicBezTo>
                  <a:cubicBezTo>
                    <a:pt x="10502" y="218"/>
                    <a:pt x="10400" y="277"/>
                    <a:pt x="10284" y="349"/>
                  </a:cubicBezTo>
                  <a:cubicBezTo>
                    <a:pt x="10284" y="349"/>
                    <a:pt x="10270" y="349"/>
                    <a:pt x="10270" y="364"/>
                  </a:cubicBezTo>
                  <a:cubicBezTo>
                    <a:pt x="10183" y="422"/>
                    <a:pt x="10096" y="465"/>
                    <a:pt x="9994" y="538"/>
                  </a:cubicBezTo>
                  <a:cubicBezTo>
                    <a:pt x="9980" y="567"/>
                    <a:pt x="9965" y="581"/>
                    <a:pt x="9951" y="581"/>
                  </a:cubicBezTo>
                  <a:cubicBezTo>
                    <a:pt x="9951" y="581"/>
                    <a:pt x="9922" y="581"/>
                    <a:pt x="9922" y="596"/>
                  </a:cubicBezTo>
                  <a:lnTo>
                    <a:pt x="9907" y="610"/>
                  </a:lnTo>
                  <a:cubicBezTo>
                    <a:pt x="9820" y="683"/>
                    <a:pt x="9733" y="784"/>
                    <a:pt x="9632" y="871"/>
                  </a:cubicBezTo>
                  <a:lnTo>
                    <a:pt x="9617" y="886"/>
                  </a:lnTo>
                  <a:cubicBezTo>
                    <a:pt x="9530" y="973"/>
                    <a:pt x="9458" y="1089"/>
                    <a:pt x="9385" y="1190"/>
                  </a:cubicBezTo>
                  <a:cubicBezTo>
                    <a:pt x="9385" y="1219"/>
                    <a:pt x="9371" y="1219"/>
                    <a:pt x="9371" y="1234"/>
                  </a:cubicBezTo>
                  <a:cubicBezTo>
                    <a:pt x="9298" y="1335"/>
                    <a:pt x="9240" y="1437"/>
                    <a:pt x="9182" y="1553"/>
                  </a:cubicBezTo>
                  <a:cubicBezTo>
                    <a:pt x="9182" y="1553"/>
                    <a:pt x="9182" y="1582"/>
                    <a:pt x="9167" y="1582"/>
                  </a:cubicBezTo>
                  <a:cubicBezTo>
                    <a:pt x="9109" y="1683"/>
                    <a:pt x="9051" y="1814"/>
                    <a:pt x="9022" y="1916"/>
                  </a:cubicBezTo>
                  <a:cubicBezTo>
                    <a:pt x="9022" y="1945"/>
                    <a:pt x="9008" y="1959"/>
                    <a:pt x="9008" y="1974"/>
                  </a:cubicBezTo>
                  <a:cubicBezTo>
                    <a:pt x="8964" y="2090"/>
                    <a:pt x="8950" y="2191"/>
                    <a:pt x="8935" y="2307"/>
                  </a:cubicBezTo>
                  <a:cubicBezTo>
                    <a:pt x="8935" y="2322"/>
                    <a:pt x="8935" y="2336"/>
                    <a:pt x="8906" y="2351"/>
                  </a:cubicBezTo>
                  <a:cubicBezTo>
                    <a:pt x="8892" y="2467"/>
                    <a:pt x="8877" y="2597"/>
                    <a:pt x="8877" y="2699"/>
                  </a:cubicBezTo>
                  <a:lnTo>
                    <a:pt x="8877" y="2786"/>
                  </a:lnTo>
                  <a:cubicBezTo>
                    <a:pt x="8877" y="2902"/>
                    <a:pt x="8877" y="2989"/>
                    <a:pt x="8892" y="3105"/>
                  </a:cubicBezTo>
                  <a:lnTo>
                    <a:pt x="8892" y="3149"/>
                  </a:lnTo>
                  <a:cubicBezTo>
                    <a:pt x="8906" y="3265"/>
                    <a:pt x="8935" y="3395"/>
                    <a:pt x="8964" y="3497"/>
                  </a:cubicBezTo>
                  <a:cubicBezTo>
                    <a:pt x="8964" y="3511"/>
                    <a:pt x="8964" y="3540"/>
                    <a:pt x="8979" y="3555"/>
                  </a:cubicBezTo>
                  <a:cubicBezTo>
                    <a:pt x="9008" y="3613"/>
                    <a:pt x="10720" y="9589"/>
                    <a:pt x="9443" y="17697"/>
                  </a:cubicBezTo>
                  <a:cubicBezTo>
                    <a:pt x="8442" y="24065"/>
                    <a:pt x="11619" y="27851"/>
                    <a:pt x="14911" y="29287"/>
                  </a:cubicBezTo>
                  <a:cubicBezTo>
                    <a:pt x="15999" y="29751"/>
                    <a:pt x="17145" y="29997"/>
                    <a:pt x="18248" y="29997"/>
                  </a:cubicBezTo>
                  <a:lnTo>
                    <a:pt x="18567" y="29997"/>
                  </a:lnTo>
                  <a:cubicBezTo>
                    <a:pt x="19974" y="35408"/>
                    <a:pt x="20423" y="40369"/>
                    <a:pt x="20539" y="43995"/>
                  </a:cubicBezTo>
                  <a:cubicBezTo>
                    <a:pt x="14143" y="45083"/>
                    <a:pt x="9400" y="49971"/>
                    <a:pt x="6658" y="53655"/>
                  </a:cubicBezTo>
                  <a:cubicBezTo>
                    <a:pt x="6024" y="53569"/>
                    <a:pt x="5430" y="53520"/>
                    <a:pt x="4876" y="53520"/>
                  </a:cubicBezTo>
                  <a:cubicBezTo>
                    <a:pt x="3467" y="53520"/>
                    <a:pt x="2317" y="53837"/>
                    <a:pt x="1422" y="54671"/>
                  </a:cubicBezTo>
                  <a:cubicBezTo>
                    <a:pt x="885" y="55178"/>
                    <a:pt x="0" y="56339"/>
                    <a:pt x="305" y="58224"/>
                  </a:cubicBezTo>
                  <a:cubicBezTo>
                    <a:pt x="842" y="61691"/>
                    <a:pt x="7166" y="64635"/>
                    <a:pt x="10894" y="66086"/>
                  </a:cubicBezTo>
                  <a:cubicBezTo>
                    <a:pt x="14162" y="67365"/>
                    <a:pt x="20296" y="69358"/>
                    <a:pt x="26744" y="69358"/>
                  </a:cubicBezTo>
                  <a:cubicBezTo>
                    <a:pt x="27535" y="69358"/>
                    <a:pt x="28331" y="69328"/>
                    <a:pt x="29126" y="69263"/>
                  </a:cubicBezTo>
                  <a:cubicBezTo>
                    <a:pt x="30103" y="69184"/>
                    <a:pt x="31022" y="69148"/>
                    <a:pt x="31885" y="69148"/>
                  </a:cubicBezTo>
                  <a:cubicBezTo>
                    <a:pt x="39286" y="69148"/>
                    <a:pt x="42561" y="71756"/>
                    <a:pt x="42834" y="71990"/>
                  </a:cubicBezTo>
                  <a:cubicBezTo>
                    <a:pt x="43341" y="72512"/>
                    <a:pt x="43994" y="72758"/>
                    <a:pt x="44690" y="72758"/>
                  </a:cubicBezTo>
                  <a:cubicBezTo>
                    <a:pt x="45068" y="72758"/>
                    <a:pt x="45445" y="72686"/>
                    <a:pt x="45807" y="72526"/>
                  </a:cubicBezTo>
                  <a:cubicBezTo>
                    <a:pt x="48114" y="71569"/>
                    <a:pt x="51711" y="68914"/>
                    <a:pt x="53321" y="64592"/>
                  </a:cubicBezTo>
                  <a:cubicBezTo>
                    <a:pt x="57252" y="64316"/>
                    <a:pt x="61009" y="62721"/>
                    <a:pt x="64127" y="59921"/>
                  </a:cubicBezTo>
                  <a:cubicBezTo>
                    <a:pt x="68058" y="56397"/>
                    <a:pt x="70393" y="51218"/>
                    <a:pt x="70524" y="45735"/>
                  </a:cubicBezTo>
                  <a:cubicBezTo>
                    <a:pt x="70727" y="38744"/>
                    <a:pt x="69654" y="25936"/>
                    <a:pt x="60573" y="18974"/>
                  </a:cubicBezTo>
                  <a:cubicBezTo>
                    <a:pt x="57426" y="16560"/>
                    <a:pt x="53563" y="15364"/>
                    <a:pt x="49595" y="15364"/>
                  </a:cubicBezTo>
                  <a:cubicBezTo>
                    <a:pt x="47529" y="15364"/>
                    <a:pt x="45436" y="15688"/>
                    <a:pt x="43399" y="16334"/>
                  </a:cubicBezTo>
                  <a:cubicBezTo>
                    <a:pt x="44618" y="13839"/>
                    <a:pt x="45648" y="12403"/>
                    <a:pt x="45662" y="12359"/>
                  </a:cubicBezTo>
                  <a:cubicBezTo>
                    <a:pt x="45662" y="12345"/>
                    <a:pt x="45691" y="12345"/>
                    <a:pt x="45691" y="12330"/>
                  </a:cubicBezTo>
                  <a:cubicBezTo>
                    <a:pt x="45764" y="12229"/>
                    <a:pt x="45836" y="12127"/>
                    <a:pt x="45880" y="12011"/>
                  </a:cubicBezTo>
                  <a:lnTo>
                    <a:pt x="45880" y="11982"/>
                  </a:lnTo>
                  <a:cubicBezTo>
                    <a:pt x="45938" y="11881"/>
                    <a:pt x="45996" y="11765"/>
                    <a:pt x="46025" y="11663"/>
                  </a:cubicBezTo>
                  <a:cubicBezTo>
                    <a:pt x="46054" y="11648"/>
                    <a:pt x="46054" y="11605"/>
                    <a:pt x="46068" y="11590"/>
                  </a:cubicBezTo>
                  <a:cubicBezTo>
                    <a:pt x="46097" y="11474"/>
                    <a:pt x="46141" y="11373"/>
                    <a:pt x="46155" y="11242"/>
                  </a:cubicBezTo>
                  <a:lnTo>
                    <a:pt x="46155" y="11184"/>
                  </a:lnTo>
                  <a:cubicBezTo>
                    <a:pt x="46170" y="11083"/>
                    <a:pt x="46199" y="10967"/>
                    <a:pt x="46199" y="10880"/>
                  </a:cubicBezTo>
                  <a:lnTo>
                    <a:pt x="46199" y="10807"/>
                  </a:lnTo>
                  <a:lnTo>
                    <a:pt x="46199" y="10445"/>
                  </a:lnTo>
                  <a:lnTo>
                    <a:pt x="46199" y="10387"/>
                  </a:lnTo>
                  <a:lnTo>
                    <a:pt x="46141" y="10067"/>
                  </a:lnTo>
                  <a:cubicBezTo>
                    <a:pt x="46141" y="10053"/>
                    <a:pt x="46126" y="10024"/>
                    <a:pt x="46126" y="9995"/>
                  </a:cubicBezTo>
                  <a:cubicBezTo>
                    <a:pt x="46083" y="9864"/>
                    <a:pt x="46054" y="9763"/>
                    <a:pt x="46010" y="9647"/>
                  </a:cubicBezTo>
                  <a:cubicBezTo>
                    <a:pt x="46010" y="9632"/>
                    <a:pt x="45996" y="9603"/>
                    <a:pt x="45996" y="9589"/>
                  </a:cubicBezTo>
                  <a:cubicBezTo>
                    <a:pt x="45952" y="9502"/>
                    <a:pt x="45909" y="9400"/>
                    <a:pt x="45851" y="9299"/>
                  </a:cubicBezTo>
                  <a:cubicBezTo>
                    <a:pt x="45836" y="9284"/>
                    <a:pt x="45836" y="9270"/>
                    <a:pt x="45836" y="9255"/>
                  </a:cubicBezTo>
                  <a:cubicBezTo>
                    <a:pt x="45836" y="9226"/>
                    <a:pt x="45807" y="9226"/>
                    <a:pt x="45807" y="9212"/>
                  </a:cubicBezTo>
                  <a:cubicBezTo>
                    <a:pt x="45793" y="9197"/>
                    <a:pt x="45793" y="9168"/>
                    <a:pt x="45778" y="9154"/>
                  </a:cubicBezTo>
                  <a:cubicBezTo>
                    <a:pt x="45720" y="9067"/>
                    <a:pt x="45648" y="8994"/>
                    <a:pt x="45590" y="8907"/>
                  </a:cubicBezTo>
                  <a:cubicBezTo>
                    <a:pt x="45575" y="8893"/>
                    <a:pt x="45575" y="8864"/>
                    <a:pt x="45561" y="8864"/>
                  </a:cubicBezTo>
                  <a:cubicBezTo>
                    <a:pt x="45488" y="8776"/>
                    <a:pt x="45416" y="8704"/>
                    <a:pt x="45329" y="8631"/>
                  </a:cubicBezTo>
                  <a:lnTo>
                    <a:pt x="45271" y="8573"/>
                  </a:lnTo>
                  <a:cubicBezTo>
                    <a:pt x="45184" y="8486"/>
                    <a:pt x="45068" y="8414"/>
                    <a:pt x="44981" y="8356"/>
                  </a:cubicBezTo>
                  <a:cubicBezTo>
                    <a:pt x="44966" y="8356"/>
                    <a:pt x="44966" y="8341"/>
                    <a:pt x="44937" y="8341"/>
                  </a:cubicBezTo>
                  <a:cubicBezTo>
                    <a:pt x="44850" y="8283"/>
                    <a:pt x="44748" y="8240"/>
                    <a:pt x="44647" y="8182"/>
                  </a:cubicBezTo>
                  <a:cubicBezTo>
                    <a:pt x="44632" y="8167"/>
                    <a:pt x="44618" y="8167"/>
                    <a:pt x="44603" y="8138"/>
                  </a:cubicBezTo>
                  <a:cubicBezTo>
                    <a:pt x="44487" y="8080"/>
                    <a:pt x="44386" y="8051"/>
                    <a:pt x="44255" y="8008"/>
                  </a:cubicBezTo>
                  <a:cubicBezTo>
                    <a:pt x="44241" y="8008"/>
                    <a:pt x="44212" y="7993"/>
                    <a:pt x="44197" y="7993"/>
                  </a:cubicBezTo>
                  <a:cubicBezTo>
                    <a:pt x="44096" y="7964"/>
                    <a:pt x="43994" y="7950"/>
                    <a:pt x="43893" y="7921"/>
                  </a:cubicBezTo>
                  <a:cubicBezTo>
                    <a:pt x="43878" y="7921"/>
                    <a:pt x="43835" y="7906"/>
                    <a:pt x="43820" y="7906"/>
                  </a:cubicBezTo>
                  <a:cubicBezTo>
                    <a:pt x="43690" y="7892"/>
                    <a:pt x="43588" y="7892"/>
                    <a:pt x="43457" y="7892"/>
                  </a:cubicBezTo>
                  <a:lnTo>
                    <a:pt x="43385" y="7892"/>
                  </a:lnTo>
                  <a:cubicBezTo>
                    <a:pt x="43269" y="7892"/>
                    <a:pt x="43153" y="7906"/>
                    <a:pt x="43037" y="7921"/>
                  </a:cubicBezTo>
                  <a:lnTo>
                    <a:pt x="42950" y="7921"/>
                  </a:lnTo>
                  <a:cubicBezTo>
                    <a:pt x="41949" y="8095"/>
                    <a:pt x="35059" y="9415"/>
                    <a:pt x="31795" y="14448"/>
                  </a:cubicBezTo>
                  <a:cubicBezTo>
                    <a:pt x="30983" y="15724"/>
                    <a:pt x="29330" y="16725"/>
                    <a:pt x="27589" y="17770"/>
                  </a:cubicBezTo>
                  <a:cubicBezTo>
                    <a:pt x="27168" y="18031"/>
                    <a:pt x="26777" y="18263"/>
                    <a:pt x="26371" y="18509"/>
                  </a:cubicBezTo>
                  <a:cubicBezTo>
                    <a:pt x="26356" y="18538"/>
                    <a:pt x="26341" y="18538"/>
                    <a:pt x="26341" y="18553"/>
                  </a:cubicBezTo>
                  <a:cubicBezTo>
                    <a:pt x="26022" y="17683"/>
                    <a:pt x="25587" y="16827"/>
                    <a:pt x="24978" y="16044"/>
                  </a:cubicBezTo>
                  <a:cubicBezTo>
                    <a:pt x="24688" y="15666"/>
                    <a:pt x="24398" y="15304"/>
                    <a:pt x="24093" y="14927"/>
                  </a:cubicBezTo>
                  <a:cubicBezTo>
                    <a:pt x="22817" y="13346"/>
                    <a:pt x="21627" y="11837"/>
                    <a:pt x="21279" y="10358"/>
                  </a:cubicBezTo>
                  <a:cubicBezTo>
                    <a:pt x="19959" y="4483"/>
                    <a:pt x="13940" y="857"/>
                    <a:pt x="13069" y="364"/>
                  </a:cubicBezTo>
                  <a:lnTo>
                    <a:pt x="13040" y="364"/>
                  </a:lnTo>
                  <a:cubicBezTo>
                    <a:pt x="13026" y="364"/>
                    <a:pt x="13026" y="349"/>
                    <a:pt x="13011" y="349"/>
                  </a:cubicBezTo>
                  <a:cubicBezTo>
                    <a:pt x="12997" y="349"/>
                    <a:pt x="12997" y="335"/>
                    <a:pt x="12968" y="335"/>
                  </a:cubicBezTo>
                  <a:cubicBezTo>
                    <a:pt x="12881" y="277"/>
                    <a:pt x="12779" y="233"/>
                    <a:pt x="12663" y="189"/>
                  </a:cubicBezTo>
                  <a:cubicBezTo>
                    <a:pt x="12649" y="160"/>
                    <a:pt x="12605" y="160"/>
                    <a:pt x="12591" y="146"/>
                  </a:cubicBezTo>
                  <a:cubicBezTo>
                    <a:pt x="12489" y="117"/>
                    <a:pt x="12373" y="73"/>
                    <a:pt x="12272" y="59"/>
                  </a:cubicBezTo>
                  <a:cubicBezTo>
                    <a:pt x="12228" y="59"/>
                    <a:pt x="12214" y="44"/>
                    <a:pt x="12170" y="44"/>
                  </a:cubicBezTo>
                  <a:cubicBezTo>
                    <a:pt x="12083" y="15"/>
                    <a:pt x="11981" y="1"/>
                    <a:pt x="1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3541800" y="1140225"/>
              <a:ext cx="1021750" cy="1094750"/>
            </a:xfrm>
            <a:custGeom>
              <a:avLst/>
              <a:gdLst/>
              <a:ahLst/>
              <a:cxnLst/>
              <a:rect l="l" t="t" r="r" b="b"/>
              <a:pathLst>
                <a:path w="40870" h="43790" extrusionOk="0">
                  <a:moveTo>
                    <a:pt x="22572" y="0"/>
                  </a:moveTo>
                  <a:cubicBezTo>
                    <a:pt x="11637" y="0"/>
                    <a:pt x="0" y="10492"/>
                    <a:pt x="6275" y="27359"/>
                  </a:cubicBezTo>
                  <a:cubicBezTo>
                    <a:pt x="10507" y="38774"/>
                    <a:pt x="17998" y="43789"/>
                    <a:pt x="25020" y="43789"/>
                  </a:cubicBezTo>
                  <a:cubicBezTo>
                    <a:pt x="28732" y="43789"/>
                    <a:pt x="32313" y="42388"/>
                    <a:pt x="35213" y="39790"/>
                  </a:cubicBezTo>
                  <a:cubicBezTo>
                    <a:pt x="38665" y="36686"/>
                    <a:pt x="40579" y="32218"/>
                    <a:pt x="40695" y="27562"/>
                  </a:cubicBezTo>
                  <a:cubicBezTo>
                    <a:pt x="40870" y="21180"/>
                    <a:pt x="39956" y="9256"/>
                    <a:pt x="31818" y="3019"/>
                  </a:cubicBezTo>
                  <a:cubicBezTo>
                    <a:pt x="29149" y="968"/>
                    <a:pt x="25893" y="0"/>
                    <a:pt x="2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3821950" y="1397000"/>
              <a:ext cx="99400" cy="144350"/>
            </a:xfrm>
            <a:custGeom>
              <a:avLst/>
              <a:gdLst/>
              <a:ahLst/>
              <a:cxnLst/>
              <a:rect l="l" t="t" r="r" b="b"/>
              <a:pathLst>
                <a:path w="3976" h="5774" extrusionOk="0">
                  <a:moveTo>
                    <a:pt x="2350" y="958"/>
                  </a:moveTo>
                  <a:cubicBezTo>
                    <a:pt x="2467" y="958"/>
                    <a:pt x="2568" y="987"/>
                    <a:pt x="2655" y="1089"/>
                  </a:cubicBezTo>
                  <a:cubicBezTo>
                    <a:pt x="2771" y="1161"/>
                    <a:pt x="2844" y="1263"/>
                    <a:pt x="2916" y="1408"/>
                  </a:cubicBezTo>
                  <a:cubicBezTo>
                    <a:pt x="2974" y="1538"/>
                    <a:pt x="3003" y="1683"/>
                    <a:pt x="3003" y="1843"/>
                  </a:cubicBezTo>
                  <a:cubicBezTo>
                    <a:pt x="3003" y="1988"/>
                    <a:pt x="2989" y="2133"/>
                    <a:pt x="2916" y="2278"/>
                  </a:cubicBezTo>
                  <a:cubicBezTo>
                    <a:pt x="2844" y="2423"/>
                    <a:pt x="2757" y="2539"/>
                    <a:pt x="2655" y="2626"/>
                  </a:cubicBezTo>
                  <a:cubicBezTo>
                    <a:pt x="2554" y="2713"/>
                    <a:pt x="2467" y="2757"/>
                    <a:pt x="2350" y="2757"/>
                  </a:cubicBezTo>
                  <a:lnTo>
                    <a:pt x="2350" y="2771"/>
                  </a:lnTo>
                  <a:lnTo>
                    <a:pt x="914" y="2771"/>
                  </a:lnTo>
                  <a:lnTo>
                    <a:pt x="914" y="958"/>
                  </a:lnTo>
                  <a:close/>
                  <a:moveTo>
                    <a:pt x="508" y="1"/>
                  </a:moveTo>
                  <a:cubicBezTo>
                    <a:pt x="363" y="1"/>
                    <a:pt x="233" y="44"/>
                    <a:pt x="146" y="146"/>
                  </a:cubicBezTo>
                  <a:cubicBezTo>
                    <a:pt x="44" y="247"/>
                    <a:pt x="1" y="363"/>
                    <a:pt x="1" y="509"/>
                  </a:cubicBezTo>
                  <a:lnTo>
                    <a:pt x="1" y="5266"/>
                  </a:lnTo>
                  <a:cubicBezTo>
                    <a:pt x="1" y="5411"/>
                    <a:pt x="30" y="5542"/>
                    <a:pt x="117" y="5629"/>
                  </a:cubicBezTo>
                  <a:cubicBezTo>
                    <a:pt x="218" y="5716"/>
                    <a:pt x="320" y="5774"/>
                    <a:pt x="465" y="5774"/>
                  </a:cubicBezTo>
                  <a:cubicBezTo>
                    <a:pt x="610" y="5774"/>
                    <a:pt x="726" y="5716"/>
                    <a:pt x="813" y="5629"/>
                  </a:cubicBezTo>
                  <a:cubicBezTo>
                    <a:pt x="900" y="5527"/>
                    <a:pt x="944" y="5411"/>
                    <a:pt x="944" y="5266"/>
                  </a:cubicBezTo>
                  <a:lnTo>
                    <a:pt x="944" y="3714"/>
                  </a:lnTo>
                  <a:lnTo>
                    <a:pt x="2350" y="3714"/>
                  </a:lnTo>
                  <a:cubicBezTo>
                    <a:pt x="2641" y="3714"/>
                    <a:pt x="2902" y="3613"/>
                    <a:pt x="3148" y="3453"/>
                  </a:cubicBezTo>
                  <a:cubicBezTo>
                    <a:pt x="3380" y="3293"/>
                    <a:pt x="3598" y="3061"/>
                    <a:pt x="3743" y="2786"/>
                  </a:cubicBezTo>
                  <a:cubicBezTo>
                    <a:pt x="3917" y="2510"/>
                    <a:pt x="3975" y="2206"/>
                    <a:pt x="3975" y="1857"/>
                  </a:cubicBezTo>
                  <a:cubicBezTo>
                    <a:pt x="3975" y="1524"/>
                    <a:pt x="3888" y="1190"/>
                    <a:pt x="3743" y="915"/>
                  </a:cubicBezTo>
                  <a:cubicBezTo>
                    <a:pt x="3598" y="625"/>
                    <a:pt x="3409" y="407"/>
                    <a:pt x="3148" y="247"/>
                  </a:cubicBezTo>
                  <a:cubicBezTo>
                    <a:pt x="2902" y="88"/>
                    <a:pt x="2641" y="1"/>
                    <a:pt x="2350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3944525" y="1397000"/>
              <a:ext cx="92125" cy="143275"/>
            </a:xfrm>
            <a:custGeom>
              <a:avLst/>
              <a:gdLst/>
              <a:ahLst/>
              <a:cxnLst/>
              <a:rect l="l" t="t" r="r" b="b"/>
              <a:pathLst>
                <a:path w="3685" h="5731" extrusionOk="0">
                  <a:moveTo>
                    <a:pt x="537" y="1"/>
                  </a:moveTo>
                  <a:cubicBezTo>
                    <a:pt x="363" y="1"/>
                    <a:pt x="247" y="44"/>
                    <a:pt x="145" y="146"/>
                  </a:cubicBezTo>
                  <a:cubicBezTo>
                    <a:pt x="58" y="247"/>
                    <a:pt x="0" y="363"/>
                    <a:pt x="0" y="509"/>
                  </a:cubicBezTo>
                  <a:lnTo>
                    <a:pt x="0" y="5208"/>
                  </a:lnTo>
                  <a:cubicBezTo>
                    <a:pt x="0" y="5368"/>
                    <a:pt x="58" y="5484"/>
                    <a:pt x="145" y="5571"/>
                  </a:cubicBezTo>
                  <a:cubicBezTo>
                    <a:pt x="261" y="5672"/>
                    <a:pt x="363" y="5730"/>
                    <a:pt x="508" y="5730"/>
                  </a:cubicBezTo>
                  <a:lnTo>
                    <a:pt x="3177" y="5730"/>
                  </a:lnTo>
                  <a:cubicBezTo>
                    <a:pt x="3322" y="5730"/>
                    <a:pt x="3453" y="5687"/>
                    <a:pt x="3540" y="5600"/>
                  </a:cubicBezTo>
                  <a:cubicBezTo>
                    <a:pt x="3627" y="5513"/>
                    <a:pt x="3685" y="5397"/>
                    <a:pt x="3685" y="5252"/>
                  </a:cubicBezTo>
                  <a:cubicBezTo>
                    <a:pt x="3685" y="5107"/>
                    <a:pt x="3627" y="5005"/>
                    <a:pt x="3540" y="4904"/>
                  </a:cubicBezTo>
                  <a:cubicBezTo>
                    <a:pt x="3438" y="4817"/>
                    <a:pt x="3322" y="4788"/>
                    <a:pt x="3177" y="4788"/>
                  </a:cubicBezTo>
                  <a:lnTo>
                    <a:pt x="1016" y="4788"/>
                  </a:lnTo>
                  <a:lnTo>
                    <a:pt x="1016" y="509"/>
                  </a:lnTo>
                  <a:cubicBezTo>
                    <a:pt x="1016" y="363"/>
                    <a:pt x="987" y="233"/>
                    <a:pt x="871" y="146"/>
                  </a:cubicBezTo>
                  <a:cubicBezTo>
                    <a:pt x="784" y="44"/>
                    <a:pt x="653" y="1"/>
                    <a:pt x="537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4046775" y="1395825"/>
              <a:ext cx="126225" cy="145525"/>
            </a:xfrm>
            <a:custGeom>
              <a:avLst/>
              <a:gdLst/>
              <a:ahLst/>
              <a:cxnLst/>
              <a:rect l="l" t="t" r="r" b="b"/>
              <a:pathLst>
                <a:path w="5049" h="5821" extrusionOk="0">
                  <a:moveTo>
                    <a:pt x="2512" y="1629"/>
                  </a:moveTo>
                  <a:lnTo>
                    <a:pt x="3337" y="3558"/>
                  </a:lnTo>
                  <a:lnTo>
                    <a:pt x="1694" y="3558"/>
                  </a:lnTo>
                  <a:lnTo>
                    <a:pt x="2512" y="1629"/>
                  </a:lnTo>
                  <a:close/>
                  <a:moveTo>
                    <a:pt x="2496" y="1"/>
                  </a:moveTo>
                  <a:cubicBezTo>
                    <a:pt x="2408" y="1"/>
                    <a:pt x="2336" y="29"/>
                    <a:pt x="2264" y="77"/>
                  </a:cubicBezTo>
                  <a:cubicBezTo>
                    <a:pt x="2177" y="135"/>
                    <a:pt x="2104" y="222"/>
                    <a:pt x="2061" y="338"/>
                  </a:cubicBezTo>
                  <a:lnTo>
                    <a:pt x="15" y="5226"/>
                  </a:lnTo>
                  <a:cubicBezTo>
                    <a:pt x="1" y="5284"/>
                    <a:pt x="1" y="5342"/>
                    <a:pt x="1" y="5386"/>
                  </a:cubicBezTo>
                  <a:cubicBezTo>
                    <a:pt x="1" y="5516"/>
                    <a:pt x="30" y="5603"/>
                    <a:pt x="102" y="5705"/>
                  </a:cubicBezTo>
                  <a:cubicBezTo>
                    <a:pt x="175" y="5792"/>
                    <a:pt x="291" y="5821"/>
                    <a:pt x="436" y="5821"/>
                  </a:cubicBezTo>
                  <a:cubicBezTo>
                    <a:pt x="523" y="5821"/>
                    <a:pt x="610" y="5792"/>
                    <a:pt x="683" y="5734"/>
                  </a:cubicBezTo>
                  <a:cubicBezTo>
                    <a:pt x="770" y="5676"/>
                    <a:pt x="828" y="5603"/>
                    <a:pt x="871" y="5502"/>
                  </a:cubicBezTo>
                  <a:lnTo>
                    <a:pt x="1295" y="4501"/>
                  </a:lnTo>
                  <a:lnTo>
                    <a:pt x="3740" y="4501"/>
                  </a:lnTo>
                  <a:lnTo>
                    <a:pt x="4149" y="5458"/>
                  </a:lnTo>
                  <a:cubicBezTo>
                    <a:pt x="4178" y="5574"/>
                    <a:pt x="4251" y="5661"/>
                    <a:pt x="4323" y="5719"/>
                  </a:cubicBezTo>
                  <a:cubicBezTo>
                    <a:pt x="4425" y="5777"/>
                    <a:pt x="4512" y="5806"/>
                    <a:pt x="4599" y="5806"/>
                  </a:cubicBezTo>
                  <a:cubicBezTo>
                    <a:pt x="4715" y="5806"/>
                    <a:pt x="4817" y="5777"/>
                    <a:pt x="4904" y="5676"/>
                  </a:cubicBezTo>
                  <a:cubicBezTo>
                    <a:pt x="5005" y="5603"/>
                    <a:pt x="5049" y="5487"/>
                    <a:pt x="5049" y="5342"/>
                  </a:cubicBezTo>
                  <a:cubicBezTo>
                    <a:pt x="5049" y="5284"/>
                    <a:pt x="5049" y="5212"/>
                    <a:pt x="5020" y="5139"/>
                  </a:cubicBezTo>
                  <a:lnTo>
                    <a:pt x="3003" y="338"/>
                  </a:lnTo>
                  <a:cubicBezTo>
                    <a:pt x="2974" y="236"/>
                    <a:pt x="2916" y="149"/>
                    <a:pt x="2829" y="91"/>
                  </a:cubicBezTo>
                  <a:cubicBezTo>
                    <a:pt x="2728" y="48"/>
                    <a:pt x="2641" y="4"/>
                    <a:pt x="2554" y="4"/>
                  </a:cubicBezTo>
                  <a:cubicBezTo>
                    <a:pt x="2534" y="2"/>
                    <a:pt x="2515" y="1"/>
                    <a:pt x="2496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4191100" y="1397000"/>
              <a:ext cx="120425" cy="143625"/>
            </a:xfrm>
            <a:custGeom>
              <a:avLst/>
              <a:gdLst/>
              <a:ahLst/>
              <a:cxnLst/>
              <a:rect l="l" t="t" r="r" b="b"/>
              <a:pathLst>
                <a:path w="4817" h="5745" extrusionOk="0">
                  <a:moveTo>
                    <a:pt x="509" y="1"/>
                  </a:moveTo>
                  <a:cubicBezTo>
                    <a:pt x="363" y="1"/>
                    <a:pt x="247" y="44"/>
                    <a:pt x="146" y="146"/>
                  </a:cubicBezTo>
                  <a:cubicBezTo>
                    <a:pt x="59" y="247"/>
                    <a:pt x="1" y="363"/>
                    <a:pt x="1" y="509"/>
                  </a:cubicBezTo>
                  <a:lnTo>
                    <a:pt x="1" y="5266"/>
                  </a:lnTo>
                  <a:cubicBezTo>
                    <a:pt x="1" y="5397"/>
                    <a:pt x="44" y="5513"/>
                    <a:pt x="131" y="5600"/>
                  </a:cubicBezTo>
                  <a:cubicBezTo>
                    <a:pt x="218" y="5687"/>
                    <a:pt x="334" y="5730"/>
                    <a:pt x="465" y="5730"/>
                  </a:cubicBezTo>
                  <a:cubicBezTo>
                    <a:pt x="581" y="5730"/>
                    <a:pt x="697" y="5687"/>
                    <a:pt x="784" y="5600"/>
                  </a:cubicBezTo>
                  <a:cubicBezTo>
                    <a:pt x="871" y="5513"/>
                    <a:pt x="915" y="5397"/>
                    <a:pt x="915" y="5266"/>
                  </a:cubicBezTo>
                  <a:lnTo>
                    <a:pt x="915" y="1772"/>
                  </a:lnTo>
                  <a:lnTo>
                    <a:pt x="3917" y="5600"/>
                  </a:lnTo>
                  <a:cubicBezTo>
                    <a:pt x="3961" y="5658"/>
                    <a:pt x="4019" y="5687"/>
                    <a:pt x="4091" y="5701"/>
                  </a:cubicBezTo>
                  <a:cubicBezTo>
                    <a:pt x="4164" y="5730"/>
                    <a:pt x="4236" y="5745"/>
                    <a:pt x="4309" y="5745"/>
                  </a:cubicBezTo>
                  <a:cubicBezTo>
                    <a:pt x="4454" y="5745"/>
                    <a:pt x="4570" y="5687"/>
                    <a:pt x="4671" y="5600"/>
                  </a:cubicBezTo>
                  <a:cubicBezTo>
                    <a:pt x="4759" y="5484"/>
                    <a:pt x="4817" y="5382"/>
                    <a:pt x="4817" y="5237"/>
                  </a:cubicBezTo>
                  <a:lnTo>
                    <a:pt x="4817" y="450"/>
                  </a:lnTo>
                  <a:cubicBezTo>
                    <a:pt x="4817" y="320"/>
                    <a:pt x="4773" y="204"/>
                    <a:pt x="4686" y="117"/>
                  </a:cubicBezTo>
                  <a:cubicBezTo>
                    <a:pt x="4599" y="30"/>
                    <a:pt x="4483" y="1"/>
                    <a:pt x="4352" y="1"/>
                  </a:cubicBezTo>
                  <a:cubicBezTo>
                    <a:pt x="4236" y="1"/>
                    <a:pt x="4120" y="30"/>
                    <a:pt x="4033" y="102"/>
                  </a:cubicBezTo>
                  <a:cubicBezTo>
                    <a:pt x="3946" y="189"/>
                    <a:pt x="3903" y="305"/>
                    <a:pt x="3903" y="421"/>
                  </a:cubicBezTo>
                  <a:lnTo>
                    <a:pt x="3903" y="3964"/>
                  </a:lnTo>
                  <a:lnTo>
                    <a:pt x="929" y="160"/>
                  </a:lnTo>
                  <a:cubicBezTo>
                    <a:pt x="900" y="102"/>
                    <a:pt x="842" y="59"/>
                    <a:pt x="755" y="30"/>
                  </a:cubicBezTo>
                  <a:cubicBezTo>
                    <a:pt x="683" y="15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4332525" y="1397000"/>
              <a:ext cx="116800" cy="143625"/>
            </a:xfrm>
            <a:custGeom>
              <a:avLst/>
              <a:gdLst/>
              <a:ahLst/>
              <a:cxnLst/>
              <a:rect l="l" t="t" r="r" b="b"/>
              <a:pathLst>
                <a:path w="4672" h="5745" extrusionOk="0">
                  <a:moveTo>
                    <a:pt x="509" y="1"/>
                  </a:moveTo>
                  <a:cubicBezTo>
                    <a:pt x="363" y="1"/>
                    <a:pt x="247" y="30"/>
                    <a:pt x="146" y="117"/>
                  </a:cubicBezTo>
                  <a:cubicBezTo>
                    <a:pt x="59" y="218"/>
                    <a:pt x="1" y="320"/>
                    <a:pt x="1" y="465"/>
                  </a:cubicBezTo>
                  <a:cubicBezTo>
                    <a:pt x="1" y="610"/>
                    <a:pt x="59" y="726"/>
                    <a:pt x="146" y="813"/>
                  </a:cubicBezTo>
                  <a:cubicBezTo>
                    <a:pt x="262" y="900"/>
                    <a:pt x="363" y="944"/>
                    <a:pt x="509" y="944"/>
                  </a:cubicBezTo>
                  <a:lnTo>
                    <a:pt x="1799" y="944"/>
                  </a:lnTo>
                  <a:lnTo>
                    <a:pt x="1799" y="5237"/>
                  </a:lnTo>
                  <a:cubicBezTo>
                    <a:pt x="1799" y="5382"/>
                    <a:pt x="1857" y="5513"/>
                    <a:pt x="1945" y="5600"/>
                  </a:cubicBezTo>
                  <a:cubicBezTo>
                    <a:pt x="2061" y="5687"/>
                    <a:pt x="2177" y="5745"/>
                    <a:pt x="2322" y="5745"/>
                  </a:cubicBezTo>
                  <a:cubicBezTo>
                    <a:pt x="2467" y="5745"/>
                    <a:pt x="2597" y="5687"/>
                    <a:pt x="2728" y="5600"/>
                  </a:cubicBezTo>
                  <a:cubicBezTo>
                    <a:pt x="2815" y="5484"/>
                    <a:pt x="2873" y="5382"/>
                    <a:pt x="2873" y="5237"/>
                  </a:cubicBezTo>
                  <a:lnTo>
                    <a:pt x="2873" y="944"/>
                  </a:lnTo>
                  <a:lnTo>
                    <a:pt x="4164" y="944"/>
                  </a:lnTo>
                  <a:cubicBezTo>
                    <a:pt x="4309" y="944"/>
                    <a:pt x="4425" y="900"/>
                    <a:pt x="4526" y="813"/>
                  </a:cubicBezTo>
                  <a:cubicBezTo>
                    <a:pt x="4613" y="726"/>
                    <a:pt x="4671" y="610"/>
                    <a:pt x="4671" y="465"/>
                  </a:cubicBezTo>
                  <a:cubicBezTo>
                    <a:pt x="4671" y="320"/>
                    <a:pt x="4613" y="218"/>
                    <a:pt x="4526" y="117"/>
                  </a:cubicBezTo>
                  <a:cubicBezTo>
                    <a:pt x="4410" y="30"/>
                    <a:pt x="4309" y="1"/>
                    <a:pt x="4164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3855675" y="1606975"/>
              <a:ext cx="136750" cy="144350"/>
            </a:xfrm>
            <a:custGeom>
              <a:avLst/>
              <a:gdLst/>
              <a:ahLst/>
              <a:cxnLst/>
              <a:rect l="l" t="t" r="r" b="b"/>
              <a:pathLst>
                <a:path w="5470" h="5774" extrusionOk="0">
                  <a:moveTo>
                    <a:pt x="4961" y="0"/>
                  </a:moveTo>
                  <a:cubicBezTo>
                    <a:pt x="4787" y="0"/>
                    <a:pt x="4671" y="73"/>
                    <a:pt x="4555" y="218"/>
                  </a:cubicBezTo>
                  <a:lnTo>
                    <a:pt x="2713" y="2961"/>
                  </a:lnTo>
                  <a:lnTo>
                    <a:pt x="2713" y="2961"/>
                  </a:lnTo>
                  <a:lnTo>
                    <a:pt x="929" y="232"/>
                  </a:lnTo>
                  <a:cubicBezTo>
                    <a:pt x="871" y="160"/>
                    <a:pt x="813" y="102"/>
                    <a:pt x="726" y="58"/>
                  </a:cubicBezTo>
                  <a:cubicBezTo>
                    <a:pt x="653" y="29"/>
                    <a:pt x="566" y="15"/>
                    <a:pt x="494" y="15"/>
                  </a:cubicBezTo>
                  <a:cubicBezTo>
                    <a:pt x="349" y="15"/>
                    <a:pt x="218" y="58"/>
                    <a:pt x="146" y="174"/>
                  </a:cubicBezTo>
                  <a:cubicBezTo>
                    <a:pt x="59" y="261"/>
                    <a:pt x="1" y="363"/>
                    <a:pt x="1" y="508"/>
                  </a:cubicBezTo>
                  <a:lnTo>
                    <a:pt x="1" y="5266"/>
                  </a:lnTo>
                  <a:cubicBezTo>
                    <a:pt x="1" y="5411"/>
                    <a:pt x="44" y="5541"/>
                    <a:pt x="131" y="5628"/>
                  </a:cubicBezTo>
                  <a:cubicBezTo>
                    <a:pt x="218" y="5715"/>
                    <a:pt x="334" y="5773"/>
                    <a:pt x="479" y="5773"/>
                  </a:cubicBezTo>
                  <a:cubicBezTo>
                    <a:pt x="624" y="5773"/>
                    <a:pt x="726" y="5715"/>
                    <a:pt x="813" y="5628"/>
                  </a:cubicBezTo>
                  <a:cubicBezTo>
                    <a:pt x="914" y="5512"/>
                    <a:pt x="943" y="5411"/>
                    <a:pt x="943" y="5266"/>
                  </a:cubicBezTo>
                  <a:lnTo>
                    <a:pt x="943" y="1897"/>
                  </a:lnTo>
                  <a:lnTo>
                    <a:pt x="2292" y="4033"/>
                  </a:lnTo>
                  <a:cubicBezTo>
                    <a:pt x="2336" y="4105"/>
                    <a:pt x="2394" y="4163"/>
                    <a:pt x="2467" y="4192"/>
                  </a:cubicBezTo>
                  <a:cubicBezTo>
                    <a:pt x="2539" y="4236"/>
                    <a:pt x="2612" y="4250"/>
                    <a:pt x="2684" y="4250"/>
                  </a:cubicBezTo>
                  <a:cubicBezTo>
                    <a:pt x="2757" y="4250"/>
                    <a:pt x="2829" y="4236"/>
                    <a:pt x="2902" y="4192"/>
                  </a:cubicBezTo>
                  <a:cubicBezTo>
                    <a:pt x="2974" y="4134"/>
                    <a:pt x="3032" y="4091"/>
                    <a:pt x="3090" y="4033"/>
                  </a:cubicBezTo>
                  <a:lnTo>
                    <a:pt x="4425" y="1990"/>
                  </a:lnTo>
                  <a:lnTo>
                    <a:pt x="4425" y="5266"/>
                  </a:lnTo>
                  <a:cubicBezTo>
                    <a:pt x="4425" y="5411"/>
                    <a:pt x="4483" y="5541"/>
                    <a:pt x="4570" y="5628"/>
                  </a:cubicBezTo>
                  <a:cubicBezTo>
                    <a:pt x="4686" y="5715"/>
                    <a:pt x="4816" y="5773"/>
                    <a:pt x="4961" y="5773"/>
                  </a:cubicBezTo>
                  <a:cubicBezTo>
                    <a:pt x="5106" y="5773"/>
                    <a:pt x="5222" y="5715"/>
                    <a:pt x="5324" y="5628"/>
                  </a:cubicBezTo>
                  <a:cubicBezTo>
                    <a:pt x="5411" y="5512"/>
                    <a:pt x="5469" y="5411"/>
                    <a:pt x="5469" y="5266"/>
                  </a:cubicBezTo>
                  <a:lnTo>
                    <a:pt x="5469" y="508"/>
                  </a:lnTo>
                  <a:cubicBezTo>
                    <a:pt x="5469" y="363"/>
                    <a:pt x="5411" y="247"/>
                    <a:pt x="5295" y="145"/>
                  </a:cubicBezTo>
                  <a:cubicBezTo>
                    <a:pt x="5208" y="58"/>
                    <a:pt x="5077" y="0"/>
                    <a:pt x="4961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4015225" y="1605525"/>
              <a:ext cx="139650" cy="147600"/>
            </a:xfrm>
            <a:custGeom>
              <a:avLst/>
              <a:gdLst/>
              <a:ahLst/>
              <a:cxnLst/>
              <a:rect l="l" t="t" r="r" b="b"/>
              <a:pathLst>
                <a:path w="5586" h="5904" extrusionOk="0">
                  <a:moveTo>
                    <a:pt x="2815" y="987"/>
                  </a:moveTo>
                  <a:cubicBezTo>
                    <a:pt x="3148" y="987"/>
                    <a:pt x="3453" y="1059"/>
                    <a:pt x="3700" y="1248"/>
                  </a:cubicBezTo>
                  <a:cubicBezTo>
                    <a:pt x="3961" y="1422"/>
                    <a:pt x="4164" y="1654"/>
                    <a:pt x="4309" y="1958"/>
                  </a:cubicBezTo>
                  <a:cubicBezTo>
                    <a:pt x="4454" y="2249"/>
                    <a:pt x="4526" y="2582"/>
                    <a:pt x="4526" y="2945"/>
                  </a:cubicBezTo>
                  <a:cubicBezTo>
                    <a:pt x="4526" y="3307"/>
                    <a:pt x="4454" y="3641"/>
                    <a:pt x="4309" y="3946"/>
                  </a:cubicBezTo>
                  <a:cubicBezTo>
                    <a:pt x="4164" y="4236"/>
                    <a:pt x="3961" y="4468"/>
                    <a:pt x="3700" y="4656"/>
                  </a:cubicBezTo>
                  <a:cubicBezTo>
                    <a:pt x="3453" y="4816"/>
                    <a:pt x="3148" y="4903"/>
                    <a:pt x="2815" y="4903"/>
                  </a:cubicBezTo>
                  <a:cubicBezTo>
                    <a:pt x="2496" y="4903"/>
                    <a:pt x="2177" y="4830"/>
                    <a:pt x="1930" y="4656"/>
                  </a:cubicBezTo>
                  <a:cubicBezTo>
                    <a:pt x="1669" y="4468"/>
                    <a:pt x="1480" y="4236"/>
                    <a:pt x="1335" y="3946"/>
                  </a:cubicBezTo>
                  <a:cubicBezTo>
                    <a:pt x="1190" y="3656"/>
                    <a:pt x="1118" y="3307"/>
                    <a:pt x="1118" y="2945"/>
                  </a:cubicBezTo>
                  <a:cubicBezTo>
                    <a:pt x="1118" y="2582"/>
                    <a:pt x="1190" y="2234"/>
                    <a:pt x="1335" y="1958"/>
                  </a:cubicBezTo>
                  <a:cubicBezTo>
                    <a:pt x="1480" y="1668"/>
                    <a:pt x="1669" y="1422"/>
                    <a:pt x="1930" y="1248"/>
                  </a:cubicBezTo>
                  <a:cubicBezTo>
                    <a:pt x="2177" y="1088"/>
                    <a:pt x="2496" y="987"/>
                    <a:pt x="2815" y="987"/>
                  </a:cubicBezTo>
                  <a:close/>
                  <a:moveTo>
                    <a:pt x="2800" y="0"/>
                  </a:moveTo>
                  <a:cubicBezTo>
                    <a:pt x="2380" y="0"/>
                    <a:pt x="2017" y="87"/>
                    <a:pt x="1669" y="232"/>
                  </a:cubicBezTo>
                  <a:cubicBezTo>
                    <a:pt x="1321" y="377"/>
                    <a:pt x="1031" y="595"/>
                    <a:pt x="784" y="871"/>
                  </a:cubicBezTo>
                  <a:cubicBezTo>
                    <a:pt x="523" y="1132"/>
                    <a:pt x="349" y="1451"/>
                    <a:pt x="204" y="1813"/>
                  </a:cubicBezTo>
                  <a:cubicBezTo>
                    <a:pt x="73" y="2147"/>
                    <a:pt x="1" y="2539"/>
                    <a:pt x="1" y="2945"/>
                  </a:cubicBezTo>
                  <a:cubicBezTo>
                    <a:pt x="1" y="3351"/>
                    <a:pt x="59" y="3728"/>
                    <a:pt x="204" y="4091"/>
                  </a:cubicBezTo>
                  <a:cubicBezTo>
                    <a:pt x="349" y="4453"/>
                    <a:pt x="538" y="4758"/>
                    <a:pt x="784" y="5034"/>
                  </a:cubicBezTo>
                  <a:cubicBezTo>
                    <a:pt x="1031" y="5309"/>
                    <a:pt x="1321" y="5498"/>
                    <a:pt x="1669" y="5672"/>
                  </a:cubicBezTo>
                  <a:cubicBezTo>
                    <a:pt x="2017" y="5831"/>
                    <a:pt x="2380" y="5904"/>
                    <a:pt x="2800" y="5904"/>
                  </a:cubicBezTo>
                  <a:cubicBezTo>
                    <a:pt x="3221" y="5904"/>
                    <a:pt x="3584" y="5817"/>
                    <a:pt x="3917" y="5672"/>
                  </a:cubicBezTo>
                  <a:cubicBezTo>
                    <a:pt x="4265" y="5527"/>
                    <a:pt x="4555" y="5309"/>
                    <a:pt x="4817" y="5034"/>
                  </a:cubicBezTo>
                  <a:cubicBezTo>
                    <a:pt x="5063" y="4758"/>
                    <a:pt x="5252" y="4453"/>
                    <a:pt x="5397" y="4091"/>
                  </a:cubicBezTo>
                  <a:cubicBezTo>
                    <a:pt x="5513" y="3743"/>
                    <a:pt x="5585" y="3365"/>
                    <a:pt x="5585" y="2945"/>
                  </a:cubicBezTo>
                  <a:cubicBezTo>
                    <a:pt x="5585" y="2539"/>
                    <a:pt x="5513" y="2147"/>
                    <a:pt x="5397" y="1813"/>
                  </a:cubicBezTo>
                  <a:cubicBezTo>
                    <a:pt x="5252" y="1451"/>
                    <a:pt x="5063" y="1132"/>
                    <a:pt x="4817" y="871"/>
                  </a:cubicBezTo>
                  <a:cubicBezTo>
                    <a:pt x="4555" y="595"/>
                    <a:pt x="4265" y="377"/>
                    <a:pt x="3917" y="232"/>
                  </a:cubicBezTo>
                  <a:cubicBezTo>
                    <a:pt x="3569" y="58"/>
                    <a:pt x="3221" y="0"/>
                    <a:pt x="2800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4178425" y="1606975"/>
              <a:ext cx="118950" cy="143975"/>
            </a:xfrm>
            <a:custGeom>
              <a:avLst/>
              <a:gdLst/>
              <a:ahLst/>
              <a:cxnLst/>
              <a:rect l="l" t="t" r="r" b="b"/>
              <a:pathLst>
                <a:path w="4758" h="5759" extrusionOk="0">
                  <a:moveTo>
                    <a:pt x="2814" y="987"/>
                  </a:moveTo>
                  <a:cubicBezTo>
                    <a:pt x="2959" y="987"/>
                    <a:pt x="3104" y="1059"/>
                    <a:pt x="3235" y="1219"/>
                  </a:cubicBezTo>
                  <a:cubicBezTo>
                    <a:pt x="3365" y="1393"/>
                    <a:pt x="3438" y="1581"/>
                    <a:pt x="3438" y="1828"/>
                  </a:cubicBezTo>
                  <a:cubicBezTo>
                    <a:pt x="3438" y="2002"/>
                    <a:pt x="3394" y="2162"/>
                    <a:pt x="3336" y="2336"/>
                  </a:cubicBezTo>
                  <a:cubicBezTo>
                    <a:pt x="3264" y="2481"/>
                    <a:pt x="3191" y="2597"/>
                    <a:pt x="3104" y="2698"/>
                  </a:cubicBezTo>
                  <a:cubicBezTo>
                    <a:pt x="3017" y="2785"/>
                    <a:pt x="2901" y="2814"/>
                    <a:pt x="2814" y="2814"/>
                  </a:cubicBezTo>
                  <a:lnTo>
                    <a:pt x="1016" y="2814"/>
                  </a:lnTo>
                  <a:lnTo>
                    <a:pt x="1016" y="987"/>
                  </a:lnTo>
                  <a:close/>
                  <a:moveTo>
                    <a:pt x="508" y="0"/>
                  </a:moveTo>
                  <a:cubicBezTo>
                    <a:pt x="363" y="0"/>
                    <a:pt x="247" y="58"/>
                    <a:pt x="145" y="145"/>
                  </a:cubicBezTo>
                  <a:cubicBezTo>
                    <a:pt x="58" y="261"/>
                    <a:pt x="0" y="363"/>
                    <a:pt x="0" y="508"/>
                  </a:cubicBezTo>
                  <a:lnTo>
                    <a:pt x="0" y="5251"/>
                  </a:lnTo>
                  <a:cubicBezTo>
                    <a:pt x="0" y="5396"/>
                    <a:pt x="58" y="5527"/>
                    <a:pt x="189" y="5614"/>
                  </a:cubicBezTo>
                  <a:cubicBezTo>
                    <a:pt x="319" y="5701"/>
                    <a:pt x="464" y="5759"/>
                    <a:pt x="609" y="5759"/>
                  </a:cubicBezTo>
                  <a:cubicBezTo>
                    <a:pt x="725" y="5759"/>
                    <a:pt x="841" y="5701"/>
                    <a:pt x="914" y="5614"/>
                  </a:cubicBezTo>
                  <a:cubicBezTo>
                    <a:pt x="987" y="5498"/>
                    <a:pt x="1016" y="5396"/>
                    <a:pt x="1016" y="5251"/>
                  </a:cubicBezTo>
                  <a:lnTo>
                    <a:pt x="1016" y="3656"/>
                  </a:lnTo>
                  <a:lnTo>
                    <a:pt x="2539" y="3656"/>
                  </a:lnTo>
                  <a:cubicBezTo>
                    <a:pt x="2669" y="3656"/>
                    <a:pt x="2785" y="3656"/>
                    <a:pt x="2872" y="3685"/>
                  </a:cubicBezTo>
                  <a:cubicBezTo>
                    <a:pt x="2959" y="3699"/>
                    <a:pt x="3032" y="3757"/>
                    <a:pt x="3104" y="3815"/>
                  </a:cubicBezTo>
                  <a:cubicBezTo>
                    <a:pt x="3177" y="3873"/>
                    <a:pt x="3206" y="3946"/>
                    <a:pt x="3249" y="4018"/>
                  </a:cubicBezTo>
                  <a:cubicBezTo>
                    <a:pt x="3278" y="4091"/>
                    <a:pt x="3307" y="4178"/>
                    <a:pt x="3307" y="4265"/>
                  </a:cubicBezTo>
                  <a:cubicBezTo>
                    <a:pt x="3307" y="4540"/>
                    <a:pt x="3336" y="4772"/>
                    <a:pt x="3394" y="4961"/>
                  </a:cubicBezTo>
                  <a:cubicBezTo>
                    <a:pt x="3452" y="5135"/>
                    <a:pt x="3525" y="5280"/>
                    <a:pt x="3612" y="5396"/>
                  </a:cubicBezTo>
                  <a:cubicBezTo>
                    <a:pt x="3699" y="5498"/>
                    <a:pt x="3800" y="5570"/>
                    <a:pt x="3888" y="5628"/>
                  </a:cubicBezTo>
                  <a:cubicBezTo>
                    <a:pt x="3960" y="5657"/>
                    <a:pt x="4033" y="5686"/>
                    <a:pt x="4120" y="5701"/>
                  </a:cubicBezTo>
                  <a:cubicBezTo>
                    <a:pt x="4163" y="5708"/>
                    <a:pt x="4207" y="5712"/>
                    <a:pt x="4252" y="5712"/>
                  </a:cubicBezTo>
                  <a:cubicBezTo>
                    <a:pt x="4297" y="5712"/>
                    <a:pt x="4344" y="5708"/>
                    <a:pt x="4395" y="5701"/>
                  </a:cubicBezTo>
                  <a:cubicBezTo>
                    <a:pt x="4482" y="5686"/>
                    <a:pt x="4569" y="5643"/>
                    <a:pt x="4627" y="5570"/>
                  </a:cubicBezTo>
                  <a:cubicBezTo>
                    <a:pt x="4714" y="5469"/>
                    <a:pt x="4758" y="5338"/>
                    <a:pt x="4714" y="5208"/>
                  </a:cubicBezTo>
                  <a:cubicBezTo>
                    <a:pt x="4700" y="5077"/>
                    <a:pt x="4627" y="4976"/>
                    <a:pt x="4497" y="4903"/>
                  </a:cubicBezTo>
                  <a:cubicBezTo>
                    <a:pt x="4424" y="4859"/>
                    <a:pt x="4366" y="4816"/>
                    <a:pt x="4352" y="4743"/>
                  </a:cubicBezTo>
                  <a:cubicBezTo>
                    <a:pt x="4323" y="4685"/>
                    <a:pt x="4294" y="4598"/>
                    <a:pt x="4294" y="4482"/>
                  </a:cubicBezTo>
                  <a:cubicBezTo>
                    <a:pt x="4294" y="4381"/>
                    <a:pt x="4279" y="4265"/>
                    <a:pt x="4265" y="4120"/>
                  </a:cubicBezTo>
                  <a:cubicBezTo>
                    <a:pt x="4250" y="3975"/>
                    <a:pt x="4207" y="3830"/>
                    <a:pt x="4149" y="3699"/>
                  </a:cubicBezTo>
                  <a:cubicBezTo>
                    <a:pt x="4105" y="3583"/>
                    <a:pt x="4033" y="3452"/>
                    <a:pt x="3917" y="3336"/>
                  </a:cubicBezTo>
                  <a:cubicBezTo>
                    <a:pt x="3853" y="3273"/>
                    <a:pt x="3778" y="3215"/>
                    <a:pt x="3695" y="3155"/>
                  </a:cubicBezTo>
                  <a:lnTo>
                    <a:pt x="3695" y="3155"/>
                  </a:lnTo>
                  <a:cubicBezTo>
                    <a:pt x="3815" y="3082"/>
                    <a:pt x="3931" y="2984"/>
                    <a:pt x="4033" y="2872"/>
                  </a:cubicBezTo>
                  <a:cubicBezTo>
                    <a:pt x="4178" y="2727"/>
                    <a:pt x="4279" y="2539"/>
                    <a:pt x="4366" y="2350"/>
                  </a:cubicBezTo>
                  <a:cubicBezTo>
                    <a:pt x="4468" y="2162"/>
                    <a:pt x="4497" y="1944"/>
                    <a:pt x="4497" y="1741"/>
                  </a:cubicBezTo>
                  <a:cubicBezTo>
                    <a:pt x="4497" y="1407"/>
                    <a:pt x="4410" y="1117"/>
                    <a:pt x="4265" y="842"/>
                  </a:cubicBezTo>
                  <a:cubicBezTo>
                    <a:pt x="4120" y="580"/>
                    <a:pt x="3917" y="363"/>
                    <a:pt x="3670" y="218"/>
                  </a:cubicBezTo>
                  <a:cubicBezTo>
                    <a:pt x="3409" y="73"/>
                    <a:pt x="3162" y="0"/>
                    <a:pt x="2872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4318750" y="1607325"/>
              <a:ext cx="94300" cy="141825"/>
            </a:xfrm>
            <a:custGeom>
              <a:avLst/>
              <a:gdLst/>
              <a:ahLst/>
              <a:cxnLst/>
              <a:rect l="l" t="t" r="r" b="b"/>
              <a:pathLst>
                <a:path w="3772" h="5673" extrusionOk="0">
                  <a:moveTo>
                    <a:pt x="523" y="1"/>
                  </a:moveTo>
                  <a:cubicBezTo>
                    <a:pt x="378" y="1"/>
                    <a:pt x="262" y="44"/>
                    <a:pt x="146" y="73"/>
                  </a:cubicBezTo>
                  <a:cubicBezTo>
                    <a:pt x="44" y="175"/>
                    <a:pt x="1" y="291"/>
                    <a:pt x="1" y="436"/>
                  </a:cubicBezTo>
                  <a:lnTo>
                    <a:pt x="1" y="5165"/>
                  </a:lnTo>
                  <a:cubicBezTo>
                    <a:pt x="1" y="5310"/>
                    <a:pt x="44" y="5440"/>
                    <a:pt x="146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35" y="5672"/>
                  </a:lnTo>
                  <a:cubicBezTo>
                    <a:pt x="3380" y="5672"/>
                    <a:pt x="3511" y="5629"/>
                    <a:pt x="3598" y="5542"/>
                  </a:cubicBezTo>
                  <a:cubicBezTo>
                    <a:pt x="3699" y="5455"/>
                    <a:pt x="3743" y="5339"/>
                    <a:pt x="3743" y="5194"/>
                  </a:cubicBezTo>
                  <a:cubicBezTo>
                    <a:pt x="3743" y="5078"/>
                    <a:pt x="3699" y="4962"/>
                    <a:pt x="3598" y="4874"/>
                  </a:cubicBezTo>
                  <a:cubicBezTo>
                    <a:pt x="3496" y="4787"/>
                    <a:pt x="3380" y="4729"/>
                    <a:pt x="3235" y="4729"/>
                  </a:cubicBezTo>
                  <a:lnTo>
                    <a:pt x="1030" y="4729"/>
                  </a:lnTo>
                  <a:lnTo>
                    <a:pt x="1030" y="3221"/>
                  </a:lnTo>
                  <a:lnTo>
                    <a:pt x="2873" y="3221"/>
                  </a:lnTo>
                  <a:cubicBezTo>
                    <a:pt x="3018" y="3221"/>
                    <a:pt x="3148" y="3192"/>
                    <a:pt x="3235" y="3090"/>
                  </a:cubicBezTo>
                  <a:cubicBezTo>
                    <a:pt x="3337" y="3018"/>
                    <a:pt x="3380" y="2916"/>
                    <a:pt x="3380" y="2771"/>
                  </a:cubicBezTo>
                  <a:cubicBezTo>
                    <a:pt x="3380" y="2626"/>
                    <a:pt x="3337" y="2510"/>
                    <a:pt x="3235" y="2423"/>
                  </a:cubicBezTo>
                  <a:cubicBezTo>
                    <a:pt x="3134" y="2336"/>
                    <a:pt x="3018" y="2293"/>
                    <a:pt x="2873" y="2293"/>
                  </a:cubicBezTo>
                  <a:lnTo>
                    <a:pt x="1030" y="2293"/>
                  </a:lnTo>
                  <a:lnTo>
                    <a:pt x="1030" y="915"/>
                  </a:lnTo>
                  <a:lnTo>
                    <a:pt x="3264" y="915"/>
                  </a:lnTo>
                  <a:cubicBezTo>
                    <a:pt x="3409" y="915"/>
                    <a:pt x="3525" y="886"/>
                    <a:pt x="3627" y="799"/>
                  </a:cubicBezTo>
                  <a:cubicBezTo>
                    <a:pt x="3714" y="712"/>
                    <a:pt x="3772" y="610"/>
                    <a:pt x="3772" y="465"/>
                  </a:cubicBezTo>
                  <a:cubicBezTo>
                    <a:pt x="3772" y="320"/>
                    <a:pt x="3714" y="218"/>
                    <a:pt x="3627" y="117"/>
                  </a:cubicBezTo>
                  <a:cubicBezTo>
                    <a:pt x="3511" y="30"/>
                    <a:pt x="3409" y="1"/>
                    <a:pt x="3264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3823775" y="1818025"/>
              <a:ext cx="116425" cy="143250"/>
            </a:xfrm>
            <a:custGeom>
              <a:avLst/>
              <a:gdLst/>
              <a:ahLst/>
              <a:cxnLst/>
              <a:rect l="l" t="t" r="r" b="b"/>
              <a:pathLst>
                <a:path w="4657" h="5730" extrusionOk="0">
                  <a:moveTo>
                    <a:pt x="508" y="0"/>
                  </a:moveTo>
                  <a:cubicBezTo>
                    <a:pt x="363" y="0"/>
                    <a:pt x="232" y="29"/>
                    <a:pt x="145" y="131"/>
                  </a:cubicBezTo>
                  <a:cubicBezTo>
                    <a:pt x="44" y="218"/>
                    <a:pt x="0" y="319"/>
                    <a:pt x="0" y="464"/>
                  </a:cubicBezTo>
                  <a:cubicBezTo>
                    <a:pt x="0" y="609"/>
                    <a:pt x="44" y="725"/>
                    <a:pt x="145" y="813"/>
                  </a:cubicBezTo>
                  <a:cubicBezTo>
                    <a:pt x="247" y="900"/>
                    <a:pt x="363" y="943"/>
                    <a:pt x="508" y="943"/>
                  </a:cubicBezTo>
                  <a:lnTo>
                    <a:pt x="1784" y="943"/>
                  </a:lnTo>
                  <a:lnTo>
                    <a:pt x="1784" y="5222"/>
                  </a:lnTo>
                  <a:cubicBezTo>
                    <a:pt x="1784" y="5367"/>
                    <a:pt x="1842" y="5498"/>
                    <a:pt x="1929" y="5585"/>
                  </a:cubicBezTo>
                  <a:cubicBezTo>
                    <a:pt x="2045" y="5672"/>
                    <a:pt x="2176" y="5730"/>
                    <a:pt x="2321" y="5730"/>
                  </a:cubicBezTo>
                  <a:cubicBezTo>
                    <a:pt x="2466" y="5730"/>
                    <a:pt x="2582" y="5686"/>
                    <a:pt x="2713" y="5599"/>
                  </a:cubicBezTo>
                  <a:cubicBezTo>
                    <a:pt x="2800" y="5498"/>
                    <a:pt x="2858" y="5382"/>
                    <a:pt x="2858" y="5237"/>
                  </a:cubicBezTo>
                  <a:lnTo>
                    <a:pt x="2858" y="943"/>
                  </a:lnTo>
                  <a:lnTo>
                    <a:pt x="4149" y="943"/>
                  </a:lnTo>
                  <a:cubicBezTo>
                    <a:pt x="4294" y="943"/>
                    <a:pt x="4424" y="900"/>
                    <a:pt x="4511" y="813"/>
                  </a:cubicBezTo>
                  <a:cubicBezTo>
                    <a:pt x="4598" y="725"/>
                    <a:pt x="4656" y="609"/>
                    <a:pt x="4656" y="464"/>
                  </a:cubicBezTo>
                  <a:cubicBezTo>
                    <a:pt x="4656" y="319"/>
                    <a:pt x="4598" y="218"/>
                    <a:pt x="4511" y="131"/>
                  </a:cubicBezTo>
                  <a:cubicBezTo>
                    <a:pt x="4395" y="29"/>
                    <a:pt x="4294" y="0"/>
                    <a:pt x="4149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3960850" y="1817300"/>
              <a:ext cx="118950" cy="143975"/>
            </a:xfrm>
            <a:custGeom>
              <a:avLst/>
              <a:gdLst/>
              <a:ahLst/>
              <a:cxnLst/>
              <a:rect l="l" t="t" r="r" b="b"/>
              <a:pathLst>
                <a:path w="4758" h="5759" extrusionOk="0">
                  <a:moveTo>
                    <a:pt x="2829" y="1001"/>
                  </a:moveTo>
                  <a:cubicBezTo>
                    <a:pt x="2974" y="1001"/>
                    <a:pt x="3119" y="1074"/>
                    <a:pt x="3249" y="1248"/>
                  </a:cubicBezTo>
                  <a:cubicBezTo>
                    <a:pt x="3380" y="1407"/>
                    <a:pt x="3452" y="1610"/>
                    <a:pt x="3452" y="1842"/>
                  </a:cubicBezTo>
                  <a:cubicBezTo>
                    <a:pt x="3452" y="2016"/>
                    <a:pt x="3409" y="2190"/>
                    <a:pt x="3365" y="2350"/>
                  </a:cubicBezTo>
                  <a:cubicBezTo>
                    <a:pt x="3293" y="2495"/>
                    <a:pt x="3220" y="2626"/>
                    <a:pt x="3119" y="2713"/>
                  </a:cubicBezTo>
                  <a:cubicBezTo>
                    <a:pt x="3032" y="2800"/>
                    <a:pt x="2930" y="2843"/>
                    <a:pt x="2829" y="2843"/>
                  </a:cubicBezTo>
                  <a:lnTo>
                    <a:pt x="1044" y="2843"/>
                  </a:lnTo>
                  <a:lnTo>
                    <a:pt x="1044" y="1001"/>
                  </a:lnTo>
                  <a:close/>
                  <a:moveTo>
                    <a:pt x="508" y="0"/>
                  </a:moveTo>
                  <a:cubicBezTo>
                    <a:pt x="363" y="0"/>
                    <a:pt x="247" y="58"/>
                    <a:pt x="145" y="145"/>
                  </a:cubicBezTo>
                  <a:cubicBezTo>
                    <a:pt x="58" y="261"/>
                    <a:pt x="0" y="363"/>
                    <a:pt x="0" y="508"/>
                  </a:cubicBezTo>
                  <a:lnTo>
                    <a:pt x="0" y="5251"/>
                  </a:lnTo>
                  <a:cubicBezTo>
                    <a:pt x="0" y="5396"/>
                    <a:pt x="58" y="5527"/>
                    <a:pt x="189" y="5614"/>
                  </a:cubicBezTo>
                  <a:cubicBezTo>
                    <a:pt x="319" y="5701"/>
                    <a:pt x="464" y="5759"/>
                    <a:pt x="609" y="5759"/>
                  </a:cubicBezTo>
                  <a:cubicBezTo>
                    <a:pt x="754" y="5759"/>
                    <a:pt x="841" y="5715"/>
                    <a:pt x="914" y="5614"/>
                  </a:cubicBezTo>
                  <a:cubicBezTo>
                    <a:pt x="986" y="5498"/>
                    <a:pt x="1015" y="5396"/>
                    <a:pt x="1015" y="5251"/>
                  </a:cubicBezTo>
                  <a:lnTo>
                    <a:pt x="1015" y="3655"/>
                  </a:lnTo>
                  <a:lnTo>
                    <a:pt x="2539" y="3655"/>
                  </a:lnTo>
                  <a:cubicBezTo>
                    <a:pt x="2669" y="3655"/>
                    <a:pt x="2785" y="3655"/>
                    <a:pt x="2872" y="3684"/>
                  </a:cubicBezTo>
                  <a:cubicBezTo>
                    <a:pt x="2959" y="3699"/>
                    <a:pt x="3032" y="3757"/>
                    <a:pt x="3104" y="3815"/>
                  </a:cubicBezTo>
                  <a:cubicBezTo>
                    <a:pt x="3177" y="3873"/>
                    <a:pt x="3206" y="3946"/>
                    <a:pt x="3249" y="4018"/>
                  </a:cubicBezTo>
                  <a:cubicBezTo>
                    <a:pt x="3278" y="4091"/>
                    <a:pt x="3307" y="4178"/>
                    <a:pt x="3307" y="4265"/>
                  </a:cubicBezTo>
                  <a:cubicBezTo>
                    <a:pt x="3307" y="4540"/>
                    <a:pt x="3336" y="4772"/>
                    <a:pt x="3394" y="4961"/>
                  </a:cubicBezTo>
                  <a:cubicBezTo>
                    <a:pt x="3452" y="5135"/>
                    <a:pt x="3525" y="5280"/>
                    <a:pt x="3612" y="5396"/>
                  </a:cubicBezTo>
                  <a:cubicBezTo>
                    <a:pt x="3699" y="5498"/>
                    <a:pt x="3800" y="5570"/>
                    <a:pt x="3887" y="5628"/>
                  </a:cubicBezTo>
                  <a:cubicBezTo>
                    <a:pt x="3960" y="5657"/>
                    <a:pt x="4033" y="5686"/>
                    <a:pt x="4120" y="5701"/>
                  </a:cubicBezTo>
                  <a:cubicBezTo>
                    <a:pt x="4163" y="5708"/>
                    <a:pt x="4207" y="5712"/>
                    <a:pt x="4252" y="5712"/>
                  </a:cubicBezTo>
                  <a:cubicBezTo>
                    <a:pt x="4297" y="5712"/>
                    <a:pt x="4344" y="5708"/>
                    <a:pt x="4395" y="5701"/>
                  </a:cubicBezTo>
                  <a:cubicBezTo>
                    <a:pt x="4482" y="5686"/>
                    <a:pt x="4569" y="5643"/>
                    <a:pt x="4627" y="5570"/>
                  </a:cubicBezTo>
                  <a:cubicBezTo>
                    <a:pt x="4714" y="5469"/>
                    <a:pt x="4758" y="5338"/>
                    <a:pt x="4714" y="5208"/>
                  </a:cubicBezTo>
                  <a:cubicBezTo>
                    <a:pt x="4700" y="5077"/>
                    <a:pt x="4627" y="4975"/>
                    <a:pt x="4497" y="4903"/>
                  </a:cubicBezTo>
                  <a:cubicBezTo>
                    <a:pt x="4424" y="4859"/>
                    <a:pt x="4366" y="4816"/>
                    <a:pt x="4352" y="4743"/>
                  </a:cubicBezTo>
                  <a:cubicBezTo>
                    <a:pt x="4323" y="4685"/>
                    <a:pt x="4294" y="4598"/>
                    <a:pt x="4294" y="4482"/>
                  </a:cubicBezTo>
                  <a:cubicBezTo>
                    <a:pt x="4294" y="4381"/>
                    <a:pt x="4279" y="4265"/>
                    <a:pt x="4265" y="4120"/>
                  </a:cubicBezTo>
                  <a:cubicBezTo>
                    <a:pt x="4250" y="3975"/>
                    <a:pt x="4207" y="3830"/>
                    <a:pt x="4149" y="3699"/>
                  </a:cubicBezTo>
                  <a:cubicBezTo>
                    <a:pt x="4105" y="3583"/>
                    <a:pt x="4033" y="3452"/>
                    <a:pt x="3916" y="3336"/>
                  </a:cubicBezTo>
                  <a:cubicBezTo>
                    <a:pt x="3853" y="3273"/>
                    <a:pt x="3778" y="3215"/>
                    <a:pt x="3695" y="3155"/>
                  </a:cubicBezTo>
                  <a:lnTo>
                    <a:pt x="3695" y="3155"/>
                  </a:lnTo>
                  <a:cubicBezTo>
                    <a:pt x="3815" y="3082"/>
                    <a:pt x="3931" y="2984"/>
                    <a:pt x="4033" y="2872"/>
                  </a:cubicBezTo>
                  <a:cubicBezTo>
                    <a:pt x="4178" y="2727"/>
                    <a:pt x="4279" y="2524"/>
                    <a:pt x="4366" y="2350"/>
                  </a:cubicBezTo>
                  <a:cubicBezTo>
                    <a:pt x="4468" y="2161"/>
                    <a:pt x="4497" y="1944"/>
                    <a:pt x="4497" y="1741"/>
                  </a:cubicBezTo>
                  <a:cubicBezTo>
                    <a:pt x="4497" y="1407"/>
                    <a:pt x="4410" y="1117"/>
                    <a:pt x="4265" y="842"/>
                  </a:cubicBezTo>
                  <a:cubicBezTo>
                    <a:pt x="4120" y="580"/>
                    <a:pt x="3916" y="363"/>
                    <a:pt x="3670" y="218"/>
                  </a:cubicBezTo>
                  <a:cubicBezTo>
                    <a:pt x="3409" y="73"/>
                    <a:pt x="3162" y="0"/>
                    <a:pt x="2872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4101550" y="1818025"/>
              <a:ext cx="94300" cy="141800"/>
            </a:xfrm>
            <a:custGeom>
              <a:avLst/>
              <a:gdLst/>
              <a:ahLst/>
              <a:cxnLst/>
              <a:rect l="l" t="t" r="r" b="b"/>
              <a:pathLst>
                <a:path w="3772" h="5672" extrusionOk="0">
                  <a:moveTo>
                    <a:pt x="522" y="0"/>
                  </a:moveTo>
                  <a:cubicBezTo>
                    <a:pt x="377" y="0"/>
                    <a:pt x="247" y="44"/>
                    <a:pt x="145" y="73"/>
                  </a:cubicBezTo>
                  <a:cubicBezTo>
                    <a:pt x="58" y="174"/>
                    <a:pt x="0" y="290"/>
                    <a:pt x="0" y="435"/>
                  </a:cubicBezTo>
                  <a:lnTo>
                    <a:pt x="0" y="5164"/>
                  </a:lnTo>
                  <a:cubicBezTo>
                    <a:pt x="0" y="5309"/>
                    <a:pt x="58" y="5440"/>
                    <a:pt x="145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49" y="5672"/>
                  </a:lnTo>
                  <a:cubicBezTo>
                    <a:pt x="3394" y="5672"/>
                    <a:pt x="3510" y="5643"/>
                    <a:pt x="3612" y="5541"/>
                  </a:cubicBezTo>
                  <a:cubicBezTo>
                    <a:pt x="3699" y="5454"/>
                    <a:pt x="3757" y="5353"/>
                    <a:pt x="3757" y="5208"/>
                  </a:cubicBezTo>
                  <a:cubicBezTo>
                    <a:pt x="3757" y="5077"/>
                    <a:pt x="3699" y="4961"/>
                    <a:pt x="3612" y="4874"/>
                  </a:cubicBezTo>
                  <a:cubicBezTo>
                    <a:pt x="3496" y="4787"/>
                    <a:pt x="3394" y="4729"/>
                    <a:pt x="3249" y="4729"/>
                  </a:cubicBezTo>
                  <a:lnTo>
                    <a:pt x="1030" y="4729"/>
                  </a:lnTo>
                  <a:lnTo>
                    <a:pt x="1030" y="3220"/>
                  </a:lnTo>
                  <a:lnTo>
                    <a:pt x="2887" y="3220"/>
                  </a:lnTo>
                  <a:cubicBezTo>
                    <a:pt x="3032" y="3220"/>
                    <a:pt x="3148" y="3191"/>
                    <a:pt x="3249" y="3104"/>
                  </a:cubicBezTo>
                  <a:cubicBezTo>
                    <a:pt x="3336" y="3017"/>
                    <a:pt x="3394" y="2916"/>
                    <a:pt x="3394" y="2771"/>
                  </a:cubicBezTo>
                  <a:cubicBezTo>
                    <a:pt x="3394" y="2626"/>
                    <a:pt x="3336" y="2524"/>
                    <a:pt x="3249" y="2423"/>
                  </a:cubicBezTo>
                  <a:cubicBezTo>
                    <a:pt x="3133" y="2336"/>
                    <a:pt x="3032" y="2307"/>
                    <a:pt x="2887" y="2307"/>
                  </a:cubicBezTo>
                  <a:lnTo>
                    <a:pt x="1030" y="2307"/>
                  </a:lnTo>
                  <a:lnTo>
                    <a:pt x="1030" y="929"/>
                  </a:lnTo>
                  <a:lnTo>
                    <a:pt x="3264" y="929"/>
                  </a:lnTo>
                  <a:cubicBezTo>
                    <a:pt x="3409" y="929"/>
                    <a:pt x="3539" y="885"/>
                    <a:pt x="3626" y="798"/>
                  </a:cubicBezTo>
                  <a:cubicBezTo>
                    <a:pt x="3713" y="725"/>
                    <a:pt x="3771" y="609"/>
                    <a:pt x="3771" y="464"/>
                  </a:cubicBezTo>
                  <a:cubicBezTo>
                    <a:pt x="3771" y="319"/>
                    <a:pt x="3713" y="218"/>
                    <a:pt x="3626" y="131"/>
                  </a:cubicBezTo>
                  <a:cubicBezTo>
                    <a:pt x="3510" y="29"/>
                    <a:pt x="3409" y="0"/>
                    <a:pt x="3264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4219025" y="1818025"/>
              <a:ext cx="93600" cy="141800"/>
            </a:xfrm>
            <a:custGeom>
              <a:avLst/>
              <a:gdLst/>
              <a:ahLst/>
              <a:cxnLst/>
              <a:rect l="l" t="t" r="r" b="b"/>
              <a:pathLst>
                <a:path w="3744" h="5672" extrusionOk="0">
                  <a:moveTo>
                    <a:pt x="508" y="0"/>
                  </a:moveTo>
                  <a:cubicBezTo>
                    <a:pt x="378" y="0"/>
                    <a:pt x="247" y="44"/>
                    <a:pt x="146" y="73"/>
                  </a:cubicBezTo>
                  <a:cubicBezTo>
                    <a:pt x="44" y="174"/>
                    <a:pt x="1" y="290"/>
                    <a:pt x="1" y="435"/>
                  </a:cubicBezTo>
                  <a:lnTo>
                    <a:pt x="1" y="5164"/>
                  </a:lnTo>
                  <a:cubicBezTo>
                    <a:pt x="1" y="5309"/>
                    <a:pt x="44" y="5440"/>
                    <a:pt x="146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21" y="5672"/>
                  </a:lnTo>
                  <a:cubicBezTo>
                    <a:pt x="3366" y="5672"/>
                    <a:pt x="3496" y="5643"/>
                    <a:pt x="3583" y="5541"/>
                  </a:cubicBezTo>
                  <a:cubicBezTo>
                    <a:pt x="3671" y="5454"/>
                    <a:pt x="3729" y="5353"/>
                    <a:pt x="3729" y="5208"/>
                  </a:cubicBezTo>
                  <a:cubicBezTo>
                    <a:pt x="3729" y="5077"/>
                    <a:pt x="3671" y="4961"/>
                    <a:pt x="3583" y="4874"/>
                  </a:cubicBezTo>
                  <a:cubicBezTo>
                    <a:pt x="3482" y="4787"/>
                    <a:pt x="3366" y="4729"/>
                    <a:pt x="3221" y="4729"/>
                  </a:cubicBezTo>
                  <a:lnTo>
                    <a:pt x="1016" y="4729"/>
                  </a:lnTo>
                  <a:lnTo>
                    <a:pt x="1016" y="3220"/>
                  </a:lnTo>
                  <a:lnTo>
                    <a:pt x="2858" y="3220"/>
                  </a:lnTo>
                  <a:cubicBezTo>
                    <a:pt x="3003" y="3220"/>
                    <a:pt x="3134" y="3191"/>
                    <a:pt x="3221" y="3104"/>
                  </a:cubicBezTo>
                  <a:cubicBezTo>
                    <a:pt x="3308" y="3017"/>
                    <a:pt x="3366" y="2916"/>
                    <a:pt x="3366" y="2771"/>
                  </a:cubicBezTo>
                  <a:cubicBezTo>
                    <a:pt x="3366" y="2626"/>
                    <a:pt x="3308" y="2524"/>
                    <a:pt x="3221" y="2423"/>
                  </a:cubicBezTo>
                  <a:cubicBezTo>
                    <a:pt x="3119" y="2336"/>
                    <a:pt x="3003" y="2307"/>
                    <a:pt x="2858" y="2307"/>
                  </a:cubicBezTo>
                  <a:lnTo>
                    <a:pt x="1016" y="2307"/>
                  </a:lnTo>
                  <a:lnTo>
                    <a:pt x="1016" y="929"/>
                  </a:lnTo>
                  <a:lnTo>
                    <a:pt x="3235" y="929"/>
                  </a:lnTo>
                  <a:cubicBezTo>
                    <a:pt x="3380" y="929"/>
                    <a:pt x="3511" y="885"/>
                    <a:pt x="3598" y="798"/>
                  </a:cubicBezTo>
                  <a:cubicBezTo>
                    <a:pt x="3700" y="725"/>
                    <a:pt x="3743" y="609"/>
                    <a:pt x="3743" y="464"/>
                  </a:cubicBezTo>
                  <a:cubicBezTo>
                    <a:pt x="3743" y="319"/>
                    <a:pt x="3700" y="218"/>
                    <a:pt x="3598" y="131"/>
                  </a:cubicBezTo>
                  <a:cubicBezTo>
                    <a:pt x="3496" y="29"/>
                    <a:pt x="3380" y="0"/>
                    <a:pt x="3235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4329625" y="1815475"/>
              <a:ext cx="105925" cy="147975"/>
            </a:xfrm>
            <a:custGeom>
              <a:avLst/>
              <a:gdLst/>
              <a:ahLst/>
              <a:cxnLst/>
              <a:rect l="l" t="t" r="r" b="b"/>
              <a:pathLst>
                <a:path w="4237" h="5919" extrusionOk="0">
                  <a:moveTo>
                    <a:pt x="2133" y="1"/>
                  </a:moveTo>
                  <a:cubicBezTo>
                    <a:pt x="1756" y="1"/>
                    <a:pt x="1408" y="73"/>
                    <a:pt x="1103" y="204"/>
                  </a:cubicBezTo>
                  <a:cubicBezTo>
                    <a:pt x="799" y="349"/>
                    <a:pt x="537" y="537"/>
                    <a:pt x="363" y="784"/>
                  </a:cubicBezTo>
                  <a:cubicBezTo>
                    <a:pt x="175" y="1045"/>
                    <a:pt x="88" y="1335"/>
                    <a:pt x="88" y="1698"/>
                  </a:cubicBezTo>
                  <a:cubicBezTo>
                    <a:pt x="88" y="1930"/>
                    <a:pt x="117" y="2147"/>
                    <a:pt x="189" y="2321"/>
                  </a:cubicBezTo>
                  <a:cubicBezTo>
                    <a:pt x="262" y="2510"/>
                    <a:pt x="392" y="2670"/>
                    <a:pt x="537" y="2815"/>
                  </a:cubicBezTo>
                  <a:cubicBezTo>
                    <a:pt x="683" y="2960"/>
                    <a:pt x="886" y="3076"/>
                    <a:pt x="1103" y="3163"/>
                  </a:cubicBezTo>
                  <a:cubicBezTo>
                    <a:pt x="1321" y="3250"/>
                    <a:pt x="1596" y="3322"/>
                    <a:pt x="1886" y="3366"/>
                  </a:cubicBezTo>
                  <a:cubicBezTo>
                    <a:pt x="2206" y="3395"/>
                    <a:pt x="2467" y="3467"/>
                    <a:pt x="2655" y="3540"/>
                  </a:cubicBezTo>
                  <a:cubicBezTo>
                    <a:pt x="2858" y="3612"/>
                    <a:pt x="3018" y="3728"/>
                    <a:pt x="3119" y="3830"/>
                  </a:cubicBezTo>
                  <a:cubicBezTo>
                    <a:pt x="3206" y="3946"/>
                    <a:pt x="3264" y="4091"/>
                    <a:pt x="3264" y="4251"/>
                  </a:cubicBezTo>
                  <a:cubicBezTo>
                    <a:pt x="3264" y="4381"/>
                    <a:pt x="3206" y="4497"/>
                    <a:pt x="3090" y="4613"/>
                  </a:cubicBezTo>
                  <a:cubicBezTo>
                    <a:pt x="2989" y="4715"/>
                    <a:pt x="2844" y="4816"/>
                    <a:pt x="2684" y="4860"/>
                  </a:cubicBezTo>
                  <a:cubicBezTo>
                    <a:pt x="2496" y="4918"/>
                    <a:pt x="2322" y="4961"/>
                    <a:pt x="2119" y="4961"/>
                  </a:cubicBezTo>
                  <a:cubicBezTo>
                    <a:pt x="1814" y="4961"/>
                    <a:pt x="1553" y="4918"/>
                    <a:pt x="1350" y="4831"/>
                  </a:cubicBezTo>
                  <a:cubicBezTo>
                    <a:pt x="1161" y="4744"/>
                    <a:pt x="944" y="4613"/>
                    <a:pt x="741" y="4454"/>
                  </a:cubicBezTo>
                  <a:cubicBezTo>
                    <a:pt x="668" y="4396"/>
                    <a:pt x="581" y="4352"/>
                    <a:pt x="465" y="4352"/>
                  </a:cubicBezTo>
                  <a:cubicBezTo>
                    <a:pt x="320" y="4352"/>
                    <a:pt x="218" y="4410"/>
                    <a:pt x="117" y="4497"/>
                  </a:cubicBezTo>
                  <a:cubicBezTo>
                    <a:pt x="30" y="4599"/>
                    <a:pt x="1" y="4700"/>
                    <a:pt x="1" y="4831"/>
                  </a:cubicBezTo>
                  <a:cubicBezTo>
                    <a:pt x="1" y="4918"/>
                    <a:pt x="15" y="4990"/>
                    <a:pt x="44" y="5063"/>
                  </a:cubicBezTo>
                  <a:cubicBezTo>
                    <a:pt x="88" y="5135"/>
                    <a:pt x="146" y="5208"/>
                    <a:pt x="218" y="5266"/>
                  </a:cubicBezTo>
                  <a:cubicBezTo>
                    <a:pt x="479" y="5498"/>
                    <a:pt x="770" y="5687"/>
                    <a:pt x="1074" y="5774"/>
                  </a:cubicBezTo>
                  <a:cubicBezTo>
                    <a:pt x="1393" y="5861"/>
                    <a:pt x="1741" y="5919"/>
                    <a:pt x="2119" y="5919"/>
                  </a:cubicBezTo>
                  <a:cubicBezTo>
                    <a:pt x="2496" y="5919"/>
                    <a:pt x="2844" y="5846"/>
                    <a:pt x="3163" y="5716"/>
                  </a:cubicBezTo>
                  <a:cubicBezTo>
                    <a:pt x="3497" y="5571"/>
                    <a:pt x="3743" y="5368"/>
                    <a:pt x="3946" y="5121"/>
                  </a:cubicBezTo>
                  <a:cubicBezTo>
                    <a:pt x="4149" y="4845"/>
                    <a:pt x="4236" y="4555"/>
                    <a:pt x="4236" y="4193"/>
                  </a:cubicBezTo>
                  <a:cubicBezTo>
                    <a:pt x="4236" y="3917"/>
                    <a:pt x="4207" y="3685"/>
                    <a:pt x="4106" y="3482"/>
                  </a:cubicBezTo>
                  <a:cubicBezTo>
                    <a:pt x="4033" y="3293"/>
                    <a:pt x="3917" y="3119"/>
                    <a:pt x="3743" y="3003"/>
                  </a:cubicBezTo>
                  <a:cubicBezTo>
                    <a:pt x="3584" y="2873"/>
                    <a:pt x="3380" y="2786"/>
                    <a:pt x="3134" y="2684"/>
                  </a:cubicBezTo>
                  <a:cubicBezTo>
                    <a:pt x="2873" y="2597"/>
                    <a:pt x="2583" y="2525"/>
                    <a:pt x="2264" y="2467"/>
                  </a:cubicBezTo>
                  <a:cubicBezTo>
                    <a:pt x="2002" y="2438"/>
                    <a:pt x="1785" y="2365"/>
                    <a:pt x="1611" y="2307"/>
                  </a:cubicBezTo>
                  <a:cubicBezTo>
                    <a:pt x="1422" y="2249"/>
                    <a:pt x="1277" y="2147"/>
                    <a:pt x="1190" y="2060"/>
                  </a:cubicBezTo>
                  <a:cubicBezTo>
                    <a:pt x="1103" y="1959"/>
                    <a:pt x="1045" y="1814"/>
                    <a:pt x="1045" y="1654"/>
                  </a:cubicBezTo>
                  <a:cubicBezTo>
                    <a:pt x="1045" y="1509"/>
                    <a:pt x="1103" y="1408"/>
                    <a:pt x="1176" y="1292"/>
                  </a:cubicBezTo>
                  <a:cubicBezTo>
                    <a:pt x="1248" y="1190"/>
                    <a:pt x="1379" y="1089"/>
                    <a:pt x="1538" y="1045"/>
                  </a:cubicBezTo>
                  <a:cubicBezTo>
                    <a:pt x="1698" y="987"/>
                    <a:pt x="1901" y="944"/>
                    <a:pt x="2133" y="944"/>
                  </a:cubicBezTo>
                  <a:cubicBezTo>
                    <a:pt x="2278" y="944"/>
                    <a:pt x="2423" y="973"/>
                    <a:pt x="2583" y="1016"/>
                  </a:cubicBezTo>
                  <a:cubicBezTo>
                    <a:pt x="2757" y="1060"/>
                    <a:pt x="2916" y="1118"/>
                    <a:pt x="3061" y="1190"/>
                  </a:cubicBezTo>
                  <a:cubicBezTo>
                    <a:pt x="3206" y="1263"/>
                    <a:pt x="3308" y="1335"/>
                    <a:pt x="3409" y="1408"/>
                  </a:cubicBezTo>
                  <a:cubicBezTo>
                    <a:pt x="3453" y="1451"/>
                    <a:pt x="3526" y="1480"/>
                    <a:pt x="3627" y="1480"/>
                  </a:cubicBezTo>
                  <a:cubicBezTo>
                    <a:pt x="3743" y="1480"/>
                    <a:pt x="3859" y="1422"/>
                    <a:pt x="3946" y="1335"/>
                  </a:cubicBezTo>
                  <a:cubicBezTo>
                    <a:pt x="4033" y="1234"/>
                    <a:pt x="4091" y="1132"/>
                    <a:pt x="4091" y="1002"/>
                  </a:cubicBezTo>
                  <a:cubicBezTo>
                    <a:pt x="4091" y="842"/>
                    <a:pt x="4019" y="697"/>
                    <a:pt x="3859" y="566"/>
                  </a:cubicBezTo>
                  <a:cubicBezTo>
                    <a:pt x="3656" y="407"/>
                    <a:pt x="3409" y="276"/>
                    <a:pt x="3119" y="175"/>
                  </a:cubicBezTo>
                  <a:cubicBezTo>
                    <a:pt x="2829" y="59"/>
                    <a:pt x="2496" y="1"/>
                    <a:pt x="2133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3309200" y="1179075"/>
              <a:ext cx="179525" cy="765525"/>
            </a:xfrm>
            <a:custGeom>
              <a:avLst/>
              <a:gdLst/>
              <a:ahLst/>
              <a:cxnLst/>
              <a:rect l="l" t="t" r="r" b="b"/>
              <a:pathLst>
                <a:path w="7181" h="30621" extrusionOk="0">
                  <a:moveTo>
                    <a:pt x="160" y="0"/>
                  </a:moveTo>
                  <a:lnTo>
                    <a:pt x="0" y="73"/>
                  </a:lnTo>
                  <a:cubicBezTo>
                    <a:pt x="6992" y="15144"/>
                    <a:pt x="5324" y="30446"/>
                    <a:pt x="5309" y="30591"/>
                  </a:cubicBezTo>
                  <a:lnTo>
                    <a:pt x="5498" y="30620"/>
                  </a:lnTo>
                  <a:cubicBezTo>
                    <a:pt x="5498" y="30475"/>
                    <a:pt x="7181" y="15115"/>
                    <a:pt x="160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3441550" y="1357475"/>
              <a:ext cx="172275" cy="294475"/>
            </a:xfrm>
            <a:custGeom>
              <a:avLst/>
              <a:gdLst/>
              <a:ahLst/>
              <a:cxnLst/>
              <a:rect l="l" t="t" r="r" b="b"/>
              <a:pathLst>
                <a:path w="6891" h="11779" extrusionOk="0">
                  <a:moveTo>
                    <a:pt x="6775" y="1"/>
                  </a:moveTo>
                  <a:cubicBezTo>
                    <a:pt x="6731" y="30"/>
                    <a:pt x="1814" y="3642"/>
                    <a:pt x="1" y="11750"/>
                  </a:cubicBezTo>
                  <a:lnTo>
                    <a:pt x="175" y="11779"/>
                  </a:lnTo>
                  <a:cubicBezTo>
                    <a:pt x="1974" y="3758"/>
                    <a:pt x="6847" y="175"/>
                    <a:pt x="6891" y="146"/>
                  </a:cubicBezTo>
                  <a:lnTo>
                    <a:pt x="6775" y="1"/>
                  </a:ln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3438300" y="954975"/>
              <a:ext cx="512775" cy="525000"/>
            </a:xfrm>
            <a:custGeom>
              <a:avLst/>
              <a:gdLst/>
              <a:ahLst/>
              <a:cxnLst/>
              <a:rect l="l" t="t" r="r" b="b"/>
              <a:pathLst>
                <a:path w="20511" h="21000" extrusionOk="0">
                  <a:moveTo>
                    <a:pt x="20510" y="0"/>
                  </a:moveTo>
                  <a:cubicBezTo>
                    <a:pt x="20510" y="0"/>
                    <a:pt x="13940" y="1074"/>
                    <a:pt x="11184" y="5309"/>
                  </a:cubicBezTo>
                  <a:cubicBezTo>
                    <a:pt x="9777" y="7485"/>
                    <a:pt x="7224" y="8761"/>
                    <a:pt x="4903" y="10212"/>
                  </a:cubicBezTo>
                  <a:cubicBezTo>
                    <a:pt x="1" y="13267"/>
                    <a:pt x="2128" y="20999"/>
                    <a:pt x="7753" y="20999"/>
                  </a:cubicBezTo>
                  <a:cubicBezTo>
                    <a:pt x="7870" y="20999"/>
                    <a:pt x="7989" y="20996"/>
                    <a:pt x="8109" y="20989"/>
                  </a:cubicBezTo>
                  <a:cubicBezTo>
                    <a:pt x="11068" y="20829"/>
                    <a:pt x="13824" y="18654"/>
                    <a:pt x="14694" y="14230"/>
                  </a:cubicBezTo>
                  <a:cubicBezTo>
                    <a:pt x="16464" y="5382"/>
                    <a:pt x="20510" y="0"/>
                    <a:pt x="20510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3535475" y="953150"/>
              <a:ext cx="416325" cy="489925"/>
            </a:xfrm>
            <a:custGeom>
              <a:avLst/>
              <a:gdLst/>
              <a:ahLst/>
              <a:cxnLst/>
              <a:rect l="l" t="t" r="r" b="b"/>
              <a:pathLst>
                <a:path w="16653" h="19597" extrusionOk="0">
                  <a:moveTo>
                    <a:pt x="16565" y="1"/>
                  </a:moveTo>
                  <a:cubicBezTo>
                    <a:pt x="16493" y="30"/>
                    <a:pt x="9589" y="4570"/>
                    <a:pt x="6891" y="11387"/>
                  </a:cubicBezTo>
                  <a:cubicBezTo>
                    <a:pt x="4207" y="18117"/>
                    <a:pt x="30" y="19394"/>
                    <a:pt x="1" y="19423"/>
                  </a:cubicBezTo>
                  <a:lnTo>
                    <a:pt x="44" y="19597"/>
                  </a:lnTo>
                  <a:cubicBezTo>
                    <a:pt x="102" y="19582"/>
                    <a:pt x="4352" y="18277"/>
                    <a:pt x="7050" y="11460"/>
                  </a:cubicBezTo>
                  <a:cubicBezTo>
                    <a:pt x="9734" y="4700"/>
                    <a:pt x="16580" y="175"/>
                    <a:pt x="16652" y="146"/>
                  </a:cubicBezTo>
                  <a:lnTo>
                    <a:pt x="16565" y="1"/>
                  </a:ln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3153275" y="757700"/>
              <a:ext cx="358875" cy="611950"/>
            </a:xfrm>
            <a:custGeom>
              <a:avLst/>
              <a:gdLst/>
              <a:ahLst/>
              <a:cxnLst/>
              <a:rect l="l" t="t" r="r" b="b"/>
              <a:pathLst>
                <a:path w="14355" h="24478" extrusionOk="0">
                  <a:moveTo>
                    <a:pt x="145" y="0"/>
                  </a:moveTo>
                  <a:cubicBezTo>
                    <a:pt x="145" y="1"/>
                    <a:pt x="2060" y="6455"/>
                    <a:pt x="682" y="15361"/>
                  </a:cubicBezTo>
                  <a:cubicBezTo>
                    <a:pt x="0" y="19814"/>
                    <a:pt x="1813" y="22817"/>
                    <a:pt x="4526" y="23992"/>
                  </a:cubicBezTo>
                  <a:cubicBezTo>
                    <a:pt x="5295" y="24326"/>
                    <a:pt x="6055" y="24477"/>
                    <a:pt x="6782" y="24477"/>
                  </a:cubicBezTo>
                  <a:cubicBezTo>
                    <a:pt x="11166" y="24477"/>
                    <a:pt x="14354" y="18978"/>
                    <a:pt x="11256" y="14984"/>
                  </a:cubicBezTo>
                  <a:cubicBezTo>
                    <a:pt x="9588" y="12837"/>
                    <a:pt x="7615" y="10734"/>
                    <a:pt x="7050" y="8210"/>
                  </a:cubicBezTo>
                  <a:cubicBezTo>
                    <a:pt x="5947" y="3264"/>
                    <a:pt x="146" y="1"/>
                    <a:pt x="145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3155075" y="755875"/>
              <a:ext cx="223775" cy="603075"/>
            </a:xfrm>
            <a:custGeom>
              <a:avLst/>
              <a:gdLst/>
              <a:ahLst/>
              <a:cxnLst/>
              <a:rect l="l" t="t" r="r" b="b"/>
              <a:pathLst>
                <a:path w="8951" h="24123" extrusionOk="0">
                  <a:moveTo>
                    <a:pt x="146" y="1"/>
                  </a:moveTo>
                  <a:lnTo>
                    <a:pt x="1" y="117"/>
                  </a:lnTo>
                  <a:cubicBezTo>
                    <a:pt x="30" y="189"/>
                    <a:pt x="4904" y="6789"/>
                    <a:pt x="5092" y="14056"/>
                  </a:cubicBezTo>
                  <a:cubicBezTo>
                    <a:pt x="5266" y="21396"/>
                    <a:pt x="8805" y="24094"/>
                    <a:pt x="8849" y="24123"/>
                  </a:cubicBezTo>
                  <a:lnTo>
                    <a:pt x="8950" y="23949"/>
                  </a:lnTo>
                  <a:cubicBezTo>
                    <a:pt x="8921" y="23934"/>
                    <a:pt x="5455" y="21294"/>
                    <a:pt x="5266" y="14042"/>
                  </a:cubicBezTo>
                  <a:cubicBezTo>
                    <a:pt x="5092" y="6717"/>
                    <a:pt x="189" y="73"/>
                    <a:pt x="14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3027075" y="1851025"/>
              <a:ext cx="833700" cy="314775"/>
            </a:xfrm>
            <a:custGeom>
              <a:avLst/>
              <a:gdLst/>
              <a:ahLst/>
              <a:cxnLst/>
              <a:rect l="l" t="t" r="r" b="b"/>
              <a:pathLst>
                <a:path w="33348" h="12591" extrusionOk="0">
                  <a:moveTo>
                    <a:pt x="16667" y="0"/>
                  </a:moveTo>
                  <a:cubicBezTo>
                    <a:pt x="6383" y="15"/>
                    <a:pt x="1" y="12591"/>
                    <a:pt x="1" y="12591"/>
                  </a:cubicBezTo>
                  <a:lnTo>
                    <a:pt x="33348" y="12591"/>
                  </a:lnTo>
                  <a:cubicBezTo>
                    <a:pt x="33348" y="12591"/>
                    <a:pt x="26965" y="0"/>
                    <a:pt x="1666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2936975" y="1966825"/>
              <a:ext cx="1239650" cy="470225"/>
            </a:xfrm>
            <a:custGeom>
              <a:avLst/>
              <a:gdLst/>
              <a:ahLst/>
              <a:cxnLst/>
              <a:rect l="l" t="t" r="r" b="b"/>
              <a:pathLst>
                <a:path w="49586" h="18809" extrusionOk="0">
                  <a:moveTo>
                    <a:pt x="22193" y="0"/>
                  </a:moveTo>
                  <a:cubicBezTo>
                    <a:pt x="11363" y="0"/>
                    <a:pt x="14166" y="4695"/>
                    <a:pt x="20707" y="4695"/>
                  </a:cubicBezTo>
                  <a:cubicBezTo>
                    <a:pt x="20726" y="4695"/>
                    <a:pt x="20745" y="4695"/>
                    <a:pt x="20764" y="4695"/>
                  </a:cubicBezTo>
                  <a:cubicBezTo>
                    <a:pt x="22011" y="4695"/>
                    <a:pt x="23099" y="4782"/>
                    <a:pt x="24057" y="4927"/>
                  </a:cubicBezTo>
                  <a:cubicBezTo>
                    <a:pt x="25783" y="5203"/>
                    <a:pt x="25565" y="7756"/>
                    <a:pt x="23825" y="7756"/>
                  </a:cubicBezTo>
                  <a:cubicBezTo>
                    <a:pt x="23603" y="7757"/>
                    <a:pt x="23379" y="7757"/>
                    <a:pt x="23151" y="7757"/>
                  </a:cubicBezTo>
                  <a:cubicBezTo>
                    <a:pt x="20468" y="7757"/>
                    <a:pt x="17368" y="7674"/>
                    <a:pt x="14614" y="7393"/>
                  </a:cubicBezTo>
                  <a:cubicBezTo>
                    <a:pt x="10133" y="6939"/>
                    <a:pt x="4805" y="5128"/>
                    <a:pt x="2036" y="5128"/>
                  </a:cubicBezTo>
                  <a:cubicBezTo>
                    <a:pt x="736" y="5128"/>
                    <a:pt x="1" y="5527"/>
                    <a:pt x="181" y="6653"/>
                  </a:cubicBezTo>
                  <a:cubicBezTo>
                    <a:pt x="590" y="9199"/>
                    <a:pt x="13063" y="15439"/>
                    <a:pt x="23937" y="15439"/>
                  </a:cubicBezTo>
                  <a:cubicBezTo>
                    <a:pt x="24647" y="15439"/>
                    <a:pt x="25351" y="15412"/>
                    <a:pt x="26044" y="15356"/>
                  </a:cubicBezTo>
                  <a:cubicBezTo>
                    <a:pt x="27113" y="15270"/>
                    <a:pt x="28122" y="15230"/>
                    <a:pt x="29071" y="15230"/>
                  </a:cubicBezTo>
                  <a:cubicBezTo>
                    <a:pt x="38148" y="15230"/>
                    <a:pt x="41869" y="18808"/>
                    <a:pt x="41869" y="18808"/>
                  </a:cubicBezTo>
                  <a:cubicBezTo>
                    <a:pt x="41869" y="18808"/>
                    <a:pt x="49586" y="15588"/>
                    <a:pt x="48382" y="6885"/>
                  </a:cubicBezTo>
                  <a:cubicBezTo>
                    <a:pt x="48382" y="6885"/>
                    <a:pt x="37590" y="677"/>
                    <a:pt x="24303" y="53"/>
                  </a:cubicBezTo>
                  <a:cubicBezTo>
                    <a:pt x="23549" y="17"/>
                    <a:pt x="22846" y="0"/>
                    <a:pt x="22193" y="0"/>
                  </a:cubicBezTo>
                  <a:close/>
                </a:path>
              </a:pathLst>
            </a:custGeom>
            <a:solidFill>
              <a:srgbClr val="F9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43A357-9B0B-3701-ADC4-754080C33494}"/>
              </a:ext>
            </a:extLst>
          </p:cNvPr>
          <p:cNvSpPr txBox="1"/>
          <p:nvPr/>
        </p:nvSpPr>
        <p:spPr>
          <a:xfrm>
            <a:off x="2804979" y="48006"/>
            <a:ext cx="38154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chemeClr val="bg2"/>
                </a:solidFill>
                <a:latin typeface="Patrick Hand" panose="00000500000000000000" pitchFamily="2" charset="0"/>
              </a:rPr>
              <a:t>Underline</a:t>
            </a:r>
            <a:r>
              <a:rPr lang="en-US" sz="3000" b="1" dirty="0">
                <a:solidFill>
                  <a:schemeClr val="bg2"/>
                </a:solidFill>
                <a:latin typeface="Patrick Hand" panose="00000500000000000000" pitchFamily="2" charset="0"/>
              </a:rPr>
              <a:t> adverb clauses.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DDD0B-A81C-A4F9-AE27-7B1695103866}"/>
              </a:ext>
            </a:extLst>
          </p:cNvPr>
          <p:cNvSpPr txBox="1"/>
          <p:nvPr/>
        </p:nvSpPr>
        <p:spPr>
          <a:xfrm>
            <a:off x="981217" y="694651"/>
            <a:ext cx="59602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I will take a shower as soon as I get home today.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A75EA-3E77-7412-1DA6-B9953AA14744}"/>
              </a:ext>
            </a:extLst>
          </p:cNvPr>
          <p:cNvSpPr txBox="1"/>
          <p:nvPr/>
        </p:nvSpPr>
        <p:spPr>
          <a:xfrm>
            <a:off x="995360" y="1652668"/>
            <a:ext cx="75328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After I have finished my work, I will go to the park with you.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474BB-2F88-FEA8-780E-ADDD6C3320EC}"/>
              </a:ext>
            </a:extLst>
          </p:cNvPr>
          <p:cNvSpPr txBox="1"/>
          <p:nvPr/>
        </p:nvSpPr>
        <p:spPr>
          <a:xfrm>
            <a:off x="981217" y="2660494"/>
            <a:ext cx="53495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I was not at home when he came to see me.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342D0A-4BD0-A47B-9002-18A06BAD1AE1}"/>
              </a:ext>
            </a:extLst>
          </p:cNvPr>
          <p:cNvSpPr/>
          <p:nvPr/>
        </p:nvSpPr>
        <p:spPr>
          <a:xfrm>
            <a:off x="588936" y="744731"/>
            <a:ext cx="392281" cy="392281"/>
          </a:xfrm>
          <a:prstGeom prst="ellipse">
            <a:avLst/>
          </a:prstGeom>
          <a:solidFill>
            <a:schemeClr val="accent4">
              <a:lumMod val="9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Patrick Hand" panose="00000500000000000000" pitchFamily="2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48BA81-A504-72D6-C7FC-09E2EC3E4534}"/>
              </a:ext>
            </a:extLst>
          </p:cNvPr>
          <p:cNvSpPr/>
          <p:nvPr/>
        </p:nvSpPr>
        <p:spPr>
          <a:xfrm>
            <a:off x="603079" y="1702748"/>
            <a:ext cx="392281" cy="392281"/>
          </a:xfrm>
          <a:prstGeom prst="ellipse">
            <a:avLst/>
          </a:prstGeom>
          <a:solidFill>
            <a:schemeClr val="accent4">
              <a:lumMod val="9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Patrick Hand" panose="00000500000000000000" pitchFamily="2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00B28E-1757-F9D6-2813-56234AF0A767}"/>
              </a:ext>
            </a:extLst>
          </p:cNvPr>
          <p:cNvSpPr/>
          <p:nvPr/>
        </p:nvSpPr>
        <p:spPr>
          <a:xfrm>
            <a:off x="588936" y="2710574"/>
            <a:ext cx="392281" cy="392281"/>
          </a:xfrm>
          <a:prstGeom prst="ellipse">
            <a:avLst/>
          </a:prstGeom>
          <a:solidFill>
            <a:schemeClr val="accent4">
              <a:lumMod val="9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Patrick Hand" panose="00000500000000000000" pitchFamily="2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5895E6-C67E-EDD2-6655-4C83A4C56E37}"/>
              </a:ext>
            </a:extLst>
          </p:cNvPr>
          <p:cNvSpPr txBox="1"/>
          <p:nvPr/>
        </p:nvSpPr>
        <p:spPr>
          <a:xfrm>
            <a:off x="3293928" y="701336"/>
            <a:ext cx="36247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FFDB91"/>
                </a:highlight>
                <a:latin typeface="Patrick Hand" panose="00000500000000000000" pitchFamily="2" charset="0"/>
              </a:rPr>
              <a:t>as soon as I get home today.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24BC2A-6432-F750-8B1A-DCFE40952937}"/>
              </a:ext>
            </a:extLst>
          </p:cNvPr>
          <p:cNvSpPr txBox="1"/>
          <p:nvPr/>
        </p:nvSpPr>
        <p:spPr>
          <a:xfrm>
            <a:off x="3109586" y="2665719"/>
            <a:ext cx="31779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FFDB91"/>
                </a:highlight>
                <a:latin typeface="Patrick Hand" panose="00000500000000000000" pitchFamily="2" charset="0"/>
              </a:rPr>
              <a:t>when he came to see 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07ACE-8591-4C18-86D5-CD7F246F37E4}"/>
              </a:ext>
            </a:extLst>
          </p:cNvPr>
          <p:cNvSpPr txBox="1"/>
          <p:nvPr/>
        </p:nvSpPr>
        <p:spPr>
          <a:xfrm>
            <a:off x="1003109" y="1658011"/>
            <a:ext cx="3709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FFDB91"/>
                </a:highlight>
                <a:latin typeface="Patrick Hand" panose="00000500000000000000" pitchFamily="2" charset="0"/>
              </a:rPr>
              <a:t>After</a:t>
            </a:r>
            <a:r>
              <a:rPr lang="en-US" sz="2600" b="1" dirty="0">
                <a:solidFill>
                  <a:srgbClr val="C00000"/>
                </a:solidFill>
                <a:highlight>
                  <a:srgbClr val="FFDB91"/>
                </a:highlight>
                <a:latin typeface="Patrick Hand" panose="00000500000000000000" pitchFamily="2" charset="0"/>
              </a:rPr>
              <a:t> </a:t>
            </a:r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FFDB91"/>
                </a:highlight>
                <a:latin typeface="Patrick Hand" panose="00000500000000000000" pitchFamily="2" charset="0"/>
              </a:rPr>
              <a:t>I have finished my 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C829FB-A0FF-8904-4DBD-F519CD315AFD}"/>
              </a:ext>
            </a:extLst>
          </p:cNvPr>
          <p:cNvSpPr txBox="1"/>
          <p:nvPr/>
        </p:nvSpPr>
        <p:spPr>
          <a:xfrm>
            <a:off x="4121577" y="1164144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Dependent clause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0F106F-556D-55F4-666E-F71BF84365A0}"/>
              </a:ext>
            </a:extLst>
          </p:cNvPr>
          <p:cNvSpPr txBox="1"/>
          <p:nvPr/>
        </p:nvSpPr>
        <p:spPr>
          <a:xfrm>
            <a:off x="1563541" y="3809432"/>
            <a:ext cx="638495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 An adverb clause is a dependent clause.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59D5EB-D1A8-0213-8243-B4E32E1DBE6A}"/>
              </a:ext>
            </a:extLst>
          </p:cNvPr>
          <p:cNvSpPr txBox="1"/>
          <p:nvPr/>
        </p:nvSpPr>
        <p:spPr>
          <a:xfrm>
            <a:off x="1795382" y="2095029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Dependent clause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D6CAA3-9773-380E-167B-518DF5E1061D}"/>
              </a:ext>
            </a:extLst>
          </p:cNvPr>
          <p:cNvSpPr txBox="1"/>
          <p:nvPr/>
        </p:nvSpPr>
        <p:spPr>
          <a:xfrm>
            <a:off x="3673028" y="3152937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Dependent clause </a:t>
            </a:r>
          </a:p>
        </p:txBody>
      </p:sp>
    </p:spTree>
    <p:extLst>
      <p:ext uri="{BB962C8B-B14F-4D97-AF65-F5344CB8AC3E}">
        <p14:creationId xmlns:p14="http://schemas.microsoft.com/office/powerpoint/2010/main" val="41236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6" grpId="0"/>
      <p:bldP spid="4" grpId="0"/>
      <p:bldP spid="27" grpId="0"/>
      <p:bldP spid="29" grpId="0" animBg="1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43A357-9B0B-3701-ADC4-754080C33494}"/>
              </a:ext>
            </a:extLst>
          </p:cNvPr>
          <p:cNvSpPr txBox="1"/>
          <p:nvPr/>
        </p:nvSpPr>
        <p:spPr>
          <a:xfrm>
            <a:off x="2252744" y="95358"/>
            <a:ext cx="4636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Patrick Hand" panose="00000500000000000000" pitchFamily="2" charset="0"/>
              </a:rPr>
              <a:t>What kind of adverb clause is 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DDD0B-A81C-A4F9-AE27-7B1695103866}"/>
              </a:ext>
            </a:extLst>
          </p:cNvPr>
          <p:cNvSpPr txBox="1"/>
          <p:nvPr/>
        </p:nvSpPr>
        <p:spPr>
          <a:xfrm>
            <a:off x="981217" y="694651"/>
            <a:ext cx="59602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I will take a shower </a:t>
            </a:r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FFDB91"/>
                </a:highlight>
                <a:latin typeface="Patrick Hand" panose="00000500000000000000" pitchFamily="2" charset="0"/>
              </a:rPr>
              <a:t>as soon as I get home today.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A75EA-3E77-7412-1DA6-B9953AA14744}"/>
              </a:ext>
            </a:extLst>
          </p:cNvPr>
          <p:cNvSpPr txBox="1"/>
          <p:nvPr/>
        </p:nvSpPr>
        <p:spPr>
          <a:xfrm>
            <a:off x="995360" y="1288460"/>
            <a:ext cx="75328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FFDB91"/>
                </a:highlight>
                <a:latin typeface="Patrick Hand" panose="00000500000000000000" pitchFamily="2" charset="0"/>
              </a:rPr>
              <a:t>After I have finished my work</a:t>
            </a:r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, I will go to the park with you.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474BB-2F88-FEA8-780E-ADDD6C3320EC}"/>
              </a:ext>
            </a:extLst>
          </p:cNvPr>
          <p:cNvSpPr txBox="1"/>
          <p:nvPr/>
        </p:nvSpPr>
        <p:spPr>
          <a:xfrm>
            <a:off x="995360" y="1926158"/>
            <a:ext cx="53495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I was not at home </a:t>
            </a:r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FFDB91"/>
                </a:highlight>
                <a:latin typeface="Patrick Hand" panose="00000500000000000000" pitchFamily="2" charset="0"/>
              </a:rPr>
              <a:t>when he came to see me</a:t>
            </a:r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342D0A-4BD0-A47B-9002-18A06BAD1AE1}"/>
              </a:ext>
            </a:extLst>
          </p:cNvPr>
          <p:cNvSpPr/>
          <p:nvPr/>
        </p:nvSpPr>
        <p:spPr>
          <a:xfrm>
            <a:off x="588936" y="744731"/>
            <a:ext cx="392281" cy="392281"/>
          </a:xfrm>
          <a:prstGeom prst="ellipse">
            <a:avLst/>
          </a:prstGeom>
          <a:solidFill>
            <a:schemeClr val="accent4">
              <a:lumMod val="9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Patrick Hand" panose="00000500000000000000" pitchFamily="2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48BA81-A504-72D6-C7FC-09E2EC3E4534}"/>
              </a:ext>
            </a:extLst>
          </p:cNvPr>
          <p:cNvSpPr/>
          <p:nvPr/>
        </p:nvSpPr>
        <p:spPr>
          <a:xfrm>
            <a:off x="603079" y="1338540"/>
            <a:ext cx="392281" cy="392281"/>
          </a:xfrm>
          <a:prstGeom prst="ellipse">
            <a:avLst/>
          </a:prstGeom>
          <a:solidFill>
            <a:schemeClr val="accent4">
              <a:lumMod val="9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Patrick Hand" panose="00000500000000000000" pitchFamily="2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00B28E-1757-F9D6-2813-56234AF0A767}"/>
              </a:ext>
            </a:extLst>
          </p:cNvPr>
          <p:cNvSpPr/>
          <p:nvPr/>
        </p:nvSpPr>
        <p:spPr>
          <a:xfrm>
            <a:off x="603079" y="1976238"/>
            <a:ext cx="392281" cy="392281"/>
          </a:xfrm>
          <a:prstGeom prst="ellipse">
            <a:avLst/>
          </a:prstGeom>
          <a:solidFill>
            <a:schemeClr val="accent4">
              <a:lumMod val="9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Patrick Hand" panose="00000500000000000000" pitchFamily="2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5895E6-C67E-EDD2-6655-4C83A4C56E37}"/>
              </a:ext>
            </a:extLst>
          </p:cNvPr>
          <p:cNvSpPr txBox="1"/>
          <p:nvPr/>
        </p:nvSpPr>
        <p:spPr>
          <a:xfrm>
            <a:off x="3293928" y="693587"/>
            <a:ext cx="14830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>
                <a:solidFill>
                  <a:srgbClr val="C00000"/>
                </a:solidFill>
                <a:highlight>
                  <a:srgbClr val="FFDB91"/>
                </a:highlight>
                <a:latin typeface="Patrick Hand" panose="00000500000000000000" pitchFamily="2" charset="0"/>
              </a:rPr>
              <a:t>as soon as</a:t>
            </a:r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FFDB91"/>
                </a:highlight>
                <a:latin typeface="Patrick Hand" panose="00000500000000000000" pitchFamily="2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24BC2A-6432-F750-8B1A-DCFE40952937}"/>
              </a:ext>
            </a:extLst>
          </p:cNvPr>
          <p:cNvSpPr txBox="1"/>
          <p:nvPr/>
        </p:nvSpPr>
        <p:spPr>
          <a:xfrm>
            <a:off x="3123729" y="1923634"/>
            <a:ext cx="7895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C00000"/>
                </a:solidFill>
                <a:highlight>
                  <a:srgbClr val="FFDB91"/>
                </a:highlight>
                <a:latin typeface="Patrick Hand" panose="00000500000000000000" pitchFamily="2" charset="0"/>
              </a:rPr>
              <a:t>when</a:t>
            </a:r>
            <a:endParaRPr lang="en-US" sz="2600" u="sng" dirty="0">
              <a:solidFill>
                <a:schemeClr val="accent1">
                  <a:lumMod val="10000"/>
                </a:schemeClr>
              </a:solidFill>
              <a:highlight>
                <a:srgbClr val="FFDB91"/>
              </a:highlight>
              <a:latin typeface="Patrick Hand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07ACE-8591-4C18-86D5-CD7F246F37E4}"/>
              </a:ext>
            </a:extLst>
          </p:cNvPr>
          <p:cNvSpPr txBox="1"/>
          <p:nvPr/>
        </p:nvSpPr>
        <p:spPr>
          <a:xfrm>
            <a:off x="1003109" y="1286054"/>
            <a:ext cx="879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C00000"/>
                </a:solidFill>
                <a:highlight>
                  <a:srgbClr val="FFDB91"/>
                </a:highlight>
                <a:latin typeface="Patrick Hand" panose="00000500000000000000" pitchFamily="2" charset="0"/>
              </a:rPr>
              <a:t>After</a:t>
            </a:r>
            <a:endParaRPr lang="en-US" sz="2600" u="sng" dirty="0">
              <a:solidFill>
                <a:schemeClr val="accent1">
                  <a:lumMod val="10000"/>
                </a:schemeClr>
              </a:solidFill>
              <a:highlight>
                <a:srgbClr val="FFDB91"/>
              </a:highlight>
              <a:latin typeface="Patrick Hand" panose="000005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1B322B5-D24E-B7A0-E9BB-62E346E2A9C1}"/>
              </a:ext>
            </a:extLst>
          </p:cNvPr>
          <p:cNvSpPr/>
          <p:nvPr/>
        </p:nvSpPr>
        <p:spPr>
          <a:xfrm>
            <a:off x="3595607" y="2571750"/>
            <a:ext cx="5424063" cy="23660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Some time connectors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: 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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before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trước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khi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)	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  after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sau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khi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)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 when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khi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)		  while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trong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khi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)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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till/until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cho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đến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khi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)		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 as soon as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ngay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khi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) 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  <a:sym typeface="Wingdings 2" panose="05020102010507070707" pitchFamily="18" charset="2"/>
              </a:rPr>
              <a:t> ……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933FCF-4205-9B07-3017-A8FBBEC9FFCF}"/>
              </a:ext>
            </a:extLst>
          </p:cNvPr>
          <p:cNvSpPr txBox="1"/>
          <p:nvPr/>
        </p:nvSpPr>
        <p:spPr>
          <a:xfrm>
            <a:off x="603081" y="3575201"/>
            <a:ext cx="289178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An adverb clause of time shows </a:t>
            </a:r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when something happens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. 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Patrick Hand" panose="00000500000000000000" pitchFamily="2" charset="0"/>
              <a:sym typeface="Wingdings 2" panose="05020102010507070707" pitchFamily="18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30C85-D67F-709D-5C11-2B00450A0A46}"/>
              </a:ext>
            </a:extLst>
          </p:cNvPr>
          <p:cNvSpPr txBox="1"/>
          <p:nvPr/>
        </p:nvSpPr>
        <p:spPr>
          <a:xfrm>
            <a:off x="603080" y="2538872"/>
            <a:ext cx="2891790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Patrick Hand" panose="00000500000000000000" pitchFamily="2" charset="0"/>
              </a:rPr>
              <a:t>ADVERB CLAUSE OF TIME</a:t>
            </a:r>
          </a:p>
        </p:txBody>
      </p:sp>
    </p:spTree>
    <p:extLst>
      <p:ext uri="{BB962C8B-B14F-4D97-AF65-F5344CB8AC3E}">
        <p14:creationId xmlns:p14="http://schemas.microsoft.com/office/powerpoint/2010/main" val="40866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6" grpId="0"/>
      <p:bldP spid="4" grpId="0"/>
      <p:bldP spid="16" grpId="0" animBg="1"/>
      <p:bldP spid="2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46"/>
          <p:cNvSpPr txBox="1">
            <a:spLocks noGrp="1"/>
          </p:cNvSpPr>
          <p:nvPr>
            <p:ph type="title"/>
          </p:nvPr>
        </p:nvSpPr>
        <p:spPr>
          <a:xfrm>
            <a:off x="1698168" y="1686695"/>
            <a:ext cx="57672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PRACTICE</a:t>
            </a:r>
            <a:endParaRPr dirty="0"/>
          </a:p>
        </p:txBody>
      </p:sp>
      <p:sp>
        <p:nvSpPr>
          <p:cNvPr id="1592" name="Google Shape;1592;p46"/>
          <p:cNvSpPr txBox="1">
            <a:spLocks noGrp="1"/>
          </p:cNvSpPr>
          <p:nvPr>
            <p:ph type="subTitle" idx="1"/>
          </p:nvPr>
        </p:nvSpPr>
        <p:spPr>
          <a:xfrm>
            <a:off x="1688400" y="3089575"/>
            <a:ext cx="57672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Page 75</a:t>
            </a:r>
            <a:endParaRPr sz="2400" dirty="0"/>
          </a:p>
        </p:txBody>
      </p:sp>
      <p:grpSp>
        <p:nvGrpSpPr>
          <p:cNvPr id="2" name="Google Shape;874;p34">
            <a:extLst>
              <a:ext uri="{FF2B5EF4-FFF2-40B4-BE49-F238E27FC236}">
                <a16:creationId xmlns:a16="http://schemas.microsoft.com/office/drawing/2014/main" id="{AFC49694-5567-562E-6523-B63B37EE8B0D}"/>
              </a:ext>
            </a:extLst>
          </p:cNvPr>
          <p:cNvGrpSpPr/>
          <p:nvPr/>
        </p:nvGrpSpPr>
        <p:grpSpPr>
          <a:xfrm>
            <a:off x="407660" y="346177"/>
            <a:ext cx="1407723" cy="1270047"/>
            <a:chOff x="540900" y="3060200"/>
            <a:chExt cx="2141350" cy="1931925"/>
          </a:xfrm>
        </p:grpSpPr>
        <p:sp>
          <p:nvSpPr>
            <p:cNvPr id="3" name="Google Shape;875;p34">
              <a:extLst>
                <a:ext uri="{FF2B5EF4-FFF2-40B4-BE49-F238E27FC236}">
                  <a16:creationId xmlns:a16="http://schemas.microsoft.com/office/drawing/2014/main" id="{071E7FF9-5F11-31A8-AA18-379F1FB42D70}"/>
                </a:ext>
              </a:extLst>
            </p:cNvPr>
            <p:cNvSpPr/>
            <p:nvPr/>
          </p:nvSpPr>
          <p:spPr>
            <a:xfrm>
              <a:off x="540900" y="3060200"/>
              <a:ext cx="2141350" cy="1931925"/>
            </a:xfrm>
            <a:custGeom>
              <a:avLst/>
              <a:gdLst/>
              <a:ahLst/>
              <a:cxnLst/>
              <a:rect l="l" t="t" r="r" b="b"/>
              <a:pathLst>
                <a:path w="85654" h="77277" extrusionOk="0">
                  <a:moveTo>
                    <a:pt x="43942" y="0"/>
                  </a:moveTo>
                  <a:cubicBezTo>
                    <a:pt x="40087" y="0"/>
                    <a:pt x="37157" y="1896"/>
                    <a:pt x="34305" y="5113"/>
                  </a:cubicBezTo>
                  <a:lnTo>
                    <a:pt x="34305" y="5041"/>
                  </a:lnTo>
                  <a:lnTo>
                    <a:pt x="34305" y="4997"/>
                  </a:lnTo>
                  <a:cubicBezTo>
                    <a:pt x="34305" y="4867"/>
                    <a:pt x="34305" y="4736"/>
                    <a:pt x="34291" y="4606"/>
                  </a:cubicBezTo>
                  <a:lnTo>
                    <a:pt x="34291" y="4577"/>
                  </a:lnTo>
                  <a:cubicBezTo>
                    <a:pt x="34276" y="4446"/>
                    <a:pt x="34233" y="4316"/>
                    <a:pt x="34204" y="4200"/>
                  </a:cubicBezTo>
                  <a:cubicBezTo>
                    <a:pt x="34204" y="4156"/>
                    <a:pt x="34175" y="4142"/>
                    <a:pt x="34160" y="4098"/>
                  </a:cubicBezTo>
                  <a:cubicBezTo>
                    <a:pt x="34146" y="4069"/>
                    <a:pt x="34146" y="4025"/>
                    <a:pt x="34131" y="4011"/>
                  </a:cubicBezTo>
                  <a:cubicBezTo>
                    <a:pt x="34088" y="3924"/>
                    <a:pt x="34059" y="3837"/>
                    <a:pt x="34001" y="3735"/>
                  </a:cubicBezTo>
                  <a:lnTo>
                    <a:pt x="33986" y="3721"/>
                  </a:lnTo>
                  <a:cubicBezTo>
                    <a:pt x="33928" y="3590"/>
                    <a:pt x="33856" y="3489"/>
                    <a:pt x="33769" y="3373"/>
                  </a:cubicBezTo>
                  <a:cubicBezTo>
                    <a:pt x="33740" y="3358"/>
                    <a:pt x="33740" y="3344"/>
                    <a:pt x="33725" y="3344"/>
                  </a:cubicBezTo>
                  <a:cubicBezTo>
                    <a:pt x="33638" y="3228"/>
                    <a:pt x="33565" y="3141"/>
                    <a:pt x="33449" y="3039"/>
                  </a:cubicBezTo>
                  <a:cubicBezTo>
                    <a:pt x="33435" y="3010"/>
                    <a:pt x="33420" y="2996"/>
                    <a:pt x="33406" y="2996"/>
                  </a:cubicBezTo>
                  <a:cubicBezTo>
                    <a:pt x="33304" y="2909"/>
                    <a:pt x="33203" y="2822"/>
                    <a:pt x="33087" y="2749"/>
                  </a:cubicBezTo>
                  <a:lnTo>
                    <a:pt x="33072" y="2749"/>
                  </a:lnTo>
                  <a:cubicBezTo>
                    <a:pt x="32971" y="2677"/>
                    <a:pt x="32855" y="2604"/>
                    <a:pt x="32724" y="2546"/>
                  </a:cubicBezTo>
                  <a:cubicBezTo>
                    <a:pt x="32710" y="2546"/>
                    <a:pt x="32695" y="2531"/>
                    <a:pt x="32681" y="2531"/>
                  </a:cubicBezTo>
                  <a:cubicBezTo>
                    <a:pt x="32550" y="2473"/>
                    <a:pt x="32434" y="2415"/>
                    <a:pt x="32318" y="2386"/>
                  </a:cubicBezTo>
                  <a:cubicBezTo>
                    <a:pt x="32289" y="2386"/>
                    <a:pt x="32275" y="2357"/>
                    <a:pt x="32260" y="2357"/>
                  </a:cubicBezTo>
                  <a:cubicBezTo>
                    <a:pt x="31984" y="2285"/>
                    <a:pt x="31709" y="2256"/>
                    <a:pt x="31448" y="2256"/>
                  </a:cubicBezTo>
                  <a:lnTo>
                    <a:pt x="31404" y="2256"/>
                  </a:lnTo>
                  <a:cubicBezTo>
                    <a:pt x="31259" y="2256"/>
                    <a:pt x="31129" y="2270"/>
                    <a:pt x="30984" y="2314"/>
                  </a:cubicBezTo>
                  <a:lnTo>
                    <a:pt x="30955" y="2314"/>
                  </a:lnTo>
                  <a:cubicBezTo>
                    <a:pt x="14143" y="5737"/>
                    <a:pt x="11764" y="11539"/>
                    <a:pt x="13128" y="21722"/>
                  </a:cubicBezTo>
                  <a:cubicBezTo>
                    <a:pt x="13171" y="22012"/>
                    <a:pt x="13200" y="22302"/>
                    <a:pt x="13244" y="22577"/>
                  </a:cubicBezTo>
                  <a:cubicBezTo>
                    <a:pt x="13200" y="22519"/>
                    <a:pt x="13171" y="22447"/>
                    <a:pt x="13128" y="22403"/>
                  </a:cubicBezTo>
                  <a:cubicBezTo>
                    <a:pt x="13113" y="22374"/>
                    <a:pt x="13113" y="22360"/>
                    <a:pt x="13099" y="22345"/>
                  </a:cubicBezTo>
                  <a:cubicBezTo>
                    <a:pt x="13026" y="22229"/>
                    <a:pt x="12925" y="22142"/>
                    <a:pt x="12838" y="22041"/>
                  </a:cubicBezTo>
                  <a:lnTo>
                    <a:pt x="12809" y="21997"/>
                  </a:lnTo>
                  <a:cubicBezTo>
                    <a:pt x="12707" y="21910"/>
                    <a:pt x="12620" y="21823"/>
                    <a:pt x="12519" y="21751"/>
                  </a:cubicBezTo>
                  <a:cubicBezTo>
                    <a:pt x="12490" y="21751"/>
                    <a:pt x="12490" y="21722"/>
                    <a:pt x="12475" y="21722"/>
                  </a:cubicBezTo>
                  <a:cubicBezTo>
                    <a:pt x="12374" y="21649"/>
                    <a:pt x="12258" y="21577"/>
                    <a:pt x="12156" y="21533"/>
                  </a:cubicBezTo>
                  <a:cubicBezTo>
                    <a:pt x="12127" y="21504"/>
                    <a:pt x="12098" y="21490"/>
                    <a:pt x="12083" y="21490"/>
                  </a:cubicBezTo>
                  <a:cubicBezTo>
                    <a:pt x="12040" y="21475"/>
                    <a:pt x="12025" y="21461"/>
                    <a:pt x="11982" y="21432"/>
                  </a:cubicBezTo>
                  <a:cubicBezTo>
                    <a:pt x="11895" y="21403"/>
                    <a:pt x="11808" y="21359"/>
                    <a:pt x="11692" y="21330"/>
                  </a:cubicBezTo>
                  <a:lnTo>
                    <a:pt x="11677" y="21330"/>
                  </a:lnTo>
                  <a:cubicBezTo>
                    <a:pt x="11547" y="21287"/>
                    <a:pt x="11431" y="21258"/>
                    <a:pt x="11300" y="21243"/>
                  </a:cubicBezTo>
                  <a:cubicBezTo>
                    <a:pt x="11286" y="21243"/>
                    <a:pt x="11257" y="21243"/>
                    <a:pt x="11242" y="21214"/>
                  </a:cubicBezTo>
                  <a:cubicBezTo>
                    <a:pt x="11112" y="21200"/>
                    <a:pt x="10967" y="21200"/>
                    <a:pt x="10851" y="21200"/>
                  </a:cubicBezTo>
                  <a:lnTo>
                    <a:pt x="10778" y="21200"/>
                  </a:lnTo>
                  <a:cubicBezTo>
                    <a:pt x="10647" y="21200"/>
                    <a:pt x="10517" y="21214"/>
                    <a:pt x="10386" y="21243"/>
                  </a:cubicBezTo>
                  <a:lnTo>
                    <a:pt x="10357" y="21243"/>
                  </a:lnTo>
                  <a:cubicBezTo>
                    <a:pt x="10241" y="21258"/>
                    <a:pt x="10125" y="21287"/>
                    <a:pt x="10009" y="21330"/>
                  </a:cubicBezTo>
                  <a:cubicBezTo>
                    <a:pt x="9995" y="21330"/>
                    <a:pt x="9951" y="21345"/>
                    <a:pt x="9937" y="21345"/>
                  </a:cubicBezTo>
                  <a:cubicBezTo>
                    <a:pt x="9835" y="21388"/>
                    <a:pt x="9705" y="21432"/>
                    <a:pt x="9589" y="21490"/>
                  </a:cubicBezTo>
                  <a:cubicBezTo>
                    <a:pt x="9574" y="21504"/>
                    <a:pt x="9545" y="21533"/>
                    <a:pt x="9516" y="21533"/>
                  </a:cubicBezTo>
                  <a:cubicBezTo>
                    <a:pt x="9415" y="21577"/>
                    <a:pt x="9298" y="21649"/>
                    <a:pt x="9197" y="21751"/>
                  </a:cubicBezTo>
                  <a:lnTo>
                    <a:pt x="9182" y="21765"/>
                  </a:lnTo>
                  <a:cubicBezTo>
                    <a:pt x="9066" y="21838"/>
                    <a:pt x="8979" y="21925"/>
                    <a:pt x="8892" y="22012"/>
                  </a:cubicBezTo>
                  <a:lnTo>
                    <a:pt x="8849" y="22055"/>
                  </a:lnTo>
                  <a:cubicBezTo>
                    <a:pt x="8762" y="22142"/>
                    <a:pt x="8675" y="22258"/>
                    <a:pt x="8602" y="22374"/>
                  </a:cubicBezTo>
                  <a:lnTo>
                    <a:pt x="8573" y="22403"/>
                  </a:lnTo>
                  <a:cubicBezTo>
                    <a:pt x="1" y="35385"/>
                    <a:pt x="1176" y="41347"/>
                    <a:pt x="7587" y="47004"/>
                  </a:cubicBezTo>
                  <a:lnTo>
                    <a:pt x="7471" y="47004"/>
                  </a:lnTo>
                  <a:cubicBezTo>
                    <a:pt x="7340" y="47004"/>
                    <a:pt x="7224" y="47004"/>
                    <a:pt x="7094" y="47019"/>
                  </a:cubicBezTo>
                  <a:lnTo>
                    <a:pt x="7050" y="47019"/>
                  </a:lnTo>
                  <a:cubicBezTo>
                    <a:pt x="6934" y="47033"/>
                    <a:pt x="6804" y="47077"/>
                    <a:pt x="6673" y="47106"/>
                  </a:cubicBezTo>
                  <a:cubicBezTo>
                    <a:pt x="6644" y="47106"/>
                    <a:pt x="6615" y="47135"/>
                    <a:pt x="6586" y="47135"/>
                  </a:cubicBezTo>
                  <a:cubicBezTo>
                    <a:pt x="6543" y="47149"/>
                    <a:pt x="6514" y="47149"/>
                    <a:pt x="6499" y="47164"/>
                  </a:cubicBezTo>
                  <a:cubicBezTo>
                    <a:pt x="6397" y="47207"/>
                    <a:pt x="6310" y="47236"/>
                    <a:pt x="6223" y="47294"/>
                  </a:cubicBezTo>
                  <a:cubicBezTo>
                    <a:pt x="6223" y="47294"/>
                    <a:pt x="6209" y="47294"/>
                    <a:pt x="6209" y="47309"/>
                  </a:cubicBezTo>
                  <a:cubicBezTo>
                    <a:pt x="6078" y="47381"/>
                    <a:pt x="5962" y="47454"/>
                    <a:pt x="5861" y="47526"/>
                  </a:cubicBezTo>
                  <a:cubicBezTo>
                    <a:pt x="5846" y="47541"/>
                    <a:pt x="5846" y="47541"/>
                    <a:pt x="5817" y="47541"/>
                  </a:cubicBezTo>
                  <a:cubicBezTo>
                    <a:pt x="5716" y="47642"/>
                    <a:pt x="5600" y="47715"/>
                    <a:pt x="5513" y="47816"/>
                  </a:cubicBezTo>
                  <a:cubicBezTo>
                    <a:pt x="5498" y="47831"/>
                    <a:pt x="5484" y="47860"/>
                    <a:pt x="5484" y="47874"/>
                  </a:cubicBezTo>
                  <a:cubicBezTo>
                    <a:pt x="5382" y="47961"/>
                    <a:pt x="5295" y="48077"/>
                    <a:pt x="5223" y="48179"/>
                  </a:cubicBezTo>
                  <a:cubicBezTo>
                    <a:pt x="5223" y="48179"/>
                    <a:pt x="5223" y="48193"/>
                    <a:pt x="5208" y="48193"/>
                  </a:cubicBezTo>
                  <a:cubicBezTo>
                    <a:pt x="5136" y="48309"/>
                    <a:pt x="5078" y="48411"/>
                    <a:pt x="5005" y="48527"/>
                  </a:cubicBezTo>
                  <a:cubicBezTo>
                    <a:pt x="4990" y="48542"/>
                    <a:pt x="4990" y="48556"/>
                    <a:pt x="4976" y="48585"/>
                  </a:cubicBezTo>
                  <a:cubicBezTo>
                    <a:pt x="4918" y="48687"/>
                    <a:pt x="4874" y="48817"/>
                    <a:pt x="4831" y="48948"/>
                  </a:cubicBezTo>
                  <a:cubicBezTo>
                    <a:pt x="4831" y="48962"/>
                    <a:pt x="4802" y="48991"/>
                    <a:pt x="4802" y="49020"/>
                  </a:cubicBezTo>
                  <a:cubicBezTo>
                    <a:pt x="4773" y="49136"/>
                    <a:pt x="4729" y="49267"/>
                    <a:pt x="4729" y="49397"/>
                  </a:cubicBezTo>
                  <a:lnTo>
                    <a:pt x="4729" y="49412"/>
                  </a:lnTo>
                  <a:cubicBezTo>
                    <a:pt x="4715" y="49542"/>
                    <a:pt x="4715" y="49687"/>
                    <a:pt x="4715" y="49818"/>
                  </a:cubicBezTo>
                  <a:lnTo>
                    <a:pt x="4715" y="49862"/>
                  </a:lnTo>
                  <a:cubicBezTo>
                    <a:pt x="4715" y="49992"/>
                    <a:pt x="4729" y="50137"/>
                    <a:pt x="4773" y="50268"/>
                  </a:cubicBezTo>
                  <a:lnTo>
                    <a:pt x="4773" y="50297"/>
                  </a:lnTo>
                  <a:cubicBezTo>
                    <a:pt x="7683" y="64586"/>
                    <a:pt x="12311" y="68448"/>
                    <a:pt x="19896" y="68448"/>
                  </a:cubicBezTo>
                  <a:cubicBezTo>
                    <a:pt x="21235" y="68448"/>
                    <a:pt x="22665" y="68328"/>
                    <a:pt x="24195" y="68123"/>
                  </a:cubicBezTo>
                  <a:lnTo>
                    <a:pt x="24224" y="68123"/>
                  </a:lnTo>
                  <a:cubicBezTo>
                    <a:pt x="24746" y="68051"/>
                    <a:pt x="25254" y="67978"/>
                    <a:pt x="25747" y="67920"/>
                  </a:cubicBezTo>
                  <a:lnTo>
                    <a:pt x="25747" y="67920"/>
                  </a:lnTo>
                  <a:cubicBezTo>
                    <a:pt x="25733" y="67964"/>
                    <a:pt x="25733" y="67993"/>
                    <a:pt x="25718" y="68036"/>
                  </a:cubicBezTo>
                  <a:lnTo>
                    <a:pt x="25718" y="68051"/>
                  </a:lnTo>
                  <a:cubicBezTo>
                    <a:pt x="25675" y="68181"/>
                    <a:pt x="25646" y="68312"/>
                    <a:pt x="25617" y="68457"/>
                  </a:cubicBezTo>
                  <a:lnTo>
                    <a:pt x="25617" y="68501"/>
                  </a:lnTo>
                  <a:cubicBezTo>
                    <a:pt x="25602" y="68631"/>
                    <a:pt x="25602" y="68776"/>
                    <a:pt x="25602" y="68907"/>
                  </a:cubicBezTo>
                  <a:lnTo>
                    <a:pt x="25602" y="68979"/>
                  </a:lnTo>
                  <a:cubicBezTo>
                    <a:pt x="25602" y="69110"/>
                    <a:pt x="25617" y="69255"/>
                    <a:pt x="25646" y="69371"/>
                  </a:cubicBezTo>
                  <a:lnTo>
                    <a:pt x="25646" y="69400"/>
                  </a:lnTo>
                  <a:cubicBezTo>
                    <a:pt x="25660" y="69516"/>
                    <a:pt x="25689" y="69646"/>
                    <a:pt x="25733" y="69762"/>
                  </a:cubicBezTo>
                  <a:cubicBezTo>
                    <a:pt x="25733" y="69777"/>
                    <a:pt x="25747" y="69791"/>
                    <a:pt x="25747" y="69806"/>
                  </a:cubicBezTo>
                  <a:cubicBezTo>
                    <a:pt x="25791" y="69937"/>
                    <a:pt x="25834" y="70053"/>
                    <a:pt x="25907" y="70154"/>
                  </a:cubicBezTo>
                  <a:cubicBezTo>
                    <a:pt x="25936" y="70169"/>
                    <a:pt x="25936" y="70198"/>
                    <a:pt x="25950" y="70227"/>
                  </a:cubicBezTo>
                  <a:cubicBezTo>
                    <a:pt x="26023" y="70343"/>
                    <a:pt x="26095" y="70459"/>
                    <a:pt x="26168" y="70560"/>
                  </a:cubicBezTo>
                  <a:cubicBezTo>
                    <a:pt x="26255" y="70662"/>
                    <a:pt x="26342" y="70749"/>
                    <a:pt x="26443" y="70865"/>
                  </a:cubicBezTo>
                  <a:lnTo>
                    <a:pt x="26473" y="70894"/>
                  </a:lnTo>
                  <a:cubicBezTo>
                    <a:pt x="26560" y="70995"/>
                    <a:pt x="26676" y="71082"/>
                    <a:pt x="26806" y="71155"/>
                  </a:cubicBezTo>
                  <a:lnTo>
                    <a:pt x="26821" y="71169"/>
                  </a:lnTo>
                  <a:cubicBezTo>
                    <a:pt x="33261" y="75434"/>
                    <a:pt x="37975" y="77276"/>
                    <a:pt x="41775" y="77276"/>
                  </a:cubicBezTo>
                  <a:cubicBezTo>
                    <a:pt x="45634" y="77276"/>
                    <a:pt x="48564" y="75376"/>
                    <a:pt x="51407" y="72156"/>
                  </a:cubicBezTo>
                  <a:lnTo>
                    <a:pt x="51407" y="72228"/>
                  </a:lnTo>
                  <a:lnTo>
                    <a:pt x="51407" y="72272"/>
                  </a:lnTo>
                  <a:cubicBezTo>
                    <a:pt x="51407" y="72402"/>
                    <a:pt x="51407" y="72533"/>
                    <a:pt x="51421" y="72663"/>
                  </a:cubicBezTo>
                  <a:lnTo>
                    <a:pt x="51421" y="72692"/>
                  </a:lnTo>
                  <a:cubicBezTo>
                    <a:pt x="51436" y="72823"/>
                    <a:pt x="51479" y="72954"/>
                    <a:pt x="51508" y="73070"/>
                  </a:cubicBezTo>
                  <a:cubicBezTo>
                    <a:pt x="51508" y="73113"/>
                    <a:pt x="51537" y="73128"/>
                    <a:pt x="51552" y="73171"/>
                  </a:cubicBezTo>
                  <a:cubicBezTo>
                    <a:pt x="51566" y="73200"/>
                    <a:pt x="51566" y="73244"/>
                    <a:pt x="51581" y="73258"/>
                  </a:cubicBezTo>
                  <a:cubicBezTo>
                    <a:pt x="51610" y="73316"/>
                    <a:pt x="51639" y="73360"/>
                    <a:pt x="51653" y="73403"/>
                  </a:cubicBezTo>
                  <a:cubicBezTo>
                    <a:pt x="51682" y="73432"/>
                    <a:pt x="51697" y="73490"/>
                    <a:pt x="51711" y="73534"/>
                  </a:cubicBezTo>
                  <a:cubicBezTo>
                    <a:pt x="51726" y="73548"/>
                    <a:pt x="51726" y="73563"/>
                    <a:pt x="51755" y="73577"/>
                  </a:cubicBezTo>
                  <a:cubicBezTo>
                    <a:pt x="51784" y="73635"/>
                    <a:pt x="51798" y="73693"/>
                    <a:pt x="51842" y="73751"/>
                  </a:cubicBezTo>
                  <a:cubicBezTo>
                    <a:pt x="51871" y="73795"/>
                    <a:pt x="51914" y="73867"/>
                    <a:pt x="51972" y="73925"/>
                  </a:cubicBezTo>
                  <a:cubicBezTo>
                    <a:pt x="52001" y="73983"/>
                    <a:pt x="52045" y="74012"/>
                    <a:pt x="52074" y="74070"/>
                  </a:cubicBezTo>
                  <a:cubicBezTo>
                    <a:pt x="52132" y="74129"/>
                    <a:pt x="52161" y="74187"/>
                    <a:pt x="52219" y="74230"/>
                  </a:cubicBezTo>
                  <a:lnTo>
                    <a:pt x="52350" y="74361"/>
                  </a:lnTo>
                  <a:cubicBezTo>
                    <a:pt x="52408" y="74419"/>
                    <a:pt x="52451" y="74448"/>
                    <a:pt x="52509" y="74491"/>
                  </a:cubicBezTo>
                  <a:cubicBezTo>
                    <a:pt x="52567" y="74520"/>
                    <a:pt x="52596" y="74564"/>
                    <a:pt x="52654" y="74593"/>
                  </a:cubicBezTo>
                  <a:cubicBezTo>
                    <a:pt x="52712" y="74636"/>
                    <a:pt x="52785" y="74665"/>
                    <a:pt x="52857" y="74709"/>
                  </a:cubicBezTo>
                  <a:cubicBezTo>
                    <a:pt x="52915" y="74723"/>
                    <a:pt x="52944" y="74767"/>
                    <a:pt x="53002" y="74781"/>
                  </a:cubicBezTo>
                  <a:cubicBezTo>
                    <a:pt x="53075" y="74810"/>
                    <a:pt x="53147" y="74839"/>
                    <a:pt x="53220" y="74868"/>
                  </a:cubicBezTo>
                  <a:cubicBezTo>
                    <a:pt x="53278" y="74883"/>
                    <a:pt x="53321" y="74912"/>
                    <a:pt x="53365" y="74926"/>
                  </a:cubicBezTo>
                  <a:cubicBezTo>
                    <a:pt x="53437" y="74941"/>
                    <a:pt x="53524" y="74955"/>
                    <a:pt x="53597" y="74984"/>
                  </a:cubicBezTo>
                  <a:cubicBezTo>
                    <a:pt x="53655" y="74999"/>
                    <a:pt x="53713" y="74999"/>
                    <a:pt x="53742" y="75013"/>
                  </a:cubicBezTo>
                  <a:cubicBezTo>
                    <a:pt x="53829" y="75028"/>
                    <a:pt x="53931" y="75028"/>
                    <a:pt x="54032" y="75028"/>
                  </a:cubicBezTo>
                  <a:lnTo>
                    <a:pt x="54148" y="75028"/>
                  </a:lnTo>
                  <a:cubicBezTo>
                    <a:pt x="54235" y="75028"/>
                    <a:pt x="54322" y="75028"/>
                    <a:pt x="54409" y="75013"/>
                  </a:cubicBezTo>
                  <a:lnTo>
                    <a:pt x="54438" y="75013"/>
                  </a:lnTo>
                  <a:cubicBezTo>
                    <a:pt x="54511" y="75013"/>
                    <a:pt x="54598" y="74999"/>
                    <a:pt x="54670" y="74984"/>
                  </a:cubicBezTo>
                  <a:lnTo>
                    <a:pt x="54685" y="74984"/>
                  </a:lnTo>
                  <a:cubicBezTo>
                    <a:pt x="71496" y="71547"/>
                    <a:pt x="73875" y="65745"/>
                    <a:pt x="72512" y="55562"/>
                  </a:cubicBezTo>
                  <a:lnTo>
                    <a:pt x="72512" y="55518"/>
                  </a:lnTo>
                  <a:cubicBezTo>
                    <a:pt x="72468" y="55257"/>
                    <a:pt x="72439" y="54967"/>
                    <a:pt x="72396" y="54706"/>
                  </a:cubicBezTo>
                  <a:lnTo>
                    <a:pt x="72396" y="54706"/>
                  </a:lnTo>
                  <a:cubicBezTo>
                    <a:pt x="72439" y="54779"/>
                    <a:pt x="72468" y="54837"/>
                    <a:pt x="72526" y="54895"/>
                  </a:cubicBezTo>
                  <a:cubicBezTo>
                    <a:pt x="72541" y="54909"/>
                    <a:pt x="72541" y="54924"/>
                    <a:pt x="72570" y="54938"/>
                  </a:cubicBezTo>
                  <a:cubicBezTo>
                    <a:pt x="72642" y="55054"/>
                    <a:pt x="72729" y="55141"/>
                    <a:pt x="72816" y="55257"/>
                  </a:cubicBezTo>
                  <a:lnTo>
                    <a:pt x="72860" y="55286"/>
                  </a:lnTo>
                  <a:cubicBezTo>
                    <a:pt x="72947" y="55373"/>
                    <a:pt x="73034" y="55475"/>
                    <a:pt x="73150" y="55548"/>
                  </a:cubicBezTo>
                  <a:cubicBezTo>
                    <a:pt x="73164" y="55548"/>
                    <a:pt x="73164" y="55562"/>
                    <a:pt x="73179" y="55562"/>
                  </a:cubicBezTo>
                  <a:cubicBezTo>
                    <a:pt x="73295" y="55635"/>
                    <a:pt x="73396" y="55707"/>
                    <a:pt x="73527" y="55765"/>
                  </a:cubicBezTo>
                  <a:cubicBezTo>
                    <a:pt x="73541" y="55780"/>
                    <a:pt x="73585" y="55780"/>
                    <a:pt x="73599" y="55794"/>
                  </a:cubicBezTo>
                  <a:cubicBezTo>
                    <a:pt x="73629" y="55809"/>
                    <a:pt x="73658" y="55838"/>
                    <a:pt x="73687" y="55852"/>
                  </a:cubicBezTo>
                  <a:cubicBezTo>
                    <a:pt x="73774" y="55881"/>
                    <a:pt x="73890" y="55925"/>
                    <a:pt x="73977" y="55954"/>
                  </a:cubicBezTo>
                  <a:lnTo>
                    <a:pt x="73991" y="55954"/>
                  </a:lnTo>
                  <a:cubicBezTo>
                    <a:pt x="74122" y="55997"/>
                    <a:pt x="74238" y="56026"/>
                    <a:pt x="74354" y="56055"/>
                  </a:cubicBezTo>
                  <a:cubicBezTo>
                    <a:pt x="74397" y="56055"/>
                    <a:pt x="74412" y="56070"/>
                    <a:pt x="74455" y="56070"/>
                  </a:cubicBezTo>
                  <a:cubicBezTo>
                    <a:pt x="74571" y="56084"/>
                    <a:pt x="74702" y="56099"/>
                    <a:pt x="74832" y="56099"/>
                  </a:cubicBezTo>
                  <a:lnTo>
                    <a:pt x="74861" y="56099"/>
                  </a:lnTo>
                  <a:cubicBezTo>
                    <a:pt x="74977" y="56099"/>
                    <a:pt x="75079" y="56084"/>
                    <a:pt x="75195" y="56084"/>
                  </a:cubicBezTo>
                  <a:cubicBezTo>
                    <a:pt x="75224" y="56084"/>
                    <a:pt x="75268" y="56070"/>
                    <a:pt x="75326" y="56070"/>
                  </a:cubicBezTo>
                  <a:cubicBezTo>
                    <a:pt x="75398" y="56055"/>
                    <a:pt x="75485" y="56026"/>
                    <a:pt x="75558" y="56012"/>
                  </a:cubicBezTo>
                  <a:cubicBezTo>
                    <a:pt x="75587" y="55997"/>
                    <a:pt x="75645" y="55997"/>
                    <a:pt x="75688" y="55983"/>
                  </a:cubicBezTo>
                  <a:cubicBezTo>
                    <a:pt x="75761" y="55954"/>
                    <a:pt x="75833" y="55925"/>
                    <a:pt x="75906" y="55910"/>
                  </a:cubicBezTo>
                  <a:cubicBezTo>
                    <a:pt x="75935" y="55881"/>
                    <a:pt x="75993" y="55867"/>
                    <a:pt x="76022" y="55852"/>
                  </a:cubicBezTo>
                  <a:cubicBezTo>
                    <a:pt x="76094" y="55809"/>
                    <a:pt x="76152" y="55780"/>
                    <a:pt x="76225" y="55736"/>
                  </a:cubicBezTo>
                  <a:cubicBezTo>
                    <a:pt x="76268" y="55722"/>
                    <a:pt x="76312" y="55693"/>
                    <a:pt x="76355" y="55664"/>
                  </a:cubicBezTo>
                  <a:cubicBezTo>
                    <a:pt x="76428" y="55635"/>
                    <a:pt x="76486" y="55577"/>
                    <a:pt x="76530" y="55518"/>
                  </a:cubicBezTo>
                  <a:cubicBezTo>
                    <a:pt x="76573" y="55489"/>
                    <a:pt x="76602" y="55475"/>
                    <a:pt x="76646" y="55431"/>
                  </a:cubicBezTo>
                  <a:cubicBezTo>
                    <a:pt x="76718" y="55373"/>
                    <a:pt x="76776" y="55301"/>
                    <a:pt x="76820" y="55257"/>
                  </a:cubicBezTo>
                  <a:lnTo>
                    <a:pt x="76892" y="55185"/>
                  </a:lnTo>
                  <a:cubicBezTo>
                    <a:pt x="76965" y="55083"/>
                    <a:pt x="77037" y="54996"/>
                    <a:pt x="77110" y="54895"/>
                  </a:cubicBezTo>
                  <a:lnTo>
                    <a:pt x="77139" y="54866"/>
                  </a:lnTo>
                  <a:lnTo>
                    <a:pt x="77139" y="54851"/>
                  </a:lnTo>
                  <a:cubicBezTo>
                    <a:pt x="85653" y="41927"/>
                    <a:pt x="84478" y="35966"/>
                    <a:pt x="78082" y="30309"/>
                  </a:cubicBezTo>
                  <a:lnTo>
                    <a:pt x="78198" y="30309"/>
                  </a:lnTo>
                  <a:cubicBezTo>
                    <a:pt x="78299" y="30309"/>
                    <a:pt x="78401" y="30309"/>
                    <a:pt x="78502" y="30294"/>
                  </a:cubicBezTo>
                  <a:cubicBezTo>
                    <a:pt x="78531" y="30294"/>
                    <a:pt x="78546" y="30294"/>
                    <a:pt x="78575" y="30265"/>
                  </a:cubicBezTo>
                  <a:cubicBezTo>
                    <a:pt x="78647" y="30251"/>
                    <a:pt x="78720" y="30251"/>
                    <a:pt x="78821" y="30236"/>
                  </a:cubicBezTo>
                  <a:cubicBezTo>
                    <a:pt x="78850" y="30236"/>
                    <a:pt x="78865" y="30207"/>
                    <a:pt x="78908" y="30207"/>
                  </a:cubicBezTo>
                  <a:cubicBezTo>
                    <a:pt x="78981" y="30193"/>
                    <a:pt x="79068" y="30178"/>
                    <a:pt x="79140" y="30135"/>
                  </a:cubicBezTo>
                  <a:cubicBezTo>
                    <a:pt x="79169" y="30135"/>
                    <a:pt x="79184" y="30120"/>
                    <a:pt x="79198" y="30120"/>
                  </a:cubicBezTo>
                  <a:lnTo>
                    <a:pt x="79213" y="30120"/>
                  </a:lnTo>
                  <a:cubicBezTo>
                    <a:pt x="79314" y="30091"/>
                    <a:pt x="79402" y="30048"/>
                    <a:pt x="79489" y="29990"/>
                  </a:cubicBezTo>
                  <a:cubicBezTo>
                    <a:pt x="79489" y="29990"/>
                    <a:pt x="79503" y="29990"/>
                    <a:pt x="79503" y="29975"/>
                  </a:cubicBezTo>
                  <a:cubicBezTo>
                    <a:pt x="79634" y="29903"/>
                    <a:pt x="79750" y="29830"/>
                    <a:pt x="79851" y="29757"/>
                  </a:cubicBezTo>
                  <a:cubicBezTo>
                    <a:pt x="79866" y="29743"/>
                    <a:pt x="79866" y="29743"/>
                    <a:pt x="79895" y="29743"/>
                  </a:cubicBezTo>
                  <a:cubicBezTo>
                    <a:pt x="79996" y="29656"/>
                    <a:pt x="80083" y="29583"/>
                    <a:pt x="80199" y="29467"/>
                  </a:cubicBezTo>
                  <a:lnTo>
                    <a:pt x="80257" y="29409"/>
                  </a:lnTo>
                  <a:cubicBezTo>
                    <a:pt x="80344" y="29322"/>
                    <a:pt x="80431" y="29221"/>
                    <a:pt x="80504" y="29105"/>
                  </a:cubicBezTo>
                  <a:cubicBezTo>
                    <a:pt x="80504" y="29105"/>
                    <a:pt x="80504" y="29090"/>
                    <a:pt x="80518" y="29090"/>
                  </a:cubicBezTo>
                  <a:cubicBezTo>
                    <a:pt x="80591" y="28974"/>
                    <a:pt x="80649" y="28873"/>
                    <a:pt x="80721" y="28757"/>
                  </a:cubicBezTo>
                  <a:cubicBezTo>
                    <a:pt x="80736" y="28742"/>
                    <a:pt x="80736" y="28728"/>
                    <a:pt x="80765" y="28713"/>
                  </a:cubicBezTo>
                  <a:cubicBezTo>
                    <a:pt x="80809" y="28597"/>
                    <a:pt x="80852" y="28467"/>
                    <a:pt x="80910" y="28351"/>
                  </a:cubicBezTo>
                  <a:cubicBezTo>
                    <a:pt x="80910" y="28321"/>
                    <a:pt x="80925" y="28292"/>
                    <a:pt x="80925" y="28278"/>
                  </a:cubicBezTo>
                  <a:cubicBezTo>
                    <a:pt x="80954" y="28147"/>
                    <a:pt x="80997" y="28017"/>
                    <a:pt x="80997" y="27886"/>
                  </a:cubicBezTo>
                  <a:lnTo>
                    <a:pt x="80997" y="27872"/>
                  </a:lnTo>
                  <a:cubicBezTo>
                    <a:pt x="81012" y="27741"/>
                    <a:pt x="81012" y="27596"/>
                    <a:pt x="81012" y="27480"/>
                  </a:cubicBezTo>
                  <a:lnTo>
                    <a:pt x="81012" y="27422"/>
                  </a:lnTo>
                  <a:cubicBezTo>
                    <a:pt x="81012" y="27292"/>
                    <a:pt x="80997" y="27147"/>
                    <a:pt x="80954" y="27016"/>
                  </a:cubicBezTo>
                  <a:lnTo>
                    <a:pt x="80954" y="26987"/>
                  </a:lnTo>
                  <a:cubicBezTo>
                    <a:pt x="78044" y="12698"/>
                    <a:pt x="73416" y="8835"/>
                    <a:pt x="65840" y="8835"/>
                  </a:cubicBezTo>
                  <a:cubicBezTo>
                    <a:pt x="64502" y="8835"/>
                    <a:pt x="63073" y="8956"/>
                    <a:pt x="61546" y="9160"/>
                  </a:cubicBezTo>
                  <a:lnTo>
                    <a:pt x="61502" y="9160"/>
                  </a:lnTo>
                  <a:cubicBezTo>
                    <a:pt x="60980" y="9233"/>
                    <a:pt x="60472" y="9305"/>
                    <a:pt x="59979" y="9363"/>
                  </a:cubicBezTo>
                  <a:cubicBezTo>
                    <a:pt x="59994" y="9320"/>
                    <a:pt x="59994" y="9291"/>
                    <a:pt x="60023" y="9247"/>
                  </a:cubicBezTo>
                  <a:lnTo>
                    <a:pt x="60023" y="9233"/>
                  </a:lnTo>
                  <a:cubicBezTo>
                    <a:pt x="60052" y="9102"/>
                    <a:pt x="60095" y="8986"/>
                    <a:pt x="60110" y="8841"/>
                  </a:cubicBezTo>
                  <a:lnTo>
                    <a:pt x="60110" y="8783"/>
                  </a:lnTo>
                  <a:cubicBezTo>
                    <a:pt x="60124" y="8653"/>
                    <a:pt x="60124" y="8508"/>
                    <a:pt x="60124" y="8377"/>
                  </a:cubicBezTo>
                  <a:lnTo>
                    <a:pt x="60124" y="8304"/>
                  </a:lnTo>
                  <a:cubicBezTo>
                    <a:pt x="60124" y="8188"/>
                    <a:pt x="60110" y="8043"/>
                    <a:pt x="60095" y="7913"/>
                  </a:cubicBezTo>
                  <a:lnTo>
                    <a:pt x="60095" y="7898"/>
                  </a:lnTo>
                  <a:cubicBezTo>
                    <a:pt x="60066" y="7768"/>
                    <a:pt x="60037" y="7637"/>
                    <a:pt x="59994" y="7536"/>
                  </a:cubicBezTo>
                  <a:cubicBezTo>
                    <a:pt x="59994" y="7507"/>
                    <a:pt x="59979" y="7492"/>
                    <a:pt x="59979" y="7478"/>
                  </a:cubicBezTo>
                  <a:cubicBezTo>
                    <a:pt x="59950" y="7347"/>
                    <a:pt x="59892" y="7246"/>
                    <a:pt x="59820" y="7130"/>
                  </a:cubicBezTo>
                  <a:cubicBezTo>
                    <a:pt x="59805" y="7115"/>
                    <a:pt x="59805" y="7101"/>
                    <a:pt x="59776" y="7057"/>
                  </a:cubicBezTo>
                  <a:cubicBezTo>
                    <a:pt x="59704" y="6956"/>
                    <a:pt x="59631" y="6825"/>
                    <a:pt x="59559" y="6738"/>
                  </a:cubicBezTo>
                  <a:cubicBezTo>
                    <a:pt x="59472" y="6622"/>
                    <a:pt x="59385" y="6535"/>
                    <a:pt x="59297" y="6419"/>
                  </a:cubicBezTo>
                  <a:lnTo>
                    <a:pt x="59254" y="6390"/>
                  </a:lnTo>
                  <a:cubicBezTo>
                    <a:pt x="59167" y="6303"/>
                    <a:pt x="59051" y="6201"/>
                    <a:pt x="58935" y="6129"/>
                  </a:cubicBezTo>
                  <a:lnTo>
                    <a:pt x="58906" y="6114"/>
                  </a:lnTo>
                  <a:cubicBezTo>
                    <a:pt x="52467" y="1853"/>
                    <a:pt x="47752" y="0"/>
                    <a:pt x="43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76;p34">
              <a:extLst>
                <a:ext uri="{FF2B5EF4-FFF2-40B4-BE49-F238E27FC236}">
                  <a16:creationId xmlns:a16="http://schemas.microsoft.com/office/drawing/2014/main" id="{98FEB1A1-0AAF-48A8-F44C-0DDB050CAB15}"/>
                </a:ext>
              </a:extLst>
            </p:cNvPr>
            <p:cNvSpPr/>
            <p:nvPr/>
          </p:nvSpPr>
          <p:spPr>
            <a:xfrm>
              <a:off x="1204150" y="4106925"/>
              <a:ext cx="80525" cy="126575"/>
            </a:xfrm>
            <a:custGeom>
              <a:avLst/>
              <a:gdLst/>
              <a:ahLst/>
              <a:cxnLst/>
              <a:rect l="l" t="t" r="r" b="b"/>
              <a:pathLst>
                <a:path w="3221" h="5063" extrusionOk="0">
                  <a:moveTo>
                    <a:pt x="436" y="0"/>
                  </a:moveTo>
                  <a:cubicBezTo>
                    <a:pt x="305" y="0"/>
                    <a:pt x="218" y="44"/>
                    <a:pt x="131" y="131"/>
                  </a:cubicBezTo>
                  <a:cubicBezTo>
                    <a:pt x="30" y="203"/>
                    <a:pt x="1" y="305"/>
                    <a:pt x="1" y="435"/>
                  </a:cubicBezTo>
                  <a:lnTo>
                    <a:pt x="1" y="4627"/>
                  </a:lnTo>
                  <a:cubicBezTo>
                    <a:pt x="1" y="4758"/>
                    <a:pt x="30" y="4845"/>
                    <a:pt x="131" y="4932"/>
                  </a:cubicBezTo>
                  <a:cubicBezTo>
                    <a:pt x="204" y="5033"/>
                    <a:pt x="320" y="5062"/>
                    <a:pt x="450" y="5062"/>
                  </a:cubicBezTo>
                  <a:cubicBezTo>
                    <a:pt x="566" y="5062"/>
                    <a:pt x="668" y="5033"/>
                    <a:pt x="769" y="4975"/>
                  </a:cubicBezTo>
                  <a:cubicBezTo>
                    <a:pt x="871" y="4903"/>
                    <a:pt x="900" y="4787"/>
                    <a:pt x="900" y="4671"/>
                  </a:cubicBezTo>
                  <a:lnTo>
                    <a:pt x="900" y="2974"/>
                  </a:lnTo>
                  <a:lnTo>
                    <a:pt x="2466" y="2974"/>
                  </a:lnTo>
                  <a:cubicBezTo>
                    <a:pt x="2582" y="2974"/>
                    <a:pt x="2684" y="2945"/>
                    <a:pt x="2771" y="2858"/>
                  </a:cubicBezTo>
                  <a:cubicBezTo>
                    <a:pt x="2858" y="2756"/>
                    <a:pt x="2902" y="2669"/>
                    <a:pt x="2902" y="2568"/>
                  </a:cubicBezTo>
                  <a:cubicBezTo>
                    <a:pt x="2902" y="2437"/>
                    <a:pt x="2858" y="2321"/>
                    <a:pt x="2771" y="2249"/>
                  </a:cubicBezTo>
                  <a:cubicBezTo>
                    <a:pt x="2698" y="2161"/>
                    <a:pt x="2582" y="2132"/>
                    <a:pt x="2466" y="2132"/>
                  </a:cubicBezTo>
                  <a:lnTo>
                    <a:pt x="900" y="2132"/>
                  </a:lnTo>
                  <a:lnTo>
                    <a:pt x="900" y="856"/>
                  </a:lnTo>
                  <a:lnTo>
                    <a:pt x="2785" y="856"/>
                  </a:lnTo>
                  <a:cubicBezTo>
                    <a:pt x="2916" y="856"/>
                    <a:pt x="3003" y="813"/>
                    <a:pt x="3090" y="725"/>
                  </a:cubicBezTo>
                  <a:cubicBezTo>
                    <a:pt x="3192" y="638"/>
                    <a:pt x="3221" y="551"/>
                    <a:pt x="3221" y="435"/>
                  </a:cubicBezTo>
                  <a:cubicBezTo>
                    <a:pt x="3221" y="305"/>
                    <a:pt x="3192" y="203"/>
                    <a:pt x="3090" y="131"/>
                  </a:cubicBezTo>
                  <a:cubicBezTo>
                    <a:pt x="3032" y="44"/>
                    <a:pt x="2916" y="0"/>
                    <a:pt x="278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77;p34">
              <a:extLst>
                <a:ext uri="{FF2B5EF4-FFF2-40B4-BE49-F238E27FC236}">
                  <a16:creationId xmlns:a16="http://schemas.microsoft.com/office/drawing/2014/main" id="{418CF54F-C294-BE16-C1FD-63A4085F9CCF}"/>
                </a:ext>
              </a:extLst>
            </p:cNvPr>
            <p:cNvSpPr/>
            <p:nvPr/>
          </p:nvSpPr>
          <p:spPr>
            <a:xfrm>
              <a:off x="1305675" y="4106925"/>
              <a:ext cx="104100" cy="127850"/>
            </a:xfrm>
            <a:custGeom>
              <a:avLst/>
              <a:gdLst/>
              <a:ahLst/>
              <a:cxnLst/>
              <a:rect l="l" t="t" r="r" b="b"/>
              <a:pathLst>
                <a:path w="4164" h="5114" extrusionOk="0">
                  <a:moveTo>
                    <a:pt x="2481" y="827"/>
                  </a:moveTo>
                  <a:cubicBezTo>
                    <a:pt x="2612" y="827"/>
                    <a:pt x="2742" y="900"/>
                    <a:pt x="2844" y="1045"/>
                  </a:cubicBezTo>
                  <a:cubicBezTo>
                    <a:pt x="2960" y="1161"/>
                    <a:pt x="3003" y="1349"/>
                    <a:pt x="3003" y="1567"/>
                  </a:cubicBezTo>
                  <a:cubicBezTo>
                    <a:pt x="3003" y="1726"/>
                    <a:pt x="2989" y="1871"/>
                    <a:pt x="2931" y="2016"/>
                  </a:cubicBezTo>
                  <a:cubicBezTo>
                    <a:pt x="2887" y="2161"/>
                    <a:pt x="2829" y="2278"/>
                    <a:pt x="2742" y="2350"/>
                  </a:cubicBezTo>
                  <a:cubicBezTo>
                    <a:pt x="2641" y="2437"/>
                    <a:pt x="2568" y="2466"/>
                    <a:pt x="2481" y="2466"/>
                  </a:cubicBezTo>
                  <a:lnTo>
                    <a:pt x="900" y="2466"/>
                  </a:lnTo>
                  <a:lnTo>
                    <a:pt x="900" y="827"/>
                  </a:lnTo>
                  <a:close/>
                  <a:moveTo>
                    <a:pt x="436" y="0"/>
                  </a:moveTo>
                  <a:cubicBezTo>
                    <a:pt x="306" y="0"/>
                    <a:pt x="219" y="44"/>
                    <a:pt x="131" y="131"/>
                  </a:cubicBezTo>
                  <a:cubicBezTo>
                    <a:pt x="30" y="203"/>
                    <a:pt x="1" y="305"/>
                    <a:pt x="1" y="435"/>
                  </a:cubicBezTo>
                  <a:lnTo>
                    <a:pt x="1" y="4627"/>
                  </a:lnTo>
                  <a:cubicBezTo>
                    <a:pt x="1" y="4758"/>
                    <a:pt x="59" y="4845"/>
                    <a:pt x="161" y="4932"/>
                  </a:cubicBezTo>
                  <a:cubicBezTo>
                    <a:pt x="277" y="5033"/>
                    <a:pt x="393" y="5062"/>
                    <a:pt x="523" y="5062"/>
                  </a:cubicBezTo>
                  <a:cubicBezTo>
                    <a:pt x="654" y="5062"/>
                    <a:pt x="741" y="5033"/>
                    <a:pt x="755" y="4975"/>
                  </a:cubicBezTo>
                  <a:cubicBezTo>
                    <a:pt x="828" y="4903"/>
                    <a:pt x="871" y="4787"/>
                    <a:pt x="871" y="4656"/>
                  </a:cubicBezTo>
                  <a:lnTo>
                    <a:pt x="871" y="3249"/>
                  </a:lnTo>
                  <a:lnTo>
                    <a:pt x="2235" y="3249"/>
                  </a:lnTo>
                  <a:cubicBezTo>
                    <a:pt x="2336" y="3249"/>
                    <a:pt x="2423" y="3264"/>
                    <a:pt x="2510" y="3278"/>
                  </a:cubicBezTo>
                  <a:cubicBezTo>
                    <a:pt x="2597" y="3307"/>
                    <a:pt x="2655" y="3336"/>
                    <a:pt x="2713" y="3394"/>
                  </a:cubicBezTo>
                  <a:cubicBezTo>
                    <a:pt x="2771" y="3452"/>
                    <a:pt x="2800" y="3496"/>
                    <a:pt x="2844" y="3568"/>
                  </a:cubicBezTo>
                  <a:cubicBezTo>
                    <a:pt x="2858" y="3641"/>
                    <a:pt x="2873" y="3714"/>
                    <a:pt x="2873" y="3815"/>
                  </a:cubicBezTo>
                  <a:cubicBezTo>
                    <a:pt x="2873" y="4062"/>
                    <a:pt x="2902" y="4265"/>
                    <a:pt x="2945" y="4424"/>
                  </a:cubicBezTo>
                  <a:cubicBezTo>
                    <a:pt x="3003" y="4584"/>
                    <a:pt x="3062" y="4714"/>
                    <a:pt x="3149" y="4801"/>
                  </a:cubicBezTo>
                  <a:cubicBezTo>
                    <a:pt x="3236" y="4903"/>
                    <a:pt x="3308" y="4975"/>
                    <a:pt x="3410" y="5019"/>
                  </a:cubicBezTo>
                  <a:cubicBezTo>
                    <a:pt x="3453" y="5062"/>
                    <a:pt x="3511" y="5077"/>
                    <a:pt x="3598" y="5092"/>
                  </a:cubicBezTo>
                  <a:cubicBezTo>
                    <a:pt x="3649" y="5106"/>
                    <a:pt x="3692" y="5113"/>
                    <a:pt x="3734" y="5113"/>
                  </a:cubicBezTo>
                  <a:cubicBezTo>
                    <a:pt x="3776" y="5113"/>
                    <a:pt x="3816" y="5106"/>
                    <a:pt x="3859" y="5092"/>
                  </a:cubicBezTo>
                  <a:cubicBezTo>
                    <a:pt x="3932" y="5077"/>
                    <a:pt x="4004" y="5019"/>
                    <a:pt x="4062" y="4975"/>
                  </a:cubicBezTo>
                  <a:cubicBezTo>
                    <a:pt x="4149" y="4874"/>
                    <a:pt x="4164" y="4787"/>
                    <a:pt x="4149" y="4656"/>
                  </a:cubicBezTo>
                  <a:cubicBezTo>
                    <a:pt x="4135" y="4540"/>
                    <a:pt x="4062" y="4439"/>
                    <a:pt x="3946" y="4395"/>
                  </a:cubicBezTo>
                  <a:cubicBezTo>
                    <a:pt x="3888" y="4352"/>
                    <a:pt x="3845" y="4323"/>
                    <a:pt x="3816" y="4250"/>
                  </a:cubicBezTo>
                  <a:cubicBezTo>
                    <a:pt x="3801" y="4178"/>
                    <a:pt x="3787" y="4105"/>
                    <a:pt x="3787" y="4004"/>
                  </a:cubicBezTo>
                  <a:cubicBezTo>
                    <a:pt x="3787" y="3917"/>
                    <a:pt x="3772" y="3815"/>
                    <a:pt x="3758" y="3685"/>
                  </a:cubicBezTo>
                  <a:cubicBezTo>
                    <a:pt x="3729" y="3554"/>
                    <a:pt x="3714" y="3423"/>
                    <a:pt x="3656" y="3322"/>
                  </a:cubicBezTo>
                  <a:cubicBezTo>
                    <a:pt x="3613" y="3191"/>
                    <a:pt x="3540" y="3090"/>
                    <a:pt x="3439" y="2988"/>
                  </a:cubicBezTo>
                  <a:cubicBezTo>
                    <a:pt x="3385" y="2934"/>
                    <a:pt x="3314" y="2881"/>
                    <a:pt x="3241" y="2830"/>
                  </a:cubicBezTo>
                  <a:lnTo>
                    <a:pt x="3241" y="2830"/>
                  </a:lnTo>
                  <a:cubicBezTo>
                    <a:pt x="3348" y="2766"/>
                    <a:pt x="3448" y="2685"/>
                    <a:pt x="3540" y="2582"/>
                  </a:cubicBezTo>
                  <a:cubicBezTo>
                    <a:pt x="3656" y="2437"/>
                    <a:pt x="3772" y="2292"/>
                    <a:pt x="3845" y="2103"/>
                  </a:cubicBezTo>
                  <a:cubicBezTo>
                    <a:pt x="3917" y="1929"/>
                    <a:pt x="3946" y="1741"/>
                    <a:pt x="3946" y="1567"/>
                  </a:cubicBezTo>
                  <a:cubicBezTo>
                    <a:pt x="3946" y="1248"/>
                    <a:pt x="3874" y="987"/>
                    <a:pt x="3758" y="740"/>
                  </a:cubicBezTo>
                  <a:cubicBezTo>
                    <a:pt x="3627" y="508"/>
                    <a:pt x="3439" y="334"/>
                    <a:pt x="3221" y="203"/>
                  </a:cubicBezTo>
                  <a:cubicBezTo>
                    <a:pt x="3003" y="73"/>
                    <a:pt x="2771" y="0"/>
                    <a:pt x="2510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8;p34">
              <a:extLst>
                <a:ext uri="{FF2B5EF4-FFF2-40B4-BE49-F238E27FC236}">
                  <a16:creationId xmlns:a16="http://schemas.microsoft.com/office/drawing/2014/main" id="{5F284794-CF9B-334A-BAC0-F15F8EE7BB0B}"/>
                </a:ext>
              </a:extLst>
            </p:cNvPr>
            <p:cNvSpPr/>
            <p:nvPr/>
          </p:nvSpPr>
          <p:spPr>
            <a:xfrm>
              <a:off x="1429700" y="4106550"/>
              <a:ext cx="23250" cy="126575"/>
            </a:xfrm>
            <a:custGeom>
              <a:avLst/>
              <a:gdLst/>
              <a:ahLst/>
              <a:cxnLst/>
              <a:rect l="l" t="t" r="r" b="b"/>
              <a:pathLst>
                <a:path w="930" h="5063" extrusionOk="0">
                  <a:moveTo>
                    <a:pt x="450" y="1"/>
                  </a:moveTo>
                  <a:cubicBezTo>
                    <a:pt x="334" y="1"/>
                    <a:pt x="218" y="44"/>
                    <a:pt x="131" y="131"/>
                  </a:cubicBezTo>
                  <a:cubicBezTo>
                    <a:pt x="44" y="204"/>
                    <a:pt x="1" y="305"/>
                    <a:pt x="1" y="436"/>
                  </a:cubicBezTo>
                  <a:lnTo>
                    <a:pt x="1" y="4628"/>
                  </a:lnTo>
                  <a:cubicBezTo>
                    <a:pt x="1" y="4758"/>
                    <a:pt x="44" y="4845"/>
                    <a:pt x="131" y="4932"/>
                  </a:cubicBezTo>
                  <a:cubicBezTo>
                    <a:pt x="218" y="5019"/>
                    <a:pt x="334" y="5063"/>
                    <a:pt x="450" y="5063"/>
                  </a:cubicBezTo>
                  <a:cubicBezTo>
                    <a:pt x="581" y="5063"/>
                    <a:pt x="697" y="5019"/>
                    <a:pt x="784" y="4932"/>
                  </a:cubicBezTo>
                  <a:cubicBezTo>
                    <a:pt x="871" y="4860"/>
                    <a:pt x="929" y="4758"/>
                    <a:pt x="929" y="4628"/>
                  </a:cubicBezTo>
                  <a:lnTo>
                    <a:pt x="885" y="4628"/>
                  </a:lnTo>
                  <a:lnTo>
                    <a:pt x="885" y="436"/>
                  </a:lnTo>
                  <a:cubicBezTo>
                    <a:pt x="885" y="305"/>
                    <a:pt x="856" y="218"/>
                    <a:pt x="769" y="131"/>
                  </a:cubicBezTo>
                  <a:cubicBezTo>
                    <a:pt x="668" y="44"/>
                    <a:pt x="566" y="1"/>
                    <a:pt x="45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9;p34">
              <a:extLst>
                <a:ext uri="{FF2B5EF4-FFF2-40B4-BE49-F238E27FC236}">
                  <a16:creationId xmlns:a16="http://schemas.microsoft.com/office/drawing/2014/main" id="{E227D798-3598-7BB3-F081-36C8078FC480}"/>
                </a:ext>
              </a:extLst>
            </p:cNvPr>
            <p:cNvSpPr/>
            <p:nvPr/>
          </p:nvSpPr>
          <p:spPr>
            <a:xfrm>
              <a:off x="1480825" y="4106550"/>
              <a:ext cx="82725" cy="126575"/>
            </a:xfrm>
            <a:custGeom>
              <a:avLst/>
              <a:gdLst/>
              <a:ahLst/>
              <a:cxnLst/>
              <a:rect l="l" t="t" r="r" b="b"/>
              <a:pathLst>
                <a:path w="3309" h="5063" extrusionOk="0">
                  <a:moveTo>
                    <a:pt x="407" y="1"/>
                  </a:moveTo>
                  <a:cubicBezTo>
                    <a:pt x="276" y="1"/>
                    <a:pt x="175" y="44"/>
                    <a:pt x="131" y="131"/>
                  </a:cubicBezTo>
                  <a:cubicBezTo>
                    <a:pt x="44" y="204"/>
                    <a:pt x="1" y="305"/>
                    <a:pt x="1" y="436"/>
                  </a:cubicBezTo>
                  <a:lnTo>
                    <a:pt x="1" y="4628"/>
                  </a:lnTo>
                  <a:cubicBezTo>
                    <a:pt x="1" y="4758"/>
                    <a:pt x="44" y="4845"/>
                    <a:pt x="131" y="4932"/>
                  </a:cubicBezTo>
                  <a:cubicBezTo>
                    <a:pt x="204" y="5019"/>
                    <a:pt x="320" y="5063"/>
                    <a:pt x="436" y="5063"/>
                  </a:cubicBezTo>
                  <a:lnTo>
                    <a:pt x="2873" y="5063"/>
                  </a:lnTo>
                  <a:cubicBezTo>
                    <a:pt x="3003" y="5063"/>
                    <a:pt x="3090" y="5019"/>
                    <a:pt x="3178" y="4947"/>
                  </a:cubicBezTo>
                  <a:cubicBezTo>
                    <a:pt x="3265" y="4874"/>
                    <a:pt x="3308" y="4787"/>
                    <a:pt x="3308" y="4657"/>
                  </a:cubicBezTo>
                  <a:cubicBezTo>
                    <a:pt x="3308" y="4555"/>
                    <a:pt x="3265" y="4468"/>
                    <a:pt x="3178" y="4367"/>
                  </a:cubicBezTo>
                  <a:cubicBezTo>
                    <a:pt x="3105" y="4280"/>
                    <a:pt x="3003" y="4251"/>
                    <a:pt x="2873" y="4251"/>
                  </a:cubicBezTo>
                  <a:lnTo>
                    <a:pt x="900" y="4251"/>
                  </a:lnTo>
                  <a:lnTo>
                    <a:pt x="900" y="2902"/>
                  </a:lnTo>
                  <a:lnTo>
                    <a:pt x="2525" y="2902"/>
                  </a:lnTo>
                  <a:cubicBezTo>
                    <a:pt x="2655" y="2902"/>
                    <a:pt x="2742" y="2873"/>
                    <a:pt x="2829" y="2800"/>
                  </a:cubicBezTo>
                  <a:cubicBezTo>
                    <a:pt x="2931" y="2728"/>
                    <a:pt x="2960" y="2626"/>
                    <a:pt x="2960" y="2510"/>
                  </a:cubicBezTo>
                  <a:cubicBezTo>
                    <a:pt x="2960" y="2380"/>
                    <a:pt x="2931" y="2264"/>
                    <a:pt x="2829" y="2191"/>
                  </a:cubicBezTo>
                  <a:cubicBezTo>
                    <a:pt x="2757" y="2104"/>
                    <a:pt x="2655" y="2075"/>
                    <a:pt x="2525" y="2075"/>
                  </a:cubicBezTo>
                  <a:lnTo>
                    <a:pt x="871" y="2075"/>
                  </a:lnTo>
                  <a:lnTo>
                    <a:pt x="871" y="842"/>
                  </a:lnTo>
                  <a:lnTo>
                    <a:pt x="2829" y="842"/>
                  </a:lnTo>
                  <a:cubicBezTo>
                    <a:pt x="2960" y="842"/>
                    <a:pt x="3047" y="799"/>
                    <a:pt x="3148" y="726"/>
                  </a:cubicBezTo>
                  <a:cubicBezTo>
                    <a:pt x="3236" y="653"/>
                    <a:pt x="3265" y="566"/>
                    <a:pt x="3265" y="436"/>
                  </a:cubicBezTo>
                  <a:cubicBezTo>
                    <a:pt x="3265" y="305"/>
                    <a:pt x="3236" y="204"/>
                    <a:pt x="3148" y="131"/>
                  </a:cubicBezTo>
                  <a:cubicBezTo>
                    <a:pt x="3076" y="44"/>
                    <a:pt x="2960" y="1"/>
                    <a:pt x="2829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80;p34">
              <a:extLst>
                <a:ext uri="{FF2B5EF4-FFF2-40B4-BE49-F238E27FC236}">
                  <a16:creationId xmlns:a16="http://schemas.microsoft.com/office/drawing/2014/main" id="{C09662B0-FF20-D078-D60F-B11757C759B6}"/>
                </a:ext>
              </a:extLst>
            </p:cNvPr>
            <p:cNvSpPr/>
            <p:nvPr/>
          </p:nvSpPr>
          <p:spPr>
            <a:xfrm>
              <a:off x="1583825" y="4106200"/>
              <a:ext cx="106275" cy="126925"/>
            </a:xfrm>
            <a:custGeom>
              <a:avLst/>
              <a:gdLst/>
              <a:ahLst/>
              <a:cxnLst/>
              <a:rect l="l" t="t" r="r" b="b"/>
              <a:pathLst>
                <a:path w="4251" h="5077" extrusionOk="0">
                  <a:moveTo>
                    <a:pt x="435" y="0"/>
                  </a:moveTo>
                  <a:cubicBezTo>
                    <a:pt x="305" y="0"/>
                    <a:pt x="218" y="29"/>
                    <a:pt x="131" y="131"/>
                  </a:cubicBezTo>
                  <a:cubicBezTo>
                    <a:pt x="44" y="203"/>
                    <a:pt x="0" y="305"/>
                    <a:pt x="0" y="435"/>
                  </a:cubicBezTo>
                  <a:lnTo>
                    <a:pt x="0" y="4656"/>
                  </a:lnTo>
                  <a:cubicBezTo>
                    <a:pt x="0" y="4772"/>
                    <a:pt x="44" y="4874"/>
                    <a:pt x="116" y="4946"/>
                  </a:cubicBezTo>
                  <a:cubicBezTo>
                    <a:pt x="189" y="5019"/>
                    <a:pt x="290" y="5062"/>
                    <a:pt x="406" y="5062"/>
                  </a:cubicBezTo>
                  <a:cubicBezTo>
                    <a:pt x="508" y="5062"/>
                    <a:pt x="624" y="5019"/>
                    <a:pt x="697" y="4946"/>
                  </a:cubicBezTo>
                  <a:cubicBezTo>
                    <a:pt x="769" y="4874"/>
                    <a:pt x="798" y="4772"/>
                    <a:pt x="798" y="4656"/>
                  </a:cubicBezTo>
                  <a:lnTo>
                    <a:pt x="798" y="1542"/>
                  </a:lnTo>
                  <a:lnTo>
                    <a:pt x="3467" y="4946"/>
                  </a:lnTo>
                  <a:cubicBezTo>
                    <a:pt x="3511" y="4990"/>
                    <a:pt x="3540" y="5019"/>
                    <a:pt x="3612" y="5033"/>
                  </a:cubicBezTo>
                  <a:cubicBezTo>
                    <a:pt x="3685" y="5062"/>
                    <a:pt x="3757" y="5077"/>
                    <a:pt x="3815" y="5077"/>
                  </a:cubicBezTo>
                  <a:cubicBezTo>
                    <a:pt x="3946" y="5077"/>
                    <a:pt x="4033" y="5033"/>
                    <a:pt x="4120" y="4946"/>
                  </a:cubicBezTo>
                  <a:cubicBezTo>
                    <a:pt x="4207" y="4874"/>
                    <a:pt x="4250" y="4772"/>
                    <a:pt x="4250" y="4642"/>
                  </a:cubicBezTo>
                  <a:lnTo>
                    <a:pt x="4250" y="421"/>
                  </a:lnTo>
                  <a:cubicBezTo>
                    <a:pt x="4250" y="305"/>
                    <a:pt x="4207" y="203"/>
                    <a:pt x="4134" y="131"/>
                  </a:cubicBezTo>
                  <a:cubicBezTo>
                    <a:pt x="4062" y="58"/>
                    <a:pt x="3960" y="15"/>
                    <a:pt x="3844" y="15"/>
                  </a:cubicBezTo>
                  <a:cubicBezTo>
                    <a:pt x="3714" y="15"/>
                    <a:pt x="3627" y="58"/>
                    <a:pt x="3554" y="102"/>
                  </a:cubicBezTo>
                  <a:cubicBezTo>
                    <a:pt x="3482" y="174"/>
                    <a:pt x="3453" y="290"/>
                    <a:pt x="3453" y="392"/>
                  </a:cubicBezTo>
                  <a:lnTo>
                    <a:pt x="3453" y="3536"/>
                  </a:lnTo>
                  <a:lnTo>
                    <a:pt x="3453" y="3536"/>
                  </a:lnTo>
                  <a:lnTo>
                    <a:pt x="813" y="160"/>
                  </a:lnTo>
                  <a:cubicBezTo>
                    <a:pt x="784" y="102"/>
                    <a:pt x="726" y="58"/>
                    <a:pt x="653" y="29"/>
                  </a:cubicBezTo>
                  <a:cubicBezTo>
                    <a:pt x="581" y="15"/>
                    <a:pt x="508" y="0"/>
                    <a:pt x="43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81;p34">
              <a:extLst>
                <a:ext uri="{FF2B5EF4-FFF2-40B4-BE49-F238E27FC236}">
                  <a16:creationId xmlns:a16="http://schemas.microsoft.com/office/drawing/2014/main" id="{89F1A771-EA50-16BE-DC59-5D3EF2CEF348}"/>
                </a:ext>
              </a:extLst>
            </p:cNvPr>
            <p:cNvSpPr/>
            <p:nvPr/>
          </p:nvSpPr>
          <p:spPr>
            <a:xfrm>
              <a:off x="1716900" y="4106550"/>
              <a:ext cx="108825" cy="127300"/>
            </a:xfrm>
            <a:custGeom>
              <a:avLst/>
              <a:gdLst/>
              <a:ahLst/>
              <a:cxnLst/>
              <a:rect l="l" t="t" r="r" b="b"/>
              <a:pathLst>
                <a:path w="4353" h="5092" extrusionOk="0">
                  <a:moveTo>
                    <a:pt x="2104" y="813"/>
                  </a:moveTo>
                  <a:cubicBezTo>
                    <a:pt x="2322" y="813"/>
                    <a:pt x="2510" y="871"/>
                    <a:pt x="2684" y="958"/>
                  </a:cubicBezTo>
                  <a:cubicBezTo>
                    <a:pt x="2844" y="1060"/>
                    <a:pt x="2974" y="1176"/>
                    <a:pt x="3076" y="1350"/>
                  </a:cubicBezTo>
                  <a:cubicBezTo>
                    <a:pt x="3192" y="1509"/>
                    <a:pt x="3264" y="1683"/>
                    <a:pt x="3308" y="1886"/>
                  </a:cubicBezTo>
                  <a:cubicBezTo>
                    <a:pt x="3366" y="2104"/>
                    <a:pt x="3380" y="2307"/>
                    <a:pt x="3380" y="2539"/>
                  </a:cubicBezTo>
                  <a:cubicBezTo>
                    <a:pt x="3380" y="2844"/>
                    <a:pt x="3351" y="3134"/>
                    <a:pt x="3264" y="3395"/>
                  </a:cubicBezTo>
                  <a:cubicBezTo>
                    <a:pt x="3163" y="3641"/>
                    <a:pt x="3047" y="3845"/>
                    <a:pt x="2844" y="4004"/>
                  </a:cubicBezTo>
                  <a:cubicBezTo>
                    <a:pt x="2655" y="4178"/>
                    <a:pt x="2409" y="4251"/>
                    <a:pt x="2104" y="4251"/>
                  </a:cubicBezTo>
                  <a:lnTo>
                    <a:pt x="2104" y="4222"/>
                  </a:lnTo>
                  <a:lnTo>
                    <a:pt x="900" y="4222"/>
                  </a:lnTo>
                  <a:lnTo>
                    <a:pt x="900" y="813"/>
                  </a:lnTo>
                  <a:close/>
                  <a:moveTo>
                    <a:pt x="2176" y="1"/>
                  </a:moveTo>
                  <a:lnTo>
                    <a:pt x="2176" y="30"/>
                  </a:lnTo>
                  <a:lnTo>
                    <a:pt x="436" y="30"/>
                  </a:lnTo>
                  <a:cubicBezTo>
                    <a:pt x="305" y="30"/>
                    <a:pt x="218" y="73"/>
                    <a:pt x="117" y="160"/>
                  </a:cubicBezTo>
                  <a:cubicBezTo>
                    <a:pt x="30" y="233"/>
                    <a:pt x="1" y="349"/>
                    <a:pt x="1" y="465"/>
                  </a:cubicBezTo>
                  <a:lnTo>
                    <a:pt x="1" y="4657"/>
                  </a:lnTo>
                  <a:cubicBezTo>
                    <a:pt x="1" y="4787"/>
                    <a:pt x="30" y="4874"/>
                    <a:pt x="117" y="4976"/>
                  </a:cubicBezTo>
                  <a:cubicBezTo>
                    <a:pt x="189" y="5063"/>
                    <a:pt x="305" y="5092"/>
                    <a:pt x="436" y="5092"/>
                  </a:cubicBezTo>
                  <a:lnTo>
                    <a:pt x="2176" y="5092"/>
                  </a:lnTo>
                  <a:cubicBezTo>
                    <a:pt x="2626" y="5092"/>
                    <a:pt x="3018" y="4990"/>
                    <a:pt x="3351" y="4758"/>
                  </a:cubicBezTo>
                  <a:cubicBezTo>
                    <a:pt x="3670" y="4512"/>
                    <a:pt x="3932" y="4207"/>
                    <a:pt x="4091" y="3830"/>
                  </a:cubicBezTo>
                  <a:cubicBezTo>
                    <a:pt x="4251" y="3424"/>
                    <a:pt x="4352" y="3018"/>
                    <a:pt x="4352" y="2539"/>
                  </a:cubicBezTo>
                  <a:cubicBezTo>
                    <a:pt x="4352" y="2191"/>
                    <a:pt x="4294" y="1872"/>
                    <a:pt x="4207" y="1567"/>
                  </a:cubicBezTo>
                  <a:cubicBezTo>
                    <a:pt x="4106" y="1248"/>
                    <a:pt x="3961" y="987"/>
                    <a:pt x="3787" y="740"/>
                  </a:cubicBezTo>
                  <a:cubicBezTo>
                    <a:pt x="3598" y="508"/>
                    <a:pt x="3366" y="334"/>
                    <a:pt x="3090" y="204"/>
                  </a:cubicBezTo>
                  <a:cubicBezTo>
                    <a:pt x="2829" y="73"/>
                    <a:pt x="2510" y="1"/>
                    <a:pt x="217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82;p34">
              <a:extLst>
                <a:ext uri="{FF2B5EF4-FFF2-40B4-BE49-F238E27FC236}">
                  <a16:creationId xmlns:a16="http://schemas.microsoft.com/office/drawing/2014/main" id="{5F86058C-2166-1BE9-1C6F-6888CA4BF8CD}"/>
                </a:ext>
              </a:extLst>
            </p:cNvPr>
            <p:cNvSpPr/>
            <p:nvPr/>
          </p:nvSpPr>
          <p:spPr>
            <a:xfrm>
              <a:off x="1846725" y="4107650"/>
              <a:ext cx="80900" cy="126200"/>
            </a:xfrm>
            <a:custGeom>
              <a:avLst/>
              <a:gdLst/>
              <a:ahLst/>
              <a:cxnLst/>
              <a:rect l="l" t="t" r="r" b="b"/>
              <a:pathLst>
                <a:path w="3236" h="5048" extrusionOk="0">
                  <a:moveTo>
                    <a:pt x="465" y="0"/>
                  </a:moveTo>
                  <a:cubicBezTo>
                    <a:pt x="334" y="0"/>
                    <a:pt x="218" y="29"/>
                    <a:pt x="131" y="116"/>
                  </a:cubicBezTo>
                  <a:cubicBezTo>
                    <a:pt x="44" y="189"/>
                    <a:pt x="1" y="305"/>
                    <a:pt x="1" y="435"/>
                  </a:cubicBezTo>
                  <a:lnTo>
                    <a:pt x="1" y="4613"/>
                  </a:lnTo>
                  <a:cubicBezTo>
                    <a:pt x="1" y="4743"/>
                    <a:pt x="44" y="4830"/>
                    <a:pt x="131" y="4932"/>
                  </a:cubicBezTo>
                  <a:cubicBezTo>
                    <a:pt x="204" y="5019"/>
                    <a:pt x="320" y="5048"/>
                    <a:pt x="436" y="5048"/>
                  </a:cubicBezTo>
                  <a:lnTo>
                    <a:pt x="2800" y="5048"/>
                  </a:lnTo>
                  <a:cubicBezTo>
                    <a:pt x="2931" y="5048"/>
                    <a:pt x="3018" y="5004"/>
                    <a:pt x="3105" y="4932"/>
                  </a:cubicBezTo>
                  <a:cubicBezTo>
                    <a:pt x="3192" y="4830"/>
                    <a:pt x="3235" y="4743"/>
                    <a:pt x="3235" y="4613"/>
                  </a:cubicBezTo>
                  <a:cubicBezTo>
                    <a:pt x="3235" y="4497"/>
                    <a:pt x="3192" y="4381"/>
                    <a:pt x="3105" y="4308"/>
                  </a:cubicBezTo>
                  <a:cubicBezTo>
                    <a:pt x="3032" y="4221"/>
                    <a:pt x="2931" y="4178"/>
                    <a:pt x="2800" y="4178"/>
                  </a:cubicBezTo>
                  <a:lnTo>
                    <a:pt x="900" y="4178"/>
                  </a:lnTo>
                  <a:lnTo>
                    <a:pt x="900" y="435"/>
                  </a:lnTo>
                  <a:cubicBezTo>
                    <a:pt x="900" y="305"/>
                    <a:pt x="856" y="218"/>
                    <a:pt x="769" y="116"/>
                  </a:cubicBezTo>
                  <a:cubicBezTo>
                    <a:pt x="682" y="29"/>
                    <a:pt x="566" y="0"/>
                    <a:pt x="46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83;p34">
              <a:extLst>
                <a:ext uri="{FF2B5EF4-FFF2-40B4-BE49-F238E27FC236}">
                  <a16:creationId xmlns:a16="http://schemas.microsoft.com/office/drawing/2014/main" id="{1D6B2D33-042A-26AF-3BF5-5AA847D75713}"/>
                </a:ext>
              </a:extLst>
            </p:cNvPr>
            <p:cNvSpPr/>
            <p:nvPr/>
          </p:nvSpPr>
          <p:spPr>
            <a:xfrm>
              <a:off x="1926500" y="4105100"/>
              <a:ext cx="102650" cy="128025"/>
            </a:xfrm>
            <a:custGeom>
              <a:avLst/>
              <a:gdLst/>
              <a:ahLst/>
              <a:cxnLst/>
              <a:rect l="l" t="t" r="r" b="b"/>
              <a:pathLst>
                <a:path w="4106" h="5121" extrusionOk="0">
                  <a:moveTo>
                    <a:pt x="450" y="1"/>
                  </a:moveTo>
                  <a:cubicBezTo>
                    <a:pt x="349" y="1"/>
                    <a:pt x="262" y="44"/>
                    <a:pt x="146" y="131"/>
                  </a:cubicBezTo>
                  <a:cubicBezTo>
                    <a:pt x="59" y="218"/>
                    <a:pt x="1" y="334"/>
                    <a:pt x="1" y="465"/>
                  </a:cubicBezTo>
                  <a:cubicBezTo>
                    <a:pt x="1" y="508"/>
                    <a:pt x="15" y="566"/>
                    <a:pt x="44" y="624"/>
                  </a:cubicBezTo>
                  <a:cubicBezTo>
                    <a:pt x="59" y="682"/>
                    <a:pt x="88" y="755"/>
                    <a:pt x="146" y="798"/>
                  </a:cubicBezTo>
                  <a:lnTo>
                    <a:pt x="1654" y="2810"/>
                  </a:lnTo>
                  <a:lnTo>
                    <a:pt x="1654" y="4686"/>
                  </a:lnTo>
                  <a:cubicBezTo>
                    <a:pt x="1654" y="4816"/>
                    <a:pt x="1683" y="4903"/>
                    <a:pt x="1785" y="4990"/>
                  </a:cubicBezTo>
                  <a:cubicBezTo>
                    <a:pt x="1872" y="5077"/>
                    <a:pt x="1959" y="5121"/>
                    <a:pt x="2089" y="5121"/>
                  </a:cubicBezTo>
                  <a:cubicBezTo>
                    <a:pt x="2191" y="5121"/>
                    <a:pt x="2292" y="5077"/>
                    <a:pt x="2379" y="4990"/>
                  </a:cubicBezTo>
                  <a:cubicBezTo>
                    <a:pt x="2467" y="4918"/>
                    <a:pt x="2510" y="4816"/>
                    <a:pt x="2510" y="4686"/>
                  </a:cubicBezTo>
                  <a:lnTo>
                    <a:pt x="2510" y="2919"/>
                  </a:lnTo>
                  <a:lnTo>
                    <a:pt x="2510" y="2919"/>
                  </a:lnTo>
                  <a:lnTo>
                    <a:pt x="4033" y="755"/>
                  </a:lnTo>
                  <a:cubicBezTo>
                    <a:pt x="4048" y="711"/>
                    <a:pt x="4062" y="682"/>
                    <a:pt x="4077" y="624"/>
                  </a:cubicBezTo>
                  <a:cubicBezTo>
                    <a:pt x="4106" y="581"/>
                    <a:pt x="4106" y="537"/>
                    <a:pt x="4106" y="494"/>
                  </a:cubicBezTo>
                  <a:cubicBezTo>
                    <a:pt x="4106" y="363"/>
                    <a:pt x="4062" y="262"/>
                    <a:pt x="3975" y="175"/>
                  </a:cubicBezTo>
                  <a:cubicBezTo>
                    <a:pt x="3888" y="73"/>
                    <a:pt x="3772" y="44"/>
                    <a:pt x="3670" y="44"/>
                  </a:cubicBezTo>
                  <a:cubicBezTo>
                    <a:pt x="3540" y="44"/>
                    <a:pt x="3409" y="117"/>
                    <a:pt x="3308" y="204"/>
                  </a:cubicBezTo>
                  <a:lnTo>
                    <a:pt x="2100" y="1968"/>
                  </a:lnTo>
                  <a:lnTo>
                    <a:pt x="2100" y="1968"/>
                  </a:lnTo>
                  <a:lnTo>
                    <a:pt x="813" y="204"/>
                  </a:lnTo>
                  <a:cubicBezTo>
                    <a:pt x="711" y="73"/>
                    <a:pt x="581" y="1"/>
                    <a:pt x="45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84;p34">
              <a:extLst>
                <a:ext uri="{FF2B5EF4-FFF2-40B4-BE49-F238E27FC236}">
                  <a16:creationId xmlns:a16="http://schemas.microsoft.com/office/drawing/2014/main" id="{D3232257-3899-5F30-738F-D731B1E44612}"/>
                </a:ext>
              </a:extLst>
            </p:cNvPr>
            <p:cNvSpPr/>
            <p:nvPr/>
          </p:nvSpPr>
          <p:spPr>
            <a:xfrm>
              <a:off x="1269425" y="3770775"/>
              <a:ext cx="172625" cy="264000"/>
            </a:xfrm>
            <a:custGeom>
              <a:avLst/>
              <a:gdLst/>
              <a:ahLst/>
              <a:cxnLst/>
              <a:rect l="l" t="t" r="r" b="b"/>
              <a:pathLst>
                <a:path w="6905" h="10560" extrusionOk="0">
                  <a:moveTo>
                    <a:pt x="929" y="0"/>
                  </a:moveTo>
                  <a:cubicBezTo>
                    <a:pt x="668" y="0"/>
                    <a:pt x="450" y="87"/>
                    <a:pt x="276" y="247"/>
                  </a:cubicBezTo>
                  <a:cubicBezTo>
                    <a:pt x="87" y="406"/>
                    <a:pt x="0" y="653"/>
                    <a:pt x="0" y="899"/>
                  </a:cubicBezTo>
                  <a:lnTo>
                    <a:pt x="0" y="9646"/>
                  </a:lnTo>
                  <a:cubicBezTo>
                    <a:pt x="0" y="9892"/>
                    <a:pt x="87" y="10110"/>
                    <a:pt x="276" y="10299"/>
                  </a:cubicBezTo>
                  <a:cubicBezTo>
                    <a:pt x="436" y="10473"/>
                    <a:pt x="668" y="10560"/>
                    <a:pt x="929" y="10560"/>
                  </a:cubicBezTo>
                  <a:lnTo>
                    <a:pt x="5977" y="10560"/>
                  </a:lnTo>
                  <a:cubicBezTo>
                    <a:pt x="6238" y="10560"/>
                    <a:pt x="6455" y="10487"/>
                    <a:pt x="6629" y="10328"/>
                  </a:cubicBezTo>
                  <a:cubicBezTo>
                    <a:pt x="6818" y="10168"/>
                    <a:pt x="6905" y="9965"/>
                    <a:pt x="6905" y="9718"/>
                  </a:cubicBezTo>
                  <a:cubicBezTo>
                    <a:pt x="6905" y="9472"/>
                    <a:pt x="6818" y="9283"/>
                    <a:pt x="6629" y="9095"/>
                  </a:cubicBezTo>
                  <a:cubicBezTo>
                    <a:pt x="6470" y="8921"/>
                    <a:pt x="6238" y="8819"/>
                    <a:pt x="5977" y="8819"/>
                  </a:cubicBezTo>
                  <a:lnTo>
                    <a:pt x="1886" y="8819"/>
                  </a:lnTo>
                  <a:lnTo>
                    <a:pt x="1886" y="6049"/>
                  </a:lnTo>
                  <a:lnTo>
                    <a:pt x="5309" y="6049"/>
                  </a:lnTo>
                  <a:cubicBezTo>
                    <a:pt x="5570" y="6049"/>
                    <a:pt x="5788" y="5976"/>
                    <a:pt x="5962" y="5817"/>
                  </a:cubicBezTo>
                  <a:cubicBezTo>
                    <a:pt x="6151" y="5657"/>
                    <a:pt x="6238" y="5454"/>
                    <a:pt x="6238" y="5193"/>
                  </a:cubicBezTo>
                  <a:cubicBezTo>
                    <a:pt x="6238" y="4946"/>
                    <a:pt x="6151" y="4729"/>
                    <a:pt x="5962" y="4569"/>
                  </a:cubicBezTo>
                  <a:cubicBezTo>
                    <a:pt x="5802" y="4395"/>
                    <a:pt x="5570" y="4308"/>
                    <a:pt x="5309" y="4308"/>
                  </a:cubicBezTo>
                  <a:lnTo>
                    <a:pt x="1901" y="4308"/>
                  </a:lnTo>
                  <a:lnTo>
                    <a:pt x="1901" y="1741"/>
                  </a:lnTo>
                  <a:lnTo>
                    <a:pt x="5977" y="1741"/>
                  </a:lnTo>
                  <a:cubicBezTo>
                    <a:pt x="6238" y="1741"/>
                    <a:pt x="6455" y="1668"/>
                    <a:pt x="6629" y="1509"/>
                  </a:cubicBezTo>
                  <a:cubicBezTo>
                    <a:pt x="6818" y="1334"/>
                    <a:pt x="6905" y="1146"/>
                    <a:pt x="6905" y="885"/>
                  </a:cubicBezTo>
                  <a:cubicBezTo>
                    <a:pt x="6905" y="638"/>
                    <a:pt x="6818" y="421"/>
                    <a:pt x="6629" y="247"/>
                  </a:cubicBezTo>
                  <a:cubicBezTo>
                    <a:pt x="6470" y="87"/>
                    <a:pt x="6238" y="0"/>
                    <a:pt x="597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85;p34">
              <a:extLst>
                <a:ext uri="{FF2B5EF4-FFF2-40B4-BE49-F238E27FC236}">
                  <a16:creationId xmlns:a16="http://schemas.microsoft.com/office/drawing/2014/main" id="{157FB3E8-12C6-9F19-4C21-49CE1688489D}"/>
                </a:ext>
              </a:extLst>
            </p:cNvPr>
            <p:cNvSpPr/>
            <p:nvPr/>
          </p:nvSpPr>
          <p:spPr>
            <a:xfrm>
              <a:off x="1472850" y="3768950"/>
              <a:ext cx="211800" cy="270175"/>
            </a:xfrm>
            <a:custGeom>
              <a:avLst/>
              <a:gdLst/>
              <a:ahLst/>
              <a:cxnLst/>
              <a:rect l="l" t="t" r="r" b="b"/>
              <a:pathLst>
                <a:path w="8472" h="10807" extrusionOk="0">
                  <a:moveTo>
                    <a:pt x="5440" y="1"/>
                  </a:moveTo>
                  <a:cubicBezTo>
                    <a:pt x="4657" y="1"/>
                    <a:pt x="3932" y="131"/>
                    <a:pt x="3264" y="392"/>
                  </a:cubicBezTo>
                  <a:cubicBezTo>
                    <a:pt x="2612" y="668"/>
                    <a:pt x="2031" y="1045"/>
                    <a:pt x="1538" y="1524"/>
                  </a:cubicBezTo>
                  <a:cubicBezTo>
                    <a:pt x="1060" y="2002"/>
                    <a:pt x="668" y="2568"/>
                    <a:pt x="392" y="3221"/>
                  </a:cubicBezTo>
                  <a:cubicBezTo>
                    <a:pt x="131" y="3873"/>
                    <a:pt x="1" y="4584"/>
                    <a:pt x="1" y="5367"/>
                  </a:cubicBezTo>
                  <a:cubicBezTo>
                    <a:pt x="1" y="6252"/>
                    <a:pt x="146" y="7035"/>
                    <a:pt x="436" y="7717"/>
                  </a:cubicBezTo>
                  <a:cubicBezTo>
                    <a:pt x="726" y="8413"/>
                    <a:pt x="1118" y="8965"/>
                    <a:pt x="1625" y="9429"/>
                  </a:cubicBezTo>
                  <a:cubicBezTo>
                    <a:pt x="2148" y="9878"/>
                    <a:pt x="2713" y="10227"/>
                    <a:pt x="3380" y="10459"/>
                  </a:cubicBezTo>
                  <a:cubicBezTo>
                    <a:pt x="4019" y="10691"/>
                    <a:pt x="4715" y="10807"/>
                    <a:pt x="5440" y="10807"/>
                  </a:cubicBezTo>
                  <a:cubicBezTo>
                    <a:pt x="5745" y="10807"/>
                    <a:pt x="6020" y="10778"/>
                    <a:pt x="6310" y="10734"/>
                  </a:cubicBezTo>
                  <a:cubicBezTo>
                    <a:pt x="6586" y="10676"/>
                    <a:pt x="6876" y="10618"/>
                    <a:pt x="7152" y="10531"/>
                  </a:cubicBezTo>
                  <a:cubicBezTo>
                    <a:pt x="7442" y="10444"/>
                    <a:pt x="7703" y="10328"/>
                    <a:pt x="7964" y="10212"/>
                  </a:cubicBezTo>
                  <a:cubicBezTo>
                    <a:pt x="8196" y="10082"/>
                    <a:pt x="8356" y="9893"/>
                    <a:pt x="8414" y="9617"/>
                  </a:cubicBezTo>
                  <a:cubicBezTo>
                    <a:pt x="8472" y="9356"/>
                    <a:pt x="8399" y="9095"/>
                    <a:pt x="8196" y="8849"/>
                  </a:cubicBezTo>
                  <a:cubicBezTo>
                    <a:pt x="8051" y="8660"/>
                    <a:pt x="7877" y="8558"/>
                    <a:pt x="7674" y="8515"/>
                  </a:cubicBezTo>
                  <a:cubicBezTo>
                    <a:pt x="7623" y="8508"/>
                    <a:pt x="7572" y="8505"/>
                    <a:pt x="7522" y="8505"/>
                  </a:cubicBezTo>
                  <a:cubicBezTo>
                    <a:pt x="7360" y="8505"/>
                    <a:pt x="7202" y="8542"/>
                    <a:pt x="7036" y="8631"/>
                  </a:cubicBezTo>
                  <a:cubicBezTo>
                    <a:pt x="6789" y="8762"/>
                    <a:pt x="6528" y="8849"/>
                    <a:pt x="6252" y="8907"/>
                  </a:cubicBezTo>
                  <a:cubicBezTo>
                    <a:pt x="5991" y="8950"/>
                    <a:pt x="5716" y="8979"/>
                    <a:pt x="5440" y="8979"/>
                  </a:cubicBezTo>
                  <a:cubicBezTo>
                    <a:pt x="4947" y="8979"/>
                    <a:pt x="4483" y="8892"/>
                    <a:pt x="4062" y="8762"/>
                  </a:cubicBezTo>
                  <a:cubicBezTo>
                    <a:pt x="3642" y="8602"/>
                    <a:pt x="3264" y="8399"/>
                    <a:pt x="2960" y="8080"/>
                  </a:cubicBezTo>
                  <a:cubicBezTo>
                    <a:pt x="2655" y="7775"/>
                    <a:pt x="2409" y="7398"/>
                    <a:pt x="2235" y="6948"/>
                  </a:cubicBezTo>
                  <a:cubicBezTo>
                    <a:pt x="2046" y="6484"/>
                    <a:pt x="1959" y="5962"/>
                    <a:pt x="1959" y="5353"/>
                  </a:cubicBezTo>
                  <a:cubicBezTo>
                    <a:pt x="1959" y="4816"/>
                    <a:pt x="2031" y="4352"/>
                    <a:pt x="2191" y="3917"/>
                  </a:cubicBezTo>
                  <a:cubicBezTo>
                    <a:pt x="2365" y="3482"/>
                    <a:pt x="2583" y="3119"/>
                    <a:pt x="2887" y="2785"/>
                  </a:cubicBezTo>
                  <a:cubicBezTo>
                    <a:pt x="3177" y="2481"/>
                    <a:pt x="3540" y="2234"/>
                    <a:pt x="3975" y="2060"/>
                  </a:cubicBezTo>
                  <a:cubicBezTo>
                    <a:pt x="4396" y="1901"/>
                    <a:pt x="4874" y="1814"/>
                    <a:pt x="5426" y="1814"/>
                  </a:cubicBezTo>
                  <a:cubicBezTo>
                    <a:pt x="5716" y="1814"/>
                    <a:pt x="5991" y="1843"/>
                    <a:pt x="6252" y="1901"/>
                  </a:cubicBezTo>
                  <a:cubicBezTo>
                    <a:pt x="6528" y="1959"/>
                    <a:pt x="6789" y="2046"/>
                    <a:pt x="7021" y="2162"/>
                  </a:cubicBezTo>
                  <a:cubicBezTo>
                    <a:pt x="7194" y="2243"/>
                    <a:pt x="7368" y="2287"/>
                    <a:pt x="7533" y="2287"/>
                  </a:cubicBezTo>
                  <a:cubicBezTo>
                    <a:pt x="7576" y="2287"/>
                    <a:pt x="7618" y="2284"/>
                    <a:pt x="7659" y="2278"/>
                  </a:cubicBezTo>
                  <a:cubicBezTo>
                    <a:pt x="7848" y="2263"/>
                    <a:pt x="8037" y="2162"/>
                    <a:pt x="8167" y="1973"/>
                  </a:cubicBezTo>
                  <a:cubicBezTo>
                    <a:pt x="8341" y="1741"/>
                    <a:pt x="8428" y="1480"/>
                    <a:pt x="8385" y="1190"/>
                  </a:cubicBezTo>
                  <a:cubicBezTo>
                    <a:pt x="8341" y="929"/>
                    <a:pt x="8182" y="711"/>
                    <a:pt x="7921" y="581"/>
                  </a:cubicBezTo>
                  <a:cubicBezTo>
                    <a:pt x="7543" y="378"/>
                    <a:pt x="7152" y="233"/>
                    <a:pt x="6746" y="146"/>
                  </a:cubicBezTo>
                  <a:cubicBezTo>
                    <a:pt x="6310" y="44"/>
                    <a:pt x="5875" y="1"/>
                    <a:pt x="544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86;p34">
              <a:extLst>
                <a:ext uri="{FF2B5EF4-FFF2-40B4-BE49-F238E27FC236}">
                  <a16:creationId xmlns:a16="http://schemas.microsoft.com/office/drawing/2014/main" id="{9269AC55-C14D-F8CB-687E-C662191C02D7}"/>
                </a:ext>
              </a:extLst>
            </p:cNvPr>
            <p:cNvSpPr/>
            <p:nvPr/>
          </p:nvSpPr>
          <p:spPr>
            <a:xfrm>
              <a:off x="1708925" y="3766775"/>
              <a:ext cx="257125" cy="272000"/>
            </a:xfrm>
            <a:custGeom>
              <a:avLst/>
              <a:gdLst/>
              <a:ahLst/>
              <a:cxnLst/>
              <a:rect l="l" t="t" r="r" b="b"/>
              <a:pathLst>
                <a:path w="10285" h="10880" extrusionOk="0">
                  <a:moveTo>
                    <a:pt x="5121" y="1799"/>
                  </a:moveTo>
                  <a:cubicBezTo>
                    <a:pt x="5759" y="1799"/>
                    <a:pt x="6296" y="1973"/>
                    <a:pt x="6774" y="2292"/>
                  </a:cubicBezTo>
                  <a:cubicBezTo>
                    <a:pt x="7239" y="2626"/>
                    <a:pt x="7616" y="3061"/>
                    <a:pt x="7891" y="3598"/>
                  </a:cubicBezTo>
                  <a:cubicBezTo>
                    <a:pt x="8167" y="4149"/>
                    <a:pt x="8312" y="4758"/>
                    <a:pt x="8312" y="5440"/>
                  </a:cubicBezTo>
                  <a:cubicBezTo>
                    <a:pt x="8312" y="6122"/>
                    <a:pt x="8181" y="6716"/>
                    <a:pt x="7891" y="7282"/>
                  </a:cubicBezTo>
                  <a:cubicBezTo>
                    <a:pt x="7616" y="7833"/>
                    <a:pt x="7239" y="8268"/>
                    <a:pt x="6774" y="8587"/>
                  </a:cubicBezTo>
                  <a:cubicBezTo>
                    <a:pt x="6296" y="8921"/>
                    <a:pt x="5730" y="9081"/>
                    <a:pt x="5121" y="9081"/>
                  </a:cubicBezTo>
                  <a:cubicBezTo>
                    <a:pt x="4483" y="9081"/>
                    <a:pt x="3946" y="8921"/>
                    <a:pt x="3467" y="8587"/>
                  </a:cubicBezTo>
                  <a:cubicBezTo>
                    <a:pt x="2989" y="8268"/>
                    <a:pt x="2626" y="7833"/>
                    <a:pt x="2365" y="7282"/>
                  </a:cubicBezTo>
                  <a:cubicBezTo>
                    <a:pt x="2089" y="6745"/>
                    <a:pt x="1959" y="6122"/>
                    <a:pt x="1959" y="5454"/>
                  </a:cubicBezTo>
                  <a:cubicBezTo>
                    <a:pt x="1959" y="4758"/>
                    <a:pt x="2089" y="4149"/>
                    <a:pt x="2365" y="3598"/>
                  </a:cubicBezTo>
                  <a:cubicBezTo>
                    <a:pt x="2612" y="3061"/>
                    <a:pt x="2989" y="2626"/>
                    <a:pt x="3467" y="2292"/>
                  </a:cubicBezTo>
                  <a:cubicBezTo>
                    <a:pt x="3946" y="1973"/>
                    <a:pt x="4497" y="1799"/>
                    <a:pt x="5121" y="1799"/>
                  </a:cubicBezTo>
                  <a:close/>
                  <a:moveTo>
                    <a:pt x="5135" y="0"/>
                  </a:moveTo>
                  <a:cubicBezTo>
                    <a:pt x="4396" y="0"/>
                    <a:pt x="3699" y="117"/>
                    <a:pt x="3090" y="407"/>
                  </a:cubicBezTo>
                  <a:cubicBezTo>
                    <a:pt x="2452" y="697"/>
                    <a:pt x="1915" y="1088"/>
                    <a:pt x="1451" y="1596"/>
                  </a:cubicBezTo>
                  <a:cubicBezTo>
                    <a:pt x="987" y="2075"/>
                    <a:pt x="639" y="2655"/>
                    <a:pt x="392" y="3308"/>
                  </a:cubicBezTo>
                  <a:cubicBezTo>
                    <a:pt x="131" y="3960"/>
                    <a:pt x="1" y="4671"/>
                    <a:pt x="1" y="5440"/>
                  </a:cubicBezTo>
                  <a:cubicBezTo>
                    <a:pt x="1" y="6194"/>
                    <a:pt x="131" y="6905"/>
                    <a:pt x="392" y="7558"/>
                  </a:cubicBezTo>
                  <a:cubicBezTo>
                    <a:pt x="639" y="8210"/>
                    <a:pt x="1001" y="8776"/>
                    <a:pt x="1451" y="9284"/>
                  </a:cubicBezTo>
                  <a:cubicBezTo>
                    <a:pt x="1930" y="9791"/>
                    <a:pt x="2466" y="10169"/>
                    <a:pt x="3090" y="10459"/>
                  </a:cubicBezTo>
                  <a:cubicBezTo>
                    <a:pt x="3699" y="10734"/>
                    <a:pt x="4396" y="10879"/>
                    <a:pt x="5135" y="10879"/>
                  </a:cubicBezTo>
                  <a:cubicBezTo>
                    <a:pt x="5875" y="10879"/>
                    <a:pt x="6571" y="10749"/>
                    <a:pt x="7210" y="10459"/>
                  </a:cubicBezTo>
                  <a:cubicBezTo>
                    <a:pt x="7833" y="10169"/>
                    <a:pt x="8385" y="9791"/>
                    <a:pt x="8834" y="9284"/>
                  </a:cubicBezTo>
                  <a:cubicBezTo>
                    <a:pt x="9298" y="8791"/>
                    <a:pt x="9646" y="8210"/>
                    <a:pt x="9908" y="7558"/>
                  </a:cubicBezTo>
                  <a:cubicBezTo>
                    <a:pt x="10154" y="6905"/>
                    <a:pt x="10285" y="6194"/>
                    <a:pt x="10285" y="5440"/>
                  </a:cubicBezTo>
                  <a:cubicBezTo>
                    <a:pt x="10285" y="4686"/>
                    <a:pt x="10154" y="3989"/>
                    <a:pt x="9908" y="3308"/>
                  </a:cubicBezTo>
                  <a:cubicBezTo>
                    <a:pt x="9646" y="2655"/>
                    <a:pt x="9284" y="2089"/>
                    <a:pt x="8834" y="1596"/>
                  </a:cubicBezTo>
                  <a:cubicBezTo>
                    <a:pt x="8385" y="1088"/>
                    <a:pt x="7833" y="697"/>
                    <a:pt x="7210" y="407"/>
                  </a:cubicBezTo>
                  <a:cubicBezTo>
                    <a:pt x="6571" y="146"/>
                    <a:pt x="5875" y="0"/>
                    <a:pt x="513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7;p34">
              <a:extLst>
                <a:ext uri="{FF2B5EF4-FFF2-40B4-BE49-F238E27FC236}">
                  <a16:creationId xmlns:a16="http://schemas.microsoft.com/office/drawing/2014/main" id="{DD32DE12-12F8-E388-03B4-AADFE444BF81}"/>
                </a:ext>
              </a:extLst>
            </p:cNvPr>
            <p:cNvSpPr/>
            <p:nvPr/>
          </p:nvSpPr>
          <p:spPr>
            <a:xfrm>
              <a:off x="586225" y="3659075"/>
              <a:ext cx="641875" cy="873225"/>
            </a:xfrm>
            <a:custGeom>
              <a:avLst/>
              <a:gdLst/>
              <a:ahLst/>
              <a:cxnLst/>
              <a:rect l="l" t="t" r="r" b="b"/>
              <a:pathLst>
                <a:path w="25675" h="34929" extrusionOk="0">
                  <a:moveTo>
                    <a:pt x="9009" y="0"/>
                  </a:moveTo>
                  <a:lnTo>
                    <a:pt x="9009" y="0"/>
                  </a:lnTo>
                  <a:cubicBezTo>
                    <a:pt x="1" y="13621"/>
                    <a:pt x="3047" y="17682"/>
                    <a:pt x="9502" y="22599"/>
                  </a:cubicBezTo>
                  <a:cubicBezTo>
                    <a:pt x="16000" y="27531"/>
                    <a:pt x="18799" y="29663"/>
                    <a:pt x="19583" y="34929"/>
                  </a:cubicBezTo>
                  <a:cubicBezTo>
                    <a:pt x="19583" y="34929"/>
                    <a:pt x="25675" y="26472"/>
                    <a:pt x="20090" y="17508"/>
                  </a:cubicBezTo>
                  <a:cubicBezTo>
                    <a:pt x="14506" y="8529"/>
                    <a:pt x="8675" y="10647"/>
                    <a:pt x="9009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8;p34">
              <a:extLst>
                <a:ext uri="{FF2B5EF4-FFF2-40B4-BE49-F238E27FC236}">
                  <a16:creationId xmlns:a16="http://schemas.microsoft.com/office/drawing/2014/main" id="{F775FB4D-22D7-8825-1557-5A797C7E598B}"/>
                </a:ext>
              </a:extLst>
            </p:cNvPr>
            <p:cNvSpPr/>
            <p:nvPr/>
          </p:nvSpPr>
          <p:spPr>
            <a:xfrm>
              <a:off x="712425" y="3658350"/>
              <a:ext cx="467100" cy="996875"/>
            </a:xfrm>
            <a:custGeom>
              <a:avLst/>
              <a:gdLst/>
              <a:ahLst/>
              <a:cxnLst/>
              <a:rect l="l" t="t" r="r" b="b"/>
              <a:pathLst>
                <a:path w="18684" h="39875" extrusionOk="0">
                  <a:moveTo>
                    <a:pt x="3888" y="0"/>
                  </a:moveTo>
                  <a:cubicBezTo>
                    <a:pt x="3844" y="87"/>
                    <a:pt x="1" y="8936"/>
                    <a:pt x="6426" y="15985"/>
                  </a:cubicBezTo>
                  <a:cubicBezTo>
                    <a:pt x="11286" y="21308"/>
                    <a:pt x="18437" y="31476"/>
                    <a:pt x="11721" y="39759"/>
                  </a:cubicBezTo>
                  <a:lnTo>
                    <a:pt x="11866" y="39875"/>
                  </a:lnTo>
                  <a:cubicBezTo>
                    <a:pt x="18683" y="31491"/>
                    <a:pt x="11474" y="21236"/>
                    <a:pt x="6571" y="15854"/>
                  </a:cubicBezTo>
                  <a:cubicBezTo>
                    <a:pt x="218" y="8907"/>
                    <a:pt x="4019" y="160"/>
                    <a:pt x="4062" y="73"/>
                  </a:cubicBezTo>
                  <a:lnTo>
                    <a:pt x="3888" y="0"/>
                  </a:ln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9;p34">
              <a:extLst>
                <a:ext uri="{FF2B5EF4-FFF2-40B4-BE49-F238E27FC236}">
                  <a16:creationId xmlns:a16="http://schemas.microsoft.com/office/drawing/2014/main" id="{19388AEA-0FB0-3E53-A36C-417D3B965BD8}"/>
                </a:ext>
              </a:extLst>
            </p:cNvPr>
            <p:cNvSpPr/>
            <p:nvPr/>
          </p:nvSpPr>
          <p:spPr>
            <a:xfrm>
              <a:off x="726200" y="4305275"/>
              <a:ext cx="804350" cy="430475"/>
            </a:xfrm>
            <a:custGeom>
              <a:avLst/>
              <a:gdLst/>
              <a:ahLst/>
              <a:cxnLst/>
              <a:rect l="l" t="t" r="r" b="b"/>
              <a:pathLst>
                <a:path w="32174" h="17219" extrusionOk="0">
                  <a:moveTo>
                    <a:pt x="1" y="0"/>
                  </a:moveTo>
                  <a:lnTo>
                    <a:pt x="1" y="0"/>
                  </a:lnTo>
                  <a:cubicBezTo>
                    <a:pt x="2677" y="13109"/>
                    <a:pt x="6524" y="15955"/>
                    <a:pt x="12278" y="15955"/>
                  </a:cubicBezTo>
                  <a:cubicBezTo>
                    <a:pt x="13540" y="15955"/>
                    <a:pt x="14894" y="15818"/>
                    <a:pt x="16348" y="15622"/>
                  </a:cubicBezTo>
                  <a:cubicBezTo>
                    <a:pt x="19808" y="15155"/>
                    <a:pt x="22426" y="14803"/>
                    <a:pt x="24627" y="14803"/>
                  </a:cubicBezTo>
                  <a:cubicBezTo>
                    <a:pt x="27548" y="14803"/>
                    <a:pt x="29733" y="15423"/>
                    <a:pt x="32173" y="17218"/>
                  </a:cubicBezTo>
                  <a:cubicBezTo>
                    <a:pt x="32173" y="17218"/>
                    <a:pt x="30505" y="6934"/>
                    <a:pt x="20206" y="4526"/>
                  </a:cubicBezTo>
                  <a:cubicBezTo>
                    <a:pt x="18077" y="4028"/>
                    <a:pt x="16275" y="3874"/>
                    <a:pt x="14693" y="3874"/>
                  </a:cubicBezTo>
                  <a:cubicBezTo>
                    <a:pt x="12113" y="3874"/>
                    <a:pt x="10116" y="4284"/>
                    <a:pt x="8228" y="4284"/>
                  </a:cubicBezTo>
                  <a:cubicBezTo>
                    <a:pt x="5674" y="4284"/>
                    <a:pt x="3322" y="3533"/>
                    <a:pt x="1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0;p34">
              <a:extLst>
                <a:ext uri="{FF2B5EF4-FFF2-40B4-BE49-F238E27FC236}">
                  <a16:creationId xmlns:a16="http://schemas.microsoft.com/office/drawing/2014/main" id="{325727E5-9324-C012-DAB8-AB574F18438B}"/>
                </a:ext>
              </a:extLst>
            </p:cNvPr>
            <p:cNvSpPr/>
            <p:nvPr/>
          </p:nvSpPr>
          <p:spPr>
            <a:xfrm>
              <a:off x="724400" y="4304175"/>
              <a:ext cx="846025" cy="566100"/>
            </a:xfrm>
            <a:custGeom>
              <a:avLst/>
              <a:gdLst/>
              <a:ahLst/>
              <a:cxnLst/>
              <a:rect l="l" t="t" r="r" b="b"/>
              <a:pathLst>
                <a:path w="33841" h="22644" extrusionOk="0">
                  <a:moveTo>
                    <a:pt x="174" y="1"/>
                  </a:moveTo>
                  <a:lnTo>
                    <a:pt x="0" y="74"/>
                  </a:lnTo>
                  <a:cubicBezTo>
                    <a:pt x="44" y="161"/>
                    <a:pt x="3583" y="9139"/>
                    <a:pt x="13113" y="9574"/>
                  </a:cubicBezTo>
                  <a:cubicBezTo>
                    <a:pt x="20336" y="9908"/>
                    <a:pt x="32564" y="12040"/>
                    <a:pt x="33681" y="22643"/>
                  </a:cubicBezTo>
                  <a:lnTo>
                    <a:pt x="33841" y="22629"/>
                  </a:lnTo>
                  <a:cubicBezTo>
                    <a:pt x="32709" y="11881"/>
                    <a:pt x="20365" y="9719"/>
                    <a:pt x="13113" y="9400"/>
                  </a:cubicBezTo>
                  <a:cubicBezTo>
                    <a:pt x="3699" y="8965"/>
                    <a:pt x="203" y="88"/>
                    <a:pt x="174" y="1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1;p34">
              <a:extLst>
                <a:ext uri="{FF2B5EF4-FFF2-40B4-BE49-F238E27FC236}">
                  <a16:creationId xmlns:a16="http://schemas.microsoft.com/office/drawing/2014/main" id="{C0B9FB9F-CA10-E898-A700-451998FAB121}"/>
                </a:ext>
              </a:extLst>
            </p:cNvPr>
            <p:cNvSpPr/>
            <p:nvPr/>
          </p:nvSpPr>
          <p:spPr>
            <a:xfrm>
              <a:off x="1248025" y="4447600"/>
              <a:ext cx="873225" cy="476600"/>
            </a:xfrm>
            <a:custGeom>
              <a:avLst/>
              <a:gdLst/>
              <a:ahLst/>
              <a:cxnLst/>
              <a:rect l="l" t="t" r="r" b="b"/>
              <a:pathLst>
                <a:path w="34929" h="19064" extrusionOk="0">
                  <a:moveTo>
                    <a:pt x="25558" y="1"/>
                  </a:moveTo>
                  <a:cubicBezTo>
                    <a:pt x="23086" y="1"/>
                    <a:pt x="20316" y="603"/>
                    <a:pt x="17494" y="2358"/>
                  </a:cubicBezTo>
                  <a:cubicBezTo>
                    <a:pt x="8772" y="7783"/>
                    <a:pt x="10535" y="13440"/>
                    <a:pt x="883" y="13440"/>
                  </a:cubicBezTo>
                  <a:cubicBezTo>
                    <a:pt x="599" y="13440"/>
                    <a:pt x="305" y="13435"/>
                    <a:pt x="1" y="13425"/>
                  </a:cubicBezTo>
                  <a:lnTo>
                    <a:pt x="1" y="13425"/>
                  </a:lnTo>
                  <a:cubicBezTo>
                    <a:pt x="6059" y="17438"/>
                    <a:pt x="10226" y="19063"/>
                    <a:pt x="13418" y="19063"/>
                  </a:cubicBezTo>
                  <a:cubicBezTo>
                    <a:pt x="17403" y="19063"/>
                    <a:pt x="19869" y="16530"/>
                    <a:pt x="22600" y="12947"/>
                  </a:cubicBezTo>
                  <a:cubicBezTo>
                    <a:pt x="27531" y="6448"/>
                    <a:pt x="29664" y="3634"/>
                    <a:pt x="34929" y="2865"/>
                  </a:cubicBezTo>
                  <a:cubicBezTo>
                    <a:pt x="34929" y="2865"/>
                    <a:pt x="30953" y="1"/>
                    <a:pt x="25558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92;p34">
              <a:extLst>
                <a:ext uri="{FF2B5EF4-FFF2-40B4-BE49-F238E27FC236}">
                  <a16:creationId xmlns:a16="http://schemas.microsoft.com/office/drawing/2014/main" id="{E6B45E3A-2980-BBBE-4235-827962CC94D8}"/>
                </a:ext>
              </a:extLst>
            </p:cNvPr>
            <p:cNvSpPr/>
            <p:nvPr/>
          </p:nvSpPr>
          <p:spPr>
            <a:xfrm>
              <a:off x="1247300" y="4515875"/>
              <a:ext cx="996525" cy="298925"/>
            </a:xfrm>
            <a:custGeom>
              <a:avLst/>
              <a:gdLst/>
              <a:ahLst/>
              <a:cxnLst/>
              <a:rect l="l" t="t" r="r" b="b"/>
              <a:pathLst>
                <a:path w="39861" h="11957" extrusionOk="0">
                  <a:moveTo>
                    <a:pt x="32192" y="1"/>
                  </a:moveTo>
                  <a:cubicBezTo>
                    <a:pt x="25899" y="1"/>
                    <a:pt x="19650" y="4626"/>
                    <a:pt x="15855" y="8083"/>
                  </a:cubicBezTo>
                  <a:cubicBezTo>
                    <a:pt x="12689" y="10979"/>
                    <a:pt x="9157" y="11772"/>
                    <a:pt x="6239" y="11772"/>
                  </a:cubicBezTo>
                  <a:cubicBezTo>
                    <a:pt x="2739" y="11772"/>
                    <a:pt x="121" y="10631"/>
                    <a:pt x="73" y="10607"/>
                  </a:cubicBezTo>
                  <a:lnTo>
                    <a:pt x="1" y="10767"/>
                  </a:lnTo>
                  <a:cubicBezTo>
                    <a:pt x="30" y="10796"/>
                    <a:pt x="2699" y="11956"/>
                    <a:pt x="6252" y="11956"/>
                  </a:cubicBezTo>
                  <a:cubicBezTo>
                    <a:pt x="9197" y="11956"/>
                    <a:pt x="12780" y="11129"/>
                    <a:pt x="15985" y="8228"/>
                  </a:cubicBezTo>
                  <a:cubicBezTo>
                    <a:pt x="19745" y="4787"/>
                    <a:pt x="25950" y="196"/>
                    <a:pt x="32193" y="196"/>
                  </a:cubicBezTo>
                  <a:cubicBezTo>
                    <a:pt x="34765" y="196"/>
                    <a:pt x="37343" y="975"/>
                    <a:pt x="39759" y="2934"/>
                  </a:cubicBezTo>
                  <a:lnTo>
                    <a:pt x="39861" y="2789"/>
                  </a:lnTo>
                  <a:cubicBezTo>
                    <a:pt x="37410" y="793"/>
                    <a:pt x="34798" y="1"/>
                    <a:pt x="32192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93;p34">
              <a:extLst>
                <a:ext uri="{FF2B5EF4-FFF2-40B4-BE49-F238E27FC236}">
                  <a16:creationId xmlns:a16="http://schemas.microsoft.com/office/drawing/2014/main" id="{68F0BF32-DB60-1DE5-B928-A3E142417EA2}"/>
                </a:ext>
              </a:extLst>
            </p:cNvPr>
            <p:cNvSpPr/>
            <p:nvPr/>
          </p:nvSpPr>
          <p:spPr>
            <a:xfrm>
              <a:off x="1893875" y="4064500"/>
              <a:ext cx="430825" cy="803950"/>
            </a:xfrm>
            <a:custGeom>
              <a:avLst/>
              <a:gdLst/>
              <a:ahLst/>
              <a:cxnLst/>
              <a:rect l="l" t="t" r="r" b="b"/>
              <a:pathLst>
                <a:path w="17233" h="32158" extrusionOk="0">
                  <a:moveTo>
                    <a:pt x="17232" y="0"/>
                  </a:moveTo>
                  <a:cubicBezTo>
                    <a:pt x="17232" y="0"/>
                    <a:pt x="6948" y="1668"/>
                    <a:pt x="4540" y="11967"/>
                  </a:cubicBezTo>
                  <a:cubicBezTo>
                    <a:pt x="2132" y="22265"/>
                    <a:pt x="7760" y="24891"/>
                    <a:pt x="0" y="32158"/>
                  </a:cubicBezTo>
                  <a:cubicBezTo>
                    <a:pt x="15999" y="28894"/>
                    <a:pt x="16725" y="23890"/>
                    <a:pt x="15637" y="15825"/>
                  </a:cubicBezTo>
                  <a:cubicBezTo>
                    <a:pt x="14549" y="7760"/>
                    <a:pt x="14070" y="4265"/>
                    <a:pt x="17232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94;p34">
              <a:extLst>
                <a:ext uri="{FF2B5EF4-FFF2-40B4-BE49-F238E27FC236}">
                  <a16:creationId xmlns:a16="http://schemas.microsoft.com/office/drawing/2014/main" id="{BF5B6AF5-3FC8-5CFE-8CD3-CB2EB8F74A59}"/>
                </a:ext>
              </a:extLst>
            </p:cNvPr>
            <p:cNvSpPr/>
            <p:nvPr/>
          </p:nvSpPr>
          <p:spPr>
            <a:xfrm>
              <a:off x="1893150" y="4024600"/>
              <a:ext cx="566075" cy="845675"/>
            </a:xfrm>
            <a:custGeom>
              <a:avLst/>
              <a:gdLst/>
              <a:ahLst/>
              <a:cxnLst/>
              <a:rect l="l" t="t" r="r" b="b"/>
              <a:pathLst>
                <a:path w="22643" h="33827" extrusionOk="0">
                  <a:moveTo>
                    <a:pt x="22628" y="1"/>
                  </a:moveTo>
                  <a:cubicBezTo>
                    <a:pt x="11880" y="1117"/>
                    <a:pt x="9719" y="13476"/>
                    <a:pt x="9385" y="20728"/>
                  </a:cubicBezTo>
                  <a:cubicBezTo>
                    <a:pt x="8950" y="30128"/>
                    <a:pt x="87" y="33638"/>
                    <a:pt x="0" y="33667"/>
                  </a:cubicBezTo>
                  <a:lnTo>
                    <a:pt x="73" y="33826"/>
                  </a:lnTo>
                  <a:cubicBezTo>
                    <a:pt x="160" y="33797"/>
                    <a:pt x="9138" y="30258"/>
                    <a:pt x="9574" y="20743"/>
                  </a:cubicBezTo>
                  <a:cubicBezTo>
                    <a:pt x="9893" y="13519"/>
                    <a:pt x="12039" y="1292"/>
                    <a:pt x="22643" y="175"/>
                  </a:cubicBezTo>
                  <a:lnTo>
                    <a:pt x="22628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95;p34">
              <a:extLst>
                <a:ext uri="{FF2B5EF4-FFF2-40B4-BE49-F238E27FC236}">
                  <a16:creationId xmlns:a16="http://schemas.microsoft.com/office/drawing/2014/main" id="{25BABCE0-B75E-DF43-02B0-F89FEE81FFBC}"/>
                </a:ext>
              </a:extLst>
            </p:cNvPr>
            <p:cNvSpPr/>
            <p:nvPr/>
          </p:nvSpPr>
          <p:spPr>
            <a:xfrm>
              <a:off x="1994325" y="3522000"/>
              <a:ext cx="641875" cy="872875"/>
            </a:xfrm>
            <a:custGeom>
              <a:avLst/>
              <a:gdLst/>
              <a:ahLst/>
              <a:cxnLst/>
              <a:rect l="l" t="t" r="r" b="b"/>
              <a:pathLst>
                <a:path w="25675" h="34915" extrusionOk="0">
                  <a:moveTo>
                    <a:pt x="6092" y="1"/>
                  </a:moveTo>
                  <a:cubicBezTo>
                    <a:pt x="6092" y="1"/>
                    <a:pt x="0" y="8442"/>
                    <a:pt x="5585" y="17421"/>
                  </a:cubicBezTo>
                  <a:cubicBezTo>
                    <a:pt x="11169" y="26400"/>
                    <a:pt x="17000" y="24268"/>
                    <a:pt x="16652" y="34914"/>
                  </a:cubicBezTo>
                  <a:cubicBezTo>
                    <a:pt x="25674" y="21294"/>
                    <a:pt x="22628" y="17233"/>
                    <a:pt x="16173" y="12330"/>
                  </a:cubicBezTo>
                  <a:cubicBezTo>
                    <a:pt x="9675" y="7398"/>
                    <a:pt x="6861" y="5251"/>
                    <a:pt x="6092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96;p34">
              <a:extLst>
                <a:ext uri="{FF2B5EF4-FFF2-40B4-BE49-F238E27FC236}">
                  <a16:creationId xmlns:a16="http://schemas.microsoft.com/office/drawing/2014/main" id="{2389FDEB-C671-03C2-7D2E-4E7118FB646C}"/>
                </a:ext>
              </a:extLst>
            </p:cNvPr>
            <p:cNvSpPr/>
            <p:nvPr/>
          </p:nvSpPr>
          <p:spPr>
            <a:xfrm>
              <a:off x="2042550" y="3399075"/>
              <a:ext cx="467075" cy="996875"/>
            </a:xfrm>
            <a:custGeom>
              <a:avLst/>
              <a:gdLst/>
              <a:ahLst/>
              <a:cxnLst/>
              <a:rect l="l" t="t" r="r" b="b"/>
              <a:pathLst>
                <a:path w="18683" h="39875" extrusionOk="0">
                  <a:moveTo>
                    <a:pt x="6818" y="0"/>
                  </a:moveTo>
                  <a:lnTo>
                    <a:pt x="6818" y="0"/>
                  </a:lnTo>
                  <a:cubicBezTo>
                    <a:pt x="0" y="8370"/>
                    <a:pt x="7224" y="18639"/>
                    <a:pt x="12112" y="24006"/>
                  </a:cubicBezTo>
                  <a:cubicBezTo>
                    <a:pt x="18480" y="30969"/>
                    <a:pt x="14679" y="39701"/>
                    <a:pt x="14636" y="39802"/>
                  </a:cubicBezTo>
                  <a:lnTo>
                    <a:pt x="14795" y="39875"/>
                  </a:lnTo>
                  <a:cubicBezTo>
                    <a:pt x="14839" y="39773"/>
                    <a:pt x="18683" y="30925"/>
                    <a:pt x="12257" y="23876"/>
                  </a:cubicBezTo>
                  <a:cubicBezTo>
                    <a:pt x="7398" y="18567"/>
                    <a:pt x="261" y="8399"/>
                    <a:pt x="6963" y="102"/>
                  </a:cubicBezTo>
                  <a:lnTo>
                    <a:pt x="6818" y="0"/>
                  </a:ln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97;p34">
              <a:extLst>
                <a:ext uri="{FF2B5EF4-FFF2-40B4-BE49-F238E27FC236}">
                  <a16:creationId xmlns:a16="http://schemas.microsoft.com/office/drawing/2014/main" id="{5215741C-380A-67AB-5FD8-1DE7E8430C5E}"/>
                </a:ext>
              </a:extLst>
            </p:cNvPr>
            <p:cNvSpPr/>
            <p:nvPr/>
          </p:nvSpPr>
          <p:spPr>
            <a:xfrm>
              <a:off x="1691875" y="3317850"/>
              <a:ext cx="803975" cy="430825"/>
            </a:xfrm>
            <a:custGeom>
              <a:avLst/>
              <a:gdLst/>
              <a:ahLst/>
              <a:cxnLst/>
              <a:rect l="l" t="t" r="r" b="b"/>
              <a:pathLst>
                <a:path w="32159" h="17233" extrusionOk="0">
                  <a:moveTo>
                    <a:pt x="1" y="0"/>
                  </a:moveTo>
                  <a:cubicBezTo>
                    <a:pt x="1" y="0"/>
                    <a:pt x="1669" y="10284"/>
                    <a:pt x="11968" y="12692"/>
                  </a:cubicBezTo>
                  <a:cubicBezTo>
                    <a:pt x="14098" y="13190"/>
                    <a:pt x="15900" y="13344"/>
                    <a:pt x="17483" y="13344"/>
                  </a:cubicBezTo>
                  <a:cubicBezTo>
                    <a:pt x="20057" y="13344"/>
                    <a:pt x="22051" y="12936"/>
                    <a:pt x="23933" y="12936"/>
                  </a:cubicBezTo>
                  <a:cubicBezTo>
                    <a:pt x="26489" y="12936"/>
                    <a:pt x="28840" y="13688"/>
                    <a:pt x="32159" y="17232"/>
                  </a:cubicBezTo>
                  <a:cubicBezTo>
                    <a:pt x="29482" y="4111"/>
                    <a:pt x="25635" y="1263"/>
                    <a:pt x="19889" y="1263"/>
                  </a:cubicBezTo>
                  <a:cubicBezTo>
                    <a:pt x="18628" y="1263"/>
                    <a:pt x="17277" y="1400"/>
                    <a:pt x="15826" y="1596"/>
                  </a:cubicBezTo>
                  <a:cubicBezTo>
                    <a:pt x="12347" y="2071"/>
                    <a:pt x="9718" y="2431"/>
                    <a:pt x="7511" y="2431"/>
                  </a:cubicBezTo>
                  <a:cubicBezTo>
                    <a:pt x="4602" y="2431"/>
                    <a:pt x="2426" y="1806"/>
                    <a:pt x="1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98;p34">
              <a:extLst>
                <a:ext uri="{FF2B5EF4-FFF2-40B4-BE49-F238E27FC236}">
                  <a16:creationId xmlns:a16="http://schemas.microsoft.com/office/drawing/2014/main" id="{715A32DD-A04F-8935-AB72-53C2B8E46B2A}"/>
                </a:ext>
              </a:extLst>
            </p:cNvPr>
            <p:cNvSpPr/>
            <p:nvPr/>
          </p:nvSpPr>
          <p:spPr>
            <a:xfrm>
              <a:off x="1652000" y="3183675"/>
              <a:ext cx="846400" cy="566075"/>
            </a:xfrm>
            <a:custGeom>
              <a:avLst/>
              <a:gdLst/>
              <a:ahLst/>
              <a:cxnLst/>
              <a:rect l="l" t="t" r="r" b="b"/>
              <a:pathLst>
                <a:path w="33856" h="22643" extrusionOk="0">
                  <a:moveTo>
                    <a:pt x="174" y="0"/>
                  </a:moveTo>
                  <a:lnTo>
                    <a:pt x="0" y="15"/>
                  </a:lnTo>
                  <a:cubicBezTo>
                    <a:pt x="1117" y="10778"/>
                    <a:pt x="13476" y="12924"/>
                    <a:pt x="20728" y="13258"/>
                  </a:cubicBezTo>
                  <a:cubicBezTo>
                    <a:pt x="30127" y="13693"/>
                    <a:pt x="33638" y="22556"/>
                    <a:pt x="33667" y="22643"/>
                  </a:cubicBezTo>
                  <a:lnTo>
                    <a:pt x="33855" y="22570"/>
                  </a:lnTo>
                  <a:cubicBezTo>
                    <a:pt x="33812" y="22483"/>
                    <a:pt x="30272" y="13505"/>
                    <a:pt x="20743" y="13069"/>
                  </a:cubicBezTo>
                  <a:cubicBezTo>
                    <a:pt x="13519" y="12750"/>
                    <a:pt x="1291" y="10604"/>
                    <a:pt x="17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99;p34">
              <a:extLst>
                <a:ext uri="{FF2B5EF4-FFF2-40B4-BE49-F238E27FC236}">
                  <a16:creationId xmlns:a16="http://schemas.microsoft.com/office/drawing/2014/main" id="{6FBD65B0-8D15-3CD5-A068-8CFDBAC8C3F0}"/>
                </a:ext>
              </a:extLst>
            </p:cNvPr>
            <p:cNvSpPr/>
            <p:nvPr/>
          </p:nvSpPr>
          <p:spPr>
            <a:xfrm>
              <a:off x="1101175" y="3130050"/>
              <a:ext cx="873225" cy="476650"/>
            </a:xfrm>
            <a:custGeom>
              <a:avLst/>
              <a:gdLst/>
              <a:ahLst/>
              <a:cxnLst/>
              <a:rect l="l" t="t" r="r" b="b"/>
              <a:pathLst>
                <a:path w="34929" h="19066" extrusionOk="0">
                  <a:moveTo>
                    <a:pt x="21517" y="0"/>
                  </a:moveTo>
                  <a:cubicBezTo>
                    <a:pt x="17528" y="0"/>
                    <a:pt x="15061" y="2534"/>
                    <a:pt x="12329" y="6120"/>
                  </a:cubicBezTo>
                  <a:cubicBezTo>
                    <a:pt x="7398" y="12589"/>
                    <a:pt x="5265" y="15403"/>
                    <a:pt x="0" y="16201"/>
                  </a:cubicBezTo>
                  <a:cubicBezTo>
                    <a:pt x="0" y="16201"/>
                    <a:pt x="3976" y="19065"/>
                    <a:pt x="9366" y="19065"/>
                  </a:cubicBezTo>
                  <a:cubicBezTo>
                    <a:pt x="11836" y="19065"/>
                    <a:pt x="14603" y="18464"/>
                    <a:pt x="17421" y="16708"/>
                  </a:cubicBezTo>
                  <a:cubicBezTo>
                    <a:pt x="26143" y="11283"/>
                    <a:pt x="24393" y="5612"/>
                    <a:pt x="34048" y="5612"/>
                  </a:cubicBezTo>
                  <a:cubicBezTo>
                    <a:pt x="34331" y="5612"/>
                    <a:pt x="34625" y="5617"/>
                    <a:pt x="34928" y="5627"/>
                  </a:cubicBezTo>
                  <a:cubicBezTo>
                    <a:pt x="28874" y="1623"/>
                    <a:pt x="24709" y="0"/>
                    <a:pt x="21517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00;p34">
              <a:extLst>
                <a:ext uri="{FF2B5EF4-FFF2-40B4-BE49-F238E27FC236}">
                  <a16:creationId xmlns:a16="http://schemas.microsoft.com/office/drawing/2014/main" id="{051E6CD7-B226-6D94-46A0-A17C98E9AD4D}"/>
                </a:ext>
              </a:extLst>
            </p:cNvPr>
            <p:cNvSpPr/>
            <p:nvPr/>
          </p:nvSpPr>
          <p:spPr>
            <a:xfrm>
              <a:off x="978225" y="3239750"/>
              <a:ext cx="996900" cy="298600"/>
            </a:xfrm>
            <a:custGeom>
              <a:avLst/>
              <a:gdLst/>
              <a:ahLst/>
              <a:cxnLst/>
              <a:rect l="l" t="t" r="r" b="b"/>
              <a:pathLst>
                <a:path w="39876" h="11944" extrusionOk="0">
                  <a:moveTo>
                    <a:pt x="33619" y="1"/>
                  </a:moveTo>
                  <a:cubicBezTo>
                    <a:pt x="30664" y="1"/>
                    <a:pt x="27092" y="801"/>
                    <a:pt x="23891" y="3719"/>
                  </a:cubicBezTo>
                  <a:cubicBezTo>
                    <a:pt x="20121" y="7160"/>
                    <a:pt x="13921" y="11758"/>
                    <a:pt x="7682" y="11758"/>
                  </a:cubicBezTo>
                  <a:cubicBezTo>
                    <a:pt x="5111" y="11758"/>
                    <a:pt x="2534" y="10977"/>
                    <a:pt x="117" y="9013"/>
                  </a:cubicBezTo>
                  <a:lnTo>
                    <a:pt x="1" y="9158"/>
                  </a:lnTo>
                  <a:cubicBezTo>
                    <a:pt x="2452" y="11145"/>
                    <a:pt x="5063" y="11943"/>
                    <a:pt x="7674" y="11943"/>
                  </a:cubicBezTo>
                  <a:cubicBezTo>
                    <a:pt x="13969" y="11943"/>
                    <a:pt x="20206" y="7316"/>
                    <a:pt x="24007" y="3864"/>
                  </a:cubicBezTo>
                  <a:cubicBezTo>
                    <a:pt x="27169" y="979"/>
                    <a:pt x="30698" y="188"/>
                    <a:pt x="33618" y="188"/>
                  </a:cubicBezTo>
                  <a:cubicBezTo>
                    <a:pt x="37127" y="188"/>
                    <a:pt x="39755" y="1331"/>
                    <a:pt x="39803" y="1355"/>
                  </a:cubicBezTo>
                  <a:lnTo>
                    <a:pt x="39875" y="1181"/>
                  </a:lnTo>
                  <a:cubicBezTo>
                    <a:pt x="39828" y="1157"/>
                    <a:pt x="37170" y="1"/>
                    <a:pt x="33619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01;p34">
              <a:extLst>
                <a:ext uri="{FF2B5EF4-FFF2-40B4-BE49-F238E27FC236}">
                  <a16:creationId xmlns:a16="http://schemas.microsoft.com/office/drawing/2014/main" id="{A61DA8D5-9F6C-BA07-155D-CE7EE248C92B}"/>
                </a:ext>
              </a:extLst>
            </p:cNvPr>
            <p:cNvSpPr/>
            <p:nvPr/>
          </p:nvSpPr>
          <p:spPr>
            <a:xfrm>
              <a:off x="910425" y="3185475"/>
              <a:ext cx="417775" cy="779325"/>
            </a:xfrm>
            <a:custGeom>
              <a:avLst/>
              <a:gdLst/>
              <a:ahLst/>
              <a:cxnLst/>
              <a:rect l="l" t="t" r="r" b="b"/>
              <a:pathLst>
                <a:path w="16711" h="31173" extrusionOk="0">
                  <a:moveTo>
                    <a:pt x="16710" y="1"/>
                  </a:moveTo>
                  <a:lnTo>
                    <a:pt x="16710" y="1"/>
                  </a:lnTo>
                  <a:cubicBezTo>
                    <a:pt x="726" y="3264"/>
                    <a:pt x="0" y="8269"/>
                    <a:pt x="1088" y="16334"/>
                  </a:cubicBezTo>
                  <a:cubicBezTo>
                    <a:pt x="1901" y="22397"/>
                    <a:pt x="1959" y="26400"/>
                    <a:pt x="755" y="29504"/>
                  </a:cubicBezTo>
                  <a:lnTo>
                    <a:pt x="2742" y="31172"/>
                  </a:lnTo>
                  <a:cubicBezTo>
                    <a:pt x="5962" y="29794"/>
                    <a:pt x="10734" y="26444"/>
                    <a:pt x="12185" y="20206"/>
                  </a:cubicBezTo>
                  <a:cubicBezTo>
                    <a:pt x="14578" y="9908"/>
                    <a:pt x="8936" y="7268"/>
                    <a:pt x="1671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02;p34">
              <a:extLst>
                <a:ext uri="{FF2B5EF4-FFF2-40B4-BE49-F238E27FC236}">
                  <a16:creationId xmlns:a16="http://schemas.microsoft.com/office/drawing/2014/main" id="{9BF60EE1-416F-5582-3898-5D189C7DC627}"/>
                </a:ext>
              </a:extLst>
            </p:cNvPr>
            <p:cNvSpPr/>
            <p:nvPr/>
          </p:nvSpPr>
          <p:spPr>
            <a:xfrm>
              <a:off x="947050" y="3183300"/>
              <a:ext cx="382225" cy="757550"/>
            </a:xfrm>
            <a:custGeom>
              <a:avLst/>
              <a:gdLst/>
              <a:ahLst/>
              <a:cxnLst/>
              <a:rect l="l" t="t" r="r" b="b"/>
              <a:pathLst>
                <a:path w="15289" h="30302" extrusionOk="0">
                  <a:moveTo>
                    <a:pt x="15216" y="1"/>
                  </a:moveTo>
                  <a:cubicBezTo>
                    <a:pt x="15129" y="30"/>
                    <a:pt x="6151" y="3569"/>
                    <a:pt x="5715" y="13099"/>
                  </a:cubicBezTo>
                  <a:cubicBezTo>
                    <a:pt x="5454" y="18495"/>
                    <a:pt x="4279" y="25820"/>
                    <a:pt x="0" y="30171"/>
                  </a:cubicBezTo>
                  <a:lnTo>
                    <a:pt x="131" y="30302"/>
                  </a:lnTo>
                  <a:cubicBezTo>
                    <a:pt x="4439" y="25907"/>
                    <a:pt x="5643" y="18553"/>
                    <a:pt x="5889" y="13099"/>
                  </a:cubicBezTo>
                  <a:cubicBezTo>
                    <a:pt x="6325" y="3700"/>
                    <a:pt x="15202" y="204"/>
                    <a:pt x="15289" y="160"/>
                  </a:cubicBezTo>
                  <a:lnTo>
                    <a:pt x="15216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903;p34">
            <a:extLst>
              <a:ext uri="{FF2B5EF4-FFF2-40B4-BE49-F238E27FC236}">
                <a16:creationId xmlns:a16="http://schemas.microsoft.com/office/drawing/2014/main" id="{74AFEE6D-D212-48D7-F127-68820D49A14A}"/>
              </a:ext>
            </a:extLst>
          </p:cNvPr>
          <p:cNvGrpSpPr/>
          <p:nvPr/>
        </p:nvGrpSpPr>
        <p:grpSpPr>
          <a:xfrm rot="960647">
            <a:off x="7056079" y="2807332"/>
            <a:ext cx="1332518" cy="1924592"/>
            <a:chOff x="2924450" y="2900575"/>
            <a:chExt cx="1559325" cy="2252175"/>
          </a:xfrm>
        </p:grpSpPr>
        <p:sp>
          <p:nvSpPr>
            <p:cNvPr id="32" name="Google Shape;904;p34">
              <a:extLst>
                <a:ext uri="{FF2B5EF4-FFF2-40B4-BE49-F238E27FC236}">
                  <a16:creationId xmlns:a16="http://schemas.microsoft.com/office/drawing/2014/main" id="{13376167-FF2A-6B9B-4F9B-7327007D0231}"/>
                </a:ext>
              </a:extLst>
            </p:cNvPr>
            <p:cNvSpPr/>
            <p:nvPr/>
          </p:nvSpPr>
          <p:spPr>
            <a:xfrm>
              <a:off x="2924450" y="2900575"/>
              <a:ext cx="1559325" cy="2252175"/>
            </a:xfrm>
            <a:custGeom>
              <a:avLst/>
              <a:gdLst/>
              <a:ahLst/>
              <a:cxnLst/>
              <a:rect l="l" t="t" r="r" b="b"/>
              <a:pathLst>
                <a:path w="62373" h="90087" extrusionOk="0">
                  <a:moveTo>
                    <a:pt x="27337" y="1"/>
                  </a:moveTo>
                  <a:cubicBezTo>
                    <a:pt x="21549" y="1"/>
                    <a:pt x="16762" y="4557"/>
                    <a:pt x="16507" y="10367"/>
                  </a:cubicBezTo>
                  <a:lnTo>
                    <a:pt x="15913" y="24466"/>
                  </a:lnTo>
                  <a:lnTo>
                    <a:pt x="13273" y="24089"/>
                  </a:lnTo>
                  <a:cubicBezTo>
                    <a:pt x="13013" y="24053"/>
                    <a:pt x="12755" y="24035"/>
                    <a:pt x="12501" y="24035"/>
                  </a:cubicBezTo>
                  <a:cubicBezTo>
                    <a:pt x="10610" y="24035"/>
                    <a:pt x="8901" y="25006"/>
                    <a:pt x="7891" y="26540"/>
                  </a:cubicBezTo>
                  <a:cubicBezTo>
                    <a:pt x="7500" y="26932"/>
                    <a:pt x="7224" y="27468"/>
                    <a:pt x="7152" y="28078"/>
                  </a:cubicBezTo>
                  <a:lnTo>
                    <a:pt x="7050" y="28788"/>
                  </a:lnTo>
                  <a:lnTo>
                    <a:pt x="465" y="75625"/>
                  </a:lnTo>
                  <a:lnTo>
                    <a:pt x="189" y="77612"/>
                  </a:lnTo>
                  <a:cubicBezTo>
                    <a:pt x="1" y="79063"/>
                    <a:pt x="363" y="80514"/>
                    <a:pt x="1248" y="81688"/>
                  </a:cubicBezTo>
                  <a:cubicBezTo>
                    <a:pt x="2133" y="82878"/>
                    <a:pt x="3424" y="83632"/>
                    <a:pt x="4874" y="83835"/>
                  </a:cubicBezTo>
                  <a:lnTo>
                    <a:pt x="49115" y="90029"/>
                  </a:lnTo>
                  <a:cubicBezTo>
                    <a:pt x="49361" y="90072"/>
                    <a:pt x="49622" y="90087"/>
                    <a:pt x="49869" y="90087"/>
                  </a:cubicBezTo>
                  <a:cubicBezTo>
                    <a:pt x="52582" y="90087"/>
                    <a:pt x="54931" y="88100"/>
                    <a:pt x="55337" y="85329"/>
                  </a:cubicBezTo>
                  <a:lnTo>
                    <a:pt x="62271" y="35823"/>
                  </a:lnTo>
                  <a:cubicBezTo>
                    <a:pt x="62372" y="35243"/>
                    <a:pt x="62242" y="34634"/>
                    <a:pt x="61966" y="34141"/>
                  </a:cubicBezTo>
                  <a:cubicBezTo>
                    <a:pt x="61372" y="32183"/>
                    <a:pt x="59660" y="30631"/>
                    <a:pt x="57484" y="30326"/>
                  </a:cubicBezTo>
                  <a:lnTo>
                    <a:pt x="53234" y="29731"/>
                  </a:lnTo>
                  <a:lnTo>
                    <a:pt x="55004" y="18417"/>
                  </a:lnTo>
                  <a:cubicBezTo>
                    <a:pt x="55816" y="13210"/>
                    <a:pt x="53321" y="8220"/>
                    <a:pt x="49057" y="5653"/>
                  </a:cubicBezTo>
                  <a:cubicBezTo>
                    <a:pt x="47229" y="2737"/>
                    <a:pt x="44038" y="721"/>
                    <a:pt x="40339" y="562"/>
                  </a:cubicBezTo>
                  <a:lnTo>
                    <a:pt x="27792" y="10"/>
                  </a:lnTo>
                  <a:cubicBezTo>
                    <a:pt x="27640" y="4"/>
                    <a:pt x="27488" y="1"/>
                    <a:pt x="27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05;p34">
              <a:extLst>
                <a:ext uri="{FF2B5EF4-FFF2-40B4-BE49-F238E27FC236}">
                  <a16:creationId xmlns:a16="http://schemas.microsoft.com/office/drawing/2014/main" id="{88ADB3EE-22BC-6C86-DF4F-E66F4A239BAA}"/>
                </a:ext>
              </a:extLst>
            </p:cNvPr>
            <p:cNvSpPr/>
            <p:nvPr/>
          </p:nvSpPr>
          <p:spPr>
            <a:xfrm>
              <a:off x="3370850" y="2970625"/>
              <a:ext cx="756825" cy="1060525"/>
            </a:xfrm>
            <a:custGeom>
              <a:avLst/>
              <a:gdLst/>
              <a:ahLst/>
              <a:cxnLst/>
              <a:rect l="l" t="t" r="r" b="b"/>
              <a:pathLst>
                <a:path w="30273" h="42421" extrusionOk="0">
                  <a:moveTo>
                    <a:pt x="9474" y="0"/>
                  </a:moveTo>
                  <a:cubicBezTo>
                    <a:pt x="5187" y="0"/>
                    <a:pt x="1606" y="3388"/>
                    <a:pt x="1436" y="7710"/>
                  </a:cubicBezTo>
                  <a:lnTo>
                    <a:pt x="0" y="41217"/>
                  </a:lnTo>
                  <a:lnTo>
                    <a:pt x="3554" y="41362"/>
                  </a:lnTo>
                  <a:lnTo>
                    <a:pt x="4990" y="7855"/>
                  </a:lnTo>
                  <a:cubicBezTo>
                    <a:pt x="5089" y="5446"/>
                    <a:pt x="7076" y="3557"/>
                    <a:pt x="9463" y="3557"/>
                  </a:cubicBezTo>
                  <a:cubicBezTo>
                    <a:pt x="9533" y="3557"/>
                    <a:pt x="9604" y="3558"/>
                    <a:pt x="9675" y="3562"/>
                  </a:cubicBezTo>
                  <a:lnTo>
                    <a:pt x="22222" y="4084"/>
                  </a:lnTo>
                  <a:cubicBezTo>
                    <a:pt x="24717" y="4185"/>
                    <a:pt x="26632" y="6289"/>
                    <a:pt x="26530" y="8769"/>
                  </a:cubicBezTo>
                  <a:lnTo>
                    <a:pt x="25094" y="42276"/>
                  </a:lnTo>
                  <a:lnTo>
                    <a:pt x="28648" y="42421"/>
                  </a:lnTo>
                  <a:lnTo>
                    <a:pt x="30084" y="8914"/>
                  </a:lnTo>
                  <a:cubicBezTo>
                    <a:pt x="30272" y="4475"/>
                    <a:pt x="26820" y="704"/>
                    <a:pt x="22367" y="530"/>
                  </a:cubicBezTo>
                  <a:lnTo>
                    <a:pt x="9820" y="8"/>
                  </a:lnTo>
                  <a:cubicBezTo>
                    <a:pt x="9704" y="3"/>
                    <a:pt x="9589" y="0"/>
                    <a:pt x="9474" y="0"/>
                  </a:cubicBezTo>
                  <a:close/>
                </a:path>
              </a:pathLst>
            </a:custGeom>
            <a:solidFill>
              <a:srgbClr val="EAE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06;p34">
              <a:extLst>
                <a:ext uri="{FF2B5EF4-FFF2-40B4-BE49-F238E27FC236}">
                  <a16:creationId xmlns:a16="http://schemas.microsoft.com/office/drawing/2014/main" id="{782EF07A-42E4-97B5-576E-D3C8BA3DC8E1}"/>
                </a:ext>
              </a:extLst>
            </p:cNvPr>
            <p:cNvSpPr/>
            <p:nvPr/>
          </p:nvSpPr>
          <p:spPr>
            <a:xfrm>
              <a:off x="2996975" y="3566325"/>
              <a:ext cx="1421525" cy="1472475"/>
            </a:xfrm>
            <a:custGeom>
              <a:avLst/>
              <a:gdLst/>
              <a:ahLst/>
              <a:cxnLst/>
              <a:rect l="l" t="t" r="r" b="b"/>
              <a:pathLst>
                <a:path w="56861" h="58899" extrusionOk="0">
                  <a:moveTo>
                    <a:pt x="8229" y="1"/>
                  </a:moveTo>
                  <a:cubicBezTo>
                    <a:pt x="7680" y="1"/>
                    <a:pt x="7188" y="413"/>
                    <a:pt x="7108" y="984"/>
                  </a:cubicBezTo>
                  <a:lnTo>
                    <a:pt x="88" y="50953"/>
                  </a:lnTo>
                  <a:cubicBezTo>
                    <a:pt x="1" y="51563"/>
                    <a:pt x="436" y="52143"/>
                    <a:pt x="1045" y="52230"/>
                  </a:cubicBezTo>
                  <a:lnTo>
                    <a:pt x="48462" y="58888"/>
                  </a:lnTo>
                  <a:cubicBezTo>
                    <a:pt x="48517" y="58895"/>
                    <a:pt x="48571" y="58899"/>
                    <a:pt x="48624" y="58899"/>
                  </a:cubicBezTo>
                  <a:cubicBezTo>
                    <a:pt x="49192" y="58899"/>
                    <a:pt x="49660" y="58487"/>
                    <a:pt x="49753" y="57930"/>
                  </a:cubicBezTo>
                  <a:lnTo>
                    <a:pt x="56759" y="7960"/>
                  </a:lnTo>
                  <a:cubicBezTo>
                    <a:pt x="56861" y="7337"/>
                    <a:pt x="56425" y="6757"/>
                    <a:pt x="55802" y="6669"/>
                  </a:cubicBezTo>
                  <a:lnTo>
                    <a:pt x="8385" y="12"/>
                  </a:lnTo>
                  <a:cubicBezTo>
                    <a:pt x="8332" y="4"/>
                    <a:pt x="8280" y="1"/>
                    <a:pt x="8229" y="1"/>
                  </a:cubicBezTo>
                  <a:close/>
                </a:path>
              </a:pathLst>
            </a:custGeom>
            <a:solidFill>
              <a:srgbClr val="EAE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07;p34">
              <a:extLst>
                <a:ext uri="{FF2B5EF4-FFF2-40B4-BE49-F238E27FC236}">
                  <a16:creationId xmlns:a16="http://schemas.microsoft.com/office/drawing/2014/main" id="{8FD2A859-7B50-6039-5DE0-29D017CEC40D}"/>
                </a:ext>
              </a:extLst>
            </p:cNvPr>
            <p:cNvSpPr/>
            <p:nvPr/>
          </p:nvSpPr>
          <p:spPr>
            <a:xfrm>
              <a:off x="2990100" y="3612650"/>
              <a:ext cx="1422950" cy="1476500"/>
            </a:xfrm>
            <a:custGeom>
              <a:avLst/>
              <a:gdLst/>
              <a:ahLst/>
              <a:cxnLst/>
              <a:rect l="l" t="t" r="r" b="b"/>
              <a:pathLst>
                <a:path w="56918" h="59060" extrusionOk="0">
                  <a:moveTo>
                    <a:pt x="7253" y="1"/>
                  </a:moveTo>
                  <a:lnTo>
                    <a:pt x="87" y="51102"/>
                  </a:lnTo>
                  <a:cubicBezTo>
                    <a:pt x="0" y="51726"/>
                    <a:pt x="435" y="52306"/>
                    <a:pt x="1044" y="52393"/>
                  </a:cubicBezTo>
                  <a:lnTo>
                    <a:pt x="48461" y="59051"/>
                  </a:lnTo>
                  <a:cubicBezTo>
                    <a:pt x="48508" y="59056"/>
                    <a:pt x="48555" y="59059"/>
                    <a:pt x="48601" y="59059"/>
                  </a:cubicBezTo>
                  <a:cubicBezTo>
                    <a:pt x="49170" y="59059"/>
                    <a:pt x="49671" y="58657"/>
                    <a:pt x="49738" y="58094"/>
                  </a:cubicBezTo>
                  <a:lnTo>
                    <a:pt x="56918" y="6978"/>
                  </a:lnTo>
                  <a:lnTo>
                    <a:pt x="7253" y="1"/>
                  </a:lnTo>
                  <a:close/>
                </a:path>
              </a:pathLst>
            </a:custGeom>
            <a:solidFill>
              <a:srgbClr val="FA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08;p34">
              <a:extLst>
                <a:ext uri="{FF2B5EF4-FFF2-40B4-BE49-F238E27FC236}">
                  <a16:creationId xmlns:a16="http://schemas.microsoft.com/office/drawing/2014/main" id="{5B1558D5-2FFC-E1B9-C15E-652ABE9C2E63}"/>
                </a:ext>
              </a:extLst>
            </p:cNvPr>
            <p:cNvSpPr/>
            <p:nvPr/>
          </p:nvSpPr>
          <p:spPr>
            <a:xfrm>
              <a:off x="3866200" y="4220050"/>
              <a:ext cx="365550" cy="371000"/>
            </a:xfrm>
            <a:custGeom>
              <a:avLst/>
              <a:gdLst/>
              <a:ahLst/>
              <a:cxnLst/>
              <a:rect l="l" t="t" r="r" b="b"/>
              <a:pathLst>
                <a:path w="14622" h="14840" extrusionOk="0">
                  <a:moveTo>
                    <a:pt x="11285" y="1"/>
                  </a:moveTo>
                  <a:lnTo>
                    <a:pt x="11285" y="1"/>
                  </a:lnTo>
                  <a:cubicBezTo>
                    <a:pt x="5092" y="886"/>
                    <a:pt x="5077" y="4164"/>
                    <a:pt x="5077" y="4164"/>
                  </a:cubicBezTo>
                  <a:cubicBezTo>
                    <a:pt x="5077" y="4164"/>
                    <a:pt x="4685" y="915"/>
                    <a:pt x="0" y="1"/>
                  </a:cubicBezTo>
                  <a:lnTo>
                    <a:pt x="0" y="1"/>
                  </a:lnTo>
                  <a:cubicBezTo>
                    <a:pt x="2843" y="6194"/>
                    <a:pt x="0" y="10053"/>
                    <a:pt x="0" y="10053"/>
                  </a:cubicBezTo>
                  <a:cubicBezTo>
                    <a:pt x="0" y="10053"/>
                    <a:pt x="4149" y="14085"/>
                    <a:pt x="13751" y="14839"/>
                  </a:cubicBezTo>
                  <a:cubicBezTo>
                    <a:pt x="13004" y="12219"/>
                    <a:pt x="9152" y="11897"/>
                    <a:pt x="8931" y="11881"/>
                  </a:cubicBezTo>
                  <a:lnTo>
                    <a:pt x="8931" y="11881"/>
                  </a:lnTo>
                  <a:cubicBezTo>
                    <a:pt x="8946" y="11882"/>
                    <a:pt x="8979" y="11884"/>
                    <a:pt x="9028" y="11884"/>
                  </a:cubicBezTo>
                  <a:cubicBezTo>
                    <a:pt x="9553" y="11884"/>
                    <a:pt x="11935" y="11703"/>
                    <a:pt x="14621" y="8646"/>
                  </a:cubicBezTo>
                  <a:cubicBezTo>
                    <a:pt x="12539" y="6917"/>
                    <a:pt x="10918" y="6543"/>
                    <a:pt x="9906" y="6543"/>
                  </a:cubicBezTo>
                  <a:cubicBezTo>
                    <a:pt x="9136" y="6543"/>
                    <a:pt x="8718" y="6760"/>
                    <a:pt x="8718" y="6760"/>
                  </a:cubicBezTo>
                  <a:cubicBezTo>
                    <a:pt x="8718" y="6760"/>
                    <a:pt x="11575" y="4976"/>
                    <a:pt x="11285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09;p34">
              <a:extLst>
                <a:ext uri="{FF2B5EF4-FFF2-40B4-BE49-F238E27FC236}">
                  <a16:creationId xmlns:a16="http://schemas.microsoft.com/office/drawing/2014/main" id="{A0E991D6-8D98-0E9C-28D6-5B64EEAD977B}"/>
                </a:ext>
              </a:extLst>
            </p:cNvPr>
            <p:cNvSpPr/>
            <p:nvPr/>
          </p:nvSpPr>
          <p:spPr>
            <a:xfrm>
              <a:off x="3402400" y="3030450"/>
              <a:ext cx="850375" cy="1096950"/>
            </a:xfrm>
            <a:custGeom>
              <a:avLst/>
              <a:gdLst/>
              <a:ahLst/>
              <a:cxnLst/>
              <a:rect l="l" t="t" r="r" b="b"/>
              <a:pathLst>
                <a:path w="34015" h="43878" extrusionOk="0">
                  <a:moveTo>
                    <a:pt x="14534" y="1"/>
                  </a:moveTo>
                  <a:cubicBezTo>
                    <a:pt x="9780" y="1"/>
                    <a:pt x="5603" y="3474"/>
                    <a:pt x="4830" y="8320"/>
                  </a:cubicBezTo>
                  <a:lnTo>
                    <a:pt x="145" y="37939"/>
                  </a:lnTo>
                  <a:cubicBezTo>
                    <a:pt x="0" y="38911"/>
                    <a:pt x="653" y="39825"/>
                    <a:pt x="1639" y="39970"/>
                  </a:cubicBezTo>
                  <a:cubicBezTo>
                    <a:pt x="1730" y="39983"/>
                    <a:pt x="1821" y="39990"/>
                    <a:pt x="1910" y="39990"/>
                  </a:cubicBezTo>
                  <a:cubicBezTo>
                    <a:pt x="2775" y="39990"/>
                    <a:pt x="3539" y="39370"/>
                    <a:pt x="3670" y="38476"/>
                  </a:cubicBezTo>
                  <a:lnTo>
                    <a:pt x="8341" y="8871"/>
                  </a:lnTo>
                  <a:cubicBezTo>
                    <a:pt x="8838" y="5783"/>
                    <a:pt x="11495" y="3569"/>
                    <a:pt x="14523" y="3569"/>
                  </a:cubicBezTo>
                  <a:cubicBezTo>
                    <a:pt x="14852" y="3569"/>
                    <a:pt x="15185" y="3595"/>
                    <a:pt x="15521" y="3649"/>
                  </a:cubicBezTo>
                  <a:lnTo>
                    <a:pt x="24412" y="5041"/>
                  </a:lnTo>
                  <a:cubicBezTo>
                    <a:pt x="27836" y="5593"/>
                    <a:pt x="30171" y="8798"/>
                    <a:pt x="29634" y="12221"/>
                  </a:cubicBezTo>
                  <a:lnTo>
                    <a:pt x="24949" y="41826"/>
                  </a:lnTo>
                  <a:cubicBezTo>
                    <a:pt x="24804" y="42813"/>
                    <a:pt x="25457" y="43712"/>
                    <a:pt x="26443" y="43857"/>
                  </a:cubicBezTo>
                  <a:cubicBezTo>
                    <a:pt x="26534" y="43871"/>
                    <a:pt x="26624" y="43877"/>
                    <a:pt x="26714" y="43877"/>
                  </a:cubicBezTo>
                  <a:cubicBezTo>
                    <a:pt x="27579" y="43877"/>
                    <a:pt x="28342" y="43258"/>
                    <a:pt x="28474" y="42377"/>
                  </a:cubicBezTo>
                  <a:lnTo>
                    <a:pt x="33173" y="12787"/>
                  </a:lnTo>
                  <a:cubicBezTo>
                    <a:pt x="34015" y="7420"/>
                    <a:pt x="30359" y="2373"/>
                    <a:pt x="24978" y="1531"/>
                  </a:cubicBezTo>
                  <a:lnTo>
                    <a:pt x="16086" y="124"/>
                  </a:lnTo>
                  <a:cubicBezTo>
                    <a:pt x="15565" y="41"/>
                    <a:pt x="15046" y="1"/>
                    <a:pt x="14534" y="1"/>
                  </a:cubicBezTo>
                  <a:close/>
                </a:path>
              </a:pathLst>
            </a:custGeom>
            <a:solidFill>
              <a:srgbClr val="FA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10;p34">
              <a:extLst>
                <a:ext uri="{FF2B5EF4-FFF2-40B4-BE49-F238E27FC236}">
                  <a16:creationId xmlns:a16="http://schemas.microsoft.com/office/drawing/2014/main" id="{046D3979-749D-A24B-6201-3B1070395B23}"/>
                </a:ext>
              </a:extLst>
            </p:cNvPr>
            <p:cNvSpPr/>
            <p:nvPr/>
          </p:nvSpPr>
          <p:spPr>
            <a:xfrm>
              <a:off x="3382100" y="4374175"/>
              <a:ext cx="679775" cy="524750"/>
            </a:xfrm>
            <a:custGeom>
              <a:avLst/>
              <a:gdLst/>
              <a:ahLst/>
              <a:cxnLst/>
              <a:rect l="l" t="t" r="r" b="b"/>
              <a:pathLst>
                <a:path w="27191" h="20990" extrusionOk="0">
                  <a:moveTo>
                    <a:pt x="17716" y="1"/>
                  </a:moveTo>
                  <a:cubicBezTo>
                    <a:pt x="14647" y="1"/>
                    <a:pt x="11548" y="1502"/>
                    <a:pt x="9805" y="4874"/>
                  </a:cubicBezTo>
                  <a:cubicBezTo>
                    <a:pt x="8036" y="8326"/>
                    <a:pt x="7920" y="12199"/>
                    <a:pt x="5062" y="13084"/>
                  </a:cubicBezTo>
                  <a:cubicBezTo>
                    <a:pt x="0" y="14665"/>
                    <a:pt x="1175" y="20989"/>
                    <a:pt x="1175" y="20989"/>
                  </a:cubicBezTo>
                  <a:cubicBezTo>
                    <a:pt x="2396" y="17038"/>
                    <a:pt x="4514" y="15979"/>
                    <a:pt x="7106" y="15979"/>
                  </a:cubicBezTo>
                  <a:cubicBezTo>
                    <a:pt x="10096" y="15979"/>
                    <a:pt x="13716" y="17387"/>
                    <a:pt x="17319" y="17387"/>
                  </a:cubicBezTo>
                  <a:cubicBezTo>
                    <a:pt x="18722" y="17387"/>
                    <a:pt x="20123" y="17173"/>
                    <a:pt x="21482" y="16580"/>
                  </a:cubicBezTo>
                  <a:cubicBezTo>
                    <a:pt x="24644" y="15231"/>
                    <a:pt x="26327" y="12446"/>
                    <a:pt x="26617" y="9501"/>
                  </a:cubicBezTo>
                  <a:cubicBezTo>
                    <a:pt x="27191" y="3631"/>
                    <a:pt x="22488" y="1"/>
                    <a:pt x="1771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11;p34">
              <a:extLst>
                <a:ext uri="{FF2B5EF4-FFF2-40B4-BE49-F238E27FC236}">
                  <a16:creationId xmlns:a16="http://schemas.microsoft.com/office/drawing/2014/main" id="{69AB7B31-52A0-3458-F2DA-5C2BF2C6D990}"/>
                </a:ext>
              </a:extLst>
            </p:cNvPr>
            <p:cNvSpPr/>
            <p:nvPr/>
          </p:nvSpPr>
          <p:spPr>
            <a:xfrm>
              <a:off x="3282375" y="3758600"/>
              <a:ext cx="159575" cy="220025"/>
            </a:xfrm>
            <a:custGeom>
              <a:avLst/>
              <a:gdLst/>
              <a:ahLst/>
              <a:cxnLst/>
              <a:rect l="l" t="t" r="r" b="b"/>
              <a:pathLst>
                <a:path w="6383" h="8801" extrusionOk="0">
                  <a:moveTo>
                    <a:pt x="1674" y="1"/>
                  </a:moveTo>
                  <a:cubicBezTo>
                    <a:pt x="1514" y="1"/>
                    <a:pt x="1371" y="48"/>
                    <a:pt x="1277" y="95"/>
                  </a:cubicBezTo>
                  <a:cubicBezTo>
                    <a:pt x="1132" y="226"/>
                    <a:pt x="1030" y="385"/>
                    <a:pt x="1001" y="589"/>
                  </a:cubicBezTo>
                  <a:lnTo>
                    <a:pt x="44" y="7406"/>
                  </a:lnTo>
                  <a:cubicBezTo>
                    <a:pt x="0" y="7609"/>
                    <a:pt x="44" y="7798"/>
                    <a:pt x="160" y="7957"/>
                  </a:cubicBezTo>
                  <a:cubicBezTo>
                    <a:pt x="290" y="8102"/>
                    <a:pt x="450" y="8189"/>
                    <a:pt x="653" y="8218"/>
                  </a:cubicBezTo>
                  <a:lnTo>
                    <a:pt x="4613" y="8784"/>
                  </a:lnTo>
                  <a:cubicBezTo>
                    <a:pt x="4670" y="8795"/>
                    <a:pt x="4723" y="8801"/>
                    <a:pt x="4772" y="8801"/>
                  </a:cubicBezTo>
                  <a:cubicBezTo>
                    <a:pt x="4914" y="8801"/>
                    <a:pt x="5032" y="8757"/>
                    <a:pt x="5149" y="8682"/>
                  </a:cubicBezTo>
                  <a:cubicBezTo>
                    <a:pt x="5294" y="8566"/>
                    <a:pt x="5382" y="8421"/>
                    <a:pt x="5425" y="8218"/>
                  </a:cubicBezTo>
                  <a:cubicBezTo>
                    <a:pt x="5440" y="8044"/>
                    <a:pt x="5411" y="7885"/>
                    <a:pt x="5280" y="7725"/>
                  </a:cubicBezTo>
                  <a:cubicBezTo>
                    <a:pt x="5149" y="7580"/>
                    <a:pt x="4990" y="7478"/>
                    <a:pt x="4787" y="7449"/>
                  </a:cubicBezTo>
                  <a:lnTo>
                    <a:pt x="1595" y="7012"/>
                  </a:lnTo>
                  <a:lnTo>
                    <a:pt x="1595" y="7012"/>
                  </a:lnTo>
                  <a:lnTo>
                    <a:pt x="1887" y="4847"/>
                  </a:lnTo>
                  <a:lnTo>
                    <a:pt x="1887" y="4847"/>
                  </a:lnTo>
                  <a:lnTo>
                    <a:pt x="4555" y="5216"/>
                  </a:lnTo>
                  <a:cubicBezTo>
                    <a:pt x="4612" y="5227"/>
                    <a:pt x="4664" y="5232"/>
                    <a:pt x="4714" y="5232"/>
                  </a:cubicBezTo>
                  <a:cubicBezTo>
                    <a:pt x="4856" y="5232"/>
                    <a:pt x="4974" y="5189"/>
                    <a:pt x="5091" y="5114"/>
                  </a:cubicBezTo>
                  <a:cubicBezTo>
                    <a:pt x="5236" y="4998"/>
                    <a:pt x="5338" y="4853"/>
                    <a:pt x="5367" y="4650"/>
                  </a:cubicBezTo>
                  <a:cubicBezTo>
                    <a:pt x="5382" y="4461"/>
                    <a:pt x="5352" y="4273"/>
                    <a:pt x="5222" y="4128"/>
                  </a:cubicBezTo>
                  <a:cubicBezTo>
                    <a:pt x="5091" y="3968"/>
                    <a:pt x="4932" y="3896"/>
                    <a:pt x="4729" y="3852"/>
                  </a:cubicBezTo>
                  <a:lnTo>
                    <a:pt x="2060" y="3487"/>
                  </a:lnTo>
                  <a:lnTo>
                    <a:pt x="2060" y="3487"/>
                  </a:lnTo>
                  <a:lnTo>
                    <a:pt x="2352" y="1474"/>
                  </a:lnTo>
                  <a:lnTo>
                    <a:pt x="2352" y="1474"/>
                  </a:lnTo>
                  <a:lnTo>
                    <a:pt x="5556" y="1938"/>
                  </a:lnTo>
                  <a:cubicBezTo>
                    <a:pt x="5607" y="1944"/>
                    <a:pt x="5655" y="1948"/>
                    <a:pt x="5701" y="1948"/>
                  </a:cubicBezTo>
                  <a:cubicBezTo>
                    <a:pt x="5848" y="1948"/>
                    <a:pt x="5970" y="1910"/>
                    <a:pt x="6092" y="1821"/>
                  </a:cubicBezTo>
                  <a:cubicBezTo>
                    <a:pt x="6237" y="1720"/>
                    <a:pt x="6324" y="1575"/>
                    <a:pt x="6368" y="1372"/>
                  </a:cubicBezTo>
                  <a:cubicBezTo>
                    <a:pt x="6382" y="1169"/>
                    <a:pt x="6353" y="995"/>
                    <a:pt x="6223" y="850"/>
                  </a:cubicBezTo>
                  <a:cubicBezTo>
                    <a:pt x="6092" y="690"/>
                    <a:pt x="5933" y="618"/>
                    <a:pt x="5730" y="574"/>
                  </a:cubicBezTo>
                  <a:lnTo>
                    <a:pt x="1784" y="8"/>
                  </a:lnTo>
                  <a:cubicBezTo>
                    <a:pt x="1747" y="3"/>
                    <a:pt x="1710" y="1"/>
                    <a:pt x="1674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12;p34">
              <a:extLst>
                <a:ext uri="{FF2B5EF4-FFF2-40B4-BE49-F238E27FC236}">
                  <a16:creationId xmlns:a16="http://schemas.microsoft.com/office/drawing/2014/main" id="{1924E34C-82E0-195B-B691-0B23062D654F}"/>
                </a:ext>
              </a:extLst>
            </p:cNvPr>
            <p:cNvSpPr/>
            <p:nvPr/>
          </p:nvSpPr>
          <p:spPr>
            <a:xfrm>
              <a:off x="3450975" y="3790750"/>
              <a:ext cx="177000" cy="212475"/>
            </a:xfrm>
            <a:custGeom>
              <a:avLst/>
              <a:gdLst/>
              <a:ahLst/>
              <a:cxnLst/>
              <a:rect l="l" t="t" r="r" b="b"/>
              <a:pathLst>
                <a:path w="7080" h="8499" extrusionOk="0">
                  <a:moveTo>
                    <a:pt x="4228" y="1"/>
                  </a:moveTo>
                  <a:cubicBezTo>
                    <a:pt x="3861" y="1"/>
                    <a:pt x="3511" y="48"/>
                    <a:pt x="3178" y="129"/>
                  </a:cubicBezTo>
                  <a:cubicBezTo>
                    <a:pt x="2626" y="274"/>
                    <a:pt x="2133" y="492"/>
                    <a:pt x="1698" y="811"/>
                  </a:cubicBezTo>
                  <a:cubicBezTo>
                    <a:pt x="1263" y="1116"/>
                    <a:pt x="900" y="1522"/>
                    <a:pt x="639" y="2015"/>
                  </a:cubicBezTo>
                  <a:cubicBezTo>
                    <a:pt x="364" y="2494"/>
                    <a:pt x="175" y="3045"/>
                    <a:pt x="88" y="3640"/>
                  </a:cubicBezTo>
                  <a:cubicBezTo>
                    <a:pt x="1" y="4336"/>
                    <a:pt x="30" y="4960"/>
                    <a:pt x="175" y="5525"/>
                  </a:cubicBezTo>
                  <a:cubicBezTo>
                    <a:pt x="320" y="6091"/>
                    <a:pt x="581" y="6555"/>
                    <a:pt x="929" y="6976"/>
                  </a:cubicBezTo>
                  <a:cubicBezTo>
                    <a:pt x="1292" y="7396"/>
                    <a:pt x="1684" y="7716"/>
                    <a:pt x="2177" y="7977"/>
                  </a:cubicBezTo>
                  <a:cubicBezTo>
                    <a:pt x="2670" y="8209"/>
                    <a:pt x="3192" y="8397"/>
                    <a:pt x="3758" y="8470"/>
                  </a:cubicBezTo>
                  <a:cubicBezTo>
                    <a:pt x="3975" y="8484"/>
                    <a:pt x="4207" y="8499"/>
                    <a:pt x="4425" y="8499"/>
                  </a:cubicBezTo>
                  <a:cubicBezTo>
                    <a:pt x="4643" y="8499"/>
                    <a:pt x="4875" y="8484"/>
                    <a:pt x="5092" y="8441"/>
                  </a:cubicBezTo>
                  <a:cubicBezTo>
                    <a:pt x="5339" y="8412"/>
                    <a:pt x="5556" y="8354"/>
                    <a:pt x="5774" y="8281"/>
                  </a:cubicBezTo>
                  <a:cubicBezTo>
                    <a:pt x="5963" y="8223"/>
                    <a:pt x="6108" y="8078"/>
                    <a:pt x="6180" y="7890"/>
                  </a:cubicBezTo>
                  <a:cubicBezTo>
                    <a:pt x="6253" y="7686"/>
                    <a:pt x="6224" y="7469"/>
                    <a:pt x="6093" y="7251"/>
                  </a:cubicBezTo>
                  <a:cubicBezTo>
                    <a:pt x="6006" y="7092"/>
                    <a:pt x="5876" y="6990"/>
                    <a:pt x="5716" y="6947"/>
                  </a:cubicBezTo>
                  <a:cubicBezTo>
                    <a:pt x="5642" y="6927"/>
                    <a:pt x="5565" y="6916"/>
                    <a:pt x="5486" y="6916"/>
                  </a:cubicBezTo>
                  <a:cubicBezTo>
                    <a:pt x="5395" y="6916"/>
                    <a:pt x="5302" y="6930"/>
                    <a:pt x="5208" y="6961"/>
                  </a:cubicBezTo>
                  <a:cubicBezTo>
                    <a:pt x="5005" y="7034"/>
                    <a:pt x="4788" y="7063"/>
                    <a:pt x="4570" y="7092"/>
                  </a:cubicBezTo>
                  <a:cubicBezTo>
                    <a:pt x="4353" y="7092"/>
                    <a:pt x="4135" y="7092"/>
                    <a:pt x="3917" y="7048"/>
                  </a:cubicBezTo>
                  <a:cubicBezTo>
                    <a:pt x="3540" y="6990"/>
                    <a:pt x="3178" y="6889"/>
                    <a:pt x="2873" y="6729"/>
                  </a:cubicBezTo>
                  <a:cubicBezTo>
                    <a:pt x="2554" y="6555"/>
                    <a:pt x="2307" y="6338"/>
                    <a:pt x="2090" y="6076"/>
                  </a:cubicBezTo>
                  <a:cubicBezTo>
                    <a:pt x="1872" y="5801"/>
                    <a:pt x="1727" y="5496"/>
                    <a:pt x="1640" y="5105"/>
                  </a:cubicBezTo>
                  <a:cubicBezTo>
                    <a:pt x="1539" y="4727"/>
                    <a:pt x="1524" y="4292"/>
                    <a:pt x="1597" y="3828"/>
                  </a:cubicBezTo>
                  <a:cubicBezTo>
                    <a:pt x="1655" y="3422"/>
                    <a:pt x="1785" y="3059"/>
                    <a:pt x="1945" y="2740"/>
                  </a:cubicBezTo>
                  <a:cubicBezTo>
                    <a:pt x="2104" y="2421"/>
                    <a:pt x="2322" y="2160"/>
                    <a:pt x="2597" y="1942"/>
                  </a:cubicBezTo>
                  <a:cubicBezTo>
                    <a:pt x="2873" y="1725"/>
                    <a:pt x="3192" y="1580"/>
                    <a:pt x="3540" y="1478"/>
                  </a:cubicBezTo>
                  <a:cubicBezTo>
                    <a:pt x="3732" y="1430"/>
                    <a:pt x="3937" y="1409"/>
                    <a:pt x="4152" y="1409"/>
                  </a:cubicBezTo>
                  <a:cubicBezTo>
                    <a:pt x="4328" y="1409"/>
                    <a:pt x="4512" y="1423"/>
                    <a:pt x="4701" y="1449"/>
                  </a:cubicBezTo>
                  <a:cubicBezTo>
                    <a:pt x="4933" y="1478"/>
                    <a:pt x="5150" y="1536"/>
                    <a:pt x="5353" y="1609"/>
                  </a:cubicBezTo>
                  <a:cubicBezTo>
                    <a:pt x="5556" y="1696"/>
                    <a:pt x="5730" y="1797"/>
                    <a:pt x="5919" y="1899"/>
                  </a:cubicBezTo>
                  <a:cubicBezTo>
                    <a:pt x="6064" y="2015"/>
                    <a:pt x="6224" y="2059"/>
                    <a:pt x="6383" y="2059"/>
                  </a:cubicBezTo>
                  <a:cubicBezTo>
                    <a:pt x="6543" y="2059"/>
                    <a:pt x="6688" y="2015"/>
                    <a:pt x="6818" y="1884"/>
                  </a:cubicBezTo>
                  <a:cubicBezTo>
                    <a:pt x="7007" y="1725"/>
                    <a:pt x="7079" y="1522"/>
                    <a:pt x="7079" y="1304"/>
                  </a:cubicBezTo>
                  <a:cubicBezTo>
                    <a:pt x="7079" y="1087"/>
                    <a:pt x="6963" y="898"/>
                    <a:pt x="6789" y="782"/>
                  </a:cubicBezTo>
                  <a:cubicBezTo>
                    <a:pt x="6514" y="594"/>
                    <a:pt x="6209" y="434"/>
                    <a:pt x="5905" y="303"/>
                  </a:cubicBezTo>
                  <a:cubicBezTo>
                    <a:pt x="5585" y="173"/>
                    <a:pt x="5252" y="100"/>
                    <a:pt x="4918" y="57"/>
                  </a:cubicBezTo>
                  <a:cubicBezTo>
                    <a:pt x="4682" y="18"/>
                    <a:pt x="4452" y="1"/>
                    <a:pt x="4228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13;p34">
              <a:extLst>
                <a:ext uri="{FF2B5EF4-FFF2-40B4-BE49-F238E27FC236}">
                  <a16:creationId xmlns:a16="http://schemas.microsoft.com/office/drawing/2014/main" id="{E6165184-7024-C998-925A-C19BFDE33E45}"/>
                </a:ext>
              </a:extLst>
            </p:cNvPr>
            <p:cNvSpPr/>
            <p:nvPr/>
          </p:nvSpPr>
          <p:spPr>
            <a:xfrm>
              <a:off x="3635200" y="3811875"/>
              <a:ext cx="162475" cy="213875"/>
            </a:xfrm>
            <a:custGeom>
              <a:avLst/>
              <a:gdLst/>
              <a:ahLst/>
              <a:cxnLst/>
              <a:rect l="l" t="t" r="r" b="b"/>
              <a:pathLst>
                <a:path w="6499" h="8555" extrusionOk="0">
                  <a:moveTo>
                    <a:pt x="3441" y="1419"/>
                  </a:moveTo>
                  <a:cubicBezTo>
                    <a:pt x="3502" y="1419"/>
                    <a:pt x="3564" y="1423"/>
                    <a:pt x="3627" y="1431"/>
                  </a:cubicBezTo>
                  <a:cubicBezTo>
                    <a:pt x="3946" y="1489"/>
                    <a:pt x="4222" y="1634"/>
                    <a:pt x="4439" y="1866"/>
                  </a:cubicBezTo>
                  <a:cubicBezTo>
                    <a:pt x="4657" y="2113"/>
                    <a:pt x="4802" y="2446"/>
                    <a:pt x="4874" y="2882"/>
                  </a:cubicBezTo>
                  <a:cubicBezTo>
                    <a:pt x="4947" y="3317"/>
                    <a:pt x="4947" y="3868"/>
                    <a:pt x="4860" y="4506"/>
                  </a:cubicBezTo>
                  <a:cubicBezTo>
                    <a:pt x="4758" y="5115"/>
                    <a:pt x="4642" y="5638"/>
                    <a:pt x="4439" y="6044"/>
                  </a:cubicBezTo>
                  <a:cubicBezTo>
                    <a:pt x="4251" y="6435"/>
                    <a:pt x="4018" y="6725"/>
                    <a:pt x="3743" y="6914"/>
                  </a:cubicBezTo>
                  <a:cubicBezTo>
                    <a:pt x="3531" y="7055"/>
                    <a:pt x="3282" y="7129"/>
                    <a:pt x="3025" y="7129"/>
                  </a:cubicBezTo>
                  <a:cubicBezTo>
                    <a:pt x="2965" y="7129"/>
                    <a:pt x="2904" y="7125"/>
                    <a:pt x="2844" y="7117"/>
                  </a:cubicBezTo>
                  <a:cubicBezTo>
                    <a:pt x="2510" y="7059"/>
                    <a:pt x="2249" y="6914"/>
                    <a:pt x="2046" y="6653"/>
                  </a:cubicBezTo>
                  <a:cubicBezTo>
                    <a:pt x="1828" y="6421"/>
                    <a:pt x="1683" y="6073"/>
                    <a:pt x="1611" y="5638"/>
                  </a:cubicBezTo>
                  <a:cubicBezTo>
                    <a:pt x="1538" y="5202"/>
                    <a:pt x="1538" y="4680"/>
                    <a:pt x="1625" y="4042"/>
                  </a:cubicBezTo>
                  <a:cubicBezTo>
                    <a:pt x="1712" y="3389"/>
                    <a:pt x="1843" y="2882"/>
                    <a:pt x="2046" y="2490"/>
                  </a:cubicBezTo>
                  <a:cubicBezTo>
                    <a:pt x="2220" y="2084"/>
                    <a:pt x="2466" y="1823"/>
                    <a:pt x="2728" y="1634"/>
                  </a:cubicBezTo>
                  <a:cubicBezTo>
                    <a:pt x="2951" y="1493"/>
                    <a:pt x="3184" y="1419"/>
                    <a:pt x="3441" y="1419"/>
                  </a:cubicBezTo>
                  <a:close/>
                  <a:moveTo>
                    <a:pt x="3339" y="0"/>
                  </a:moveTo>
                  <a:cubicBezTo>
                    <a:pt x="2859" y="0"/>
                    <a:pt x="2436" y="112"/>
                    <a:pt x="2046" y="329"/>
                  </a:cubicBezTo>
                  <a:cubicBezTo>
                    <a:pt x="1538" y="619"/>
                    <a:pt x="1103" y="1068"/>
                    <a:pt x="769" y="1678"/>
                  </a:cubicBezTo>
                  <a:cubicBezTo>
                    <a:pt x="450" y="2272"/>
                    <a:pt x="233" y="2998"/>
                    <a:pt x="102" y="3824"/>
                  </a:cubicBezTo>
                  <a:cubicBezTo>
                    <a:pt x="1" y="4666"/>
                    <a:pt x="15" y="5420"/>
                    <a:pt x="160" y="6102"/>
                  </a:cubicBezTo>
                  <a:cubicBezTo>
                    <a:pt x="305" y="6769"/>
                    <a:pt x="595" y="7335"/>
                    <a:pt x="1016" y="7741"/>
                  </a:cubicBezTo>
                  <a:cubicBezTo>
                    <a:pt x="1422" y="8161"/>
                    <a:pt x="1973" y="8437"/>
                    <a:pt x="2640" y="8524"/>
                  </a:cubicBezTo>
                  <a:cubicBezTo>
                    <a:pt x="2794" y="8544"/>
                    <a:pt x="2945" y="8554"/>
                    <a:pt x="3093" y="8554"/>
                  </a:cubicBezTo>
                  <a:cubicBezTo>
                    <a:pt x="3584" y="8554"/>
                    <a:pt x="4037" y="8443"/>
                    <a:pt x="4439" y="8219"/>
                  </a:cubicBezTo>
                  <a:cubicBezTo>
                    <a:pt x="4947" y="7929"/>
                    <a:pt x="5382" y="7480"/>
                    <a:pt x="5701" y="6871"/>
                  </a:cubicBezTo>
                  <a:cubicBezTo>
                    <a:pt x="6035" y="6276"/>
                    <a:pt x="6267" y="5551"/>
                    <a:pt x="6383" y="4724"/>
                  </a:cubicBezTo>
                  <a:cubicBezTo>
                    <a:pt x="6499" y="3882"/>
                    <a:pt x="6484" y="3128"/>
                    <a:pt x="6325" y="2446"/>
                  </a:cubicBezTo>
                  <a:cubicBezTo>
                    <a:pt x="6180" y="1794"/>
                    <a:pt x="5890" y="1243"/>
                    <a:pt x="5469" y="822"/>
                  </a:cubicBezTo>
                  <a:cubicBezTo>
                    <a:pt x="5048" y="401"/>
                    <a:pt x="4512" y="126"/>
                    <a:pt x="3844" y="39"/>
                  </a:cubicBezTo>
                  <a:cubicBezTo>
                    <a:pt x="3669" y="13"/>
                    <a:pt x="3501" y="0"/>
                    <a:pt x="3339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14;p34">
              <a:extLst>
                <a:ext uri="{FF2B5EF4-FFF2-40B4-BE49-F238E27FC236}">
                  <a16:creationId xmlns:a16="http://schemas.microsoft.com/office/drawing/2014/main" id="{9F9FB830-7DD4-E686-15A0-208A5E9C0C80}"/>
                </a:ext>
              </a:extLst>
            </p:cNvPr>
            <p:cNvSpPr/>
            <p:nvPr/>
          </p:nvSpPr>
          <p:spPr>
            <a:xfrm>
              <a:off x="3230150" y="4026050"/>
              <a:ext cx="164300" cy="209150"/>
            </a:xfrm>
            <a:custGeom>
              <a:avLst/>
              <a:gdLst/>
              <a:ahLst/>
              <a:cxnLst/>
              <a:rect l="l" t="t" r="r" b="b"/>
              <a:pathLst>
                <a:path w="6572" h="8366" extrusionOk="0">
                  <a:moveTo>
                    <a:pt x="2338" y="1543"/>
                  </a:moveTo>
                  <a:lnTo>
                    <a:pt x="4207" y="1814"/>
                  </a:lnTo>
                  <a:cubicBezTo>
                    <a:pt x="4482" y="1843"/>
                    <a:pt x="4686" y="1930"/>
                    <a:pt x="4787" y="2118"/>
                  </a:cubicBezTo>
                  <a:cubicBezTo>
                    <a:pt x="4932" y="2292"/>
                    <a:pt x="4990" y="2539"/>
                    <a:pt x="4932" y="2858"/>
                  </a:cubicBezTo>
                  <a:cubicBezTo>
                    <a:pt x="4903" y="3134"/>
                    <a:pt x="4787" y="3308"/>
                    <a:pt x="4584" y="3438"/>
                  </a:cubicBezTo>
                  <a:cubicBezTo>
                    <a:pt x="4433" y="3531"/>
                    <a:pt x="4273" y="3578"/>
                    <a:pt x="4104" y="3578"/>
                  </a:cubicBezTo>
                  <a:cubicBezTo>
                    <a:pt x="4061" y="3578"/>
                    <a:pt x="4018" y="3575"/>
                    <a:pt x="3975" y="3569"/>
                  </a:cubicBezTo>
                  <a:lnTo>
                    <a:pt x="2090" y="3300"/>
                  </a:lnTo>
                  <a:lnTo>
                    <a:pt x="2090" y="3300"/>
                  </a:lnTo>
                  <a:lnTo>
                    <a:pt x="2338" y="1543"/>
                  </a:lnTo>
                  <a:close/>
                  <a:moveTo>
                    <a:pt x="1917" y="4628"/>
                  </a:moveTo>
                  <a:lnTo>
                    <a:pt x="3873" y="4903"/>
                  </a:lnTo>
                  <a:cubicBezTo>
                    <a:pt x="4033" y="4932"/>
                    <a:pt x="4192" y="4961"/>
                    <a:pt x="4381" y="5048"/>
                  </a:cubicBezTo>
                  <a:cubicBezTo>
                    <a:pt x="4569" y="5106"/>
                    <a:pt x="4715" y="5237"/>
                    <a:pt x="4831" y="5396"/>
                  </a:cubicBezTo>
                  <a:cubicBezTo>
                    <a:pt x="4961" y="5556"/>
                    <a:pt x="4990" y="5817"/>
                    <a:pt x="4932" y="6165"/>
                  </a:cubicBezTo>
                  <a:cubicBezTo>
                    <a:pt x="4889" y="6528"/>
                    <a:pt x="4758" y="6774"/>
                    <a:pt x="4526" y="6934"/>
                  </a:cubicBezTo>
                  <a:cubicBezTo>
                    <a:pt x="4338" y="7067"/>
                    <a:pt x="4124" y="7124"/>
                    <a:pt x="3885" y="7124"/>
                  </a:cubicBezTo>
                  <a:cubicBezTo>
                    <a:pt x="3811" y="7124"/>
                    <a:pt x="3734" y="7118"/>
                    <a:pt x="3656" y="7108"/>
                  </a:cubicBezTo>
                  <a:lnTo>
                    <a:pt x="1612" y="6804"/>
                  </a:lnTo>
                  <a:lnTo>
                    <a:pt x="1612" y="6804"/>
                  </a:lnTo>
                  <a:lnTo>
                    <a:pt x="1917" y="4628"/>
                  </a:lnTo>
                  <a:close/>
                  <a:moveTo>
                    <a:pt x="1606" y="0"/>
                  </a:moveTo>
                  <a:cubicBezTo>
                    <a:pt x="1460" y="0"/>
                    <a:pt x="1331" y="53"/>
                    <a:pt x="1219" y="131"/>
                  </a:cubicBezTo>
                  <a:cubicBezTo>
                    <a:pt x="1059" y="262"/>
                    <a:pt x="987" y="407"/>
                    <a:pt x="943" y="610"/>
                  </a:cubicBezTo>
                  <a:lnTo>
                    <a:pt x="44" y="7137"/>
                  </a:lnTo>
                  <a:cubicBezTo>
                    <a:pt x="0" y="7340"/>
                    <a:pt x="58" y="7514"/>
                    <a:pt x="160" y="7659"/>
                  </a:cubicBezTo>
                  <a:cubicBezTo>
                    <a:pt x="290" y="7819"/>
                    <a:pt x="436" y="7891"/>
                    <a:pt x="639" y="7935"/>
                  </a:cubicBezTo>
                  <a:lnTo>
                    <a:pt x="3453" y="8341"/>
                  </a:lnTo>
                  <a:cubicBezTo>
                    <a:pt x="3623" y="8358"/>
                    <a:pt x="3792" y="8365"/>
                    <a:pt x="3965" y="8365"/>
                  </a:cubicBezTo>
                  <a:cubicBezTo>
                    <a:pt x="4088" y="8365"/>
                    <a:pt x="4211" y="8362"/>
                    <a:pt x="4337" y="8356"/>
                  </a:cubicBezTo>
                  <a:cubicBezTo>
                    <a:pt x="4642" y="8341"/>
                    <a:pt x="4932" y="8268"/>
                    <a:pt x="5222" y="8123"/>
                  </a:cubicBezTo>
                  <a:cubicBezTo>
                    <a:pt x="5512" y="7993"/>
                    <a:pt x="5773" y="7775"/>
                    <a:pt x="5962" y="7485"/>
                  </a:cubicBezTo>
                  <a:cubicBezTo>
                    <a:pt x="6180" y="7195"/>
                    <a:pt x="6310" y="6789"/>
                    <a:pt x="6383" y="6310"/>
                  </a:cubicBezTo>
                  <a:cubicBezTo>
                    <a:pt x="6441" y="5875"/>
                    <a:pt x="6397" y="5469"/>
                    <a:pt x="6252" y="5164"/>
                  </a:cubicBezTo>
                  <a:cubicBezTo>
                    <a:pt x="6107" y="4831"/>
                    <a:pt x="5918" y="4584"/>
                    <a:pt x="5657" y="4381"/>
                  </a:cubicBezTo>
                  <a:cubicBezTo>
                    <a:pt x="5551" y="4302"/>
                    <a:pt x="5446" y="4232"/>
                    <a:pt x="5341" y="4170"/>
                  </a:cubicBezTo>
                  <a:lnTo>
                    <a:pt x="5341" y="4170"/>
                  </a:lnTo>
                  <a:cubicBezTo>
                    <a:pt x="5646" y="4066"/>
                    <a:pt x="5885" y="3905"/>
                    <a:pt x="6078" y="3699"/>
                  </a:cubicBezTo>
                  <a:cubicBezTo>
                    <a:pt x="6296" y="3453"/>
                    <a:pt x="6426" y="3163"/>
                    <a:pt x="6484" y="2800"/>
                  </a:cubicBezTo>
                  <a:cubicBezTo>
                    <a:pt x="6571" y="2133"/>
                    <a:pt x="6455" y="1611"/>
                    <a:pt x="6151" y="1234"/>
                  </a:cubicBezTo>
                  <a:cubicBezTo>
                    <a:pt x="5846" y="842"/>
                    <a:pt x="5338" y="610"/>
                    <a:pt x="4613" y="508"/>
                  </a:cubicBezTo>
                  <a:lnTo>
                    <a:pt x="1741" y="15"/>
                  </a:lnTo>
                  <a:cubicBezTo>
                    <a:pt x="1694" y="5"/>
                    <a:pt x="1649" y="0"/>
                    <a:pt x="160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15;p34">
              <a:extLst>
                <a:ext uri="{FF2B5EF4-FFF2-40B4-BE49-F238E27FC236}">
                  <a16:creationId xmlns:a16="http://schemas.microsoft.com/office/drawing/2014/main" id="{2D9FB236-8A04-ECB3-3065-40CD8A4CCA69}"/>
                </a:ext>
              </a:extLst>
            </p:cNvPr>
            <p:cNvSpPr/>
            <p:nvPr/>
          </p:nvSpPr>
          <p:spPr>
            <a:xfrm>
              <a:off x="3396600" y="4060125"/>
              <a:ext cx="175900" cy="210225"/>
            </a:xfrm>
            <a:custGeom>
              <a:avLst/>
              <a:gdLst/>
              <a:ahLst/>
              <a:cxnLst/>
              <a:rect l="l" t="t" r="r" b="b"/>
              <a:pathLst>
                <a:path w="7036" h="8409" extrusionOk="0">
                  <a:moveTo>
                    <a:pt x="4228" y="2256"/>
                  </a:moveTo>
                  <a:lnTo>
                    <a:pt x="4985" y="5048"/>
                  </a:lnTo>
                  <a:lnTo>
                    <a:pt x="4985" y="5048"/>
                  </a:lnTo>
                  <a:lnTo>
                    <a:pt x="2736" y="4727"/>
                  </a:lnTo>
                  <a:lnTo>
                    <a:pt x="2736" y="4727"/>
                  </a:lnTo>
                  <a:lnTo>
                    <a:pt x="4228" y="2256"/>
                  </a:lnTo>
                  <a:close/>
                  <a:moveTo>
                    <a:pt x="4396" y="0"/>
                  </a:moveTo>
                  <a:cubicBezTo>
                    <a:pt x="4318" y="0"/>
                    <a:pt x="4243" y="18"/>
                    <a:pt x="4178" y="59"/>
                  </a:cubicBezTo>
                  <a:cubicBezTo>
                    <a:pt x="4033" y="117"/>
                    <a:pt x="3917" y="233"/>
                    <a:pt x="3844" y="378"/>
                  </a:cubicBezTo>
                  <a:lnTo>
                    <a:pt x="87" y="6717"/>
                  </a:lnTo>
                  <a:cubicBezTo>
                    <a:pt x="58" y="6789"/>
                    <a:pt x="44" y="6862"/>
                    <a:pt x="15" y="6934"/>
                  </a:cubicBezTo>
                  <a:cubicBezTo>
                    <a:pt x="0" y="7094"/>
                    <a:pt x="15" y="7239"/>
                    <a:pt x="116" y="7370"/>
                  </a:cubicBezTo>
                  <a:cubicBezTo>
                    <a:pt x="203" y="7500"/>
                    <a:pt x="348" y="7573"/>
                    <a:pt x="551" y="7602"/>
                  </a:cubicBezTo>
                  <a:cubicBezTo>
                    <a:pt x="589" y="7609"/>
                    <a:pt x="623" y="7613"/>
                    <a:pt x="656" y="7613"/>
                  </a:cubicBezTo>
                  <a:cubicBezTo>
                    <a:pt x="751" y="7613"/>
                    <a:pt x="832" y="7583"/>
                    <a:pt x="929" y="7529"/>
                  </a:cubicBezTo>
                  <a:cubicBezTo>
                    <a:pt x="1059" y="7486"/>
                    <a:pt x="1146" y="7370"/>
                    <a:pt x="1219" y="7239"/>
                  </a:cubicBezTo>
                  <a:lnTo>
                    <a:pt x="1996" y="5952"/>
                  </a:lnTo>
                  <a:lnTo>
                    <a:pt x="1996" y="5952"/>
                  </a:lnTo>
                  <a:lnTo>
                    <a:pt x="5356" y="6416"/>
                  </a:lnTo>
                  <a:lnTo>
                    <a:pt x="5356" y="6416"/>
                  </a:lnTo>
                  <a:lnTo>
                    <a:pt x="5744" y="7848"/>
                  </a:lnTo>
                  <a:cubicBezTo>
                    <a:pt x="5788" y="8008"/>
                    <a:pt x="5860" y="8138"/>
                    <a:pt x="5947" y="8225"/>
                  </a:cubicBezTo>
                  <a:cubicBezTo>
                    <a:pt x="6034" y="8327"/>
                    <a:pt x="6165" y="8385"/>
                    <a:pt x="6295" y="8400"/>
                  </a:cubicBezTo>
                  <a:cubicBezTo>
                    <a:pt x="6325" y="8405"/>
                    <a:pt x="6355" y="8408"/>
                    <a:pt x="6386" y="8408"/>
                  </a:cubicBezTo>
                  <a:cubicBezTo>
                    <a:pt x="6505" y="8408"/>
                    <a:pt x="6630" y="8364"/>
                    <a:pt x="6745" y="8283"/>
                  </a:cubicBezTo>
                  <a:cubicBezTo>
                    <a:pt x="6905" y="8182"/>
                    <a:pt x="6977" y="8022"/>
                    <a:pt x="7021" y="7819"/>
                  </a:cubicBezTo>
                  <a:cubicBezTo>
                    <a:pt x="7035" y="7747"/>
                    <a:pt x="7021" y="7660"/>
                    <a:pt x="7006" y="7558"/>
                  </a:cubicBezTo>
                  <a:lnTo>
                    <a:pt x="5150" y="552"/>
                  </a:lnTo>
                  <a:cubicBezTo>
                    <a:pt x="5135" y="407"/>
                    <a:pt x="5062" y="277"/>
                    <a:pt x="4946" y="190"/>
                  </a:cubicBezTo>
                  <a:cubicBezTo>
                    <a:pt x="4845" y="103"/>
                    <a:pt x="4714" y="45"/>
                    <a:pt x="4584" y="30"/>
                  </a:cubicBezTo>
                  <a:cubicBezTo>
                    <a:pt x="4521" y="11"/>
                    <a:pt x="4457" y="0"/>
                    <a:pt x="439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6;p34">
              <a:extLst>
                <a:ext uri="{FF2B5EF4-FFF2-40B4-BE49-F238E27FC236}">
                  <a16:creationId xmlns:a16="http://schemas.microsoft.com/office/drawing/2014/main" id="{C351C01D-DDB2-8ED8-1B7B-E42CAF203D0C}"/>
                </a:ext>
              </a:extLst>
            </p:cNvPr>
            <p:cNvSpPr/>
            <p:nvPr/>
          </p:nvSpPr>
          <p:spPr>
            <a:xfrm>
              <a:off x="3594575" y="4086025"/>
              <a:ext cx="174100" cy="205500"/>
            </a:xfrm>
            <a:custGeom>
              <a:avLst/>
              <a:gdLst/>
              <a:ahLst/>
              <a:cxnLst/>
              <a:rect l="l" t="t" r="r" b="b"/>
              <a:pathLst>
                <a:path w="6964" h="8220" extrusionOk="0">
                  <a:moveTo>
                    <a:pt x="4177" y="0"/>
                  </a:moveTo>
                  <a:cubicBezTo>
                    <a:pt x="3812" y="0"/>
                    <a:pt x="3460" y="45"/>
                    <a:pt x="3120" y="140"/>
                  </a:cubicBezTo>
                  <a:cubicBezTo>
                    <a:pt x="2597" y="285"/>
                    <a:pt x="2133" y="503"/>
                    <a:pt x="1698" y="822"/>
                  </a:cubicBezTo>
                  <a:cubicBezTo>
                    <a:pt x="1263" y="1126"/>
                    <a:pt x="915" y="1532"/>
                    <a:pt x="625" y="1982"/>
                  </a:cubicBezTo>
                  <a:cubicBezTo>
                    <a:pt x="335" y="2461"/>
                    <a:pt x="146" y="2939"/>
                    <a:pt x="74" y="3520"/>
                  </a:cubicBezTo>
                  <a:cubicBezTo>
                    <a:pt x="1" y="4100"/>
                    <a:pt x="45" y="4637"/>
                    <a:pt x="190" y="5159"/>
                  </a:cubicBezTo>
                  <a:cubicBezTo>
                    <a:pt x="335" y="5681"/>
                    <a:pt x="567" y="6160"/>
                    <a:pt x="900" y="6566"/>
                  </a:cubicBezTo>
                  <a:cubicBezTo>
                    <a:pt x="1205" y="6986"/>
                    <a:pt x="1597" y="7349"/>
                    <a:pt x="2075" y="7625"/>
                  </a:cubicBezTo>
                  <a:cubicBezTo>
                    <a:pt x="2539" y="7915"/>
                    <a:pt x="3047" y="8089"/>
                    <a:pt x="3627" y="8161"/>
                  </a:cubicBezTo>
                  <a:cubicBezTo>
                    <a:pt x="3889" y="8202"/>
                    <a:pt x="4141" y="8220"/>
                    <a:pt x="4392" y="8220"/>
                  </a:cubicBezTo>
                  <a:cubicBezTo>
                    <a:pt x="4586" y="8220"/>
                    <a:pt x="4780" y="8209"/>
                    <a:pt x="4976" y="8190"/>
                  </a:cubicBezTo>
                  <a:cubicBezTo>
                    <a:pt x="5397" y="8118"/>
                    <a:pt x="5789" y="8002"/>
                    <a:pt x="6166" y="7842"/>
                  </a:cubicBezTo>
                  <a:cubicBezTo>
                    <a:pt x="6267" y="7799"/>
                    <a:pt x="6354" y="7726"/>
                    <a:pt x="6441" y="7639"/>
                  </a:cubicBezTo>
                  <a:cubicBezTo>
                    <a:pt x="6528" y="7552"/>
                    <a:pt x="6586" y="7422"/>
                    <a:pt x="6601" y="7276"/>
                  </a:cubicBezTo>
                  <a:lnTo>
                    <a:pt x="6949" y="4883"/>
                  </a:lnTo>
                  <a:cubicBezTo>
                    <a:pt x="6963" y="4680"/>
                    <a:pt x="6934" y="4506"/>
                    <a:pt x="6818" y="4361"/>
                  </a:cubicBezTo>
                  <a:cubicBezTo>
                    <a:pt x="6717" y="4201"/>
                    <a:pt x="6572" y="4129"/>
                    <a:pt x="6369" y="4085"/>
                  </a:cubicBezTo>
                  <a:lnTo>
                    <a:pt x="4512" y="3839"/>
                  </a:lnTo>
                  <a:cubicBezTo>
                    <a:pt x="4474" y="3833"/>
                    <a:pt x="4435" y="3830"/>
                    <a:pt x="4397" y="3830"/>
                  </a:cubicBezTo>
                  <a:cubicBezTo>
                    <a:pt x="4248" y="3830"/>
                    <a:pt x="4105" y="3874"/>
                    <a:pt x="3990" y="3955"/>
                  </a:cubicBezTo>
                  <a:cubicBezTo>
                    <a:pt x="3830" y="4071"/>
                    <a:pt x="3758" y="4216"/>
                    <a:pt x="3714" y="4419"/>
                  </a:cubicBezTo>
                  <a:cubicBezTo>
                    <a:pt x="3685" y="4608"/>
                    <a:pt x="3743" y="4782"/>
                    <a:pt x="3845" y="4927"/>
                  </a:cubicBezTo>
                  <a:cubicBezTo>
                    <a:pt x="3975" y="5072"/>
                    <a:pt x="4120" y="5144"/>
                    <a:pt x="4324" y="5173"/>
                  </a:cubicBezTo>
                  <a:lnTo>
                    <a:pt x="5386" y="5334"/>
                  </a:lnTo>
                  <a:lnTo>
                    <a:pt x="5386" y="5334"/>
                  </a:lnTo>
                  <a:lnTo>
                    <a:pt x="5178" y="6782"/>
                  </a:lnTo>
                  <a:lnTo>
                    <a:pt x="5178" y="6782"/>
                  </a:lnTo>
                  <a:cubicBezTo>
                    <a:pt x="5010" y="6822"/>
                    <a:pt x="4814" y="6841"/>
                    <a:pt x="4599" y="6841"/>
                  </a:cubicBezTo>
                  <a:cubicBezTo>
                    <a:pt x="4309" y="6841"/>
                    <a:pt x="4048" y="6841"/>
                    <a:pt x="3830" y="6812"/>
                  </a:cubicBezTo>
                  <a:cubicBezTo>
                    <a:pt x="3337" y="6740"/>
                    <a:pt x="2902" y="6551"/>
                    <a:pt x="2539" y="6247"/>
                  </a:cubicBezTo>
                  <a:cubicBezTo>
                    <a:pt x="2177" y="5942"/>
                    <a:pt x="1901" y="5550"/>
                    <a:pt x="1727" y="5115"/>
                  </a:cubicBezTo>
                  <a:cubicBezTo>
                    <a:pt x="1539" y="4680"/>
                    <a:pt x="1495" y="4216"/>
                    <a:pt x="1568" y="3723"/>
                  </a:cubicBezTo>
                  <a:cubicBezTo>
                    <a:pt x="1640" y="3230"/>
                    <a:pt x="1814" y="2794"/>
                    <a:pt x="2104" y="2417"/>
                  </a:cubicBezTo>
                  <a:cubicBezTo>
                    <a:pt x="2394" y="2040"/>
                    <a:pt x="2757" y="1750"/>
                    <a:pt x="3192" y="1561"/>
                  </a:cubicBezTo>
                  <a:cubicBezTo>
                    <a:pt x="3525" y="1433"/>
                    <a:pt x="3865" y="1360"/>
                    <a:pt x="4220" y="1360"/>
                  </a:cubicBezTo>
                  <a:cubicBezTo>
                    <a:pt x="4344" y="1360"/>
                    <a:pt x="4471" y="1369"/>
                    <a:pt x="4599" y="1387"/>
                  </a:cubicBezTo>
                  <a:cubicBezTo>
                    <a:pt x="4831" y="1416"/>
                    <a:pt x="5049" y="1474"/>
                    <a:pt x="5252" y="1547"/>
                  </a:cubicBezTo>
                  <a:cubicBezTo>
                    <a:pt x="5440" y="1620"/>
                    <a:pt x="5629" y="1707"/>
                    <a:pt x="5803" y="1823"/>
                  </a:cubicBezTo>
                  <a:cubicBezTo>
                    <a:pt x="5861" y="1852"/>
                    <a:pt x="5934" y="1895"/>
                    <a:pt x="5992" y="1910"/>
                  </a:cubicBezTo>
                  <a:cubicBezTo>
                    <a:pt x="6050" y="1953"/>
                    <a:pt x="6122" y="1968"/>
                    <a:pt x="6166" y="1968"/>
                  </a:cubicBezTo>
                  <a:cubicBezTo>
                    <a:pt x="6203" y="1973"/>
                    <a:pt x="6239" y="1976"/>
                    <a:pt x="6273" y="1976"/>
                  </a:cubicBezTo>
                  <a:cubicBezTo>
                    <a:pt x="6416" y="1976"/>
                    <a:pt x="6542" y="1928"/>
                    <a:pt x="6659" y="1823"/>
                  </a:cubicBezTo>
                  <a:cubicBezTo>
                    <a:pt x="6804" y="1692"/>
                    <a:pt x="6891" y="1547"/>
                    <a:pt x="6920" y="1373"/>
                  </a:cubicBezTo>
                  <a:cubicBezTo>
                    <a:pt x="6934" y="1257"/>
                    <a:pt x="6920" y="1155"/>
                    <a:pt x="6876" y="1039"/>
                  </a:cubicBezTo>
                  <a:cubicBezTo>
                    <a:pt x="6847" y="938"/>
                    <a:pt x="6775" y="836"/>
                    <a:pt x="6659" y="764"/>
                  </a:cubicBezTo>
                  <a:cubicBezTo>
                    <a:pt x="6412" y="575"/>
                    <a:pt x="6122" y="430"/>
                    <a:pt x="5789" y="300"/>
                  </a:cubicBezTo>
                  <a:cubicBezTo>
                    <a:pt x="5455" y="169"/>
                    <a:pt x="5121" y="96"/>
                    <a:pt x="4773" y="38"/>
                  </a:cubicBezTo>
                  <a:cubicBezTo>
                    <a:pt x="4571" y="13"/>
                    <a:pt x="4372" y="0"/>
                    <a:pt x="417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9A7035-91E0-3A3D-D03D-064E92826ECF}"/>
              </a:ext>
            </a:extLst>
          </p:cNvPr>
          <p:cNvSpPr txBox="1"/>
          <p:nvPr/>
        </p:nvSpPr>
        <p:spPr>
          <a:xfrm>
            <a:off x="137225" y="79861"/>
            <a:ext cx="888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Ex 1. Read and write </a:t>
            </a:r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I.C</a:t>
            </a:r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 if the underlined clause is an </a:t>
            </a:r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independent clause </a:t>
            </a:r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or </a:t>
            </a:r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D.C </a:t>
            </a:r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if it is a </a:t>
            </a:r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dependent clause. </a:t>
            </a:r>
          </a:p>
        </p:txBody>
      </p:sp>
      <p:sp>
        <p:nvSpPr>
          <p:cNvPr id="4" name="Hộp Văn bản 7">
            <a:extLst>
              <a:ext uri="{FF2B5EF4-FFF2-40B4-BE49-F238E27FC236}">
                <a16:creationId xmlns:a16="http://schemas.microsoft.com/office/drawing/2014/main" id="{B6ACFD43-28D1-AA2A-5CAE-DA40FE59B4BD}"/>
              </a:ext>
            </a:extLst>
          </p:cNvPr>
          <p:cNvSpPr txBox="1"/>
          <p:nvPr/>
        </p:nvSpPr>
        <p:spPr>
          <a:xfrm>
            <a:off x="701487" y="1754850"/>
            <a:ext cx="8175356" cy="280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1. </a:t>
            </a:r>
            <a:r>
              <a:rPr lang="en-US" sz="2400" b="1" i="0" u="sng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I’ll wait for you here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 until you get back.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Make sure you lock the door </a:t>
            </a:r>
            <a:r>
              <a:rPr lang="en-US" sz="2400" b="1" i="0" u="sng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when you go out.</a:t>
            </a:r>
            <a:br>
              <a:rPr lang="en-US" sz="2400" b="1" i="0" u="sng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3. </a:t>
            </a:r>
            <a:r>
              <a:rPr lang="en-US" sz="2400" b="1" i="0" u="sng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You must get a permit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 before you build a campfire at a national park.</a:t>
            </a:r>
            <a:endParaRPr lang="en-US" sz="2400" dirty="0">
              <a:latin typeface="Patrick Hand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26548"/>
                </a:solidFill>
                <a:latin typeface="Patrick Hand" panose="00000500000000000000" pitchFamily="2" charset="0"/>
              </a:rPr>
              <a:t>4.</a:t>
            </a:r>
            <a:r>
              <a:rPr lang="en-US" sz="2400" dirty="0">
                <a:latin typeface="Patrick Hand" panose="00000500000000000000" pitchFamily="2" charset="0"/>
              </a:rPr>
              <a:t> Don’t use too much water </a:t>
            </a:r>
            <a:r>
              <a:rPr lang="en-US" sz="2400" b="1" u="sng" dirty="0">
                <a:latin typeface="Patrick Hand" panose="00000500000000000000" pitchFamily="2" charset="0"/>
              </a:rPr>
              <a:t>while you are having a shower</a:t>
            </a:r>
            <a:r>
              <a:rPr lang="en-US" sz="2400" dirty="0">
                <a:latin typeface="Patrick Hand" panose="00000500000000000000" pitchFamily="2" charset="0"/>
              </a:rPr>
              <a:t>.</a:t>
            </a:r>
            <a:br>
              <a:rPr lang="en-US" sz="2400" dirty="0">
                <a:latin typeface="Patrick Hand" panose="00000500000000000000" pitchFamily="2" charset="0"/>
              </a:rPr>
            </a:br>
            <a:r>
              <a:rPr lang="en-US" sz="2400" b="1" dirty="0">
                <a:solidFill>
                  <a:srgbClr val="F26548"/>
                </a:solidFill>
                <a:latin typeface="Patrick Hand" panose="00000500000000000000" pitchFamily="2" charset="0"/>
              </a:rPr>
              <a:t>5.</a:t>
            </a:r>
            <a:r>
              <a:rPr lang="en-US" sz="2400" dirty="0">
                <a:latin typeface="Patrick Hand" panose="00000500000000000000" pitchFamily="2" charset="0"/>
              </a:rPr>
              <a:t> </a:t>
            </a:r>
            <a:r>
              <a:rPr lang="en-US" sz="2400" b="1" u="sng" dirty="0">
                <a:latin typeface="Patrick Hand" panose="00000500000000000000" pitchFamily="2" charset="0"/>
              </a:rPr>
              <a:t>As soon as my friends come</a:t>
            </a:r>
            <a:r>
              <a:rPr lang="en-US" sz="2400" dirty="0">
                <a:latin typeface="Patrick Hand" panose="00000500000000000000" pitchFamily="2" charset="0"/>
              </a:rPr>
              <a:t>, we will pick up rubbish on the beach.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518A2-9BC6-56D6-DA5F-E1731776209F}"/>
              </a:ext>
            </a:extLst>
          </p:cNvPr>
          <p:cNvSpPr txBox="1"/>
          <p:nvPr/>
        </p:nvSpPr>
        <p:spPr>
          <a:xfrm>
            <a:off x="123986" y="852407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26548"/>
                </a:solidFill>
                <a:latin typeface="Patrick Hand" panose="00000500000000000000" pitchFamily="2" charset="0"/>
              </a:rPr>
              <a:t>Example: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ED48F-5413-6A41-673F-1BEF9D498D22}"/>
              </a:ext>
            </a:extLst>
          </p:cNvPr>
          <p:cNvSpPr txBox="1"/>
          <p:nvPr/>
        </p:nvSpPr>
        <p:spPr>
          <a:xfrm>
            <a:off x="1759058" y="860155"/>
            <a:ext cx="5428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</a:rPr>
              <a:t>You must be careful </a:t>
            </a:r>
            <a:r>
              <a:rPr lang="en-US" sz="2400" b="1" u="sng" dirty="0">
                <a:solidFill>
                  <a:srgbClr val="0070C0"/>
                </a:solidFill>
                <a:latin typeface="Patrick Hand" panose="00000500000000000000" pitchFamily="2" charset="0"/>
              </a:rPr>
              <a:t>when you cross the street</a:t>
            </a: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286EC-427D-1BC9-3E66-B927C11C5577}"/>
              </a:ext>
            </a:extLst>
          </p:cNvPr>
          <p:cNvSpPr txBox="1"/>
          <p:nvPr/>
        </p:nvSpPr>
        <p:spPr>
          <a:xfrm>
            <a:off x="3998564" y="858717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  <a:highlight>
                  <a:srgbClr val="F5FAE9"/>
                </a:highlight>
                <a:latin typeface="Patrick Hand" panose="00000500000000000000" pitchFamily="2" charset="0"/>
              </a:rPr>
              <a:t>when</a:t>
            </a:r>
            <a:r>
              <a:rPr lang="en-US" sz="2400" dirty="0">
                <a:solidFill>
                  <a:srgbClr val="C00000"/>
                </a:solidFill>
                <a:highlight>
                  <a:srgbClr val="F5FAE9"/>
                </a:highlight>
                <a:latin typeface="Patrick Hand" panose="000005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6E38C5-9444-80CA-B6FE-CBA6108AF70A}"/>
              </a:ext>
            </a:extLst>
          </p:cNvPr>
          <p:cNvSpPr txBox="1"/>
          <p:nvPr/>
        </p:nvSpPr>
        <p:spPr>
          <a:xfrm>
            <a:off x="4037310" y="1310787"/>
            <a:ext cx="4918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adverb clause of time </a:t>
            </a:r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 dependent clause</a:t>
            </a:r>
            <a:endParaRPr lang="en-US" sz="24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E6607A-AAF3-5541-881A-CAC5CFFC2FFF}"/>
              </a:ext>
            </a:extLst>
          </p:cNvPr>
          <p:cNvSpPr/>
          <p:nvPr/>
        </p:nvSpPr>
        <p:spPr>
          <a:xfrm>
            <a:off x="7116069" y="849122"/>
            <a:ext cx="633083" cy="461665"/>
          </a:xfrm>
          <a:prstGeom prst="roundRect">
            <a:avLst/>
          </a:prstGeom>
          <a:solidFill>
            <a:schemeClr val="accent4"/>
          </a:solidFill>
          <a:ln w="28575">
            <a:solidFill>
              <a:srgbClr val="F265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D.C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9A7035-91E0-3A3D-D03D-064E92826ECF}"/>
              </a:ext>
            </a:extLst>
          </p:cNvPr>
          <p:cNvSpPr txBox="1"/>
          <p:nvPr/>
        </p:nvSpPr>
        <p:spPr>
          <a:xfrm>
            <a:off x="137225" y="79861"/>
            <a:ext cx="888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Ex 1. Read and write </a:t>
            </a:r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I.C</a:t>
            </a:r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 if the underlined clause is an </a:t>
            </a:r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independent clause </a:t>
            </a:r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or </a:t>
            </a:r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D.C </a:t>
            </a:r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if it is a </a:t>
            </a:r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dependent clause. </a:t>
            </a:r>
          </a:p>
        </p:txBody>
      </p:sp>
      <p:sp>
        <p:nvSpPr>
          <p:cNvPr id="4" name="Hộp Văn bản 7">
            <a:extLst>
              <a:ext uri="{FF2B5EF4-FFF2-40B4-BE49-F238E27FC236}">
                <a16:creationId xmlns:a16="http://schemas.microsoft.com/office/drawing/2014/main" id="{B6ACFD43-28D1-AA2A-5CAE-DA40FE59B4BD}"/>
              </a:ext>
            </a:extLst>
          </p:cNvPr>
          <p:cNvSpPr txBox="1"/>
          <p:nvPr/>
        </p:nvSpPr>
        <p:spPr>
          <a:xfrm>
            <a:off x="844658" y="953811"/>
            <a:ext cx="81753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1. </a:t>
            </a:r>
            <a:r>
              <a:rPr lang="en-US" sz="2400" b="1" i="0" u="sng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I’ll wait for you here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 until you get back.</a:t>
            </a:r>
          </a:p>
          <a:p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Make sure you lock the door </a:t>
            </a:r>
            <a:r>
              <a:rPr lang="en-US" sz="2400" b="1" i="0" u="sng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when you go out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.</a:t>
            </a:r>
          </a:p>
          <a:p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3. </a:t>
            </a:r>
            <a:r>
              <a:rPr lang="en-US" sz="2400" b="1" i="0" u="sng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You must get a permit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 before you build a campfire at a national park.</a:t>
            </a:r>
          </a:p>
          <a:p>
            <a:endParaRPr lang="en-US" sz="2400" dirty="0">
              <a:latin typeface="Patrick Hand" panose="00000500000000000000" pitchFamily="2" charset="0"/>
            </a:endParaRPr>
          </a:p>
          <a:p>
            <a:r>
              <a:rPr lang="en-US" sz="2400" b="1" dirty="0">
                <a:solidFill>
                  <a:srgbClr val="F26548"/>
                </a:solidFill>
                <a:latin typeface="Patrick Hand" panose="00000500000000000000" pitchFamily="2" charset="0"/>
              </a:rPr>
              <a:t>4.</a:t>
            </a:r>
            <a:r>
              <a:rPr lang="en-US" sz="2400" dirty="0">
                <a:latin typeface="Patrick Hand" panose="00000500000000000000" pitchFamily="2" charset="0"/>
              </a:rPr>
              <a:t> Don’t use too much water </a:t>
            </a:r>
            <a:r>
              <a:rPr lang="en-US" sz="2400" b="1" u="sng" dirty="0">
                <a:latin typeface="Patrick Hand" panose="00000500000000000000" pitchFamily="2" charset="0"/>
              </a:rPr>
              <a:t>while you are having a shower</a:t>
            </a:r>
            <a:r>
              <a:rPr lang="en-US" sz="2400" dirty="0">
                <a:latin typeface="Patrick Hand" panose="00000500000000000000" pitchFamily="2" charset="0"/>
              </a:rPr>
              <a:t>.</a:t>
            </a:r>
          </a:p>
          <a:p>
            <a:br>
              <a:rPr lang="en-US" sz="2400" dirty="0">
                <a:latin typeface="Patrick Hand" panose="00000500000000000000" pitchFamily="2" charset="0"/>
              </a:rPr>
            </a:br>
            <a:r>
              <a:rPr lang="en-US" sz="2400" b="1" dirty="0">
                <a:solidFill>
                  <a:srgbClr val="F26548"/>
                </a:solidFill>
                <a:latin typeface="Patrick Hand" panose="00000500000000000000" pitchFamily="2" charset="0"/>
              </a:rPr>
              <a:t>5.</a:t>
            </a:r>
            <a:r>
              <a:rPr lang="en-US" sz="2400" dirty="0">
                <a:latin typeface="Patrick Hand" panose="00000500000000000000" pitchFamily="2" charset="0"/>
              </a:rPr>
              <a:t> </a:t>
            </a:r>
            <a:r>
              <a:rPr lang="en-US" sz="2400" b="1" u="sng" dirty="0">
                <a:latin typeface="Patrick Hand" panose="00000500000000000000" pitchFamily="2" charset="0"/>
              </a:rPr>
              <a:t>As soon as my friends come</a:t>
            </a:r>
            <a:r>
              <a:rPr lang="en-US" sz="2400" dirty="0">
                <a:latin typeface="Patrick Hand" panose="00000500000000000000" pitchFamily="2" charset="0"/>
              </a:rPr>
              <a:t>, we will pick up rubbish on the beach.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D35A9-26F1-E646-5DB7-FB9E7C13A5A3}"/>
              </a:ext>
            </a:extLst>
          </p:cNvPr>
          <p:cNvSpPr txBox="1"/>
          <p:nvPr/>
        </p:nvSpPr>
        <p:spPr>
          <a:xfrm>
            <a:off x="4222063" y="1687877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  <a:highlight>
                  <a:srgbClr val="F5FAE9"/>
                </a:highlight>
                <a:latin typeface="Patrick Hand" panose="00000500000000000000" pitchFamily="2" charset="0"/>
              </a:rPr>
              <a:t>when</a:t>
            </a:r>
            <a:r>
              <a:rPr lang="en-US" sz="2400" dirty="0">
                <a:solidFill>
                  <a:srgbClr val="C00000"/>
                </a:solidFill>
                <a:highlight>
                  <a:srgbClr val="F5FAE9"/>
                </a:highlight>
                <a:latin typeface="Patrick Hand" panose="000005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56859-3A5A-2613-7712-4AD22E9B5DFE}"/>
              </a:ext>
            </a:extLst>
          </p:cNvPr>
          <p:cNvSpPr txBox="1"/>
          <p:nvPr/>
        </p:nvSpPr>
        <p:spPr>
          <a:xfrm>
            <a:off x="3909514" y="3157631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  <a:highlight>
                  <a:srgbClr val="F5FAE9"/>
                </a:highlight>
                <a:latin typeface="Patrick Hand" panose="00000500000000000000" pitchFamily="2" charset="0"/>
              </a:rPr>
              <a:t>while</a:t>
            </a:r>
            <a:r>
              <a:rPr lang="en-US" sz="2400" dirty="0">
                <a:solidFill>
                  <a:srgbClr val="C00000"/>
                </a:solidFill>
                <a:highlight>
                  <a:srgbClr val="F5FAE9"/>
                </a:highlight>
                <a:latin typeface="Patrick Hand" panose="000005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4299C-7F43-9B6F-F4C6-92C944A5F508}"/>
              </a:ext>
            </a:extLst>
          </p:cNvPr>
          <p:cNvSpPr txBox="1"/>
          <p:nvPr/>
        </p:nvSpPr>
        <p:spPr>
          <a:xfrm>
            <a:off x="1117237" y="3887033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  <a:highlight>
                  <a:srgbClr val="F5FAE9"/>
                </a:highlight>
                <a:latin typeface="Patrick Hand" panose="00000500000000000000" pitchFamily="2" charset="0"/>
              </a:rPr>
              <a:t>As soon as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465F50-308E-4155-7127-25C0E39194FD}"/>
              </a:ext>
            </a:extLst>
          </p:cNvPr>
          <p:cNvSpPr/>
          <p:nvPr/>
        </p:nvSpPr>
        <p:spPr>
          <a:xfrm>
            <a:off x="211575" y="910858"/>
            <a:ext cx="633083" cy="461665"/>
          </a:xfrm>
          <a:prstGeom prst="roundRect">
            <a:avLst/>
          </a:prstGeom>
          <a:solidFill>
            <a:schemeClr val="accent4"/>
          </a:solidFill>
          <a:ln w="28575">
            <a:solidFill>
              <a:srgbClr val="F265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I.C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A3179E-46A2-2F64-721A-39F345E6C879}"/>
              </a:ext>
            </a:extLst>
          </p:cNvPr>
          <p:cNvSpPr/>
          <p:nvPr/>
        </p:nvSpPr>
        <p:spPr>
          <a:xfrm>
            <a:off x="211575" y="1687876"/>
            <a:ext cx="633083" cy="461665"/>
          </a:xfrm>
          <a:prstGeom prst="roundRect">
            <a:avLst/>
          </a:prstGeom>
          <a:solidFill>
            <a:schemeClr val="accent4"/>
          </a:solidFill>
          <a:ln w="28575">
            <a:solidFill>
              <a:srgbClr val="F265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D.C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9AA23F-5927-520F-4328-FF52E1525A83}"/>
              </a:ext>
            </a:extLst>
          </p:cNvPr>
          <p:cNvSpPr/>
          <p:nvPr/>
        </p:nvSpPr>
        <p:spPr>
          <a:xfrm>
            <a:off x="211574" y="2399685"/>
            <a:ext cx="633083" cy="461665"/>
          </a:xfrm>
          <a:prstGeom prst="roundRect">
            <a:avLst/>
          </a:prstGeom>
          <a:solidFill>
            <a:schemeClr val="accent4"/>
          </a:solidFill>
          <a:ln w="28575">
            <a:solidFill>
              <a:srgbClr val="F265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I.C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2FEA52-0905-C3C1-7086-B8177A59C1A8}"/>
              </a:ext>
            </a:extLst>
          </p:cNvPr>
          <p:cNvSpPr/>
          <p:nvPr/>
        </p:nvSpPr>
        <p:spPr>
          <a:xfrm>
            <a:off x="211574" y="3125666"/>
            <a:ext cx="633083" cy="461665"/>
          </a:xfrm>
          <a:prstGeom prst="roundRect">
            <a:avLst/>
          </a:prstGeom>
          <a:solidFill>
            <a:schemeClr val="accent4"/>
          </a:solidFill>
          <a:ln w="28575">
            <a:solidFill>
              <a:srgbClr val="F265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D.C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A82839B-3A32-A8A0-B705-8D38DDBF3259}"/>
              </a:ext>
            </a:extLst>
          </p:cNvPr>
          <p:cNvSpPr/>
          <p:nvPr/>
        </p:nvSpPr>
        <p:spPr>
          <a:xfrm>
            <a:off x="211574" y="3856036"/>
            <a:ext cx="633083" cy="461665"/>
          </a:xfrm>
          <a:prstGeom prst="roundRect">
            <a:avLst/>
          </a:prstGeom>
          <a:solidFill>
            <a:schemeClr val="accent4"/>
          </a:solidFill>
          <a:ln w="28575">
            <a:solidFill>
              <a:srgbClr val="F265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D.C</a:t>
            </a:r>
          </a:p>
        </p:txBody>
      </p:sp>
    </p:spTree>
    <p:extLst>
      <p:ext uri="{BB962C8B-B14F-4D97-AF65-F5344CB8AC3E}">
        <p14:creationId xmlns:p14="http://schemas.microsoft.com/office/powerpoint/2010/main" val="18796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81EF97-5E33-CFC1-FEAB-FDF25BE2C7D8}"/>
              </a:ext>
            </a:extLst>
          </p:cNvPr>
          <p:cNvSpPr txBox="1"/>
          <p:nvPr/>
        </p:nvSpPr>
        <p:spPr>
          <a:xfrm>
            <a:off x="137225" y="79861"/>
            <a:ext cx="888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Ex 2. Choose A, B, or C to complete each sentence. </a:t>
            </a:r>
            <a:endParaRPr lang="en-US" sz="24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6" name="Hộp Văn bản 2">
            <a:extLst>
              <a:ext uri="{FF2B5EF4-FFF2-40B4-BE49-F238E27FC236}">
                <a16:creationId xmlns:a16="http://schemas.microsoft.com/office/drawing/2014/main" id="{FBF643A5-08C4-2329-1882-23543A77D4CB}"/>
              </a:ext>
            </a:extLst>
          </p:cNvPr>
          <p:cNvSpPr txBox="1"/>
          <p:nvPr/>
        </p:nvSpPr>
        <p:spPr>
          <a:xfrm>
            <a:off x="137225" y="484882"/>
            <a:ext cx="8254216" cy="4498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I was not at home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Patrick Hand" panose="00000500000000000000" pitchFamily="2" charset="0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he came to see me yesterday.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when        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B.</a:t>
            </a:r>
            <a:r>
              <a:rPr lang="en-US" sz="2400" b="0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until          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C.</a:t>
            </a:r>
            <a:r>
              <a:rPr lang="en-US" sz="2400" b="0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as soon as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We called the forest guard unit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Patrick Hand" panose="00000500000000000000" pitchFamily="2" charset="0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we saw the bush fire.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A.</a:t>
            </a:r>
            <a:r>
              <a:rPr lang="en-US" sz="2400" b="0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as soon as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B.</a:t>
            </a:r>
            <a:r>
              <a:rPr lang="en-US" sz="2400" b="0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while         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C.</a:t>
            </a:r>
            <a:r>
              <a:rPr lang="en-US" sz="2400" b="0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until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I went straight to the gym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Patrick Hand" panose="00000500000000000000" pitchFamily="2" charset="0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I left home.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while        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before       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after</a:t>
            </a:r>
          </a:p>
          <a:p>
            <a:pPr>
              <a:lnSpc>
                <a:spcPct val="12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You can stay with us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Patrick Hand" panose="00000500000000000000" pitchFamily="2" charset="0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you find a suitable place to stay.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as soon as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before       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until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We cleaned up everything at the campsite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Patrick Hand" panose="00000500000000000000" pitchFamily="2" charset="0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we left.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until         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before       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while</a:t>
            </a:r>
            <a:r>
              <a:rPr lang="en-US" sz="2400" dirty="0">
                <a:latin typeface="Patrick Hand" panose="00000500000000000000" pitchFamily="2" charset="0"/>
              </a:rPr>
              <a:t> </a:t>
            </a:r>
            <a:endParaRPr lang="vi-VN" sz="2400" dirty="0">
              <a:latin typeface="Patrick Hand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46"/>
          <p:cNvSpPr txBox="1">
            <a:spLocks noGrp="1"/>
          </p:cNvSpPr>
          <p:nvPr>
            <p:ph type="title"/>
          </p:nvPr>
        </p:nvSpPr>
        <p:spPr>
          <a:xfrm>
            <a:off x="1698168" y="1686695"/>
            <a:ext cx="57672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TYPHOON</a:t>
            </a:r>
            <a:endParaRPr dirty="0"/>
          </a:p>
        </p:txBody>
      </p:sp>
      <p:sp>
        <p:nvSpPr>
          <p:cNvPr id="1592" name="Google Shape;1592;p46"/>
          <p:cNvSpPr txBox="1">
            <a:spLocks noGrp="1"/>
          </p:cNvSpPr>
          <p:nvPr>
            <p:ph type="subTitle" idx="1"/>
          </p:nvPr>
        </p:nvSpPr>
        <p:spPr>
          <a:xfrm>
            <a:off x="1688400" y="2693067"/>
            <a:ext cx="57672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GAME</a:t>
            </a:r>
            <a:endParaRPr sz="7200" dirty="0"/>
          </a:p>
        </p:txBody>
      </p:sp>
      <p:grpSp>
        <p:nvGrpSpPr>
          <p:cNvPr id="2" name="Google Shape;874;p34">
            <a:extLst>
              <a:ext uri="{FF2B5EF4-FFF2-40B4-BE49-F238E27FC236}">
                <a16:creationId xmlns:a16="http://schemas.microsoft.com/office/drawing/2014/main" id="{AFC49694-5567-562E-6523-B63B37EE8B0D}"/>
              </a:ext>
            </a:extLst>
          </p:cNvPr>
          <p:cNvGrpSpPr/>
          <p:nvPr/>
        </p:nvGrpSpPr>
        <p:grpSpPr>
          <a:xfrm>
            <a:off x="407660" y="346177"/>
            <a:ext cx="1407723" cy="1270047"/>
            <a:chOff x="540900" y="3060200"/>
            <a:chExt cx="2141350" cy="1931925"/>
          </a:xfrm>
        </p:grpSpPr>
        <p:sp>
          <p:nvSpPr>
            <p:cNvPr id="3" name="Google Shape;875;p34">
              <a:extLst>
                <a:ext uri="{FF2B5EF4-FFF2-40B4-BE49-F238E27FC236}">
                  <a16:creationId xmlns:a16="http://schemas.microsoft.com/office/drawing/2014/main" id="{071E7FF9-5F11-31A8-AA18-379F1FB42D70}"/>
                </a:ext>
              </a:extLst>
            </p:cNvPr>
            <p:cNvSpPr/>
            <p:nvPr/>
          </p:nvSpPr>
          <p:spPr>
            <a:xfrm>
              <a:off x="540900" y="3060200"/>
              <a:ext cx="2141350" cy="1931925"/>
            </a:xfrm>
            <a:custGeom>
              <a:avLst/>
              <a:gdLst/>
              <a:ahLst/>
              <a:cxnLst/>
              <a:rect l="l" t="t" r="r" b="b"/>
              <a:pathLst>
                <a:path w="85654" h="77277" extrusionOk="0">
                  <a:moveTo>
                    <a:pt x="43942" y="0"/>
                  </a:moveTo>
                  <a:cubicBezTo>
                    <a:pt x="40087" y="0"/>
                    <a:pt x="37157" y="1896"/>
                    <a:pt x="34305" y="5113"/>
                  </a:cubicBezTo>
                  <a:lnTo>
                    <a:pt x="34305" y="5041"/>
                  </a:lnTo>
                  <a:lnTo>
                    <a:pt x="34305" y="4997"/>
                  </a:lnTo>
                  <a:cubicBezTo>
                    <a:pt x="34305" y="4867"/>
                    <a:pt x="34305" y="4736"/>
                    <a:pt x="34291" y="4606"/>
                  </a:cubicBezTo>
                  <a:lnTo>
                    <a:pt x="34291" y="4577"/>
                  </a:lnTo>
                  <a:cubicBezTo>
                    <a:pt x="34276" y="4446"/>
                    <a:pt x="34233" y="4316"/>
                    <a:pt x="34204" y="4200"/>
                  </a:cubicBezTo>
                  <a:cubicBezTo>
                    <a:pt x="34204" y="4156"/>
                    <a:pt x="34175" y="4142"/>
                    <a:pt x="34160" y="4098"/>
                  </a:cubicBezTo>
                  <a:cubicBezTo>
                    <a:pt x="34146" y="4069"/>
                    <a:pt x="34146" y="4025"/>
                    <a:pt x="34131" y="4011"/>
                  </a:cubicBezTo>
                  <a:cubicBezTo>
                    <a:pt x="34088" y="3924"/>
                    <a:pt x="34059" y="3837"/>
                    <a:pt x="34001" y="3735"/>
                  </a:cubicBezTo>
                  <a:lnTo>
                    <a:pt x="33986" y="3721"/>
                  </a:lnTo>
                  <a:cubicBezTo>
                    <a:pt x="33928" y="3590"/>
                    <a:pt x="33856" y="3489"/>
                    <a:pt x="33769" y="3373"/>
                  </a:cubicBezTo>
                  <a:cubicBezTo>
                    <a:pt x="33740" y="3358"/>
                    <a:pt x="33740" y="3344"/>
                    <a:pt x="33725" y="3344"/>
                  </a:cubicBezTo>
                  <a:cubicBezTo>
                    <a:pt x="33638" y="3228"/>
                    <a:pt x="33565" y="3141"/>
                    <a:pt x="33449" y="3039"/>
                  </a:cubicBezTo>
                  <a:cubicBezTo>
                    <a:pt x="33435" y="3010"/>
                    <a:pt x="33420" y="2996"/>
                    <a:pt x="33406" y="2996"/>
                  </a:cubicBezTo>
                  <a:cubicBezTo>
                    <a:pt x="33304" y="2909"/>
                    <a:pt x="33203" y="2822"/>
                    <a:pt x="33087" y="2749"/>
                  </a:cubicBezTo>
                  <a:lnTo>
                    <a:pt x="33072" y="2749"/>
                  </a:lnTo>
                  <a:cubicBezTo>
                    <a:pt x="32971" y="2677"/>
                    <a:pt x="32855" y="2604"/>
                    <a:pt x="32724" y="2546"/>
                  </a:cubicBezTo>
                  <a:cubicBezTo>
                    <a:pt x="32710" y="2546"/>
                    <a:pt x="32695" y="2531"/>
                    <a:pt x="32681" y="2531"/>
                  </a:cubicBezTo>
                  <a:cubicBezTo>
                    <a:pt x="32550" y="2473"/>
                    <a:pt x="32434" y="2415"/>
                    <a:pt x="32318" y="2386"/>
                  </a:cubicBezTo>
                  <a:cubicBezTo>
                    <a:pt x="32289" y="2386"/>
                    <a:pt x="32275" y="2357"/>
                    <a:pt x="32260" y="2357"/>
                  </a:cubicBezTo>
                  <a:cubicBezTo>
                    <a:pt x="31984" y="2285"/>
                    <a:pt x="31709" y="2256"/>
                    <a:pt x="31448" y="2256"/>
                  </a:cubicBezTo>
                  <a:lnTo>
                    <a:pt x="31404" y="2256"/>
                  </a:lnTo>
                  <a:cubicBezTo>
                    <a:pt x="31259" y="2256"/>
                    <a:pt x="31129" y="2270"/>
                    <a:pt x="30984" y="2314"/>
                  </a:cubicBezTo>
                  <a:lnTo>
                    <a:pt x="30955" y="2314"/>
                  </a:lnTo>
                  <a:cubicBezTo>
                    <a:pt x="14143" y="5737"/>
                    <a:pt x="11764" y="11539"/>
                    <a:pt x="13128" y="21722"/>
                  </a:cubicBezTo>
                  <a:cubicBezTo>
                    <a:pt x="13171" y="22012"/>
                    <a:pt x="13200" y="22302"/>
                    <a:pt x="13244" y="22577"/>
                  </a:cubicBezTo>
                  <a:cubicBezTo>
                    <a:pt x="13200" y="22519"/>
                    <a:pt x="13171" y="22447"/>
                    <a:pt x="13128" y="22403"/>
                  </a:cubicBezTo>
                  <a:cubicBezTo>
                    <a:pt x="13113" y="22374"/>
                    <a:pt x="13113" y="22360"/>
                    <a:pt x="13099" y="22345"/>
                  </a:cubicBezTo>
                  <a:cubicBezTo>
                    <a:pt x="13026" y="22229"/>
                    <a:pt x="12925" y="22142"/>
                    <a:pt x="12838" y="22041"/>
                  </a:cubicBezTo>
                  <a:lnTo>
                    <a:pt x="12809" y="21997"/>
                  </a:lnTo>
                  <a:cubicBezTo>
                    <a:pt x="12707" y="21910"/>
                    <a:pt x="12620" y="21823"/>
                    <a:pt x="12519" y="21751"/>
                  </a:cubicBezTo>
                  <a:cubicBezTo>
                    <a:pt x="12490" y="21751"/>
                    <a:pt x="12490" y="21722"/>
                    <a:pt x="12475" y="21722"/>
                  </a:cubicBezTo>
                  <a:cubicBezTo>
                    <a:pt x="12374" y="21649"/>
                    <a:pt x="12258" y="21577"/>
                    <a:pt x="12156" y="21533"/>
                  </a:cubicBezTo>
                  <a:cubicBezTo>
                    <a:pt x="12127" y="21504"/>
                    <a:pt x="12098" y="21490"/>
                    <a:pt x="12083" y="21490"/>
                  </a:cubicBezTo>
                  <a:cubicBezTo>
                    <a:pt x="12040" y="21475"/>
                    <a:pt x="12025" y="21461"/>
                    <a:pt x="11982" y="21432"/>
                  </a:cubicBezTo>
                  <a:cubicBezTo>
                    <a:pt x="11895" y="21403"/>
                    <a:pt x="11808" y="21359"/>
                    <a:pt x="11692" y="21330"/>
                  </a:cubicBezTo>
                  <a:lnTo>
                    <a:pt x="11677" y="21330"/>
                  </a:lnTo>
                  <a:cubicBezTo>
                    <a:pt x="11547" y="21287"/>
                    <a:pt x="11431" y="21258"/>
                    <a:pt x="11300" y="21243"/>
                  </a:cubicBezTo>
                  <a:cubicBezTo>
                    <a:pt x="11286" y="21243"/>
                    <a:pt x="11257" y="21243"/>
                    <a:pt x="11242" y="21214"/>
                  </a:cubicBezTo>
                  <a:cubicBezTo>
                    <a:pt x="11112" y="21200"/>
                    <a:pt x="10967" y="21200"/>
                    <a:pt x="10851" y="21200"/>
                  </a:cubicBezTo>
                  <a:lnTo>
                    <a:pt x="10778" y="21200"/>
                  </a:lnTo>
                  <a:cubicBezTo>
                    <a:pt x="10647" y="21200"/>
                    <a:pt x="10517" y="21214"/>
                    <a:pt x="10386" y="21243"/>
                  </a:cubicBezTo>
                  <a:lnTo>
                    <a:pt x="10357" y="21243"/>
                  </a:lnTo>
                  <a:cubicBezTo>
                    <a:pt x="10241" y="21258"/>
                    <a:pt x="10125" y="21287"/>
                    <a:pt x="10009" y="21330"/>
                  </a:cubicBezTo>
                  <a:cubicBezTo>
                    <a:pt x="9995" y="21330"/>
                    <a:pt x="9951" y="21345"/>
                    <a:pt x="9937" y="21345"/>
                  </a:cubicBezTo>
                  <a:cubicBezTo>
                    <a:pt x="9835" y="21388"/>
                    <a:pt x="9705" y="21432"/>
                    <a:pt x="9589" y="21490"/>
                  </a:cubicBezTo>
                  <a:cubicBezTo>
                    <a:pt x="9574" y="21504"/>
                    <a:pt x="9545" y="21533"/>
                    <a:pt x="9516" y="21533"/>
                  </a:cubicBezTo>
                  <a:cubicBezTo>
                    <a:pt x="9415" y="21577"/>
                    <a:pt x="9298" y="21649"/>
                    <a:pt x="9197" y="21751"/>
                  </a:cubicBezTo>
                  <a:lnTo>
                    <a:pt x="9182" y="21765"/>
                  </a:lnTo>
                  <a:cubicBezTo>
                    <a:pt x="9066" y="21838"/>
                    <a:pt x="8979" y="21925"/>
                    <a:pt x="8892" y="22012"/>
                  </a:cubicBezTo>
                  <a:lnTo>
                    <a:pt x="8849" y="22055"/>
                  </a:lnTo>
                  <a:cubicBezTo>
                    <a:pt x="8762" y="22142"/>
                    <a:pt x="8675" y="22258"/>
                    <a:pt x="8602" y="22374"/>
                  </a:cubicBezTo>
                  <a:lnTo>
                    <a:pt x="8573" y="22403"/>
                  </a:lnTo>
                  <a:cubicBezTo>
                    <a:pt x="1" y="35385"/>
                    <a:pt x="1176" y="41347"/>
                    <a:pt x="7587" y="47004"/>
                  </a:cubicBezTo>
                  <a:lnTo>
                    <a:pt x="7471" y="47004"/>
                  </a:lnTo>
                  <a:cubicBezTo>
                    <a:pt x="7340" y="47004"/>
                    <a:pt x="7224" y="47004"/>
                    <a:pt x="7094" y="47019"/>
                  </a:cubicBezTo>
                  <a:lnTo>
                    <a:pt x="7050" y="47019"/>
                  </a:lnTo>
                  <a:cubicBezTo>
                    <a:pt x="6934" y="47033"/>
                    <a:pt x="6804" y="47077"/>
                    <a:pt x="6673" y="47106"/>
                  </a:cubicBezTo>
                  <a:cubicBezTo>
                    <a:pt x="6644" y="47106"/>
                    <a:pt x="6615" y="47135"/>
                    <a:pt x="6586" y="47135"/>
                  </a:cubicBezTo>
                  <a:cubicBezTo>
                    <a:pt x="6543" y="47149"/>
                    <a:pt x="6514" y="47149"/>
                    <a:pt x="6499" y="47164"/>
                  </a:cubicBezTo>
                  <a:cubicBezTo>
                    <a:pt x="6397" y="47207"/>
                    <a:pt x="6310" y="47236"/>
                    <a:pt x="6223" y="47294"/>
                  </a:cubicBezTo>
                  <a:cubicBezTo>
                    <a:pt x="6223" y="47294"/>
                    <a:pt x="6209" y="47294"/>
                    <a:pt x="6209" y="47309"/>
                  </a:cubicBezTo>
                  <a:cubicBezTo>
                    <a:pt x="6078" y="47381"/>
                    <a:pt x="5962" y="47454"/>
                    <a:pt x="5861" y="47526"/>
                  </a:cubicBezTo>
                  <a:cubicBezTo>
                    <a:pt x="5846" y="47541"/>
                    <a:pt x="5846" y="47541"/>
                    <a:pt x="5817" y="47541"/>
                  </a:cubicBezTo>
                  <a:cubicBezTo>
                    <a:pt x="5716" y="47642"/>
                    <a:pt x="5600" y="47715"/>
                    <a:pt x="5513" y="47816"/>
                  </a:cubicBezTo>
                  <a:cubicBezTo>
                    <a:pt x="5498" y="47831"/>
                    <a:pt x="5484" y="47860"/>
                    <a:pt x="5484" y="47874"/>
                  </a:cubicBezTo>
                  <a:cubicBezTo>
                    <a:pt x="5382" y="47961"/>
                    <a:pt x="5295" y="48077"/>
                    <a:pt x="5223" y="48179"/>
                  </a:cubicBezTo>
                  <a:cubicBezTo>
                    <a:pt x="5223" y="48179"/>
                    <a:pt x="5223" y="48193"/>
                    <a:pt x="5208" y="48193"/>
                  </a:cubicBezTo>
                  <a:cubicBezTo>
                    <a:pt x="5136" y="48309"/>
                    <a:pt x="5078" y="48411"/>
                    <a:pt x="5005" y="48527"/>
                  </a:cubicBezTo>
                  <a:cubicBezTo>
                    <a:pt x="4990" y="48542"/>
                    <a:pt x="4990" y="48556"/>
                    <a:pt x="4976" y="48585"/>
                  </a:cubicBezTo>
                  <a:cubicBezTo>
                    <a:pt x="4918" y="48687"/>
                    <a:pt x="4874" y="48817"/>
                    <a:pt x="4831" y="48948"/>
                  </a:cubicBezTo>
                  <a:cubicBezTo>
                    <a:pt x="4831" y="48962"/>
                    <a:pt x="4802" y="48991"/>
                    <a:pt x="4802" y="49020"/>
                  </a:cubicBezTo>
                  <a:cubicBezTo>
                    <a:pt x="4773" y="49136"/>
                    <a:pt x="4729" y="49267"/>
                    <a:pt x="4729" y="49397"/>
                  </a:cubicBezTo>
                  <a:lnTo>
                    <a:pt x="4729" y="49412"/>
                  </a:lnTo>
                  <a:cubicBezTo>
                    <a:pt x="4715" y="49542"/>
                    <a:pt x="4715" y="49687"/>
                    <a:pt x="4715" y="49818"/>
                  </a:cubicBezTo>
                  <a:lnTo>
                    <a:pt x="4715" y="49862"/>
                  </a:lnTo>
                  <a:cubicBezTo>
                    <a:pt x="4715" y="49992"/>
                    <a:pt x="4729" y="50137"/>
                    <a:pt x="4773" y="50268"/>
                  </a:cubicBezTo>
                  <a:lnTo>
                    <a:pt x="4773" y="50297"/>
                  </a:lnTo>
                  <a:cubicBezTo>
                    <a:pt x="7683" y="64586"/>
                    <a:pt x="12311" y="68448"/>
                    <a:pt x="19896" y="68448"/>
                  </a:cubicBezTo>
                  <a:cubicBezTo>
                    <a:pt x="21235" y="68448"/>
                    <a:pt x="22665" y="68328"/>
                    <a:pt x="24195" y="68123"/>
                  </a:cubicBezTo>
                  <a:lnTo>
                    <a:pt x="24224" y="68123"/>
                  </a:lnTo>
                  <a:cubicBezTo>
                    <a:pt x="24746" y="68051"/>
                    <a:pt x="25254" y="67978"/>
                    <a:pt x="25747" y="67920"/>
                  </a:cubicBezTo>
                  <a:lnTo>
                    <a:pt x="25747" y="67920"/>
                  </a:lnTo>
                  <a:cubicBezTo>
                    <a:pt x="25733" y="67964"/>
                    <a:pt x="25733" y="67993"/>
                    <a:pt x="25718" y="68036"/>
                  </a:cubicBezTo>
                  <a:lnTo>
                    <a:pt x="25718" y="68051"/>
                  </a:lnTo>
                  <a:cubicBezTo>
                    <a:pt x="25675" y="68181"/>
                    <a:pt x="25646" y="68312"/>
                    <a:pt x="25617" y="68457"/>
                  </a:cubicBezTo>
                  <a:lnTo>
                    <a:pt x="25617" y="68501"/>
                  </a:lnTo>
                  <a:cubicBezTo>
                    <a:pt x="25602" y="68631"/>
                    <a:pt x="25602" y="68776"/>
                    <a:pt x="25602" y="68907"/>
                  </a:cubicBezTo>
                  <a:lnTo>
                    <a:pt x="25602" y="68979"/>
                  </a:lnTo>
                  <a:cubicBezTo>
                    <a:pt x="25602" y="69110"/>
                    <a:pt x="25617" y="69255"/>
                    <a:pt x="25646" y="69371"/>
                  </a:cubicBezTo>
                  <a:lnTo>
                    <a:pt x="25646" y="69400"/>
                  </a:lnTo>
                  <a:cubicBezTo>
                    <a:pt x="25660" y="69516"/>
                    <a:pt x="25689" y="69646"/>
                    <a:pt x="25733" y="69762"/>
                  </a:cubicBezTo>
                  <a:cubicBezTo>
                    <a:pt x="25733" y="69777"/>
                    <a:pt x="25747" y="69791"/>
                    <a:pt x="25747" y="69806"/>
                  </a:cubicBezTo>
                  <a:cubicBezTo>
                    <a:pt x="25791" y="69937"/>
                    <a:pt x="25834" y="70053"/>
                    <a:pt x="25907" y="70154"/>
                  </a:cubicBezTo>
                  <a:cubicBezTo>
                    <a:pt x="25936" y="70169"/>
                    <a:pt x="25936" y="70198"/>
                    <a:pt x="25950" y="70227"/>
                  </a:cubicBezTo>
                  <a:cubicBezTo>
                    <a:pt x="26023" y="70343"/>
                    <a:pt x="26095" y="70459"/>
                    <a:pt x="26168" y="70560"/>
                  </a:cubicBezTo>
                  <a:cubicBezTo>
                    <a:pt x="26255" y="70662"/>
                    <a:pt x="26342" y="70749"/>
                    <a:pt x="26443" y="70865"/>
                  </a:cubicBezTo>
                  <a:lnTo>
                    <a:pt x="26473" y="70894"/>
                  </a:lnTo>
                  <a:cubicBezTo>
                    <a:pt x="26560" y="70995"/>
                    <a:pt x="26676" y="71082"/>
                    <a:pt x="26806" y="71155"/>
                  </a:cubicBezTo>
                  <a:lnTo>
                    <a:pt x="26821" y="71169"/>
                  </a:lnTo>
                  <a:cubicBezTo>
                    <a:pt x="33261" y="75434"/>
                    <a:pt x="37975" y="77276"/>
                    <a:pt x="41775" y="77276"/>
                  </a:cubicBezTo>
                  <a:cubicBezTo>
                    <a:pt x="45634" y="77276"/>
                    <a:pt x="48564" y="75376"/>
                    <a:pt x="51407" y="72156"/>
                  </a:cubicBezTo>
                  <a:lnTo>
                    <a:pt x="51407" y="72228"/>
                  </a:lnTo>
                  <a:lnTo>
                    <a:pt x="51407" y="72272"/>
                  </a:lnTo>
                  <a:cubicBezTo>
                    <a:pt x="51407" y="72402"/>
                    <a:pt x="51407" y="72533"/>
                    <a:pt x="51421" y="72663"/>
                  </a:cubicBezTo>
                  <a:lnTo>
                    <a:pt x="51421" y="72692"/>
                  </a:lnTo>
                  <a:cubicBezTo>
                    <a:pt x="51436" y="72823"/>
                    <a:pt x="51479" y="72954"/>
                    <a:pt x="51508" y="73070"/>
                  </a:cubicBezTo>
                  <a:cubicBezTo>
                    <a:pt x="51508" y="73113"/>
                    <a:pt x="51537" y="73128"/>
                    <a:pt x="51552" y="73171"/>
                  </a:cubicBezTo>
                  <a:cubicBezTo>
                    <a:pt x="51566" y="73200"/>
                    <a:pt x="51566" y="73244"/>
                    <a:pt x="51581" y="73258"/>
                  </a:cubicBezTo>
                  <a:cubicBezTo>
                    <a:pt x="51610" y="73316"/>
                    <a:pt x="51639" y="73360"/>
                    <a:pt x="51653" y="73403"/>
                  </a:cubicBezTo>
                  <a:cubicBezTo>
                    <a:pt x="51682" y="73432"/>
                    <a:pt x="51697" y="73490"/>
                    <a:pt x="51711" y="73534"/>
                  </a:cubicBezTo>
                  <a:cubicBezTo>
                    <a:pt x="51726" y="73548"/>
                    <a:pt x="51726" y="73563"/>
                    <a:pt x="51755" y="73577"/>
                  </a:cubicBezTo>
                  <a:cubicBezTo>
                    <a:pt x="51784" y="73635"/>
                    <a:pt x="51798" y="73693"/>
                    <a:pt x="51842" y="73751"/>
                  </a:cubicBezTo>
                  <a:cubicBezTo>
                    <a:pt x="51871" y="73795"/>
                    <a:pt x="51914" y="73867"/>
                    <a:pt x="51972" y="73925"/>
                  </a:cubicBezTo>
                  <a:cubicBezTo>
                    <a:pt x="52001" y="73983"/>
                    <a:pt x="52045" y="74012"/>
                    <a:pt x="52074" y="74070"/>
                  </a:cubicBezTo>
                  <a:cubicBezTo>
                    <a:pt x="52132" y="74129"/>
                    <a:pt x="52161" y="74187"/>
                    <a:pt x="52219" y="74230"/>
                  </a:cubicBezTo>
                  <a:lnTo>
                    <a:pt x="52350" y="74361"/>
                  </a:lnTo>
                  <a:cubicBezTo>
                    <a:pt x="52408" y="74419"/>
                    <a:pt x="52451" y="74448"/>
                    <a:pt x="52509" y="74491"/>
                  </a:cubicBezTo>
                  <a:cubicBezTo>
                    <a:pt x="52567" y="74520"/>
                    <a:pt x="52596" y="74564"/>
                    <a:pt x="52654" y="74593"/>
                  </a:cubicBezTo>
                  <a:cubicBezTo>
                    <a:pt x="52712" y="74636"/>
                    <a:pt x="52785" y="74665"/>
                    <a:pt x="52857" y="74709"/>
                  </a:cubicBezTo>
                  <a:cubicBezTo>
                    <a:pt x="52915" y="74723"/>
                    <a:pt x="52944" y="74767"/>
                    <a:pt x="53002" y="74781"/>
                  </a:cubicBezTo>
                  <a:cubicBezTo>
                    <a:pt x="53075" y="74810"/>
                    <a:pt x="53147" y="74839"/>
                    <a:pt x="53220" y="74868"/>
                  </a:cubicBezTo>
                  <a:cubicBezTo>
                    <a:pt x="53278" y="74883"/>
                    <a:pt x="53321" y="74912"/>
                    <a:pt x="53365" y="74926"/>
                  </a:cubicBezTo>
                  <a:cubicBezTo>
                    <a:pt x="53437" y="74941"/>
                    <a:pt x="53524" y="74955"/>
                    <a:pt x="53597" y="74984"/>
                  </a:cubicBezTo>
                  <a:cubicBezTo>
                    <a:pt x="53655" y="74999"/>
                    <a:pt x="53713" y="74999"/>
                    <a:pt x="53742" y="75013"/>
                  </a:cubicBezTo>
                  <a:cubicBezTo>
                    <a:pt x="53829" y="75028"/>
                    <a:pt x="53931" y="75028"/>
                    <a:pt x="54032" y="75028"/>
                  </a:cubicBezTo>
                  <a:lnTo>
                    <a:pt x="54148" y="75028"/>
                  </a:lnTo>
                  <a:cubicBezTo>
                    <a:pt x="54235" y="75028"/>
                    <a:pt x="54322" y="75028"/>
                    <a:pt x="54409" y="75013"/>
                  </a:cubicBezTo>
                  <a:lnTo>
                    <a:pt x="54438" y="75013"/>
                  </a:lnTo>
                  <a:cubicBezTo>
                    <a:pt x="54511" y="75013"/>
                    <a:pt x="54598" y="74999"/>
                    <a:pt x="54670" y="74984"/>
                  </a:cubicBezTo>
                  <a:lnTo>
                    <a:pt x="54685" y="74984"/>
                  </a:lnTo>
                  <a:cubicBezTo>
                    <a:pt x="71496" y="71547"/>
                    <a:pt x="73875" y="65745"/>
                    <a:pt x="72512" y="55562"/>
                  </a:cubicBezTo>
                  <a:lnTo>
                    <a:pt x="72512" y="55518"/>
                  </a:lnTo>
                  <a:cubicBezTo>
                    <a:pt x="72468" y="55257"/>
                    <a:pt x="72439" y="54967"/>
                    <a:pt x="72396" y="54706"/>
                  </a:cubicBezTo>
                  <a:lnTo>
                    <a:pt x="72396" y="54706"/>
                  </a:lnTo>
                  <a:cubicBezTo>
                    <a:pt x="72439" y="54779"/>
                    <a:pt x="72468" y="54837"/>
                    <a:pt x="72526" y="54895"/>
                  </a:cubicBezTo>
                  <a:cubicBezTo>
                    <a:pt x="72541" y="54909"/>
                    <a:pt x="72541" y="54924"/>
                    <a:pt x="72570" y="54938"/>
                  </a:cubicBezTo>
                  <a:cubicBezTo>
                    <a:pt x="72642" y="55054"/>
                    <a:pt x="72729" y="55141"/>
                    <a:pt x="72816" y="55257"/>
                  </a:cubicBezTo>
                  <a:lnTo>
                    <a:pt x="72860" y="55286"/>
                  </a:lnTo>
                  <a:cubicBezTo>
                    <a:pt x="72947" y="55373"/>
                    <a:pt x="73034" y="55475"/>
                    <a:pt x="73150" y="55548"/>
                  </a:cubicBezTo>
                  <a:cubicBezTo>
                    <a:pt x="73164" y="55548"/>
                    <a:pt x="73164" y="55562"/>
                    <a:pt x="73179" y="55562"/>
                  </a:cubicBezTo>
                  <a:cubicBezTo>
                    <a:pt x="73295" y="55635"/>
                    <a:pt x="73396" y="55707"/>
                    <a:pt x="73527" y="55765"/>
                  </a:cubicBezTo>
                  <a:cubicBezTo>
                    <a:pt x="73541" y="55780"/>
                    <a:pt x="73585" y="55780"/>
                    <a:pt x="73599" y="55794"/>
                  </a:cubicBezTo>
                  <a:cubicBezTo>
                    <a:pt x="73629" y="55809"/>
                    <a:pt x="73658" y="55838"/>
                    <a:pt x="73687" y="55852"/>
                  </a:cubicBezTo>
                  <a:cubicBezTo>
                    <a:pt x="73774" y="55881"/>
                    <a:pt x="73890" y="55925"/>
                    <a:pt x="73977" y="55954"/>
                  </a:cubicBezTo>
                  <a:lnTo>
                    <a:pt x="73991" y="55954"/>
                  </a:lnTo>
                  <a:cubicBezTo>
                    <a:pt x="74122" y="55997"/>
                    <a:pt x="74238" y="56026"/>
                    <a:pt x="74354" y="56055"/>
                  </a:cubicBezTo>
                  <a:cubicBezTo>
                    <a:pt x="74397" y="56055"/>
                    <a:pt x="74412" y="56070"/>
                    <a:pt x="74455" y="56070"/>
                  </a:cubicBezTo>
                  <a:cubicBezTo>
                    <a:pt x="74571" y="56084"/>
                    <a:pt x="74702" y="56099"/>
                    <a:pt x="74832" y="56099"/>
                  </a:cubicBezTo>
                  <a:lnTo>
                    <a:pt x="74861" y="56099"/>
                  </a:lnTo>
                  <a:cubicBezTo>
                    <a:pt x="74977" y="56099"/>
                    <a:pt x="75079" y="56084"/>
                    <a:pt x="75195" y="56084"/>
                  </a:cubicBezTo>
                  <a:cubicBezTo>
                    <a:pt x="75224" y="56084"/>
                    <a:pt x="75268" y="56070"/>
                    <a:pt x="75326" y="56070"/>
                  </a:cubicBezTo>
                  <a:cubicBezTo>
                    <a:pt x="75398" y="56055"/>
                    <a:pt x="75485" y="56026"/>
                    <a:pt x="75558" y="56012"/>
                  </a:cubicBezTo>
                  <a:cubicBezTo>
                    <a:pt x="75587" y="55997"/>
                    <a:pt x="75645" y="55997"/>
                    <a:pt x="75688" y="55983"/>
                  </a:cubicBezTo>
                  <a:cubicBezTo>
                    <a:pt x="75761" y="55954"/>
                    <a:pt x="75833" y="55925"/>
                    <a:pt x="75906" y="55910"/>
                  </a:cubicBezTo>
                  <a:cubicBezTo>
                    <a:pt x="75935" y="55881"/>
                    <a:pt x="75993" y="55867"/>
                    <a:pt x="76022" y="55852"/>
                  </a:cubicBezTo>
                  <a:cubicBezTo>
                    <a:pt x="76094" y="55809"/>
                    <a:pt x="76152" y="55780"/>
                    <a:pt x="76225" y="55736"/>
                  </a:cubicBezTo>
                  <a:cubicBezTo>
                    <a:pt x="76268" y="55722"/>
                    <a:pt x="76312" y="55693"/>
                    <a:pt x="76355" y="55664"/>
                  </a:cubicBezTo>
                  <a:cubicBezTo>
                    <a:pt x="76428" y="55635"/>
                    <a:pt x="76486" y="55577"/>
                    <a:pt x="76530" y="55518"/>
                  </a:cubicBezTo>
                  <a:cubicBezTo>
                    <a:pt x="76573" y="55489"/>
                    <a:pt x="76602" y="55475"/>
                    <a:pt x="76646" y="55431"/>
                  </a:cubicBezTo>
                  <a:cubicBezTo>
                    <a:pt x="76718" y="55373"/>
                    <a:pt x="76776" y="55301"/>
                    <a:pt x="76820" y="55257"/>
                  </a:cubicBezTo>
                  <a:lnTo>
                    <a:pt x="76892" y="55185"/>
                  </a:lnTo>
                  <a:cubicBezTo>
                    <a:pt x="76965" y="55083"/>
                    <a:pt x="77037" y="54996"/>
                    <a:pt x="77110" y="54895"/>
                  </a:cubicBezTo>
                  <a:lnTo>
                    <a:pt x="77139" y="54866"/>
                  </a:lnTo>
                  <a:lnTo>
                    <a:pt x="77139" y="54851"/>
                  </a:lnTo>
                  <a:cubicBezTo>
                    <a:pt x="85653" y="41927"/>
                    <a:pt x="84478" y="35966"/>
                    <a:pt x="78082" y="30309"/>
                  </a:cubicBezTo>
                  <a:lnTo>
                    <a:pt x="78198" y="30309"/>
                  </a:lnTo>
                  <a:cubicBezTo>
                    <a:pt x="78299" y="30309"/>
                    <a:pt x="78401" y="30309"/>
                    <a:pt x="78502" y="30294"/>
                  </a:cubicBezTo>
                  <a:cubicBezTo>
                    <a:pt x="78531" y="30294"/>
                    <a:pt x="78546" y="30294"/>
                    <a:pt x="78575" y="30265"/>
                  </a:cubicBezTo>
                  <a:cubicBezTo>
                    <a:pt x="78647" y="30251"/>
                    <a:pt x="78720" y="30251"/>
                    <a:pt x="78821" y="30236"/>
                  </a:cubicBezTo>
                  <a:cubicBezTo>
                    <a:pt x="78850" y="30236"/>
                    <a:pt x="78865" y="30207"/>
                    <a:pt x="78908" y="30207"/>
                  </a:cubicBezTo>
                  <a:cubicBezTo>
                    <a:pt x="78981" y="30193"/>
                    <a:pt x="79068" y="30178"/>
                    <a:pt x="79140" y="30135"/>
                  </a:cubicBezTo>
                  <a:cubicBezTo>
                    <a:pt x="79169" y="30135"/>
                    <a:pt x="79184" y="30120"/>
                    <a:pt x="79198" y="30120"/>
                  </a:cubicBezTo>
                  <a:lnTo>
                    <a:pt x="79213" y="30120"/>
                  </a:lnTo>
                  <a:cubicBezTo>
                    <a:pt x="79314" y="30091"/>
                    <a:pt x="79402" y="30048"/>
                    <a:pt x="79489" y="29990"/>
                  </a:cubicBezTo>
                  <a:cubicBezTo>
                    <a:pt x="79489" y="29990"/>
                    <a:pt x="79503" y="29990"/>
                    <a:pt x="79503" y="29975"/>
                  </a:cubicBezTo>
                  <a:cubicBezTo>
                    <a:pt x="79634" y="29903"/>
                    <a:pt x="79750" y="29830"/>
                    <a:pt x="79851" y="29757"/>
                  </a:cubicBezTo>
                  <a:cubicBezTo>
                    <a:pt x="79866" y="29743"/>
                    <a:pt x="79866" y="29743"/>
                    <a:pt x="79895" y="29743"/>
                  </a:cubicBezTo>
                  <a:cubicBezTo>
                    <a:pt x="79996" y="29656"/>
                    <a:pt x="80083" y="29583"/>
                    <a:pt x="80199" y="29467"/>
                  </a:cubicBezTo>
                  <a:lnTo>
                    <a:pt x="80257" y="29409"/>
                  </a:lnTo>
                  <a:cubicBezTo>
                    <a:pt x="80344" y="29322"/>
                    <a:pt x="80431" y="29221"/>
                    <a:pt x="80504" y="29105"/>
                  </a:cubicBezTo>
                  <a:cubicBezTo>
                    <a:pt x="80504" y="29105"/>
                    <a:pt x="80504" y="29090"/>
                    <a:pt x="80518" y="29090"/>
                  </a:cubicBezTo>
                  <a:cubicBezTo>
                    <a:pt x="80591" y="28974"/>
                    <a:pt x="80649" y="28873"/>
                    <a:pt x="80721" y="28757"/>
                  </a:cubicBezTo>
                  <a:cubicBezTo>
                    <a:pt x="80736" y="28742"/>
                    <a:pt x="80736" y="28728"/>
                    <a:pt x="80765" y="28713"/>
                  </a:cubicBezTo>
                  <a:cubicBezTo>
                    <a:pt x="80809" y="28597"/>
                    <a:pt x="80852" y="28467"/>
                    <a:pt x="80910" y="28351"/>
                  </a:cubicBezTo>
                  <a:cubicBezTo>
                    <a:pt x="80910" y="28321"/>
                    <a:pt x="80925" y="28292"/>
                    <a:pt x="80925" y="28278"/>
                  </a:cubicBezTo>
                  <a:cubicBezTo>
                    <a:pt x="80954" y="28147"/>
                    <a:pt x="80997" y="28017"/>
                    <a:pt x="80997" y="27886"/>
                  </a:cubicBezTo>
                  <a:lnTo>
                    <a:pt x="80997" y="27872"/>
                  </a:lnTo>
                  <a:cubicBezTo>
                    <a:pt x="81012" y="27741"/>
                    <a:pt x="81012" y="27596"/>
                    <a:pt x="81012" y="27480"/>
                  </a:cubicBezTo>
                  <a:lnTo>
                    <a:pt x="81012" y="27422"/>
                  </a:lnTo>
                  <a:cubicBezTo>
                    <a:pt x="81012" y="27292"/>
                    <a:pt x="80997" y="27147"/>
                    <a:pt x="80954" y="27016"/>
                  </a:cubicBezTo>
                  <a:lnTo>
                    <a:pt x="80954" y="26987"/>
                  </a:lnTo>
                  <a:cubicBezTo>
                    <a:pt x="78044" y="12698"/>
                    <a:pt x="73416" y="8835"/>
                    <a:pt x="65840" y="8835"/>
                  </a:cubicBezTo>
                  <a:cubicBezTo>
                    <a:pt x="64502" y="8835"/>
                    <a:pt x="63073" y="8956"/>
                    <a:pt x="61546" y="9160"/>
                  </a:cubicBezTo>
                  <a:lnTo>
                    <a:pt x="61502" y="9160"/>
                  </a:lnTo>
                  <a:cubicBezTo>
                    <a:pt x="60980" y="9233"/>
                    <a:pt x="60472" y="9305"/>
                    <a:pt x="59979" y="9363"/>
                  </a:cubicBezTo>
                  <a:cubicBezTo>
                    <a:pt x="59994" y="9320"/>
                    <a:pt x="59994" y="9291"/>
                    <a:pt x="60023" y="9247"/>
                  </a:cubicBezTo>
                  <a:lnTo>
                    <a:pt x="60023" y="9233"/>
                  </a:lnTo>
                  <a:cubicBezTo>
                    <a:pt x="60052" y="9102"/>
                    <a:pt x="60095" y="8986"/>
                    <a:pt x="60110" y="8841"/>
                  </a:cubicBezTo>
                  <a:lnTo>
                    <a:pt x="60110" y="8783"/>
                  </a:lnTo>
                  <a:cubicBezTo>
                    <a:pt x="60124" y="8653"/>
                    <a:pt x="60124" y="8508"/>
                    <a:pt x="60124" y="8377"/>
                  </a:cubicBezTo>
                  <a:lnTo>
                    <a:pt x="60124" y="8304"/>
                  </a:lnTo>
                  <a:cubicBezTo>
                    <a:pt x="60124" y="8188"/>
                    <a:pt x="60110" y="8043"/>
                    <a:pt x="60095" y="7913"/>
                  </a:cubicBezTo>
                  <a:lnTo>
                    <a:pt x="60095" y="7898"/>
                  </a:lnTo>
                  <a:cubicBezTo>
                    <a:pt x="60066" y="7768"/>
                    <a:pt x="60037" y="7637"/>
                    <a:pt x="59994" y="7536"/>
                  </a:cubicBezTo>
                  <a:cubicBezTo>
                    <a:pt x="59994" y="7507"/>
                    <a:pt x="59979" y="7492"/>
                    <a:pt x="59979" y="7478"/>
                  </a:cubicBezTo>
                  <a:cubicBezTo>
                    <a:pt x="59950" y="7347"/>
                    <a:pt x="59892" y="7246"/>
                    <a:pt x="59820" y="7130"/>
                  </a:cubicBezTo>
                  <a:cubicBezTo>
                    <a:pt x="59805" y="7115"/>
                    <a:pt x="59805" y="7101"/>
                    <a:pt x="59776" y="7057"/>
                  </a:cubicBezTo>
                  <a:cubicBezTo>
                    <a:pt x="59704" y="6956"/>
                    <a:pt x="59631" y="6825"/>
                    <a:pt x="59559" y="6738"/>
                  </a:cubicBezTo>
                  <a:cubicBezTo>
                    <a:pt x="59472" y="6622"/>
                    <a:pt x="59385" y="6535"/>
                    <a:pt x="59297" y="6419"/>
                  </a:cubicBezTo>
                  <a:lnTo>
                    <a:pt x="59254" y="6390"/>
                  </a:lnTo>
                  <a:cubicBezTo>
                    <a:pt x="59167" y="6303"/>
                    <a:pt x="59051" y="6201"/>
                    <a:pt x="58935" y="6129"/>
                  </a:cubicBezTo>
                  <a:lnTo>
                    <a:pt x="58906" y="6114"/>
                  </a:lnTo>
                  <a:cubicBezTo>
                    <a:pt x="52467" y="1853"/>
                    <a:pt x="47752" y="0"/>
                    <a:pt x="43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76;p34">
              <a:extLst>
                <a:ext uri="{FF2B5EF4-FFF2-40B4-BE49-F238E27FC236}">
                  <a16:creationId xmlns:a16="http://schemas.microsoft.com/office/drawing/2014/main" id="{98FEB1A1-0AAF-48A8-F44C-0DDB050CAB15}"/>
                </a:ext>
              </a:extLst>
            </p:cNvPr>
            <p:cNvSpPr/>
            <p:nvPr/>
          </p:nvSpPr>
          <p:spPr>
            <a:xfrm>
              <a:off x="1204150" y="4106925"/>
              <a:ext cx="80525" cy="126575"/>
            </a:xfrm>
            <a:custGeom>
              <a:avLst/>
              <a:gdLst/>
              <a:ahLst/>
              <a:cxnLst/>
              <a:rect l="l" t="t" r="r" b="b"/>
              <a:pathLst>
                <a:path w="3221" h="5063" extrusionOk="0">
                  <a:moveTo>
                    <a:pt x="436" y="0"/>
                  </a:moveTo>
                  <a:cubicBezTo>
                    <a:pt x="305" y="0"/>
                    <a:pt x="218" y="44"/>
                    <a:pt x="131" y="131"/>
                  </a:cubicBezTo>
                  <a:cubicBezTo>
                    <a:pt x="30" y="203"/>
                    <a:pt x="1" y="305"/>
                    <a:pt x="1" y="435"/>
                  </a:cubicBezTo>
                  <a:lnTo>
                    <a:pt x="1" y="4627"/>
                  </a:lnTo>
                  <a:cubicBezTo>
                    <a:pt x="1" y="4758"/>
                    <a:pt x="30" y="4845"/>
                    <a:pt x="131" y="4932"/>
                  </a:cubicBezTo>
                  <a:cubicBezTo>
                    <a:pt x="204" y="5033"/>
                    <a:pt x="320" y="5062"/>
                    <a:pt x="450" y="5062"/>
                  </a:cubicBezTo>
                  <a:cubicBezTo>
                    <a:pt x="566" y="5062"/>
                    <a:pt x="668" y="5033"/>
                    <a:pt x="769" y="4975"/>
                  </a:cubicBezTo>
                  <a:cubicBezTo>
                    <a:pt x="871" y="4903"/>
                    <a:pt x="900" y="4787"/>
                    <a:pt x="900" y="4671"/>
                  </a:cubicBezTo>
                  <a:lnTo>
                    <a:pt x="900" y="2974"/>
                  </a:lnTo>
                  <a:lnTo>
                    <a:pt x="2466" y="2974"/>
                  </a:lnTo>
                  <a:cubicBezTo>
                    <a:pt x="2582" y="2974"/>
                    <a:pt x="2684" y="2945"/>
                    <a:pt x="2771" y="2858"/>
                  </a:cubicBezTo>
                  <a:cubicBezTo>
                    <a:pt x="2858" y="2756"/>
                    <a:pt x="2902" y="2669"/>
                    <a:pt x="2902" y="2568"/>
                  </a:cubicBezTo>
                  <a:cubicBezTo>
                    <a:pt x="2902" y="2437"/>
                    <a:pt x="2858" y="2321"/>
                    <a:pt x="2771" y="2249"/>
                  </a:cubicBezTo>
                  <a:cubicBezTo>
                    <a:pt x="2698" y="2161"/>
                    <a:pt x="2582" y="2132"/>
                    <a:pt x="2466" y="2132"/>
                  </a:cubicBezTo>
                  <a:lnTo>
                    <a:pt x="900" y="2132"/>
                  </a:lnTo>
                  <a:lnTo>
                    <a:pt x="900" y="856"/>
                  </a:lnTo>
                  <a:lnTo>
                    <a:pt x="2785" y="856"/>
                  </a:lnTo>
                  <a:cubicBezTo>
                    <a:pt x="2916" y="856"/>
                    <a:pt x="3003" y="813"/>
                    <a:pt x="3090" y="725"/>
                  </a:cubicBezTo>
                  <a:cubicBezTo>
                    <a:pt x="3192" y="638"/>
                    <a:pt x="3221" y="551"/>
                    <a:pt x="3221" y="435"/>
                  </a:cubicBezTo>
                  <a:cubicBezTo>
                    <a:pt x="3221" y="305"/>
                    <a:pt x="3192" y="203"/>
                    <a:pt x="3090" y="131"/>
                  </a:cubicBezTo>
                  <a:cubicBezTo>
                    <a:pt x="3032" y="44"/>
                    <a:pt x="2916" y="0"/>
                    <a:pt x="278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77;p34">
              <a:extLst>
                <a:ext uri="{FF2B5EF4-FFF2-40B4-BE49-F238E27FC236}">
                  <a16:creationId xmlns:a16="http://schemas.microsoft.com/office/drawing/2014/main" id="{418CF54F-C294-BE16-C1FD-63A4085F9CCF}"/>
                </a:ext>
              </a:extLst>
            </p:cNvPr>
            <p:cNvSpPr/>
            <p:nvPr/>
          </p:nvSpPr>
          <p:spPr>
            <a:xfrm>
              <a:off x="1305675" y="4106925"/>
              <a:ext cx="104100" cy="127850"/>
            </a:xfrm>
            <a:custGeom>
              <a:avLst/>
              <a:gdLst/>
              <a:ahLst/>
              <a:cxnLst/>
              <a:rect l="l" t="t" r="r" b="b"/>
              <a:pathLst>
                <a:path w="4164" h="5114" extrusionOk="0">
                  <a:moveTo>
                    <a:pt x="2481" y="827"/>
                  </a:moveTo>
                  <a:cubicBezTo>
                    <a:pt x="2612" y="827"/>
                    <a:pt x="2742" y="900"/>
                    <a:pt x="2844" y="1045"/>
                  </a:cubicBezTo>
                  <a:cubicBezTo>
                    <a:pt x="2960" y="1161"/>
                    <a:pt x="3003" y="1349"/>
                    <a:pt x="3003" y="1567"/>
                  </a:cubicBezTo>
                  <a:cubicBezTo>
                    <a:pt x="3003" y="1726"/>
                    <a:pt x="2989" y="1871"/>
                    <a:pt x="2931" y="2016"/>
                  </a:cubicBezTo>
                  <a:cubicBezTo>
                    <a:pt x="2887" y="2161"/>
                    <a:pt x="2829" y="2278"/>
                    <a:pt x="2742" y="2350"/>
                  </a:cubicBezTo>
                  <a:cubicBezTo>
                    <a:pt x="2641" y="2437"/>
                    <a:pt x="2568" y="2466"/>
                    <a:pt x="2481" y="2466"/>
                  </a:cubicBezTo>
                  <a:lnTo>
                    <a:pt x="900" y="2466"/>
                  </a:lnTo>
                  <a:lnTo>
                    <a:pt x="900" y="827"/>
                  </a:lnTo>
                  <a:close/>
                  <a:moveTo>
                    <a:pt x="436" y="0"/>
                  </a:moveTo>
                  <a:cubicBezTo>
                    <a:pt x="306" y="0"/>
                    <a:pt x="219" y="44"/>
                    <a:pt x="131" y="131"/>
                  </a:cubicBezTo>
                  <a:cubicBezTo>
                    <a:pt x="30" y="203"/>
                    <a:pt x="1" y="305"/>
                    <a:pt x="1" y="435"/>
                  </a:cubicBezTo>
                  <a:lnTo>
                    <a:pt x="1" y="4627"/>
                  </a:lnTo>
                  <a:cubicBezTo>
                    <a:pt x="1" y="4758"/>
                    <a:pt x="59" y="4845"/>
                    <a:pt x="161" y="4932"/>
                  </a:cubicBezTo>
                  <a:cubicBezTo>
                    <a:pt x="277" y="5033"/>
                    <a:pt x="393" y="5062"/>
                    <a:pt x="523" y="5062"/>
                  </a:cubicBezTo>
                  <a:cubicBezTo>
                    <a:pt x="654" y="5062"/>
                    <a:pt x="741" y="5033"/>
                    <a:pt x="755" y="4975"/>
                  </a:cubicBezTo>
                  <a:cubicBezTo>
                    <a:pt x="828" y="4903"/>
                    <a:pt x="871" y="4787"/>
                    <a:pt x="871" y="4656"/>
                  </a:cubicBezTo>
                  <a:lnTo>
                    <a:pt x="871" y="3249"/>
                  </a:lnTo>
                  <a:lnTo>
                    <a:pt x="2235" y="3249"/>
                  </a:lnTo>
                  <a:cubicBezTo>
                    <a:pt x="2336" y="3249"/>
                    <a:pt x="2423" y="3264"/>
                    <a:pt x="2510" y="3278"/>
                  </a:cubicBezTo>
                  <a:cubicBezTo>
                    <a:pt x="2597" y="3307"/>
                    <a:pt x="2655" y="3336"/>
                    <a:pt x="2713" y="3394"/>
                  </a:cubicBezTo>
                  <a:cubicBezTo>
                    <a:pt x="2771" y="3452"/>
                    <a:pt x="2800" y="3496"/>
                    <a:pt x="2844" y="3568"/>
                  </a:cubicBezTo>
                  <a:cubicBezTo>
                    <a:pt x="2858" y="3641"/>
                    <a:pt x="2873" y="3714"/>
                    <a:pt x="2873" y="3815"/>
                  </a:cubicBezTo>
                  <a:cubicBezTo>
                    <a:pt x="2873" y="4062"/>
                    <a:pt x="2902" y="4265"/>
                    <a:pt x="2945" y="4424"/>
                  </a:cubicBezTo>
                  <a:cubicBezTo>
                    <a:pt x="3003" y="4584"/>
                    <a:pt x="3062" y="4714"/>
                    <a:pt x="3149" y="4801"/>
                  </a:cubicBezTo>
                  <a:cubicBezTo>
                    <a:pt x="3236" y="4903"/>
                    <a:pt x="3308" y="4975"/>
                    <a:pt x="3410" y="5019"/>
                  </a:cubicBezTo>
                  <a:cubicBezTo>
                    <a:pt x="3453" y="5062"/>
                    <a:pt x="3511" y="5077"/>
                    <a:pt x="3598" y="5092"/>
                  </a:cubicBezTo>
                  <a:cubicBezTo>
                    <a:pt x="3649" y="5106"/>
                    <a:pt x="3692" y="5113"/>
                    <a:pt x="3734" y="5113"/>
                  </a:cubicBezTo>
                  <a:cubicBezTo>
                    <a:pt x="3776" y="5113"/>
                    <a:pt x="3816" y="5106"/>
                    <a:pt x="3859" y="5092"/>
                  </a:cubicBezTo>
                  <a:cubicBezTo>
                    <a:pt x="3932" y="5077"/>
                    <a:pt x="4004" y="5019"/>
                    <a:pt x="4062" y="4975"/>
                  </a:cubicBezTo>
                  <a:cubicBezTo>
                    <a:pt x="4149" y="4874"/>
                    <a:pt x="4164" y="4787"/>
                    <a:pt x="4149" y="4656"/>
                  </a:cubicBezTo>
                  <a:cubicBezTo>
                    <a:pt x="4135" y="4540"/>
                    <a:pt x="4062" y="4439"/>
                    <a:pt x="3946" y="4395"/>
                  </a:cubicBezTo>
                  <a:cubicBezTo>
                    <a:pt x="3888" y="4352"/>
                    <a:pt x="3845" y="4323"/>
                    <a:pt x="3816" y="4250"/>
                  </a:cubicBezTo>
                  <a:cubicBezTo>
                    <a:pt x="3801" y="4178"/>
                    <a:pt x="3787" y="4105"/>
                    <a:pt x="3787" y="4004"/>
                  </a:cubicBezTo>
                  <a:cubicBezTo>
                    <a:pt x="3787" y="3917"/>
                    <a:pt x="3772" y="3815"/>
                    <a:pt x="3758" y="3685"/>
                  </a:cubicBezTo>
                  <a:cubicBezTo>
                    <a:pt x="3729" y="3554"/>
                    <a:pt x="3714" y="3423"/>
                    <a:pt x="3656" y="3322"/>
                  </a:cubicBezTo>
                  <a:cubicBezTo>
                    <a:pt x="3613" y="3191"/>
                    <a:pt x="3540" y="3090"/>
                    <a:pt x="3439" y="2988"/>
                  </a:cubicBezTo>
                  <a:cubicBezTo>
                    <a:pt x="3385" y="2934"/>
                    <a:pt x="3314" y="2881"/>
                    <a:pt x="3241" y="2830"/>
                  </a:cubicBezTo>
                  <a:lnTo>
                    <a:pt x="3241" y="2830"/>
                  </a:lnTo>
                  <a:cubicBezTo>
                    <a:pt x="3348" y="2766"/>
                    <a:pt x="3448" y="2685"/>
                    <a:pt x="3540" y="2582"/>
                  </a:cubicBezTo>
                  <a:cubicBezTo>
                    <a:pt x="3656" y="2437"/>
                    <a:pt x="3772" y="2292"/>
                    <a:pt x="3845" y="2103"/>
                  </a:cubicBezTo>
                  <a:cubicBezTo>
                    <a:pt x="3917" y="1929"/>
                    <a:pt x="3946" y="1741"/>
                    <a:pt x="3946" y="1567"/>
                  </a:cubicBezTo>
                  <a:cubicBezTo>
                    <a:pt x="3946" y="1248"/>
                    <a:pt x="3874" y="987"/>
                    <a:pt x="3758" y="740"/>
                  </a:cubicBezTo>
                  <a:cubicBezTo>
                    <a:pt x="3627" y="508"/>
                    <a:pt x="3439" y="334"/>
                    <a:pt x="3221" y="203"/>
                  </a:cubicBezTo>
                  <a:cubicBezTo>
                    <a:pt x="3003" y="73"/>
                    <a:pt x="2771" y="0"/>
                    <a:pt x="2510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8;p34">
              <a:extLst>
                <a:ext uri="{FF2B5EF4-FFF2-40B4-BE49-F238E27FC236}">
                  <a16:creationId xmlns:a16="http://schemas.microsoft.com/office/drawing/2014/main" id="{5F284794-CF9B-334A-BAC0-F15F8EE7BB0B}"/>
                </a:ext>
              </a:extLst>
            </p:cNvPr>
            <p:cNvSpPr/>
            <p:nvPr/>
          </p:nvSpPr>
          <p:spPr>
            <a:xfrm>
              <a:off x="1429700" y="4106550"/>
              <a:ext cx="23250" cy="126575"/>
            </a:xfrm>
            <a:custGeom>
              <a:avLst/>
              <a:gdLst/>
              <a:ahLst/>
              <a:cxnLst/>
              <a:rect l="l" t="t" r="r" b="b"/>
              <a:pathLst>
                <a:path w="930" h="5063" extrusionOk="0">
                  <a:moveTo>
                    <a:pt x="450" y="1"/>
                  </a:moveTo>
                  <a:cubicBezTo>
                    <a:pt x="334" y="1"/>
                    <a:pt x="218" y="44"/>
                    <a:pt x="131" y="131"/>
                  </a:cubicBezTo>
                  <a:cubicBezTo>
                    <a:pt x="44" y="204"/>
                    <a:pt x="1" y="305"/>
                    <a:pt x="1" y="436"/>
                  </a:cubicBezTo>
                  <a:lnTo>
                    <a:pt x="1" y="4628"/>
                  </a:lnTo>
                  <a:cubicBezTo>
                    <a:pt x="1" y="4758"/>
                    <a:pt x="44" y="4845"/>
                    <a:pt x="131" y="4932"/>
                  </a:cubicBezTo>
                  <a:cubicBezTo>
                    <a:pt x="218" y="5019"/>
                    <a:pt x="334" y="5063"/>
                    <a:pt x="450" y="5063"/>
                  </a:cubicBezTo>
                  <a:cubicBezTo>
                    <a:pt x="581" y="5063"/>
                    <a:pt x="697" y="5019"/>
                    <a:pt x="784" y="4932"/>
                  </a:cubicBezTo>
                  <a:cubicBezTo>
                    <a:pt x="871" y="4860"/>
                    <a:pt x="929" y="4758"/>
                    <a:pt x="929" y="4628"/>
                  </a:cubicBezTo>
                  <a:lnTo>
                    <a:pt x="885" y="4628"/>
                  </a:lnTo>
                  <a:lnTo>
                    <a:pt x="885" y="436"/>
                  </a:lnTo>
                  <a:cubicBezTo>
                    <a:pt x="885" y="305"/>
                    <a:pt x="856" y="218"/>
                    <a:pt x="769" y="131"/>
                  </a:cubicBezTo>
                  <a:cubicBezTo>
                    <a:pt x="668" y="44"/>
                    <a:pt x="566" y="1"/>
                    <a:pt x="45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9;p34">
              <a:extLst>
                <a:ext uri="{FF2B5EF4-FFF2-40B4-BE49-F238E27FC236}">
                  <a16:creationId xmlns:a16="http://schemas.microsoft.com/office/drawing/2014/main" id="{E227D798-3598-7BB3-F081-36C8078FC480}"/>
                </a:ext>
              </a:extLst>
            </p:cNvPr>
            <p:cNvSpPr/>
            <p:nvPr/>
          </p:nvSpPr>
          <p:spPr>
            <a:xfrm>
              <a:off x="1480825" y="4106550"/>
              <a:ext cx="82725" cy="126575"/>
            </a:xfrm>
            <a:custGeom>
              <a:avLst/>
              <a:gdLst/>
              <a:ahLst/>
              <a:cxnLst/>
              <a:rect l="l" t="t" r="r" b="b"/>
              <a:pathLst>
                <a:path w="3309" h="5063" extrusionOk="0">
                  <a:moveTo>
                    <a:pt x="407" y="1"/>
                  </a:moveTo>
                  <a:cubicBezTo>
                    <a:pt x="276" y="1"/>
                    <a:pt x="175" y="44"/>
                    <a:pt x="131" y="131"/>
                  </a:cubicBezTo>
                  <a:cubicBezTo>
                    <a:pt x="44" y="204"/>
                    <a:pt x="1" y="305"/>
                    <a:pt x="1" y="436"/>
                  </a:cubicBezTo>
                  <a:lnTo>
                    <a:pt x="1" y="4628"/>
                  </a:lnTo>
                  <a:cubicBezTo>
                    <a:pt x="1" y="4758"/>
                    <a:pt x="44" y="4845"/>
                    <a:pt x="131" y="4932"/>
                  </a:cubicBezTo>
                  <a:cubicBezTo>
                    <a:pt x="204" y="5019"/>
                    <a:pt x="320" y="5063"/>
                    <a:pt x="436" y="5063"/>
                  </a:cubicBezTo>
                  <a:lnTo>
                    <a:pt x="2873" y="5063"/>
                  </a:lnTo>
                  <a:cubicBezTo>
                    <a:pt x="3003" y="5063"/>
                    <a:pt x="3090" y="5019"/>
                    <a:pt x="3178" y="4947"/>
                  </a:cubicBezTo>
                  <a:cubicBezTo>
                    <a:pt x="3265" y="4874"/>
                    <a:pt x="3308" y="4787"/>
                    <a:pt x="3308" y="4657"/>
                  </a:cubicBezTo>
                  <a:cubicBezTo>
                    <a:pt x="3308" y="4555"/>
                    <a:pt x="3265" y="4468"/>
                    <a:pt x="3178" y="4367"/>
                  </a:cubicBezTo>
                  <a:cubicBezTo>
                    <a:pt x="3105" y="4280"/>
                    <a:pt x="3003" y="4251"/>
                    <a:pt x="2873" y="4251"/>
                  </a:cubicBezTo>
                  <a:lnTo>
                    <a:pt x="900" y="4251"/>
                  </a:lnTo>
                  <a:lnTo>
                    <a:pt x="900" y="2902"/>
                  </a:lnTo>
                  <a:lnTo>
                    <a:pt x="2525" y="2902"/>
                  </a:lnTo>
                  <a:cubicBezTo>
                    <a:pt x="2655" y="2902"/>
                    <a:pt x="2742" y="2873"/>
                    <a:pt x="2829" y="2800"/>
                  </a:cubicBezTo>
                  <a:cubicBezTo>
                    <a:pt x="2931" y="2728"/>
                    <a:pt x="2960" y="2626"/>
                    <a:pt x="2960" y="2510"/>
                  </a:cubicBezTo>
                  <a:cubicBezTo>
                    <a:pt x="2960" y="2380"/>
                    <a:pt x="2931" y="2264"/>
                    <a:pt x="2829" y="2191"/>
                  </a:cubicBezTo>
                  <a:cubicBezTo>
                    <a:pt x="2757" y="2104"/>
                    <a:pt x="2655" y="2075"/>
                    <a:pt x="2525" y="2075"/>
                  </a:cubicBezTo>
                  <a:lnTo>
                    <a:pt x="871" y="2075"/>
                  </a:lnTo>
                  <a:lnTo>
                    <a:pt x="871" y="842"/>
                  </a:lnTo>
                  <a:lnTo>
                    <a:pt x="2829" y="842"/>
                  </a:lnTo>
                  <a:cubicBezTo>
                    <a:pt x="2960" y="842"/>
                    <a:pt x="3047" y="799"/>
                    <a:pt x="3148" y="726"/>
                  </a:cubicBezTo>
                  <a:cubicBezTo>
                    <a:pt x="3236" y="653"/>
                    <a:pt x="3265" y="566"/>
                    <a:pt x="3265" y="436"/>
                  </a:cubicBezTo>
                  <a:cubicBezTo>
                    <a:pt x="3265" y="305"/>
                    <a:pt x="3236" y="204"/>
                    <a:pt x="3148" y="131"/>
                  </a:cubicBezTo>
                  <a:cubicBezTo>
                    <a:pt x="3076" y="44"/>
                    <a:pt x="2960" y="1"/>
                    <a:pt x="2829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80;p34">
              <a:extLst>
                <a:ext uri="{FF2B5EF4-FFF2-40B4-BE49-F238E27FC236}">
                  <a16:creationId xmlns:a16="http://schemas.microsoft.com/office/drawing/2014/main" id="{C09662B0-FF20-D078-D60F-B11757C759B6}"/>
                </a:ext>
              </a:extLst>
            </p:cNvPr>
            <p:cNvSpPr/>
            <p:nvPr/>
          </p:nvSpPr>
          <p:spPr>
            <a:xfrm>
              <a:off x="1583825" y="4106200"/>
              <a:ext cx="106275" cy="126925"/>
            </a:xfrm>
            <a:custGeom>
              <a:avLst/>
              <a:gdLst/>
              <a:ahLst/>
              <a:cxnLst/>
              <a:rect l="l" t="t" r="r" b="b"/>
              <a:pathLst>
                <a:path w="4251" h="5077" extrusionOk="0">
                  <a:moveTo>
                    <a:pt x="435" y="0"/>
                  </a:moveTo>
                  <a:cubicBezTo>
                    <a:pt x="305" y="0"/>
                    <a:pt x="218" y="29"/>
                    <a:pt x="131" y="131"/>
                  </a:cubicBezTo>
                  <a:cubicBezTo>
                    <a:pt x="44" y="203"/>
                    <a:pt x="0" y="305"/>
                    <a:pt x="0" y="435"/>
                  </a:cubicBezTo>
                  <a:lnTo>
                    <a:pt x="0" y="4656"/>
                  </a:lnTo>
                  <a:cubicBezTo>
                    <a:pt x="0" y="4772"/>
                    <a:pt x="44" y="4874"/>
                    <a:pt x="116" y="4946"/>
                  </a:cubicBezTo>
                  <a:cubicBezTo>
                    <a:pt x="189" y="5019"/>
                    <a:pt x="290" y="5062"/>
                    <a:pt x="406" y="5062"/>
                  </a:cubicBezTo>
                  <a:cubicBezTo>
                    <a:pt x="508" y="5062"/>
                    <a:pt x="624" y="5019"/>
                    <a:pt x="697" y="4946"/>
                  </a:cubicBezTo>
                  <a:cubicBezTo>
                    <a:pt x="769" y="4874"/>
                    <a:pt x="798" y="4772"/>
                    <a:pt x="798" y="4656"/>
                  </a:cubicBezTo>
                  <a:lnTo>
                    <a:pt x="798" y="1542"/>
                  </a:lnTo>
                  <a:lnTo>
                    <a:pt x="3467" y="4946"/>
                  </a:lnTo>
                  <a:cubicBezTo>
                    <a:pt x="3511" y="4990"/>
                    <a:pt x="3540" y="5019"/>
                    <a:pt x="3612" y="5033"/>
                  </a:cubicBezTo>
                  <a:cubicBezTo>
                    <a:pt x="3685" y="5062"/>
                    <a:pt x="3757" y="5077"/>
                    <a:pt x="3815" y="5077"/>
                  </a:cubicBezTo>
                  <a:cubicBezTo>
                    <a:pt x="3946" y="5077"/>
                    <a:pt x="4033" y="5033"/>
                    <a:pt x="4120" y="4946"/>
                  </a:cubicBezTo>
                  <a:cubicBezTo>
                    <a:pt x="4207" y="4874"/>
                    <a:pt x="4250" y="4772"/>
                    <a:pt x="4250" y="4642"/>
                  </a:cubicBezTo>
                  <a:lnTo>
                    <a:pt x="4250" y="421"/>
                  </a:lnTo>
                  <a:cubicBezTo>
                    <a:pt x="4250" y="305"/>
                    <a:pt x="4207" y="203"/>
                    <a:pt x="4134" y="131"/>
                  </a:cubicBezTo>
                  <a:cubicBezTo>
                    <a:pt x="4062" y="58"/>
                    <a:pt x="3960" y="15"/>
                    <a:pt x="3844" y="15"/>
                  </a:cubicBezTo>
                  <a:cubicBezTo>
                    <a:pt x="3714" y="15"/>
                    <a:pt x="3627" y="58"/>
                    <a:pt x="3554" y="102"/>
                  </a:cubicBezTo>
                  <a:cubicBezTo>
                    <a:pt x="3482" y="174"/>
                    <a:pt x="3453" y="290"/>
                    <a:pt x="3453" y="392"/>
                  </a:cubicBezTo>
                  <a:lnTo>
                    <a:pt x="3453" y="3536"/>
                  </a:lnTo>
                  <a:lnTo>
                    <a:pt x="3453" y="3536"/>
                  </a:lnTo>
                  <a:lnTo>
                    <a:pt x="813" y="160"/>
                  </a:lnTo>
                  <a:cubicBezTo>
                    <a:pt x="784" y="102"/>
                    <a:pt x="726" y="58"/>
                    <a:pt x="653" y="29"/>
                  </a:cubicBezTo>
                  <a:cubicBezTo>
                    <a:pt x="581" y="15"/>
                    <a:pt x="508" y="0"/>
                    <a:pt x="43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81;p34">
              <a:extLst>
                <a:ext uri="{FF2B5EF4-FFF2-40B4-BE49-F238E27FC236}">
                  <a16:creationId xmlns:a16="http://schemas.microsoft.com/office/drawing/2014/main" id="{89F1A771-EA50-16BE-DC59-5D3EF2CEF348}"/>
                </a:ext>
              </a:extLst>
            </p:cNvPr>
            <p:cNvSpPr/>
            <p:nvPr/>
          </p:nvSpPr>
          <p:spPr>
            <a:xfrm>
              <a:off x="1716900" y="4106550"/>
              <a:ext cx="108825" cy="127300"/>
            </a:xfrm>
            <a:custGeom>
              <a:avLst/>
              <a:gdLst/>
              <a:ahLst/>
              <a:cxnLst/>
              <a:rect l="l" t="t" r="r" b="b"/>
              <a:pathLst>
                <a:path w="4353" h="5092" extrusionOk="0">
                  <a:moveTo>
                    <a:pt x="2104" y="813"/>
                  </a:moveTo>
                  <a:cubicBezTo>
                    <a:pt x="2322" y="813"/>
                    <a:pt x="2510" y="871"/>
                    <a:pt x="2684" y="958"/>
                  </a:cubicBezTo>
                  <a:cubicBezTo>
                    <a:pt x="2844" y="1060"/>
                    <a:pt x="2974" y="1176"/>
                    <a:pt x="3076" y="1350"/>
                  </a:cubicBezTo>
                  <a:cubicBezTo>
                    <a:pt x="3192" y="1509"/>
                    <a:pt x="3264" y="1683"/>
                    <a:pt x="3308" y="1886"/>
                  </a:cubicBezTo>
                  <a:cubicBezTo>
                    <a:pt x="3366" y="2104"/>
                    <a:pt x="3380" y="2307"/>
                    <a:pt x="3380" y="2539"/>
                  </a:cubicBezTo>
                  <a:cubicBezTo>
                    <a:pt x="3380" y="2844"/>
                    <a:pt x="3351" y="3134"/>
                    <a:pt x="3264" y="3395"/>
                  </a:cubicBezTo>
                  <a:cubicBezTo>
                    <a:pt x="3163" y="3641"/>
                    <a:pt x="3047" y="3845"/>
                    <a:pt x="2844" y="4004"/>
                  </a:cubicBezTo>
                  <a:cubicBezTo>
                    <a:pt x="2655" y="4178"/>
                    <a:pt x="2409" y="4251"/>
                    <a:pt x="2104" y="4251"/>
                  </a:cubicBezTo>
                  <a:lnTo>
                    <a:pt x="2104" y="4222"/>
                  </a:lnTo>
                  <a:lnTo>
                    <a:pt x="900" y="4222"/>
                  </a:lnTo>
                  <a:lnTo>
                    <a:pt x="900" y="813"/>
                  </a:lnTo>
                  <a:close/>
                  <a:moveTo>
                    <a:pt x="2176" y="1"/>
                  </a:moveTo>
                  <a:lnTo>
                    <a:pt x="2176" y="30"/>
                  </a:lnTo>
                  <a:lnTo>
                    <a:pt x="436" y="30"/>
                  </a:lnTo>
                  <a:cubicBezTo>
                    <a:pt x="305" y="30"/>
                    <a:pt x="218" y="73"/>
                    <a:pt x="117" y="160"/>
                  </a:cubicBezTo>
                  <a:cubicBezTo>
                    <a:pt x="30" y="233"/>
                    <a:pt x="1" y="349"/>
                    <a:pt x="1" y="465"/>
                  </a:cubicBezTo>
                  <a:lnTo>
                    <a:pt x="1" y="4657"/>
                  </a:lnTo>
                  <a:cubicBezTo>
                    <a:pt x="1" y="4787"/>
                    <a:pt x="30" y="4874"/>
                    <a:pt x="117" y="4976"/>
                  </a:cubicBezTo>
                  <a:cubicBezTo>
                    <a:pt x="189" y="5063"/>
                    <a:pt x="305" y="5092"/>
                    <a:pt x="436" y="5092"/>
                  </a:cubicBezTo>
                  <a:lnTo>
                    <a:pt x="2176" y="5092"/>
                  </a:lnTo>
                  <a:cubicBezTo>
                    <a:pt x="2626" y="5092"/>
                    <a:pt x="3018" y="4990"/>
                    <a:pt x="3351" y="4758"/>
                  </a:cubicBezTo>
                  <a:cubicBezTo>
                    <a:pt x="3670" y="4512"/>
                    <a:pt x="3932" y="4207"/>
                    <a:pt x="4091" y="3830"/>
                  </a:cubicBezTo>
                  <a:cubicBezTo>
                    <a:pt x="4251" y="3424"/>
                    <a:pt x="4352" y="3018"/>
                    <a:pt x="4352" y="2539"/>
                  </a:cubicBezTo>
                  <a:cubicBezTo>
                    <a:pt x="4352" y="2191"/>
                    <a:pt x="4294" y="1872"/>
                    <a:pt x="4207" y="1567"/>
                  </a:cubicBezTo>
                  <a:cubicBezTo>
                    <a:pt x="4106" y="1248"/>
                    <a:pt x="3961" y="987"/>
                    <a:pt x="3787" y="740"/>
                  </a:cubicBezTo>
                  <a:cubicBezTo>
                    <a:pt x="3598" y="508"/>
                    <a:pt x="3366" y="334"/>
                    <a:pt x="3090" y="204"/>
                  </a:cubicBezTo>
                  <a:cubicBezTo>
                    <a:pt x="2829" y="73"/>
                    <a:pt x="2510" y="1"/>
                    <a:pt x="217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82;p34">
              <a:extLst>
                <a:ext uri="{FF2B5EF4-FFF2-40B4-BE49-F238E27FC236}">
                  <a16:creationId xmlns:a16="http://schemas.microsoft.com/office/drawing/2014/main" id="{5F86058C-2166-1BE9-1C6F-6888CA4BF8CD}"/>
                </a:ext>
              </a:extLst>
            </p:cNvPr>
            <p:cNvSpPr/>
            <p:nvPr/>
          </p:nvSpPr>
          <p:spPr>
            <a:xfrm>
              <a:off x="1846725" y="4107650"/>
              <a:ext cx="80900" cy="126200"/>
            </a:xfrm>
            <a:custGeom>
              <a:avLst/>
              <a:gdLst/>
              <a:ahLst/>
              <a:cxnLst/>
              <a:rect l="l" t="t" r="r" b="b"/>
              <a:pathLst>
                <a:path w="3236" h="5048" extrusionOk="0">
                  <a:moveTo>
                    <a:pt x="465" y="0"/>
                  </a:moveTo>
                  <a:cubicBezTo>
                    <a:pt x="334" y="0"/>
                    <a:pt x="218" y="29"/>
                    <a:pt x="131" y="116"/>
                  </a:cubicBezTo>
                  <a:cubicBezTo>
                    <a:pt x="44" y="189"/>
                    <a:pt x="1" y="305"/>
                    <a:pt x="1" y="435"/>
                  </a:cubicBezTo>
                  <a:lnTo>
                    <a:pt x="1" y="4613"/>
                  </a:lnTo>
                  <a:cubicBezTo>
                    <a:pt x="1" y="4743"/>
                    <a:pt x="44" y="4830"/>
                    <a:pt x="131" y="4932"/>
                  </a:cubicBezTo>
                  <a:cubicBezTo>
                    <a:pt x="204" y="5019"/>
                    <a:pt x="320" y="5048"/>
                    <a:pt x="436" y="5048"/>
                  </a:cubicBezTo>
                  <a:lnTo>
                    <a:pt x="2800" y="5048"/>
                  </a:lnTo>
                  <a:cubicBezTo>
                    <a:pt x="2931" y="5048"/>
                    <a:pt x="3018" y="5004"/>
                    <a:pt x="3105" y="4932"/>
                  </a:cubicBezTo>
                  <a:cubicBezTo>
                    <a:pt x="3192" y="4830"/>
                    <a:pt x="3235" y="4743"/>
                    <a:pt x="3235" y="4613"/>
                  </a:cubicBezTo>
                  <a:cubicBezTo>
                    <a:pt x="3235" y="4497"/>
                    <a:pt x="3192" y="4381"/>
                    <a:pt x="3105" y="4308"/>
                  </a:cubicBezTo>
                  <a:cubicBezTo>
                    <a:pt x="3032" y="4221"/>
                    <a:pt x="2931" y="4178"/>
                    <a:pt x="2800" y="4178"/>
                  </a:cubicBezTo>
                  <a:lnTo>
                    <a:pt x="900" y="4178"/>
                  </a:lnTo>
                  <a:lnTo>
                    <a:pt x="900" y="435"/>
                  </a:lnTo>
                  <a:cubicBezTo>
                    <a:pt x="900" y="305"/>
                    <a:pt x="856" y="218"/>
                    <a:pt x="769" y="116"/>
                  </a:cubicBezTo>
                  <a:cubicBezTo>
                    <a:pt x="682" y="29"/>
                    <a:pt x="566" y="0"/>
                    <a:pt x="46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83;p34">
              <a:extLst>
                <a:ext uri="{FF2B5EF4-FFF2-40B4-BE49-F238E27FC236}">
                  <a16:creationId xmlns:a16="http://schemas.microsoft.com/office/drawing/2014/main" id="{1D6B2D33-042A-26AF-3BF5-5AA847D75713}"/>
                </a:ext>
              </a:extLst>
            </p:cNvPr>
            <p:cNvSpPr/>
            <p:nvPr/>
          </p:nvSpPr>
          <p:spPr>
            <a:xfrm>
              <a:off x="1926500" y="4105100"/>
              <a:ext cx="102650" cy="128025"/>
            </a:xfrm>
            <a:custGeom>
              <a:avLst/>
              <a:gdLst/>
              <a:ahLst/>
              <a:cxnLst/>
              <a:rect l="l" t="t" r="r" b="b"/>
              <a:pathLst>
                <a:path w="4106" h="5121" extrusionOk="0">
                  <a:moveTo>
                    <a:pt x="450" y="1"/>
                  </a:moveTo>
                  <a:cubicBezTo>
                    <a:pt x="349" y="1"/>
                    <a:pt x="262" y="44"/>
                    <a:pt x="146" y="131"/>
                  </a:cubicBezTo>
                  <a:cubicBezTo>
                    <a:pt x="59" y="218"/>
                    <a:pt x="1" y="334"/>
                    <a:pt x="1" y="465"/>
                  </a:cubicBezTo>
                  <a:cubicBezTo>
                    <a:pt x="1" y="508"/>
                    <a:pt x="15" y="566"/>
                    <a:pt x="44" y="624"/>
                  </a:cubicBezTo>
                  <a:cubicBezTo>
                    <a:pt x="59" y="682"/>
                    <a:pt x="88" y="755"/>
                    <a:pt x="146" y="798"/>
                  </a:cubicBezTo>
                  <a:lnTo>
                    <a:pt x="1654" y="2810"/>
                  </a:lnTo>
                  <a:lnTo>
                    <a:pt x="1654" y="4686"/>
                  </a:lnTo>
                  <a:cubicBezTo>
                    <a:pt x="1654" y="4816"/>
                    <a:pt x="1683" y="4903"/>
                    <a:pt x="1785" y="4990"/>
                  </a:cubicBezTo>
                  <a:cubicBezTo>
                    <a:pt x="1872" y="5077"/>
                    <a:pt x="1959" y="5121"/>
                    <a:pt x="2089" y="5121"/>
                  </a:cubicBezTo>
                  <a:cubicBezTo>
                    <a:pt x="2191" y="5121"/>
                    <a:pt x="2292" y="5077"/>
                    <a:pt x="2379" y="4990"/>
                  </a:cubicBezTo>
                  <a:cubicBezTo>
                    <a:pt x="2467" y="4918"/>
                    <a:pt x="2510" y="4816"/>
                    <a:pt x="2510" y="4686"/>
                  </a:cubicBezTo>
                  <a:lnTo>
                    <a:pt x="2510" y="2919"/>
                  </a:lnTo>
                  <a:lnTo>
                    <a:pt x="2510" y="2919"/>
                  </a:lnTo>
                  <a:lnTo>
                    <a:pt x="4033" y="755"/>
                  </a:lnTo>
                  <a:cubicBezTo>
                    <a:pt x="4048" y="711"/>
                    <a:pt x="4062" y="682"/>
                    <a:pt x="4077" y="624"/>
                  </a:cubicBezTo>
                  <a:cubicBezTo>
                    <a:pt x="4106" y="581"/>
                    <a:pt x="4106" y="537"/>
                    <a:pt x="4106" y="494"/>
                  </a:cubicBezTo>
                  <a:cubicBezTo>
                    <a:pt x="4106" y="363"/>
                    <a:pt x="4062" y="262"/>
                    <a:pt x="3975" y="175"/>
                  </a:cubicBezTo>
                  <a:cubicBezTo>
                    <a:pt x="3888" y="73"/>
                    <a:pt x="3772" y="44"/>
                    <a:pt x="3670" y="44"/>
                  </a:cubicBezTo>
                  <a:cubicBezTo>
                    <a:pt x="3540" y="44"/>
                    <a:pt x="3409" y="117"/>
                    <a:pt x="3308" y="204"/>
                  </a:cubicBezTo>
                  <a:lnTo>
                    <a:pt x="2100" y="1968"/>
                  </a:lnTo>
                  <a:lnTo>
                    <a:pt x="2100" y="1968"/>
                  </a:lnTo>
                  <a:lnTo>
                    <a:pt x="813" y="204"/>
                  </a:lnTo>
                  <a:cubicBezTo>
                    <a:pt x="711" y="73"/>
                    <a:pt x="581" y="1"/>
                    <a:pt x="45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84;p34">
              <a:extLst>
                <a:ext uri="{FF2B5EF4-FFF2-40B4-BE49-F238E27FC236}">
                  <a16:creationId xmlns:a16="http://schemas.microsoft.com/office/drawing/2014/main" id="{D3232257-3899-5F30-738F-D731B1E44612}"/>
                </a:ext>
              </a:extLst>
            </p:cNvPr>
            <p:cNvSpPr/>
            <p:nvPr/>
          </p:nvSpPr>
          <p:spPr>
            <a:xfrm>
              <a:off x="1269425" y="3770775"/>
              <a:ext cx="172625" cy="264000"/>
            </a:xfrm>
            <a:custGeom>
              <a:avLst/>
              <a:gdLst/>
              <a:ahLst/>
              <a:cxnLst/>
              <a:rect l="l" t="t" r="r" b="b"/>
              <a:pathLst>
                <a:path w="6905" h="10560" extrusionOk="0">
                  <a:moveTo>
                    <a:pt x="929" y="0"/>
                  </a:moveTo>
                  <a:cubicBezTo>
                    <a:pt x="668" y="0"/>
                    <a:pt x="450" y="87"/>
                    <a:pt x="276" y="247"/>
                  </a:cubicBezTo>
                  <a:cubicBezTo>
                    <a:pt x="87" y="406"/>
                    <a:pt x="0" y="653"/>
                    <a:pt x="0" y="899"/>
                  </a:cubicBezTo>
                  <a:lnTo>
                    <a:pt x="0" y="9646"/>
                  </a:lnTo>
                  <a:cubicBezTo>
                    <a:pt x="0" y="9892"/>
                    <a:pt x="87" y="10110"/>
                    <a:pt x="276" y="10299"/>
                  </a:cubicBezTo>
                  <a:cubicBezTo>
                    <a:pt x="436" y="10473"/>
                    <a:pt x="668" y="10560"/>
                    <a:pt x="929" y="10560"/>
                  </a:cubicBezTo>
                  <a:lnTo>
                    <a:pt x="5977" y="10560"/>
                  </a:lnTo>
                  <a:cubicBezTo>
                    <a:pt x="6238" y="10560"/>
                    <a:pt x="6455" y="10487"/>
                    <a:pt x="6629" y="10328"/>
                  </a:cubicBezTo>
                  <a:cubicBezTo>
                    <a:pt x="6818" y="10168"/>
                    <a:pt x="6905" y="9965"/>
                    <a:pt x="6905" y="9718"/>
                  </a:cubicBezTo>
                  <a:cubicBezTo>
                    <a:pt x="6905" y="9472"/>
                    <a:pt x="6818" y="9283"/>
                    <a:pt x="6629" y="9095"/>
                  </a:cubicBezTo>
                  <a:cubicBezTo>
                    <a:pt x="6470" y="8921"/>
                    <a:pt x="6238" y="8819"/>
                    <a:pt x="5977" y="8819"/>
                  </a:cubicBezTo>
                  <a:lnTo>
                    <a:pt x="1886" y="8819"/>
                  </a:lnTo>
                  <a:lnTo>
                    <a:pt x="1886" y="6049"/>
                  </a:lnTo>
                  <a:lnTo>
                    <a:pt x="5309" y="6049"/>
                  </a:lnTo>
                  <a:cubicBezTo>
                    <a:pt x="5570" y="6049"/>
                    <a:pt x="5788" y="5976"/>
                    <a:pt x="5962" y="5817"/>
                  </a:cubicBezTo>
                  <a:cubicBezTo>
                    <a:pt x="6151" y="5657"/>
                    <a:pt x="6238" y="5454"/>
                    <a:pt x="6238" y="5193"/>
                  </a:cubicBezTo>
                  <a:cubicBezTo>
                    <a:pt x="6238" y="4946"/>
                    <a:pt x="6151" y="4729"/>
                    <a:pt x="5962" y="4569"/>
                  </a:cubicBezTo>
                  <a:cubicBezTo>
                    <a:pt x="5802" y="4395"/>
                    <a:pt x="5570" y="4308"/>
                    <a:pt x="5309" y="4308"/>
                  </a:cubicBezTo>
                  <a:lnTo>
                    <a:pt x="1901" y="4308"/>
                  </a:lnTo>
                  <a:lnTo>
                    <a:pt x="1901" y="1741"/>
                  </a:lnTo>
                  <a:lnTo>
                    <a:pt x="5977" y="1741"/>
                  </a:lnTo>
                  <a:cubicBezTo>
                    <a:pt x="6238" y="1741"/>
                    <a:pt x="6455" y="1668"/>
                    <a:pt x="6629" y="1509"/>
                  </a:cubicBezTo>
                  <a:cubicBezTo>
                    <a:pt x="6818" y="1334"/>
                    <a:pt x="6905" y="1146"/>
                    <a:pt x="6905" y="885"/>
                  </a:cubicBezTo>
                  <a:cubicBezTo>
                    <a:pt x="6905" y="638"/>
                    <a:pt x="6818" y="421"/>
                    <a:pt x="6629" y="247"/>
                  </a:cubicBezTo>
                  <a:cubicBezTo>
                    <a:pt x="6470" y="87"/>
                    <a:pt x="6238" y="0"/>
                    <a:pt x="597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85;p34">
              <a:extLst>
                <a:ext uri="{FF2B5EF4-FFF2-40B4-BE49-F238E27FC236}">
                  <a16:creationId xmlns:a16="http://schemas.microsoft.com/office/drawing/2014/main" id="{157FB3E8-12C6-9F19-4C21-49CE1688489D}"/>
                </a:ext>
              </a:extLst>
            </p:cNvPr>
            <p:cNvSpPr/>
            <p:nvPr/>
          </p:nvSpPr>
          <p:spPr>
            <a:xfrm>
              <a:off x="1472850" y="3768950"/>
              <a:ext cx="211800" cy="270175"/>
            </a:xfrm>
            <a:custGeom>
              <a:avLst/>
              <a:gdLst/>
              <a:ahLst/>
              <a:cxnLst/>
              <a:rect l="l" t="t" r="r" b="b"/>
              <a:pathLst>
                <a:path w="8472" h="10807" extrusionOk="0">
                  <a:moveTo>
                    <a:pt x="5440" y="1"/>
                  </a:moveTo>
                  <a:cubicBezTo>
                    <a:pt x="4657" y="1"/>
                    <a:pt x="3932" y="131"/>
                    <a:pt x="3264" y="392"/>
                  </a:cubicBezTo>
                  <a:cubicBezTo>
                    <a:pt x="2612" y="668"/>
                    <a:pt x="2031" y="1045"/>
                    <a:pt x="1538" y="1524"/>
                  </a:cubicBezTo>
                  <a:cubicBezTo>
                    <a:pt x="1060" y="2002"/>
                    <a:pt x="668" y="2568"/>
                    <a:pt x="392" y="3221"/>
                  </a:cubicBezTo>
                  <a:cubicBezTo>
                    <a:pt x="131" y="3873"/>
                    <a:pt x="1" y="4584"/>
                    <a:pt x="1" y="5367"/>
                  </a:cubicBezTo>
                  <a:cubicBezTo>
                    <a:pt x="1" y="6252"/>
                    <a:pt x="146" y="7035"/>
                    <a:pt x="436" y="7717"/>
                  </a:cubicBezTo>
                  <a:cubicBezTo>
                    <a:pt x="726" y="8413"/>
                    <a:pt x="1118" y="8965"/>
                    <a:pt x="1625" y="9429"/>
                  </a:cubicBezTo>
                  <a:cubicBezTo>
                    <a:pt x="2148" y="9878"/>
                    <a:pt x="2713" y="10227"/>
                    <a:pt x="3380" y="10459"/>
                  </a:cubicBezTo>
                  <a:cubicBezTo>
                    <a:pt x="4019" y="10691"/>
                    <a:pt x="4715" y="10807"/>
                    <a:pt x="5440" y="10807"/>
                  </a:cubicBezTo>
                  <a:cubicBezTo>
                    <a:pt x="5745" y="10807"/>
                    <a:pt x="6020" y="10778"/>
                    <a:pt x="6310" y="10734"/>
                  </a:cubicBezTo>
                  <a:cubicBezTo>
                    <a:pt x="6586" y="10676"/>
                    <a:pt x="6876" y="10618"/>
                    <a:pt x="7152" y="10531"/>
                  </a:cubicBezTo>
                  <a:cubicBezTo>
                    <a:pt x="7442" y="10444"/>
                    <a:pt x="7703" y="10328"/>
                    <a:pt x="7964" y="10212"/>
                  </a:cubicBezTo>
                  <a:cubicBezTo>
                    <a:pt x="8196" y="10082"/>
                    <a:pt x="8356" y="9893"/>
                    <a:pt x="8414" y="9617"/>
                  </a:cubicBezTo>
                  <a:cubicBezTo>
                    <a:pt x="8472" y="9356"/>
                    <a:pt x="8399" y="9095"/>
                    <a:pt x="8196" y="8849"/>
                  </a:cubicBezTo>
                  <a:cubicBezTo>
                    <a:pt x="8051" y="8660"/>
                    <a:pt x="7877" y="8558"/>
                    <a:pt x="7674" y="8515"/>
                  </a:cubicBezTo>
                  <a:cubicBezTo>
                    <a:pt x="7623" y="8508"/>
                    <a:pt x="7572" y="8505"/>
                    <a:pt x="7522" y="8505"/>
                  </a:cubicBezTo>
                  <a:cubicBezTo>
                    <a:pt x="7360" y="8505"/>
                    <a:pt x="7202" y="8542"/>
                    <a:pt x="7036" y="8631"/>
                  </a:cubicBezTo>
                  <a:cubicBezTo>
                    <a:pt x="6789" y="8762"/>
                    <a:pt x="6528" y="8849"/>
                    <a:pt x="6252" y="8907"/>
                  </a:cubicBezTo>
                  <a:cubicBezTo>
                    <a:pt x="5991" y="8950"/>
                    <a:pt x="5716" y="8979"/>
                    <a:pt x="5440" y="8979"/>
                  </a:cubicBezTo>
                  <a:cubicBezTo>
                    <a:pt x="4947" y="8979"/>
                    <a:pt x="4483" y="8892"/>
                    <a:pt x="4062" y="8762"/>
                  </a:cubicBezTo>
                  <a:cubicBezTo>
                    <a:pt x="3642" y="8602"/>
                    <a:pt x="3264" y="8399"/>
                    <a:pt x="2960" y="8080"/>
                  </a:cubicBezTo>
                  <a:cubicBezTo>
                    <a:pt x="2655" y="7775"/>
                    <a:pt x="2409" y="7398"/>
                    <a:pt x="2235" y="6948"/>
                  </a:cubicBezTo>
                  <a:cubicBezTo>
                    <a:pt x="2046" y="6484"/>
                    <a:pt x="1959" y="5962"/>
                    <a:pt x="1959" y="5353"/>
                  </a:cubicBezTo>
                  <a:cubicBezTo>
                    <a:pt x="1959" y="4816"/>
                    <a:pt x="2031" y="4352"/>
                    <a:pt x="2191" y="3917"/>
                  </a:cubicBezTo>
                  <a:cubicBezTo>
                    <a:pt x="2365" y="3482"/>
                    <a:pt x="2583" y="3119"/>
                    <a:pt x="2887" y="2785"/>
                  </a:cubicBezTo>
                  <a:cubicBezTo>
                    <a:pt x="3177" y="2481"/>
                    <a:pt x="3540" y="2234"/>
                    <a:pt x="3975" y="2060"/>
                  </a:cubicBezTo>
                  <a:cubicBezTo>
                    <a:pt x="4396" y="1901"/>
                    <a:pt x="4874" y="1814"/>
                    <a:pt x="5426" y="1814"/>
                  </a:cubicBezTo>
                  <a:cubicBezTo>
                    <a:pt x="5716" y="1814"/>
                    <a:pt x="5991" y="1843"/>
                    <a:pt x="6252" y="1901"/>
                  </a:cubicBezTo>
                  <a:cubicBezTo>
                    <a:pt x="6528" y="1959"/>
                    <a:pt x="6789" y="2046"/>
                    <a:pt x="7021" y="2162"/>
                  </a:cubicBezTo>
                  <a:cubicBezTo>
                    <a:pt x="7194" y="2243"/>
                    <a:pt x="7368" y="2287"/>
                    <a:pt x="7533" y="2287"/>
                  </a:cubicBezTo>
                  <a:cubicBezTo>
                    <a:pt x="7576" y="2287"/>
                    <a:pt x="7618" y="2284"/>
                    <a:pt x="7659" y="2278"/>
                  </a:cubicBezTo>
                  <a:cubicBezTo>
                    <a:pt x="7848" y="2263"/>
                    <a:pt x="8037" y="2162"/>
                    <a:pt x="8167" y="1973"/>
                  </a:cubicBezTo>
                  <a:cubicBezTo>
                    <a:pt x="8341" y="1741"/>
                    <a:pt x="8428" y="1480"/>
                    <a:pt x="8385" y="1190"/>
                  </a:cubicBezTo>
                  <a:cubicBezTo>
                    <a:pt x="8341" y="929"/>
                    <a:pt x="8182" y="711"/>
                    <a:pt x="7921" y="581"/>
                  </a:cubicBezTo>
                  <a:cubicBezTo>
                    <a:pt x="7543" y="378"/>
                    <a:pt x="7152" y="233"/>
                    <a:pt x="6746" y="146"/>
                  </a:cubicBezTo>
                  <a:cubicBezTo>
                    <a:pt x="6310" y="44"/>
                    <a:pt x="5875" y="1"/>
                    <a:pt x="544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86;p34">
              <a:extLst>
                <a:ext uri="{FF2B5EF4-FFF2-40B4-BE49-F238E27FC236}">
                  <a16:creationId xmlns:a16="http://schemas.microsoft.com/office/drawing/2014/main" id="{9269AC55-C14D-F8CB-687E-C662191C02D7}"/>
                </a:ext>
              </a:extLst>
            </p:cNvPr>
            <p:cNvSpPr/>
            <p:nvPr/>
          </p:nvSpPr>
          <p:spPr>
            <a:xfrm>
              <a:off x="1708925" y="3766775"/>
              <a:ext cx="257125" cy="272000"/>
            </a:xfrm>
            <a:custGeom>
              <a:avLst/>
              <a:gdLst/>
              <a:ahLst/>
              <a:cxnLst/>
              <a:rect l="l" t="t" r="r" b="b"/>
              <a:pathLst>
                <a:path w="10285" h="10880" extrusionOk="0">
                  <a:moveTo>
                    <a:pt x="5121" y="1799"/>
                  </a:moveTo>
                  <a:cubicBezTo>
                    <a:pt x="5759" y="1799"/>
                    <a:pt x="6296" y="1973"/>
                    <a:pt x="6774" y="2292"/>
                  </a:cubicBezTo>
                  <a:cubicBezTo>
                    <a:pt x="7239" y="2626"/>
                    <a:pt x="7616" y="3061"/>
                    <a:pt x="7891" y="3598"/>
                  </a:cubicBezTo>
                  <a:cubicBezTo>
                    <a:pt x="8167" y="4149"/>
                    <a:pt x="8312" y="4758"/>
                    <a:pt x="8312" y="5440"/>
                  </a:cubicBezTo>
                  <a:cubicBezTo>
                    <a:pt x="8312" y="6122"/>
                    <a:pt x="8181" y="6716"/>
                    <a:pt x="7891" y="7282"/>
                  </a:cubicBezTo>
                  <a:cubicBezTo>
                    <a:pt x="7616" y="7833"/>
                    <a:pt x="7239" y="8268"/>
                    <a:pt x="6774" y="8587"/>
                  </a:cubicBezTo>
                  <a:cubicBezTo>
                    <a:pt x="6296" y="8921"/>
                    <a:pt x="5730" y="9081"/>
                    <a:pt x="5121" y="9081"/>
                  </a:cubicBezTo>
                  <a:cubicBezTo>
                    <a:pt x="4483" y="9081"/>
                    <a:pt x="3946" y="8921"/>
                    <a:pt x="3467" y="8587"/>
                  </a:cubicBezTo>
                  <a:cubicBezTo>
                    <a:pt x="2989" y="8268"/>
                    <a:pt x="2626" y="7833"/>
                    <a:pt x="2365" y="7282"/>
                  </a:cubicBezTo>
                  <a:cubicBezTo>
                    <a:pt x="2089" y="6745"/>
                    <a:pt x="1959" y="6122"/>
                    <a:pt x="1959" y="5454"/>
                  </a:cubicBezTo>
                  <a:cubicBezTo>
                    <a:pt x="1959" y="4758"/>
                    <a:pt x="2089" y="4149"/>
                    <a:pt x="2365" y="3598"/>
                  </a:cubicBezTo>
                  <a:cubicBezTo>
                    <a:pt x="2612" y="3061"/>
                    <a:pt x="2989" y="2626"/>
                    <a:pt x="3467" y="2292"/>
                  </a:cubicBezTo>
                  <a:cubicBezTo>
                    <a:pt x="3946" y="1973"/>
                    <a:pt x="4497" y="1799"/>
                    <a:pt x="5121" y="1799"/>
                  </a:cubicBezTo>
                  <a:close/>
                  <a:moveTo>
                    <a:pt x="5135" y="0"/>
                  </a:moveTo>
                  <a:cubicBezTo>
                    <a:pt x="4396" y="0"/>
                    <a:pt x="3699" y="117"/>
                    <a:pt x="3090" y="407"/>
                  </a:cubicBezTo>
                  <a:cubicBezTo>
                    <a:pt x="2452" y="697"/>
                    <a:pt x="1915" y="1088"/>
                    <a:pt x="1451" y="1596"/>
                  </a:cubicBezTo>
                  <a:cubicBezTo>
                    <a:pt x="987" y="2075"/>
                    <a:pt x="639" y="2655"/>
                    <a:pt x="392" y="3308"/>
                  </a:cubicBezTo>
                  <a:cubicBezTo>
                    <a:pt x="131" y="3960"/>
                    <a:pt x="1" y="4671"/>
                    <a:pt x="1" y="5440"/>
                  </a:cubicBezTo>
                  <a:cubicBezTo>
                    <a:pt x="1" y="6194"/>
                    <a:pt x="131" y="6905"/>
                    <a:pt x="392" y="7558"/>
                  </a:cubicBezTo>
                  <a:cubicBezTo>
                    <a:pt x="639" y="8210"/>
                    <a:pt x="1001" y="8776"/>
                    <a:pt x="1451" y="9284"/>
                  </a:cubicBezTo>
                  <a:cubicBezTo>
                    <a:pt x="1930" y="9791"/>
                    <a:pt x="2466" y="10169"/>
                    <a:pt x="3090" y="10459"/>
                  </a:cubicBezTo>
                  <a:cubicBezTo>
                    <a:pt x="3699" y="10734"/>
                    <a:pt x="4396" y="10879"/>
                    <a:pt x="5135" y="10879"/>
                  </a:cubicBezTo>
                  <a:cubicBezTo>
                    <a:pt x="5875" y="10879"/>
                    <a:pt x="6571" y="10749"/>
                    <a:pt x="7210" y="10459"/>
                  </a:cubicBezTo>
                  <a:cubicBezTo>
                    <a:pt x="7833" y="10169"/>
                    <a:pt x="8385" y="9791"/>
                    <a:pt x="8834" y="9284"/>
                  </a:cubicBezTo>
                  <a:cubicBezTo>
                    <a:pt x="9298" y="8791"/>
                    <a:pt x="9646" y="8210"/>
                    <a:pt x="9908" y="7558"/>
                  </a:cubicBezTo>
                  <a:cubicBezTo>
                    <a:pt x="10154" y="6905"/>
                    <a:pt x="10285" y="6194"/>
                    <a:pt x="10285" y="5440"/>
                  </a:cubicBezTo>
                  <a:cubicBezTo>
                    <a:pt x="10285" y="4686"/>
                    <a:pt x="10154" y="3989"/>
                    <a:pt x="9908" y="3308"/>
                  </a:cubicBezTo>
                  <a:cubicBezTo>
                    <a:pt x="9646" y="2655"/>
                    <a:pt x="9284" y="2089"/>
                    <a:pt x="8834" y="1596"/>
                  </a:cubicBezTo>
                  <a:cubicBezTo>
                    <a:pt x="8385" y="1088"/>
                    <a:pt x="7833" y="697"/>
                    <a:pt x="7210" y="407"/>
                  </a:cubicBezTo>
                  <a:cubicBezTo>
                    <a:pt x="6571" y="146"/>
                    <a:pt x="5875" y="0"/>
                    <a:pt x="513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7;p34">
              <a:extLst>
                <a:ext uri="{FF2B5EF4-FFF2-40B4-BE49-F238E27FC236}">
                  <a16:creationId xmlns:a16="http://schemas.microsoft.com/office/drawing/2014/main" id="{DD32DE12-12F8-E388-03B4-AADFE444BF81}"/>
                </a:ext>
              </a:extLst>
            </p:cNvPr>
            <p:cNvSpPr/>
            <p:nvPr/>
          </p:nvSpPr>
          <p:spPr>
            <a:xfrm>
              <a:off x="586225" y="3659075"/>
              <a:ext cx="641875" cy="873225"/>
            </a:xfrm>
            <a:custGeom>
              <a:avLst/>
              <a:gdLst/>
              <a:ahLst/>
              <a:cxnLst/>
              <a:rect l="l" t="t" r="r" b="b"/>
              <a:pathLst>
                <a:path w="25675" h="34929" extrusionOk="0">
                  <a:moveTo>
                    <a:pt x="9009" y="0"/>
                  </a:moveTo>
                  <a:lnTo>
                    <a:pt x="9009" y="0"/>
                  </a:lnTo>
                  <a:cubicBezTo>
                    <a:pt x="1" y="13621"/>
                    <a:pt x="3047" y="17682"/>
                    <a:pt x="9502" y="22599"/>
                  </a:cubicBezTo>
                  <a:cubicBezTo>
                    <a:pt x="16000" y="27531"/>
                    <a:pt x="18799" y="29663"/>
                    <a:pt x="19583" y="34929"/>
                  </a:cubicBezTo>
                  <a:cubicBezTo>
                    <a:pt x="19583" y="34929"/>
                    <a:pt x="25675" y="26472"/>
                    <a:pt x="20090" y="17508"/>
                  </a:cubicBezTo>
                  <a:cubicBezTo>
                    <a:pt x="14506" y="8529"/>
                    <a:pt x="8675" y="10647"/>
                    <a:pt x="9009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8;p34">
              <a:extLst>
                <a:ext uri="{FF2B5EF4-FFF2-40B4-BE49-F238E27FC236}">
                  <a16:creationId xmlns:a16="http://schemas.microsoft.com/office/drawing/2014/main" id="{F775FB4D-22D7-8825-1557-5A797C7E598B}"/>
                </a:ext>
              </a:extLst>
            </p:cNvPr>
            <p:cNvSpPr/>
            <p:nvPr/>
          </p:nvSpPr>
          <p:spPr>
            <a:xfrm>
              <a:off x="712425" y="3658350"/>
              <a:ext cx="467100" cy="996875"/>
            </a:xfrm>
            <a:custGeom>
              <a:avLst/>
              <a:gdLst/>
              <a:ahLst/>
              <a:cxnLst/>
              <a:rect l="l" t="t" r="r" b="b"/>
              <a:pathLst>
                <a:path w="18684" h="39875" extrusionOk="0">
                  <a:moveTo>
                    <a:pt x="3888" y="0"/>
                  </a:moveTo>
                  <a:cubicBezTo>
                    <a:pt x="3844" y="87"/>
                    <a:pt x="1" y="8936"/>
                    <a:pt x="6426" y="15985"/>
                  </a:cubicBezTo>
                  <a:cubicBezTo>
                    <a:pt x="11286" y="21308"/>
                    <a:pt x="18437" y="31476"/>
                    <a:pt x="11721" y="39759"/>
                  </a:cubicBezTo>
                  <a:lnTo>
                    <a:pt x="11866" y="39875"/>
                  </a:lnTo>
                  <a:cubicBezTo>
                    <a:pt x="18683" y="31491"/>
                    <a:pt x="11474" y="21236"/>
                    <a:pt x="6571" y="15854"/>
                  </a:cubicBezTo>
                  <a:cubicBezTo>
                    <a:pt x="218" y="8907"/>
                    <a:pt x="4019" y="160"/>
                    <a:pt x="4062" y="73"/>
                  </a:cubicBezTo>
                  <a:lnTo>
                    <a:pt x="3888" y="0"/>
                  </a:ln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9;p34">
              <a:extLst>
                <a:ext uri="{FF2B5EF4-FFF2-40B4-BE49-F238E27FC236}">
                  <a16:creationId xmlns:a16="http://schemas.microsoft.com/office/drawing/2014/main" id="{19388AEA-0FB0-3E53-A36C-417D3B965BD8}"/>
                </a:ext>
              </a:extLst>
            </p:cNvPr>
            <p:cNvSpPr/>
            <p:nvPr/>
          </p:nvSpPr>
          <p:spPr>
            <a:xfrm>
              <a:off x="726200" y="4305275"/>
              <a:ext cx="804350" cy="430475"/>
            </a:xfrm>
            <a:custGeom>
              <a:avLst/>
              <a:gdLst/>
              <a:ahLst/>
              <a:cxnLst/>
              <a:rect l="l" t="t" r="r" b="b"/>
              <a:pathLst>
                <a:path w="32174" h="17219" extrusionOk="0">
                  <a:moveTo>
                    <a:pt x="1" y="0"/>
                  </a:moveTo>
                  <a:lnTo>
                    <a:pt x="1" y="0"/>
                  </a:lnTo>
                  <a:cubicBezTo>
                    <a:pt x="2677" y="13109"/>
                    <a:pt x="6524" y="15955"/>
                    <a:pt x="12278" y="15955"/>
                  </a:cubicBezTo>
                  <a:cubicBezTo>
                    <a:pt x="13540" y="15955"/>
                    <a:pt x="14894" y="15818"/>
                    <a:pt x="16348" y="15622"/>
                  </a:cubicBezTo>
                  <a:cubicBezTo>
                    <a:pt x="19808" y="15155"/>
                    <a:pt x="22426" y="14803"/>
                    <a:pt x="24627" y="14803"/>
                  </a:cubicBezTo>
                  <a:cubicBezTo>
                    <a:pt x="27548" y="14803"/>
                    <a:pt x="29733" y="15423"/>
                    <a:pt x="32173" y="17218"/>
                  </a:cubicBezTo>
                  <a:cubicBezTo>
                    <a:pt x="32173" y="17218"/>
                    <a:pt x="30505" y="6934"/>
                    <a:pt x="20206" y="4526"/>
                  </a:cubicBezTo>
                  <a:cubicBezTo>
                    <a:pt x="18077" y="4028"/>
                    <a:pt x="16275" y="3874"/>
                    <a:pt x="14693" y="3874"/>
                  </a:cubicBezTo>
                  <a:cubicBezTo>
                    <a:pt x="12113" y="3874"/>
                    <a:pt x="10116" y="4284"/>
                    <a:pt x="8228" y="4284"/>
                  </a:cubicBezTo>
                  <a:cubicBezTo>
                    <a:pt x="5674" y="4284"/>
                    <a:pt x="3322" y="3533"/>
                    <a:pt x="1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0;p34">
              <a:extLst>
                <a:ext uri="{FF2B5EF4-FFF2-40B4-BE49-F238E27FC236}">
                  <a16:creationId xmlns:a16="http://schemas.microsoft.com/office/drawing/2014/main" id="{325727E5-9324-C012-DAB8-AB574F18438B}"/>
                </a:ext>
              </a:extLst>
            </p:cNvPr>
            <p:cNvSpPr/>
            <p:nvPr/>
          </p:nvSpPr>
          <p:spPr>
            <a:xfrm>
              <a:off x="724400" y="4304175"/>
              <a:ext cx="846025" cy="566100"/>
            </a:xfrm>
            <a:custGeom>
              <a:avLst/>
              <a:gdLst/>
              <a:ahLst/>
              <a:cxnLst/>
              <a:rect l="l" t="t" r="r" b="b"/>
              <a:pathLst>
                <a:path w="33841" h="22644" extrusionOk="0">
                  <a:moveTo>
                    <a:pt x="174" y="1"/>
                  </a:moveTo>
                  <a:lnTo>
                    <a:pt x="0" y="74"/>
                  </a:lnTo>
                  <a:cubicBezTo>
                    <a:pt x="44" y="161"/>
                    <a:pt x="3583" y="9139"/>
                    <a:pt x="13113" y="9574"/>
                  </a:cubicBezTo>
                  <a:cubicBezTo>
                    <a:pt x="20336" y="9908"/>
                    <a:pt x="32564" y="12040"/>
                    <a:pt x="33681" y="22643"/>
                  </a:cubicBezTo>
                  <a:lnTo>
                    <a:pt x="33841" y="22629"/>
                  </a:lnTo>
                  <a:cubicBezTo>
                    <a:pt x="32709" y="11881"/>
                    <a:pt x="20365" y="9719"/>
                    <a:pt x="13113" y="9400"/>
                  </a:cubicBezTo>
                  <a:cubicBezTo>
                    <a:pt x="3699" y="8965"/>
                    <a:pt x="203" y="88"/>
                    <a:pt x="174" y="1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1;p34">
              <a:extLst>
                <a:ext uri="{FF2B5EF4-FFF2-40B4-BE49-F238E27FC236}">
                  <a16:creationId xmlns:a16="http://schemas.microsoft.com/office/drawing/2014/main" id="{C0B9FB9F-CA10-E898-A700-451998FAB121}"/>
                </a:ext>
              </a:extLst>
            </p:cNvPr>
            <p:cNvSpPr/>
            <p:nvPr/>
          </p:nvSpPr>
          <p:spPr>
            <a:xfrm>
              <a:off x="1248025" y="4447600"/>
              <a:ext cx="873225" cy="476600"/>
            </a:xfrm>
            <a:custGeom>
              <a:avLst/>
              <a:gdLst/>
              <a:ahLst/>
              <a:cxnLst/>
              <a:rect l="l" t="t" r="r" b="b"/>
              <a:pathLst>
                <a:path w="34929" h="19064" extrusionOk="0">
                  <a:moveTo>
                    <a:pt x="25558" y="1"/>
                  </a:moveTo>
                  <a:cubicBezTo>
                    <a:pt x="23086" y="1"/>
                    <a:pt x="20316" y="603"/>
                    <a:pt x="17494" y="2358"/>
                  </a:cubicBezTo>
                  <a:cubicBezTo>
                    <a:pt x="8772" y="7783"/>
                    <a:pt x="10535" y="13440"/>
                    <a:pt x="883" y="13440"/>
                  </a:cubicBezTo>
                  <a:cubicBezTo>
                    <a:pt x="599" y="13440"/>
                    <a:pt x="305" y="13435"/>
                    <a:pt x="1" y="13425"/>
                  </a:cubicBezTo>
                  <a:lnTo>
                    <a:pt x="1" y="13425"/>
                  </a:lnTo>
                  <a:cubicBezTo>
                    <a:pt x="6059" y="17438"/>
                    <a:pt x="10226" y="19063"/>
                    <a:pt x="13418" y="19063"/>
                  </a:cubicBezTo>
                  <a:cubicBezTo>
                    <a:pt x="17403" y="19063"/>
                    <a:pt x="19869" y="16530"/>
                    <a:pt x="22600" y="12947"/>
                  </a:cubicBezTo>
                  <a:cubicBezTo>
                    <a:pt x="27531" y="6448"/>
                    <a:pt x="29664" y="3634"/>
                    <a:pt x="34929" y="2865"/>
                  </a:cubicBezTo>
                  <a:cubicBezTo>
                    <a:pt x="34929" y="2865"/>
                    <a:pt x="30953" y="1"/>
                    <a:pt x="25558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92;p34">
              <a:extLst>
                <a:ext uri="{FF2B5EF4-FFF2-40B4-BE49-F238E27FC236}">
                  <a16:creationId xmlns:a16="http://schemas.microsoft.com/office/drawing/2014/main" id="{E6B45E3A-2980-BBBE-4235-827962CC94D8}"/>
                </a:ext>
              </a:extLst>
            </p:cNvPr>
            <p:cNvSpPr/>
            <p:nvPr/>
          </p:nvSpPr>
          <p:spPr>
            <a:xfrm>
              <a:off x="1247300" y="4515875"/>
              <a:ext cx="996525" cy="298925"/>
            </a:xfrm>
            <a:custGeom>
              <a:avLst/>
              <a:gdLst/>
              <a:ahLst/>
              <a:cxnLst/>
              <a:rect l="l" t="t" r="r" b="b"/>
              <a:pathLst>
                <a:path w="39861" h="11957" extrusionOk="0">
                  <a:moveTo>
                    <a:pt x="32192" y="1"/>
                  </a:moveTo>
                  <a:cubicBezTo>
                    <a:pt x="25899" y="1"/>
                    <a:pt x="19650" y="4626"/>
                    <a:pt x="15855" y="8083"/>
                  </a:cubicBezTo>
                  <a:cubicBezTo>
                    <a:pt x="12689" y="10979"/>
                    <a:pt x="9157" y="11772"/>
                    <a:pt x="6239" y="11772"/>
                  </a:cubicBezTo>
                  <a:cubicBezTo>
                    <a:pt x="2739" y="11772"/>
                    <a:pt x="121" y="10631"/>
                    <a:pt x="73" y="10607"/>
                  </a:cubicBezTo>
                  <a:lnTo>
                    <a:pt x="1" y="10767"/>
                  </a:lnTo>
                  <a:cubicBezTo>
                    <a:pt x="30" y="10796"/>
                    <a:pt x="2699" y="11956"/>
                    <a:pt x="6252" y="11956"/>
                  </a:cubicBezTo>
                  <a:cubicBezTo>
                    <a:pt x="9197" y="11956"/>
                    <a:pt x="12780" y="11129"/>
                    <a:pt x="15985" y="8228"/>
                  </a:cubicBezTo>
                  <a:cubicBezTo>
                    <a:pt x="19745" y="4787"/>
                    <a:pt x="25950" y="196"/>
                    <a:pt x="32193" y="196"/>
                  </a:cubicBezTo>
                  <a:cubicBezTo>
                    <a:pt x="34765" y="196"/>
                    <a:pt x="37343" y="975"/>
                    <a:pt x="39759" y="2934"/>
                  </a:cubicBezTo>
                  <a:lnTo>
                    <a:pt x="39861" y="2789"/>
                  </a:lnTo>
                  <a:cubicBezTo>
                    <a:pt x="37410" y="793"/>
                    <a:pt x="34798" y="1"/>
                    <a:pt x="32192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93;p34">
              <a:extLst>
                <a:ext uri="{FF2B5EF4-FFF2-40B4-BE49-F238E27FC236}">
                  <a16:creationId xmlns:a16="http://schemas.microsoft.com/office/drawing/2014/main" id="{68F0BF32-DB60-1DE5-B928-A3E142417EA2}"/>
                </a:ext>
              </a:extLst>
            </p:cNvPr>
            <p:cNvSpPr/>
            <p:nvPr/>
          </p:nvSpPr>
          <p:spPr>
            <a:xfrm>
              <a:off x="1893875" y="4064500"/>
              <a:ext cx="430825" cy="803950"/>
            </a:xfrm>
            <a:custGeom>
              <a:avLst/>
              <a:gdLst/>
              <a:ahLst/>
              <a:cxnLst/>
              <a:rect l="l" t="t" r="r" b="b"/>
              <a:pathLst>
                <a:path w="17233" h="32158" extrusionOk="0">
                  <a:moveTo>
                    <a:pt x="17232" y="0"/>
                  </a:moveTo>
                  <a:cubicBezTo>
                    <a:pt x="17232" y="0"/>
                    <a:pt x="6948" y="1668"/>
                    <a:pt x="4540" y="11967"/>
                  </a:cubicBezTo>
                  <a:cubicBezTo>
                    <a:pt x="2132" y="22265"/>
                    <a:pt x="7760" y="24891"/>
                    <a:pt x="0" y="32158"/>
                  </a:cubicBezTo>
                  <a:cubicBezTo>
                    <a:pt x="15999" y="28894"/>
                    <a:pt x="16725" y="23890"/>
                    <a:pt x="15637" y="15825"/>
                  </a:cubicBezTo>
                  <a:cubicBezTo>
                    <a:pt x="14549" y="7760"/>
                    <a:pt x="14070" y="4265"/>
                    <a:pt x="17232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94;p34">
              <a:extLst>
                <a:ext uri="{FF2B5EF4-FFF2-40B4-BE49-F238E27FC236}">
                  <a16:creationId xmlns:a16="http://schemas.microsoft.com/office/drawing/2014/main" id="{BF5B6AF5-3FC8-5CFE-8CD3-CB2EB8F74A59}"/>
                </a:ext>
              </a:extLst>
            </p:cNvPr>
            <p:cNvSpPr/>
            <p:nvPr/>
          </p:nvSpPr>
          <p:spPr>
            <a:xfrm>
              <a:off x="1893150" y="4024600"/>
              <a:ext cx="566075" cy="845675"/>
            </a:xfrm>
            <a:custGeom>
              <a:avLst/>
              <a:gdLst/>
              <a:ahLst/>
              <a:cxnLst/>
              <a:rect l="l" t="t" r="r" b="b"/>
              <a:pathLst>
                <a:path w="22643" h="33827" extrusionOk="0">
                  <a:moveTo>
                    <a:pt x="22628" y="1"/>
                  </a:moveTo>
                  <a:cubicBezTo>
                    <a:pt x="11880" y="1117"/>
                    <a:pt x="9719" y="13476"/>
                    <a:pt x="9385" y="20728"/>
                  </a:cubicBezTo>
                  <a:cubicBezTo>
                    <a:pt x="8950" y="30128"/>
                    <a:pt x="87" y="33638"/>
                    <a:pt x="0" y="33667"/>
                  </a:cubicBezTo>
                  <a:lnTo>
                    <a:pt x="73" y="33826"/>
                  </a:lnTo>
                  <a:cubicBezTo>
                    <a:pt x="160" y="33797"/>
                    <a:pt x="9138" y="30258"/>
                    <a:pt x="9574" y="20743"/>
                  </a:cubicBezTo>
                  <a:cubicBezTo>
                    <a:pt x="9893" y="13519"/>
                    <a:pt x="12039" y="1292"/>
                    <a:pt x="22643" y="175"/>
                  </a:cubicBezTo>
                  <a:lnTo>
                    <a:pt x="22628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95;p34">
              <a:extLst>
                <a:ext uri="{FF2B5EF4-FFF2-40B4-BE49-F238E27FC236}">
                  <a16:creationId xmlns:a16="http://schemas.microsoft.com/office/drawing/2014/main" id="{25BABCE0-B75E-DF43-02B0-F89FEE81FFBC}"/>
                </a:ext>
              </a:extLst>
            </p:cNvPr>
            <p:cNvSpPr/>
            <p:nvPr/>
          </p:nvSpPr>
          <p:spPr>
            <a:xfrm>
              <a:off x="1994325" y="3522000"/>
              <a:ext cx="641875" cy="872875"/>
            </a:xfrm>
            <a:custGeom>
              <a:avLst/>
              <a:gdLst/>
              <a:ahLst/>
              <a:cxnLst/>
              <a:rect l="l" t="t" r="r" b="b"/>
              <a:pathLst>
                <a:path w="25675" h="34915" extrusionOk="0">
                  <a:moveTo>
                    <a:pt x="6092" y="1"/>
                  </a:moveTo>
                  <a:cubicBezTo>
                    <a:pt x="6092" y="1"/>
                    <a:pt x="0" y="8442"/>
                    <a:pt x="5585" y="17421"/>
                  </a:cubicBezTo>
                  <a:cubicBezTo>
                    <a:pt x="11169" y="26400"/>
                    <a:pt x="17000" y="24268"/>
                    <a:pt x="16652" y="34914"/>
                  </a:cubicBezTo>
                  <a:cubicBezTo>
                    <a:pt x="25674" y="21294"/>
                    <a:pt x="22628" y="17233"/>
                    <a:pt x="16173" y="12330"/>
                  </a:cubicBezTo>
                  <a:cubicBezTo>
                    <a:pt x="9675" y="7398"/>
                    <a:pt x="6861" y="5251"/>
                    <a:pt x="6092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96;p34">
              <a:extLst>
                <a:ext uri="{FF2B5EF4-FFF2-40B4-BE49-F238E27FC236}">
                  <a16:creationId xmlns:a16="http://schemas.microsoft.com/office/drawing/2014/main" id="{2389FDEB-C671-03C2-7D2E-4E7118FB646C}"/>
                </a:ext>
              </a:extLst>
            </p:cNvPr>
            <p:cNvSpPr/>
            <p:nvPr/>
          </p:nvSpPr>
          <p:spPr>
            <a:xfrm>
              <a:off x="2042550" y="3399075"/>
              <a:ext cx="467075" cy="996875"/>
            </a:xfrm>
            <a:custGeom>
              <a:avLst/>
              <a:gdLst/>
              <a:ahLst/>
              <a:cxnLst/>
              <a:rect l="l" t="t" r="r" b="b"/>
              <a:pathLst>
                <a:path w="18683" h="39875" extrusionOk="0">
                  <a:moveTo>
                    <a:pt x="6818" y="0"/>
                  </a:moveTo>
                  <a:lnTo>
                    <a:pt x="6818" y="0"/>
                  </a:lnTo>
                  <a:cubicBezTo>
                    <a:pt x="0" y="8370"/>
                    <a:pt x="7224" y="18639"/>
                    <a:pt x="12112" y="24006"/>
                  </a:cubicBezTo>
                  <a:cubicBezTo>
                    <a:pt x="18480" y="30969"/>
                    <a:pt x="14679" y="39701"/>
                    <a:pt x="14636" y="39802"/>
                  </a:cubicBezTo>
                  <a:lnTo>
                    <a:pt x="14795" y="39875"/>
                  </a:lnTo>
                  <a:cubicBezTo>
                    <a:pt x="14839" y="39773"/>
                    <a:pt x="18683" y="30925"/>
                    <a:pt x="12257" y="23876"/>
                  </a:cubicBezTo>
                  <a:cubicBezTo>
                    <a:pt x="7398" y="18567"/>
                    <a:pt x="261" y="8399"/>
                    <a:pt x="6963" y="102"/>
                  </a:cubicBezTo>
                  <a:lnTo>
                    <a:pt x="6818" y="0"/>
                  </a:ln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97;p34">
              <a:extLst>
                <a:ext uri="{FF2B5EF4-FFF2-40B4-BE49-F238E27FC236}">
                  <a16:creationId xmlns:a16="http://schemas.microsoft.com/office/drawing/2014/main" id="{5215741C-380A-67AB-5FD8-1DE7E8430C5E}"/>
                </a:ext>
              </a:extLst>
            </p:cNvPr>
            <p:cNvSpPr/>
            <p:nvPr/>
          </p:nvSpPr>
          <p:spPr>
            <a:xfrm>
              <a:off x="1691875" y="3317850"/>
              <a:ext cx="803975" cy="430825"/>
            </a:xfrm>
            <a:custGeom>
              <a:avLst/>
              <a:gdLst/>
              <a:ahLst/>
              <a:cxnLst/>
              <a:rect l="l" t="t" r="r" b="b"/>
              <a:pathLst>
                <a:path w="32159" h="17233" extrusionOk="0">
                  <a:moveTo>
                    <a:pt x="1" y="0"/>
                  </a:moveTo>
                  <a:cubicBezTo>
                    <a:pt x="1" y="0"/>
                    <a:pt x="1669" y="10284"/>
                    <a:pt x="11968" y="12692"/>
                  </a:cubicBezTo>
                  <a:cubicBezTo>
                    <a:pt x="14098" y="13190"/>
                    <a:pt x="15900" y="13344"/>
                    <a:pt x="17483" y="13344"/>
                  </a:cubicBezTo>
                  <a:cubicBezTo>
                    <a:pt x="20057" y="13344"/>
                    <a:pt x="22051" y="12936"/>
                    <a:pt x="23933" y="12936"/>
                  </a:cubicBezTo>
                  <a:cubicBezTo>
                    <a:pt x="26489" y="12936"/>
                    <a:pt x="28840" y="13688"/>
                    <a:pt x="32159" y="17232"/>
                  </a:cubicBezTo>
                  <a:cubicBezTo>
                    <a:pt x="29482" y="4111"/>
                    <a:pt x="25635" y="1263"/>
                    <a:pt x="19889" y="1263"/>
                  </a:cubicBezTo>
                  <a:cubicBezTo>
                    <a:pt x="18628" y="1263"/>
                    <a:pt x="17277" y="1400"/>
                    <a:pt x="15826" y="1596"/>
                  </a:cubicBezTo>
                  <a:cubicBezTo>
                    <a:pt x="12347" y="2071"/>
                    <a:pt x="9718" y="2431"/>
                    <a:pt x="7511" y="2431"/>
                  </a:cubicBezTo>
                  <a:cubicBezTo>
                    <a:pt x="4602" y="2431"/>
                    <a:pt x="2426" y="1806"/>
                    <a:pt x="1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98;p34">
              <a:extLst>
                <a:ext uri="{FF2B5EF4-FFF2-40B4-BE49-F238E27FC236}">
                  <a16:creationId xmlns:a16="http://schemas.microsoft.com/office/drawing/2014/main" id="{715A32DD-A04F-8935-AB72-53C2B8E46B2A}"/>
                </a:ext>
              </a:extLst>
            </p:cNvPr>
            <p:cNvSpPr/>
            <p:nvPr/>
          </p:nvSpPr>
          <p:spPr>
            <a:xfrm>
              <a:off x="1652000" y="3183675"/>
              <a:ext cx="846400" cy="566075"/>
            </a:xfrm>
            <a:custGeom>
              <a:avLst/>
              <a:gdLst/>
              <a:ahLst/>
              <a:cxnLst/>
              <a:rect l="l" t="t" r="r" b="b"/>
              <a:pathLst>
                <a:path w="33856" h="22643" extrusionOk="0">
                  <a:moveTo>
                    <a:pt x="174" y="0"/>
                  </a:moveTo>
                  <a:lnTo>
                    <a:pt x="0" y="15"/>
                  </a:lnTo>
                  <a:cubicBezTo>
                    <a:pt x="1117" y="10778"/>
                    <a:pt x="13476" y="12924"/>
                    <a:pt x="20728" y="13258"/>
                  </a:cubicBezTo>
                  <a:cubicBezTo>
                    <a:pt x="30127" y="13693"/>
                    <a:pt x="33638" y="22556"/>
                    <a:pt x="33667" y="22643"/>
                  </a:cubicBezTo>
                  <a:lnTo>
                    <a:pt x="33855" y="22570"/>
                  </a:lnTo>
                  <a:cubicBezTo>
                    <a:pt x="33812" y="22483"/>
                    <a:pt x="30272" y="13505"/>
                    <a:pt x="20743" y="13069"/>
                  </a:cubicBezTo>
                  <a:cubicBezTo>
                    <a:pt x="13519" y="12750"/>
                    <a:pt x="1291" y="10604"/>
                    <a:pt x="17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99;p34">
              <a:extLst>
                <a:ext uri="{FF2B5EF4-FFF2-40B4-BE49-F238E27FC236}">
                  <a16:creationId xmlns:a16="http://schemas.microsoft.com/office/drawing/2014/main" id="{6FBD65B0-8D15-3CD5-A068-8CFDBAC8C3F0}"/>
                </a:ext>
              </a:extLst>
            </p:cNvPr>
            <p:cNvSpPr/>
            <p:nvPr/>
          </p:nvSpPr>
          <p:spPr>
            <a:xfrm>
              <a:off x="1101175" y="3130050"/>
              <a:ext cx="873225" cy="476650"/>
            </a:xfrm>
            <a:custGeom>
              <a:avLst/>
              <a:gdLst/>
              <a:ahLst/>
              <a:cxnLst/>
              <a:rect l="l" t="t" r="r" b="b"/>
              <a:pathLst>
                <a:path w="34929" h="19066" extrusionOk="0">
                  <a:moveTo>
                    <a:pt x="21517" y="0"/>
                  </a:moveTo>
                  <a:cubicBezTo>
                    <a:pt x="17528" y="0"/>
                    <a:pt x="15061" y="2534"/>
                    <a:pt x="12329" y="6120"/>
                  </a:cubicBezTo>
                  <a:cubicBezTo>
                    <a:pt x="7398" y="12589"/>
                    <a:pt x="5265" y="15403"/>
                    <a:pt x="0" y="16201"/>
                  </a:cubicBezTo>
                  <a:cubicBezTo>
                    <a:pt x="0" y="16201"/>
                    <a:pt x="3976" y="19065"/>
                    <a:pt x="9366" y="19065"/>
                  </a:cubicBezTo>
                  <a:cubicBezTo>
                    <a:pt x="11836" y="19065"/>
                    <a:pt x="14603" y="18464"/>
                    <a:pt x="17421" y="16708"/>
                  </a:cubicBezTo>
                  <a:cubicBezTo>
                    <a:pt x="26143" y="11283"/>
                    <a:pt x="24393" y="5612"/>
                    <a:pt x="34048" y="5612"/>
                  </a:cubicBezTo>
                  <a:cubicBezTo>
                    <a:pt x="34331" y="5612"/>
                    <a:pt x="34625" y="5617"/>
                    <a:pt x="34928" y="5627"/>
                  </a:cubicBezTo>
                  <a:cubicBezTo>
                    <a:pt x="28874" y="1623"/>
                    <a:pt x="24709" y="0"/>
                    <a:pt x="21517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00;p34">
              <a:extLst>
                <a:ext uri="{FF2B5EF4-FFF2-40B4-BE49-F238E27FC236}">
                  <a16:creationId xmlns:a16="http://schemas.microsoft.com/office/drawing/2014/main" id="{051E6CD7-B226-6D94-46A0-A17C98E9AD4D}"/>
                </a:ext>
              </a:extLst>
            </p:cNvPr>
            <p:cNvSpPr/>
            <p:nvPr/>
          </p:nvSpPr>
          <p:spPr>
            <a:xfrm>
              <a:off x="978225" y="3239750"/>
              <a:ext cx="996900" cy="298600"/>
            </a:xfrm>
            <a:custGeom>
              <a:avLst/>
              <a:gdLst/>
              <a:ahLst/>
              <a:cxnLst/>
              <a:rect l="l" t="t" r="r" b="b"/>
              <a:pathLst>
                <a:path w="39876" h="11944" extrusionOk="0">
                  <a:moveTo>
                    <a:pt x="33619" y="1"/>
                  </a:moveTo>
                  <a:cubicBezTo>
                    <a:pt x="30664" y="1"/>
                    <a:pt x="27092" y="801"/>
                    <a:pt x="23891" y="3719"/>
                  </a:cubicBezTo>
                  <a:cubicBezTo>
                    <a:pt x="20121" y="7160"/>
                    <a:pt x="13921" y="11758"/>
                    <a:pt x="7682" y="11758"/>
                  </a:cubicBezTo>
                  <a:cubicBezTo>
                    <a:pt x="5111" y="11758"/>
                    <a:pt x="2534" y="10977"/>
                    <a:pt x="117" y="9013"/>
                  </a:cubicBezTo>
                  <a:lnTo>
                    <a:pt x="1" y="9158"/>
                  </a:lnTo>
                  <a:cubicBezTo>
                    <a:pt x="2452" y="11145"/>
                    <a:pt x="5063" y="11943"/>
                    <a:pt x="7674" y="11943"/>
                  </a:cubicBezTo>
                  <a:cubicBezTo>
                    <a:pt x="13969" y="11943"/>
                    <a:pt x="20206" y="7316"/>
                    <a:pt x="24007" y="3864"/>
                  </a:cubicBezTo>
                  <a:cubicBezTo>
                    <a:pt x="27169" y="979"/>
                    <a:pt x="30698" y="188"/>
                    <a:pt x="33618" y="188"/>
                  </a:cubicBezTo>
                  <a:cubicBezTo>
                    <a:pt x="37127" y="188"/>
                    <a:pt x="39755" y="1331"/>
                    <a:pt x="39803" y="1355"/>
                  </a:cubicBezTo>
                  <a:lnTo>
                    <a:pt x="39875" y="1181"/>
                  </a:lnTo>
                  <a:cubicBezTo>
                    <a:pt x="39828" y="1157"/>
                    <a:pt x="37170" y="1"/>
                    <a:pt x="33619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01;p34">
              <a:extLst>
                <a:ext uri="{FF2B5EF4-FFF2-40B4-BE49-F238E27FC236}">
                  <a16:creationId xmlns:a16="http://schemas.microsoft.com/office/drawing/2014/main" id="{A61DA8D5-9F6C-BA07-155D-CE7EE248C92B}"/>
                </a:ext>
              </a:extLst>
            </p:cNvPr>
            <p:cNvSpPr/>
            <p:nvPr/>
          </p:nvSpPr>
          <p:spPr>
            <a:xfrm>
              <a:off x="910425" y="3185475"/>
              <a:ext cx="417775" cy="779325"/>
            </a:xfrm>
            <a:custGeom>
              <a:avLst/>
              <a:gdLst/>
              <a:ahLst/>
              <a:cxnLst/>
              <a:rect l="l" t="t" r="r" b="b"/>
              <a:pathLst>
                <a:path w="16711" h="31173" extrusionOk="0">
                  <a:moveTo>
                    <a:pt x="16710" y="1"/>
                  </a:moveTo>
                  <a:lnTo>
                    <a:pt x="16710" y="1"/>
                  </a:lnTo>
                  <a:cubicBezTo>
                    <a:pt x="726" y="3264"/>
                    <a:pt x="0" y="8269"/>
                    <a:pt x="1088" y="16334"/>
                  </a:cubicBezTo>
                  <a:cubicBezTo>
                    <a:pt x="1901" y="22397"/>
                    <a:pt x="1959" y="26400"/>
                    <a:pt x="755" y="29504"/>
                  </a:cubicBezTo>
                  <a:lnTo>
                    <a:pt x="2742" y="31172"/>
                  </a:lnTo>
                  <a:cubicBezTo>
                    <a:pt x="5962" y="29794"/>
                    <a:pt x="10734" y="26444"/>
                    <a:pt x="12185" y="20206"/>
                  </a:cubicBezTo>
                  <a:cubicBezTo>
                    <a:pt x="14578" y="9908"/>
                    <a:pt x="8936" y="7268"/>
                    <a:pt x="1671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02;p34">
              <a:extLst>
                <a:ext uri="{FF2B5EF4-FFF2-40B4-BE49-F238E27FC236}">
                  <a16:creationId xmlns:a16="http://schemas.microsoft.com/office/drawing/2014/main" id="{9BF60EE1-416F-5582-3898-5D189C7DC627}"/>
                </a:ext>
              </a:extLst>
            </p:cNvPr>
            <p:cNvSpPr/>
            <p:nvPr/>
          </p:nvSpPr>
          <p:spPr>
            <a:xfrm>
              <a:off x="947050" y="3183300"/>
              <a:ext cx="382225" cy="757550"/>
            </a:xfrm>
            <a:custGeom>
              <a:avLst/>
              <a:gdLst/>
              <a:ahLst/>
              <a:cxnLst/>
              <a:rect l="l" t="t" r="r" b="b"/>
              <a:pathLst>
                <a:path w="15289" h="30302" extrusionOk="0">
                  <a:moveTo>
                    <a:pt x="15216" y="1"/>
                  </a:moveTo>
                  <a:cubicBezTo>
                    <a:pt x="15129" y="30"/>
                    <a:pt x="6151" y="3569"/>
                    <a:pt x="5715" y="13099"/>
                  </a:cubicBezTo>
                  <a:cubicBezTo>
                    <a:pt x="5454" y="18495"/>
                    <a:pt x="4279" y="25820"/>
                    <a:pt x="0" y="30171"/>
                  </a:cubicBezTo>
                  <a:lnTo>
                    <a:pt x="131" y="30302"/>
                  </a:lnTo>
                  <a:cubicBezTo>
                    <a:pt x="4439" y="25907"/>
                    <a:pt x="5643" y="18553"/>
                    <a:pt x="5889" y="13099"/>
                  </a:cubicBezTo>
                  <a:cubicBezTo>
                    <a:pt x="6325" y="3700"/>
                    <a:pt x="15202" y="204"/>
                    <a:pt x="15289" y="160"/>
                  </a:cubicBezTo>
                  <a:lnTo>
                    <a:pt x="15216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903;p34">
            <a:extLst>
              <a:ext uri="{FF2B5EF4-FFF2-40B4-BE49-F238E27FC236}">
                <a16:creationId xmlns:a16="http://schemas.microsoft.com/office/drawing/2014/main" id="{74AFEE6D-D212-48D7-F127-68820D49A14A}"/>
              </a:ext>
            </a:extLst>
          </p:cNvPr>
          <p:cNvGrpSpPr/>
          <p:nvPr/>
        </p:nvGrpSpPr>
        <p:grpSpPr>
          <a:xfrm rot="960647">
            <a:off x="7056079" y="2807332"/>
            <a:ext cx="1332518" cy="1924592"/>
            <a:chOff x="2924450" y="2900575"/>
            <a:chExt cx="1559325" cy="2252175"/>
          </a:xfrm>
        </p:grpSpPr>
        <p:sp>
          <p:nvSpPr>
            <p:cNvPr id="32" name="Google Shape;904;p34">
              <a:extLst>
                <a:ext uri="{FF2B5EF4-FFF2-40B4-BE49-F238E27FC236}">
                  <a16:creationId xmlns:a16="http://schemas.microsoft.com/office/drawing/2014/main" id="{13376167-FF2A-6B9B-4F9B-7327007D0231}"/>
                </a:ext>
              </a:extLst>
            </p:cNvPr>
            <p:cNvSpPr/>
            <p:nvPr/>
          </p:nvSpPr>
          <p:spPr>
            <a:xfrm>
              <a:off x="2924450" y="2900575"/>
              <a:ext cx="1559325" cy="2252175"/>
            </a:xfrm>
            <a:custGeom>
              <a:avLst/>
              <a:gdLst/>
              <a:ahLst/>
              <a:cxnLst/>
              <a:rect l="l" t="t" r="r" b="b"/>
              <a:pathLst>
                <a:path w="62373" h="90087" extrusionOk="0">
                  <a:moveTo>
                    <a:pt x="27337" y="1"/>
                  </a:moveTo>
                  <a:cubicBezTo>
                    <a:pt x="21549" y="1"/>
                    <a:pt x="16762" y="4557"/>
                    <a:pt x="16507" y="10367"/>
                  </a:cubicBezTo>
                  <a:lnTo>
                    <a:pt x="15913" y="24466"/>
                  </a:lnTo>
                  <a:lnTo>
                    <a:pt x="13273" y="24089"/>
                  </a:lnTo>
                  <a:cubicBezTo>
                    <a:pt x="13013" y="24053"/>
                    <a:pt x="12755" y="24035"/>
                    <a:pt x="12501" y="24035"/>
                  </a:cubicBezTo>
                  <a:cubicBezTo>
                    <a:pt x="10610" y="24035"/>
                    <a:pt x="8901" y="25006"/>
                    <a:pt x="7891" y="26540"/>
                  </a:cubicBezTo>
                  <a:cubicBezTo>
                    <a:pt x="7500" y="26932"/>
                    <a:pt x="7224" y="27468"/>
                    <a:pt x="7152" y="28078"/>
                  </a:cubicBezTo>
                  <a:lnTo>
                    <a:pt x="7050" y="28788"/>
                  </a:lnTo>
                  <a:lnTo>
                    <a:pt x="465" y="75625"/>
                  </a:lnTo>
                  <a:lnTo>
                    <a:pt x="189" y="77612"/>
                  </a:lnTo>
                  <a:cubicBezTo>
                    <a:pt x="1" y="79063"/>
                    <a:pt x="363" y="80514"/>
                    <a:pt x="1248" y="81688"/>
                  </a:cubicBezTo>
                  <a:cubicBezTo>
                    <a:pt x="2133" y="82878"/>
                    <a:pt x="3424" y="83632"/>
                    <a:pt x="4874" y="83835"/>
                  </a:cubicBezTo>
                  <a:lnTo>
                    <a:pt x="49115" y="90029"/>
                  </a:lnTo>
                  <a:cubicBezTo>
                    <a:pt x="49361" y="90072"/>
                    <a:pt x="49622" y="90087"/>
                    <a:pt x="49869" y="90087"/>
                  </a:cubicBezTo>
                  <a:cubicBezTo>
                    <a:pt x="52582" y="90087"/>
                    <a:pt x="54931" y="88100"/>
                    <a:pt x="55337" y="85329"/>
                  </a:cubicBezTo>
                  <a:lnTo>
                    <a:pt x="62271" y="35823"/>
                  </a:lnTo>
                  <a:cubicBezTo>
                    <a:pt x="62372" y="35243"/>
                    <a:pt x="62242" y="34634"/>
                    <a:pt x="61966" y="34141"/>
                  </a:cubicBezTo>
                  <a:cubicBezTo>
                    <a:pt x="61372" y="32183"/>
                    <a:pt x="59660" y="30631"/>
                    <a:pt x="57484" y="30326"/>
                  </a:cubicBezTo>
                  <a:lnTo>
                    <a:pt x="53234" y="29731"/>
                  </a:lnTo>
                  <a:lnTo>
                    <a:pt x="55004" y="18417"/>
                  </a:lnTo>
                  <a:cubicBezTo>
                    <a:pt x="55816" y="13210"/>
                    <a:pt x="53321" y="8220"/>
                    <a:pt x="49057" y="5653"/>
                  </a:cubicBezTo>
                  <a:cubicBezTo>
                    <a:pt x="47229" y="2737"/>
                    <a:pt x="44038" y="721"/>
                    <a:pt x="40339" y="562"/>
                  </a:cubicBezTo>
                  <a:lnTo>
                    <a:pt x="27792" y="10"/>
                  </a:lnTo>
                  <a:cubicBezTo>
                    <a:pt x="27640" y="4"/>
                    <a:pt x="27488" y="1"/>
                    <a:pt x="27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05;p34">
              <a:extLst>
                <a:ext uri="{FF2B5EF4-FFF2-40B4-BE49-F238E27FC236}">
                  <a16:creationId xmlns:a16="http://schemas.microsoft.com/office/drawing/2014/main" id="{88ADB3EE-22BC-6C86-DF4F-E66F4A239BAA}"/>
                </a:ext>
              </a:extLst>
            </p:cNvPr>
            <p:cNvSpPr/>
            <p:nvPr/>
          </p:nvSpPr>
          <p:spPr>
            <a:xfrm>
              <a:off x="3370850" y="2970625"/>
              <a:ext cx="756825" cy="1060525"/>
            </a:xfrm>
            <a:custGeom>
              <a:avLst/>
              <a:gdLst/>
              <a:ahLst/>
              <a:cxnLst/>
              <a:rect l="l" t="t" r="r" b="b"/>
              <a:pathLst>
                <a:path w="30273" h="42421" extrusionOk="0">
                  <a:moveTo>
                    <a:pt x="9474" y="0"/>
                  </a:moveTo>
                  <a:cubicBezTo>
                    <a:pt x="5187" y="0"/>
                    <a:pt x="1606" y="3388"/>
                    <a:pt x="1436" y="7710"/>
                  </a:cubicBezTo>
                  <a:lnTo>
                    <a:pt x="0" y="41217"/>
                  </a:lnTo>
                  <a:lnTo>
                    <a:pt x="3554" y="41362"/>
                  </a:lnTo>
                  <a:lnTo>
                    <a:pt x="4990" y="7855"/>
                  </a:lnTo>
                  <a:cubicBezTo>
                    <a:pt x="5089" y="5446"/>
                    <a:pt x="7076" y="3557"/>
                    <a:pt x="9463" y="3557"/>
                  </a:cubicBezTo>
                  <a:cubicBezTo>
                    <a:pt x="9533" y="3557"/>
                    <a:pt x="9604" y="3558"/>
                    <a:pt x="9675" y="3562"/>
                  </a:cubicBezTo>
                  <a:lnTo>
                    <a:pt x="22222" y="4084"/>
                  </a:lnTo>
                  <a:cubicBezTo>
                    <a:pt x="24717" y="4185"/>
                    <a:pt x="26632" y="6289"/>
                    <a:pt x="26530" y="8769"/>
                  </a:cubicBezTo>
                  <a:lnTo>
                    <a:pt x="25094" y="42276"/>
                  </a:lnTo>
                  <a:lnTo>
                    <a:pt x="28648" y="42421"/>
                  </a:lnTo>
                  <a:lnTo>
                    <a:pt x="30084" y="8914"/>
                  </a:lnTo>
                  <a:cubicBezTo>
                    <a:pt x="30272" y="4475"/>
                    <a:pt x="26820" y="704"/>
                    <a:pt x="22367" y="530"/>
                  </a:cubicBezTo>
                  <a:lnTo>
                    <a:pt x="9820" y="8"/>
                  </a:lnTo>
                  <a:cubicBezTo>
                    <a:pt x="9704" y="3"/>
                    <a:pt x="9589" y="0"/>
                    <a:pt x="9474" y="0"/>
                  </a:cubicBezTo>
                  <a:close/>
                </a:path>
              </a:pathLst>
            </a:custGeom>
            <a:solidFill>
              <a:srgbClr val="EAE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06;p34">
              <a:extLst>
                <a:ext uri="{FF2B5EF4-FFF2-40B4-BE49-F238E27FC236}">
                  <a16:creationId xmlns:a16="http://schemas.microsoft.com/office/drawing/2014/main" id="{782EF07A-42E4-97B5-576E-D3C8BA3DC8E1}"/>
                </a:ext>
              </a:extLst>
            </p:cNvPr>
            <p:cNvSpPr/>
            <p:nvPr/>
          </p:nvSpPr>
          <p:spPr>
            <a:xfrm>
              <a:off x="2996975" y="3566325"/>
              <a:ext cx="1421525" cy="1472475"/>
            </a:xfrm>
            <a:custGeom>
              <a:avLst/>
              <a:gdLst/>
              <a:ahLst/>
              <a:cxnLst/>
              <a:rect l="l" t="t" r="r" b="b"/>
              <a:pathLst>
                <a:path w="56861" h="58899" extrusionOk="0">
                  <a:moveTo>
                    <a:pt x="8229" y="1"/>
                  </a:moveTo>
                  <a:cubicBezTo>
                    <a:pt x="7680" y="1"/>
                    <a:pt x="7188" y="413"/>
                    <a:pt x="7108" y="984"/>
                  </a:cubicBezTo>
                  <a:lnTo>
                    <a:pt x="88" y="50953"/>
                  </a:lnTo>
                  <a:cubicBezTo>
                    <a:pt x="1" y="51563"/>
                    <a:pt x="436" y="52143"/>
                    <a:pt x="1045" y="52230"/>
                  </a:cubicBezTo>
                  <a:lnTo>
                    <a:pt x="48462" y="58888"/>
                  </a:lnTo>
                  <a:cubicBezTo>
                    <a:pt x="48517" y="58895"/>
                    <a:pt x="48571" y="58899"/>
                    <a:pt x="48624" y="58899"/>
                  </a:cubicBezTo>
                  <a:cubicBezTo>
                    <a:pt x="49192" y="58899"/>
                    <a:pt x="49660" y="58487"/>
                    <a:pt x="49753" y="57930"/>
                  </a:cubicBezTo>
                  <a:lnTo>
                    <a:pt x="56759" y="7960"/>
                  </a:lnTo>
                  <a:cubicBezTo>
                    <a:pt x="56861" y="7337"/>
                    <a:pt x="56425" y="6757"/>
                    <a:pt x="55802" y="6669"/>
                  </a:cubicBezTo>
                  <a:lnTo>
                    <a:pt x="8385" y="12"/>
                  </a:lnTo>
                  <a:cubicBezTo>
                    <a:pt x="8332" y="4"/>
                    <a:pt x="8280" y="1"/>
                    <a:pt x="8229" y="1"/>
                  </a:cubicBezTo>
                  <a:close/>
                </a:path>
              </a:pathLst>
            </a:custGeom>
            <a:solidFill>
              <a:srgbClr val="EAE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07;p34">
              <a:extLst>
                <a:ext uri="{FF2B5EF4-FFF2-40B4-BE49-F238E27FC236}">
                  <a16:creationId xmlns:a16="http://schemas.microsoft.com/office/drawing/2014/main" id="{8FD2A859-7B50-6039-5DE0-29D017CEC40D}"/>
                </a:ext>
              </a:extLst>
            </p:cNvPr>
            <p:cNvSpPr/>
            <p:nvPr/>
          </p:nvSpPr>
          <p:spPr>
            <a:xfrm>
              <a:off x="2990100" y="3612650"/>
              <a:ext cx="1422950" cy="1476500"/>
            </a:xfrm>
            <a:custGeom>
              <a:avLst/>
              <a:gdLst/>
              <a:ahLst/>
              <a:cxnLst/>
              <a:rect l="l" t="t" r="r" b="b"/>
              <a:pathLst>
                <a:path w="56918" h="59060" extrusionOk="0">
                  <a:moveTo>
                    <a:pt x="7253" y="1"/>
                  </a:moveTo>
                  <a:lnTo>
                    <a:pt x="87" y="51102"/>
                  </a:lnTo>
                  <a:cubicBezTo>
                    <a:pt x="0" y="51726"/>
                    <a:pt x="435" y="52306"/>
                    <a:pt x="1044" y="52393"/>
                  </a:cubicBezTo>
                  <a:lnTo>
                    <a:pt x="48461" y="59051"/>
                  </a:lnTo>
                  <a:cubicBezTo>
                    <a:pt x="48508" y="59056"/>
                    <a:pt x="48555" y="59059"/>
                    <a:pt x="48601" y="59059"/>
                  </a:cubicBezTo>
                  <a:cubicBezTo>
                    <a:pt x="49170" y="59059"/>
                    <a:pt x="49671" y="58657"/>
                    <a:pt x="49738" y="58094"/>
                  </a:cubicBezTo>
                  <a:lnTo>
                    <a:pt x="56918" y="6978"/>
                  </a:lnTo>
                  <a:lnTo>
                    <a:pt x="7253" y="1"/>
                  </a:lnTo>
                  <a:close/>
                </a:path>
              </a:pathLst>
            </a:custGeom>
            <a:solidFill>
              <a:srgbClr val="FA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08;p34">
              <a:extLst>
                <a:ext uri="{FF2B5EF4-FFF2-40B4-BE49-F238E27FC236}">
                  <a16:creationId xmlns:a16="http://schemas.microsoft.com/office/drawing/2014/main" id="{5B1558D5-2FFC-E1B9-C15E-652ABE9C2E63}"/>
                </a:ext>
              </a:extLst>
            </p:cNvPr>
            <p:cNvSpPr/>
            <p:nvPr/>
          </p:nvSpPr>
          <p:spPr>
            <a:xfrm>
              <a:off x="3866200" y="4220050"/>
              <a:ext cx="365550" cy="371000"/>
            </a:xfrm>
            <a:custGeom>
              <a:avLst/>
              <a:gdLst/>
              <a:ahLst/>
              <a:cxnLst/>
              <a:rect l="l" t="t" r="r" b="b"/>
              <a:pathLst>
                <a:path w="14622" h="14840" extrusionOk="0">
                  <a:moveTo>
                    <a:pt x="11285" y="1"/>
                  </a:moveTo>
                  <a:lnTo>
                    <a:pt x="11285" y="1"/>
                  </a:lnTo>
                  <a:cubicBezTo>
                    <a:pt x="5092" y="886"/>
                    <a:pt x="5077" y="4164"/>
                    <a:pt x="5077" y="4164"/>
                  </a:cubicBezTo>
                  <a:cubicBezTo>
                    <a:pt x="5077" y="4164"/>
                    <a:pt x="4685" y="915"/>
                    <a:pt x="0" y="1"/>
                  </a:cubicBezTo>
                  <a:lnTo>
                    <a:pt x="0" y="1"/>
                  </a:lnTo>
                  <a:cubicBezTo>
                    <a:pt x="2843" y="6194"/>
                    <a:pt x="0" y="10053"/>
                    <a:pt x="0" y="10053"/>
                  </a:cubicBezTo>
                  <a:cubicBezTo>
                    <a:pt x="0" y="10053"/>
                    <a:pt x="4149" y="14085"/>
                    <a:pt x="13751" y="14839"/>
                  </a:cubicBezTo>
                  <a:cubicBezTo>
                    <a:pt x="13004" y="12219"/>
                    <a:pt x="9152" y="11897"/>
                    <a:pt x="8931" y="11881"/>
                  </a:cubicBezTo>
                  <a:lnTo>
                    <a:pt x="8931" y="11881"/>
                  </a:lnTo>
                  <a:cubicBezTo>
                    <a:pt x="8946" y="11882"/>
                    <a:pt x="8979" y="11884"/>
                    <a:pt x="9028" y="11884"/>
                  </a:cubicBezTo>
                  <a:cubicBezTo>
                    <a:pt x="9553" y="11884"/>
                    <a:pt x="11935" y="11703"/>
                    <a:pt x="14621" y="8646"/>
                  </a:cubicBezTo>
                  <a:cubicBezTo>
                    <a:pt x="12539" y="6917"/>
                    <a:pt x="10918" y="6543"/>
                    <a:pt x="9906" y="6543"/>
                  </a:cubicBezTo>
                  <a:cubicBezTo>
                    <a:pt x="9136" y="6543"/>
                    <a:pt x="8718" y="6760"/>
                    <a:pt x="8718" y="6760"/>
                  </a:cubicBezTo>
                  <a:cubicBezTo>
                    <a:pt x="8718" y="6760"/>
                    <a:pt x="11575" y="4976"/>
                    <a:pt x="11285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09;p34">
              <a:extLst>
                <a:ext uri="{FF2B5EF4-FFF2-40B4-BE49-F238E27FC236}">
                  <a16:creationId xmlns:a16="http://schemas.microsoft.com/office/drawing/2014/main" id="{A0E991D6-8D98-0E9C-28D6-5B64EEAD977B}"/>
                </a:ext>
              </a:extLst>
            </p:cNvPr>
            <p:cNvSpPr/>
            <p:nvPr/>
          </p:nvSpPr>
          <p:spPr>
            <a:xfrm>
              <a:off x="3402400" y="3030450"/>
              <a:ext cx="850375" cy="1096950"/>
            </a:xfrm>
            <a:custGeom>
              <a:avLst/>
              <a:gdLst/>
              <a:ahLst/>
              <a:cxnLst/>
              <a:rect l="l" t="t" r="r" b="b"/>
              <a:pathLst>
                <a:path w="34015" h="43878" extrusionOk="0">
                  <a:moveTo>
                    <a:pt x="14534" y="1"/>
                  </a:moveTo>
                  <a:cubicBezTo>
                    <a:pt x="9780" y="1"/>
                    <a:pt x="5603" y="3474"/>
                    <a:pt x="4830" y="8320"/>
                  </a:cubicBezTo>
                  <a:lnTo>
                    <a:pt x="145" y="37939"/>
                  </a:lnTo>
                  <a:cubicBezTo>
                    <a:pt x="0" y="38911"/>
                    <a:pt x="653" y="39825"/>
                    <a:pt x="1639" y="39970"/>
                  </a:cubicBezTo>
                  <a:cubicBezTo>
                    <a:pt x="1730" y="39983"/>
                    <a:pt x="1821" y="39990"/>
                    <a:pt x="1910" y="39990"/>
                  </a:cubicBezTo>
                  <a:cubicBezTo>
                    <a:pt x="2775" y="39990"/>
                    <a:pt x="3539" y="39370"/>
                    <a:pt x="3670" y="38476"/>
                  </a:cubicBezTo>
                  <a:lnTo>
                    <a:pt x="8341" y="8871"/>
                  </a:lnTo>
                  <a:cubicBezTo>
                    <a:pt x="8838" y="5783"/>
                    <a:pt x="11495" y="3569"/>
                    <a:pt x="14523" y="3569"/>
                  </a:cubicBezTo>
                  <a:cubicBezTo>
                    <a:pt x="14852" y="3569"/>
                    <a:pt x="15185" y="3595"/>
                    <a:pt x="15521" y="3649"/>
                  </a:cubicBezTo>
                  <a:lnTo>
                    <a:pt x="24412" y="5041"/>
                  </a:lnTo>
                  <a:cubicBezTo>
                    <a:pt x="27836" y="5593"/>
                    <a:pt x="30171" y="8798"/>
                    <a:pt x="29634" y="12221"/>
                  </a:cubicBezTo>
                  <a:lnTo>
                    <a:pt x="24949" y="41826"/>
                  </a:lnTo>
                  <a:cubicBezTo>
                    <a:pt x="24804" y="42813"/>
                    <a:pt x="25457" y="43712"/>
                    <a:pt x="26443" y="43857"/>
                  </a:cubicBezTo>
                  <a:cubicBezTo>
                    <a:pt x="26534" y="43871"/>
                    <a:pt x="26624" y="43877"/>
                    <a:pt x="26714" y="43877"/>
                  </a:cubicBezTo>
                  <a:cubicBezTo>
                    <a:pt x="27579" y="43877"/>
                    <a:pt x="28342" y="43258"/>
                    <a:pt x="28474" y="42377"/>
                  </a:cubicBezTo>
                  <a:lnTo>
                    <a:pt x="33173" y="12787"/>
                  </a:lnTo>
                  <a:cubicBezTo>
                    <a:pt x="34015" y="7420"/>
                    <a:pt x="30359" y="2373"/>
                    <a:pt x="24978" y="1531"/>
                  </a:cubicBezTo>
                  <a:lnTo>
                    <a:pt x="16086" y="124"/>
                  </a:lnTo>
                  <a:cubicBezTo>
                    <a:pt x="15565" y="41"/>
                    <a:pt x="15046" y="1"/>
                    <a:pt x="14534" y="1"/>
                  </a:cubicBezTo>
                  <a:close/>
                </a:path>
              </a:pathLst>
            </a:custGeom>
            <a:solidFill>
              <a:srgbClr val="FA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10;p34">
              <a:extLst>
                <a:ext uri="{FF2B5EF4-FFF2-40B4-BE49-F238E27FC236}">
                  <a16:creationId xmlns:a16="http://schemas.microsoft.com/office/drawing/2014/main" id="{046D3979-749D-A24B-6201-3B1070395B23}"/>
                </a:ext>
              </a:extLst>
            </p:cNvPr>
            <p:cNvSpPr/>
            <p:nvPr/>
          </p:nvSpPr>
          <p:spPr>
            <a:xfrm>
              <a:off x="3382100" y="4374175"/>
              <a:ext cx="679775" cy="524750"/>
            </a:xfrm>
            <a:custGeom>
              <a:avLst/>
              <a:gdLst/>
              <a:ahLst/>
              <a:cxnLst/>
              <a:rect l="l" t="t" r="r" b="b"/>
              <a:pathLst>
                <a:path w="27191" h="20990" extrusionOk="0">
                  <a:moveTo>
                    <a:pt x="17716" y="1"/>
                  </a:moveTo>
                  <a:cubicBezTo>
                    <a:pt x="14647" y="1"/>
                    <a:pt x="11548" y="1502"/>
                    <a:pt x="9805" y="4874"/>
                  </a:cubicBezTo>
                  <a:cubicBezTo>
                    <a:pt x="8036" y="8326"/>
                    <a:pt x="7920" y="12199"/>
                    <a:pt x="5062" y="13084"/>
                  </a:cubicBezTo>
                  <a:cubicBezTo>
                    <a:pt x="0" y="14665"/>
                    <a:pt x="1175" y="20989"/>
                    <a:pt x="1175" y="20989"/>
                  </a:cubicBezTo>
                  <a:cubicBezTo>
                    <a:pt x="2396" y="17038"/>
                    <a:pt x="4514" y="15979"/>
                    <a:pt x="7106" y="15979"/>
                  </a:cubicBezTo>
                  <a:cubicBezTo>
                    <a:pt x="10096" y="15979"/>
                    <a:pt x="13716" y="17387"/>
                    <a:pt x="17319" y="17387"/>
                  </a:cubicBezTo>
                  <a:cubicBezTo>
                    <a:pt x="18722" y="17387"/>
                    <a:pt x="20123" y="17173"/>
                    <a:pt x="21482" y="16580"/>
                  </a:cubicBezTo>
                  <a:cubicBezTo>
                    <a:pt x="24644" y="15231"/>
                    <a:pt x="26327" y="12446"/>
                    <a:pt x="26617" y="9501"/>
                  </a:cubicBezTo>
                  <a:cubicBezTo>
                    <a:pt x="27191" y="3631"/>
                    <a:pt x="22488" y="1"/>
                    <a:pt x="1771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11;p34">
              <a:extLst>
                <a:ext uri="{FF2B5EF4-FFF2-40B4-BE49-F238E27FC236}">
                  <a16:creationId xmlns:a16="http://schemas.microsoft.com/office/drawing/2014/main" id="{69AB7B31-52A0-3458-F2DA-5C2BF2C6D990}"/>
                </a:ext>
              </a:extLst>
            </p:cNvPr>
            <p:cNvSpPr/>
            <p:nvPr/>
          </p:nvSpPr>
          <p:spPr>
            <a:xfrm>
              <a:off x="3282375" y="3758600"/>
              <a:ext cx="159575" cy="220025"/>
            </a:xfrm>
            <a:custGeom>
              <a:avLst/>
              <a:gdLst/>
              <a:ahLst/>
              <a:cxnLst/>
              <a:rect l="l" t="t" r="r" b="b"/>
              <a:pathLst>
                <a:path w="6383" h="8801" extrusionOk="0">
                  <a:moveTo>
                    <a:pt x="1674" y="1"/>
                  </a:moveTo>
                  <a:cubicBezTo>
                    <a:pt x="1514" y="1"/>
                    <a:pt x="1371" y="48"/>
                    <a:pt x="1277" y="95"/>
                  </a:cubicBezTo>
                  <a:cubicBezTo>
                    <a:pt x="1132" y="226"/>
                    <a:pt x="1030" y="385"/>
                    <a:pt x="1001" y="589"/>
                  </a:cubicBezTo>
                  <a:lnTo>
                    <a:pt x="44" y="7406"/>
                  </a:lnTo>
                  <a:cubicBezTo>
                    <a:pt x="0" y="7609"/>
                    <a:pt x="44" y="7798"/>
                    <a:pt x="160" y="7957"/>
                  </a:cubicBezTo>
                  <a:cubicBezTo>
                    <a:pt x="290" y="8102"/>
                    <a:pt x="450" y="8189"/>
                    <a:pt x="653" y="8218"/>
                  </a:cubicBezTo>
                  <a:lnTo>
                    <a:pt x="4613" y="8784"/>
                  </a:lnTo>
                  <a:cubicBezTo>
                    <a:pt x="4670" y="8795"/>
                    <a:pt x="4723" y="8801"/>
                    <a:pt x="4772" y="8801"/>
                  </a:cubicBezTo>
                  <a:cubicBezTo>
                    <a:pt x="4914" y="8801"/>
                    <a:pt x="5032" y="8757"/>
                    <a:pt x="5149" y="8682"/>
                  </a:cubicBezTo>
                  <a:cubicBezTo>
                    <a:pt x="5294" y="8566"/>
                    <a:pt x="5382" y="8421"/>
                    <a:pt x="5425" y="8218"/>
                  </a:cubicBezTo>
                  <a:cubicBezTo>
                    <a:pt x="5440" y="8044"/>
                    <a:pt x="5411" y="7885"/>
                    <a:pt x="5280" y="7725"/>
                  </a:cubicBezTo>
                  <a:cubicBezTo>
                    <a:pt x="5149" y="7580"/>
                    <a:pt x="4990" y="7478"/>
                    <a:pt x="4787" y="7449"/>
                  </a:cubicBezTo>
                  <a:lnTo>
                    <a:pt x="1595" y="7012"/>
                  </a:lnTo>
                  <a:lnTo>
                    <a:pt x="1595" y="7012"/>
                  </a:lnTo>
                  <a:lnTo>
                    <a:pt x="1887" y="4847"/>
                  </a:lnTo>
                  <a:lnTo>
                    <a:pt x="1887" y="4847"/>
                  </a:lnTo>
                  <a:lnTo>
                    <a:pt x="4555" y="5216"/>
                  </a:lnTo>
                  <a:cubicBezTo>
                    <a:pt x="4612" y="5227"/>
                    <a:pt x="4664" y="5232"/>
                    <a:pt x="4714" y="5232"/>
                  </a:cubicBezTo>
                  <a:cubicBezTo>
                    <a:pt x="4856" y="5232"/>
                    <a:pt x="4974" y="5189"/>
                    <a:pt x="5091" y="5114"/>
                  </a:cubicBezTo>
                  <a:cubicBezTo>
                    <a:pt x="5236" y="4998"/>
                    <a:pt x="5338" y="4853"/>
                    <a:pt x="5367" y="4650"/>
                  </a:cubicBezTo>
                  <a:cubicBezTo>
                    <a:pt x="5382" y="4461"/>
                    <a:pt x="5352" y="4273"/>
                    <a:pt x="5222" y="4128"/>
                  </a:cubicBezTo>
                  <a:cubicBezTo>
                    <a:pt x="5091" y="3968"/>
                    <a:pt x="4932" y="3896"/>
                    <a:pt x="4729" y="3852"/>
                  </a:cubicBezTo>
                  <a:lnTo>
                    <a:pt x="2060" y="3487"/>
                  </a:lnTo>
                  <a:lnTo>
                    <a:pt x="2060" y="3487"/>
                  </a:lnTo>
                  <a:lnTo>
                    <a:pt x="2352" y="1474"/>
                  </a:lnTo>
                  <a:lnTo>
                    <a:pt x="2352" y="1474"/>
                  </a:lnTo>
                  <a:lnTo>
                    <a:pt x="5556" y="1938"/>
                  </a:lnTo>
                  <a:cubicBezTo>
                    <a:pt x="5607" y="1944"/>
                    <a:pt x="5655" y="1948"/>
                    <a:pt x="5701" y="1948"/>
                  </a:cubicBezTo>
                  <a:cubicBezTo>
                    <a:pt x="5848" y="1948"/>
                    <a:pt x="5970" y="1910"/>
                    <a:pt x="6092" y="1821"/>
                  </a:cubicBezTo>
                  <a:cubicBezTo>
                    <a:pt x="6237" y="1720"/>
                    <a:pt x="6324" y="1575"/>
                    <a:pt x="6368" y="1372"/>
                  </a:cubicBezTo>
                  <a:cubicBezTo>
                    <a:pt x="6382" y="1169"/>
                    <a:pt x="6353" y="995"/>
                    <a:pt x="6223" y="850"/>
                  </a:cubicBezTo>
                  <a:cubicBezTo>
                    <a:pt x="6092" y="690"/>
                    <a:pt x="5933" y="618"/>
                    <a:pt x="5730" y="574"/>
                  </a:cubicBezTo>
                  <a:lnTo>
                    <a:pt x="1784" y="8"/>
                  </a:lnTo>
                  <a:cubicBezTo>
                    <a:pt x="1747" y="3"/>
                    <a:pt x="1710" y="1"/>
                    <a:pt x="1674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12;p34">
              <a:extLst>
                <a:ext uri="{FF2B5EF4-FFF2-40B4-BE49-F238E27FC236}">
                  <a16:creationId xmlns:a16="http://schemas.microsoft.com/office/drawing/2014/main" id="{1924E34C-82E0-195B-B691-0B23062D654F}"/>
                </a:ext>
              </a:extLst>
            </p:cNvPr>
            <p:cNvSpPr/>
            <p:nvPr/>
          </p:nvSpPr>
          <p:spPr>
            <a:xfrm>
              <a:off x="3450975" y="3790750"/>
              <a:ext cx="177000" cy="212475"/>
            </a:xfrm>
            <a:custGeom>
              <a:avLst/>
              <a:gdLst/>
              <a:ahLst/>
              <a:cxnLst/>
              <a:rect l="l" t="t" r="r" b="b"/>
              <a:pathLst>
                <a:path w="7080" h="8499" extrusionOk="0">
                  <a:moveTo>
                    <a:pt x="4228" y="1"/>
                  </a:moveTo>
                  <a:cubicBezTo>
                    <a:pt x="3861" y="1"/>
                    <a:pt x="3511" y="48"/>
                    <a:pt x="3178" y="129"/>
                  </a:cubicBezTo>
                  <a:cubicBezTo>
                    <a:pt x="2626" y="274"/>
                    <a:pt x="2133" y="492"/>
                    <a:pt x="1698" y="811"/>
                  </a:cubicBezTo>
                  <a:cubicBezTo>
                    <a:pt x="1263" y="1116"/>
                    <a:pt x="900" y="1522"/>
                    <a:pt x="639" y="2015"/>
                  </a:cubicBezTo>
                  <a:cubicBezTo>
                    <a:pt x="364" y="2494"/>
                    <a:pt x="175" y="3045"/>
                    <a:pt x="88" y="3640"/>
                  </a:cubicBezTo>
                  <a:cubicBezTo>
                    <a:pt x="1" y="4336"/>
                    <a:pt x="30" y="4960"/>
                    <a:pt x="175" y="5525"/>
                  </a:cubicBezTo>
                  <a:cubicBezTo>
                    <a:pt x="320" y="6091"/>
                    <a:pt x="581" y="6555"/>
                    <a:pt x="929" y="6976"/>
                  </a:cubicBezTo>
                  <a:cubicBezTo>
                    <a:pt x="1292" y="7396"/>
                    <a:pt x="1684" y="7716"/>
                    <a:pt x="2177" y="7977"/>
                  </a:cubicBezTo>
                  <a:cubicBezTo>
                    <a:pt x="2670" y="8209"/>
                    <a:pt x="3192" y="8397"/>
                    <a:pt x="3758" y="8470"/>
                  </a:cubicBezTo>
                  <a:cubicBezTo>
                    <a:pt x="3975" y="8484"/>
                    <a:pt x="4207" y="8499"/>
                    <a:pt x="4425" y="8499"/>
                  </a:cubicBezTo>
                  <a:cubicBezTo>
                    <a:pt x="4643" y="8499"/>
                    <a:pt x="4875" y="8484"/>
                    <a:pt x="5092" y="8441"/>
                  </a:cubicBezTo>
                  <a:cubicBezTo>
                    <a:pt x="5339" y="8412"/>
                    <a:pt x="5556" y="8354"/>
                    <a:pt x="5774" y="8281"/>
                  </a:cubicBezTo>
                  <a:cubicBezTo>
                    <a:pt x="5963" y="8223"/>
                    <a:pt x="6108" y="8078"/>
                    <a:pt x="6180" y="7890"/>
                  </a:cubicBezTo>
                  <a:cubicBezTo>
                    <a:pt x="6253" y="7686"/>
                    <a:pt x="6224" y="7469"/>
                    <a:pt x="6093" y="7251"/>
                  </a:cubicBezTo>
                  <a:cubicBezTo>
                    <a:pt x="6006" y="7092"/>
                    <a:pt x="5876" y="6990"/>
                    <a:pt x="5716" y="6947"/>
                  </a:cubicBezTo>
                  <a:cubicBezTo>
                    <a:pt x="5642" y="6927"/>
                    <a:pt x="5565" y="6916"/>
                    <a:pt x="5486" y="6916"/>
                  </a:cubicBezTo>
                  <a:cubicBezTo>
                    <a:pt x="5395" y="6916"/>
                    <a:pt x="5302" y="6930"/>
                    <a:pt x="5208" y="6961"/>
                  </a:cubicBezTo>
                  <a:cubicBezTo>
                    <a:pt x="5005" y="7034"/>
                    <a:pt x="4788" y="7063"/>
                    <a:pt x="4570" y="7092"/>
                  </a:cubicBezTo>
                  <a:cubicBezTo>
                    <a:pt x="4353" y="7092"/>
                    <a:pt x="4135" y="7092"/>
                    <a:pt x="3917" y="7048"/>
                  </a:cubicBezTo>
                  <a:cubicBezTo>
                    <a:pt x="3540" y="6990"/>
                    <a:pt x="3178" y="6889"/>
                    <a:pt x="2873" y="6729"/>
                  </a:cubicBezTo>
                  <a:cubicBezTo>
                    <a:pt x="2554" y="6555"/>
                    <a:pt x="2307" y="6338"/>
                    <a:pt x="2090" y="6076"/>
                  </a:cubicBezTo>
                  <a:cubicBezTo>
                    <a:pt x="1872" y="5801"/>
                    <a:pt x="1727" y="5496"/>
                    <a:pt x="1640" y="5105"/>
                  </a:cubicBezTo>
                  <a:cubicBezTo>
                    <a:pt x="1539" y="4727"/>
                    <a:pt x="1524" y="4292"/>
                    <a:pt x="1597" y="3828"/>
                  </a:cubicBezTo>
                  <a:cubicBezTo>
                    <a:pt x="1655" y="3422"/>
                    <a:pt x="1785" y="3059"/>
                    <a:pt x="1945" y="2740"/>
                  </a:cubicBezTo>
                  <a:cubicBezTo>
                    <a:pt x="2104" y="2421"/>
                    <a:pt x="2322" y="2160"/>
                    <a:pt x="2597" y="1942"/>
                  </a:cubicBezTo>
                  <a:cubicBezTo>
                    <a:pt x="2873" y="1725"/>
                    <a:pt x="3192" y="1580"/>
                    <a:pt x="3540" y="1478"/>
                  </a:cubicBezTo>
                  <a:cubicBezTo>
                    <a:pt x="3732" y="1430"/>
                    <a:pt x="3937" y="1409"/>
                    <a:pt x="4152" y="1409"/>
                  </a:cubicBezTo>
                  <a:cubicBezTo>
                    <a:pt x="4328" y="1409"/>
                    <a:pt x="4512" y="1423"/>
                    <a:pt x="4701" y="1449"/>
                  </a:cubicBezTo>
                  <a:cubicBezTo>
                    <a:pt x="4933" y="1478"/>
                    <a:pt x="5150" y="1536"/>
                    <a:pt x="5353" y="1609"/>
                  </a:cubicBezTo>
                  <a:cubicBezTo>
                    <a:pt x="5556" y="1696"/>
                    <a:pt x="5730" y="1797"/>
                    <a:pt x="5919" y="1899"/>
                  </a:cubicBezTo>
                  <a:cubicBezTo>
                    <a:pt x="6064" y="2015"/>
                    <a:pt x="6224" y="2059"/>
                    <a:pt x="6383" y="2059"/>
                  </a:cubicBezTo>
                  <a:cubicBezTo>
                    <a:pt x="6543" y="2059"/>
                    <a:pt x="6688" y="2015"/>
                    <a:pt x="6818" y="1884"/>
                  </a:cubicBezTo>
                  <a:cubicBezTo>
                    <a:pt x="7007" y="1725"/>
                    <a:pt x="7079" y="1522"/>
                    <a:pt x="7079" y="1304"/>
                  </a:cubicBezTo>
                  <a:cubicBezTo>
                    <a:pt x="7079" y="1087"/>
                    <a:pt x="6963" y="898"/>
                    <a:pt x="6789" y="782"/>
                  </a:cubicBezTo>
                  <a:cubicBezTo>
                    <a:pt x="6514" y="594"/>
                    <a:pt x="6209" y="434"/>
                    <a:pt x="5905" y="303"/>
                  </a:cubicBezTo>
                  <a:cubicBezTo>
                    <a:pt x="5585" y="173"/>
                    <a:pt x="5252" y="100"/>
                    <a:pt x="4918" y="57"/>
                  </a:cubicBezTo>
                  <a:cubicBezTo>
                    <a:pt x="4682" y="18"/>
                    <a:pt x="4452" y="1"/>
                    <a:pt x="4228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13;p34">
              <a:extLst>
                <a:ext uri="{FF2B5EF4-FFF2-40B4-BE49-F238E27FC236}">
                  <a16:creationId xmlns:a16="http://schemas.microsoft.com/office/drawing/2014/main" id="{E6165184-7024-C998-925A-C19BFDE33E45}"/>
                </a:ext>
              </a:extLst>
            </p:cNvPr>
            <p:cNvSpPr/>
            <p:nvPr/>
          </p:nvSpPr>
          <p:spPr>
            <a:xfrm>
              <a:off x="3635200" y="3811875"/>
              <a:ext cx="162475" cy="213875"/>
            </a:xfrm>
            <a:custGeom>
              <a:avLst/>
              <a:gdLst/>
              <a:ahLst/>
              <a:cxnLst/>
              <a:rect l="l" t="t" r="r" b="b"/>
              <a:pathLst>
                <a:path w="6499" h="8555" extrusionOk="0">
                  <a:moveTo>
                    <a:pt x="3441" y="1419"/>
                  </a:moveTo>
                  <a:cubicBezTo>
                    <a:pt x="3502" y="1419"/>
                    <a:pt x="3564" y="1423"/>
                    <a:pt x="3627" y="1431"/>
                  </a:cubicBezTo>
                  <a:cubicBezTo>
                    <a:pt x="3946" y="1489"/>
                    <a:pt x="4222" y="1634"/>
                    <a:pt x="4439" y="1866"/>
                  </a:cubicBezTo>
                  <a:cubicBezTo>
                    <a:pt x="4657" y="2113"/>
                    <a:pt x="4802" y="2446"/>
                    <a:pt x="4874" y="2882"/>
                  </a:cubicBezTo>
                  <a:cubicBezTo>
                    <a:pt x="4947" y="3317"/>
                    <a:pt x="4947" y="3868"/>
                    <a:pt x="4860" y="4506"/>
                  </a:cubicBezTo>
                  <a:cubicBezTo>
                    <a:pt x="4758" y="5115"/>
                    <a:pt x="4642" y="5638"/>
                    <a:pt x="4439" y="6044"/>
                  </a:cubicBezTo>
                  <a:cubicBezTo>
                    <a:pt x="4251" y="6435"/>
                    <a:pt x="4018" y="6725"/>
                    <a:pt x="3743" y="6914"/>
                  </a:cubicBezTo>
                  <a:cubicBezTo>
                    <a:pt x="3531" y="7055"/>
                    <a:pt x="3282" y="7129"/>
                    <a:pt x="3025" y="7129"/>
                  </a:cubicBezTo>
                  <a:cubicBezTo>
                    <a:pt x="2965" y="7129"/>
                    <a:pt x="2904" y="7125"/>
                    <a:pt x="2844" y="7117"/>
                  </a:cubicBezTo>
                  <a:cubicBezTo>
                    <a:pt x="2510" y="7059"/>
                    <a:pt x="2249" y="6914"/>
                    <a:pt x="2046" y="6653"/>
                  </a:cubicBezTo>
                  <a:cubicBezTo>
                    <a:pt x="1828" y="6421"/>
                    <a:pt x="1683" y="6073"/>
                    <a:pt x="1611" y="5638"/>
                  </a:cubicBezTo>
                  <a:cubicBezTo>
                    <a:pt x="1538" y="5202"/>
                    <a:pt x="1538" y="4680"/>
                    <a:pt x="1625" y="4042"/>
                  </a:cubicBezTo>
                  <a:cubicBezTo>
                    <a:pt x="1712" y="3389"/>
                    <a:pt x="1843" y="2882"/>
                    <a:pt x="2046" y="2490"/>
                  </a:cubicBezTo>
                  <a:cubicBezTo>
                    <a:pt x="2220" y="2084"/>
                    <a:pt x="2466" y="1823"/>
                    <a:pt x="2728" y="1634"/>
                  </a:cubicBezTo>
                  <a:cubicBezTo>
                    <a:pt x="2951" y="1493"/>
                    <a:pt x="3184" y="1419"/>
                    <a:pt x="3441" y="1419"/>
                  </a:cubicBezTo>
                  <a:close/>
                  <a:moveTo>
                    <a:pt x="3339" y="0"/>
                  </a:moveTo>
                  <a:cubicBezTo>
                    <a:pt x="2859" y="0"/>
                    <a:pt x="2436" y="112"/>
                    <a:pt x="2046" y="329"/>
                  </a:cubicBezTo>
                  <a:cubicBezTo>
                    <a:pt x="1538" y="619"/>
                    <a:pt x="1103" y="1068"/>
                    <a:pt x="769" y="1678"/>
                  </a:cubicBezTo>
                  <a:cubicBezTo>
                    <a:pt x="450" y="2272"/>
                    <a:pt x="233" y="2998"/>
                    <a:pt x="102" y="3824"/>
                  </a:cubicBezTo>
                  <a:cubicBezTo>
                    <a:pt x="1" y="4666"/>
                    <a:pt x="15" y="5420"/>
                    <a:pt x="160" y="6102"/>
                  </a:cubicBezTo>
                  <a:cubicBezTo>
                    <a:pt x="305" y="6769"/>
                    <a:pt x="595" y="7335"/>
                    <a:pt x="1016" y="7741"/>
                  </a:cubicBezTo>
                  <a:cubicBezTo>
                    <a:pt x="1422" y="8161"/>
                    <a:pt x="1973" y="8437"/>
                    <a:pt x="2640" y="8524"/>
                  </a:cubicBezTo>
                  <a:cubicBezTo>
                    <a:pt x="2794" y="8544"/>
                    <a:pt x="2945" y="8554"/>
                    <a:pt x="3093" y="8554"/>
                  </a:cubicBezTo>
                  <a:cubicBezTo>
                    <a:pt x="3584" y="8554"/>
                    <a:pt x="4037" y="8443"/>
                    <a:pt x="4439" y="8219"/>
                  </a:cubicBezTo>
                  <a:cubicBezTo>
                    <a:pt x="4947" y="7929"/>
                    <a:pt x="5382" y="7480"/>
                    <a:pt x="5701" y="6871"/>
                  </a:cubicBezTo>
                  <a:cubicBezTo>
                    <a:pt x="6035" y="6276"/>
                    <a:pt x="6267" y="5551"/>
                    <a:pt x="6383" y="4724"/>
                  </a:cubicBezTo>
                  <a:cubicBezTo>
                    <a:pt x="6499" y="3882"/>
                    <a:pt x="6484" y="3128"/>
                    <a:pt x="6325" y="2446"/>
                  </a:cubicBezTo>
                  <a:cubicBezTo>
                    <a:pt x="6180" y="1794"/>
                    <a:pt x="5890" y="1243"/>
                    <a:pt x="5469" y="822"/>
                  </a:cubicBezTo>
                  <a:cubicBezTo>
                    <a:pt x="5048" y="401"/>
                    <a:pt x="4512" y="126"/>
                    <a:pt x="3844" y="39"/>
                  </a:cubicBezTo>
                  <a:cubicBezTo>
                    <a:pt x="3669" y="13"/>
                    <a:pt x="3501" y="0"/>
                    <a:pt x="3339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14;p34">
              <a:extLst>
                <a:ext uri="{FF2B5EF4-FFF2-40B4-BE49-F238E27FC236}">
                  <a16:creationId xmlns:a16="http://schemas.microsoft.com/office/drawing/2014/main" id="{9F9FB830-7DD4-E686-15A0-208A5E9C0C80}"/>
                </a:ext>
              </a:extLst>
            </p:cNvPr>
            <p:cNvSpPr/>
            <p:nvPr/>
          </p:nvSpPr>
          <p:spPr>
            <a:xfrm>
              <a:off x="3230150" y="4026050"/>
              <a:ext cx="164300" cy="209150"/>
            </a:xfrm>
            <a:custGeom>
              <a:avLst/>
              <a:gdLst/>
              <a:ahLst/>
              <a:cxnLst/>
              <a:rect l="l" t="t" r="r" b="b"/>
              <a:pathLst>
                <a:path w="6572" h="8366" extrusionOk="0">
                  <a:moveTo>
                    <a:pt x="2338" y="1543"/>
                  </a:moveTo>
                  <a:lnTo>
                    <a:pt x="4207" y="1814"/>
                  </a:lnTo>
                  <a:cubicBezTo>
                    <a:pt x="4482" y="1843"/>
                    <a:pt x="4686" y="1930"/>
                    <a:pt x="4787" y="2118"/>
                  </a:cubicBezTo>
                  <a:cubicBezTo>
                    <a:pt x="4932" y="2292"/>
                    <a:pt x="4990" y="2539"/>
                    <a:pt x="4932" y="2858"/>
                  </a:cubicBezTo>
                  <a:cubicBezTo>
                    <a:pt x="4903" y="3134"/>
                    <a:pt x="4787" y="3308"/>
                    <a:pt x="4584" y="3438"/>
                  </a:cubicBezTo>
                  <a:cubicBezTo>
                    <a:pt x="4433" y="3531"/>
                    <a:pt x="4273" y="3578"/>
                    <a:pt x="4104" y="3578"/>
                  </a:cubicBezTo>
                  <a:cubicBezTo>
                    <a:pt x="4061" y="3578"/>
                    <a:pt x="4018" y="3575"/>
                    <a:pt x="3975" y="3569"/>
                  </a:cubicBezTo>
                  <a:lnTo>
                    <a:pt x="2090" y="3300"/>
                  </a:lnTo>
                  <a:lnTo>
                    <a:pt x="2090" y="3300"/>
                  </a:lnTo>
                  <a:lnTo>
                    <a:pt x="2338" y="1543"/>
                  </a:lnTo>
                  <a:close/>
                  <a:moveTo>
                    <a:pt x="1917" y="4628"/>
                  </a:moveTo>
                  <a:lnTo>
                    <a:pt x="3873" y="4903"/>
                  </a:lnTo>
                  <a:cubicBezTo>
                    <a:pt x="4033" y="4932"/>
                    <a:pt x="4192" y="4961"/>
                    <a:pt x="4381" y="5048"/>
                  </a:cubicBezTo>
                  <a:cubicBezTo>
                    <a:pt x="4569" y="5106"/>
                    <a:pt x="4715" y="5237"/>
                    <a:pt x="4831" y="5396"/>
                  </a:cubicBezTo>
                  <a:cubicBezTo>
                    <a:pt x="4961" y="5556"/>
                    <a:pt x="4990" y="5817"/>
                    <a:pt x="4932" y="6165"/>
                  </a:cubicBezTo>
                  <a:cubicBezTo>
                    <a:pt x="4889" y="6528"/>
                    <a:pt x="4758" y="6774"/>
                    <a:pt x="4526" y="6934"/>
                  </a:cubicBezTo>
                  <a:cubicBezTo>
                    <a:pt x="4338" y="7067"/>
                    <a:pt x="4124" y="7124"/>
                    <a:pt x="3885" y="7124"/>
                  </a:cubicBezTo>
                  <a:cubicBezTo>
                    <a:pt x="3811" y="7124"/>
                    <a:pt x="3734" y="7118"/>
                    <a:pt x="3656" y="7108"/>
                  </a:cubicBezTo>
                  <a:lnTo>
                    <a:pt x="1612" y="6804"/>
                  </a:lnTo>
                  <a:lnTo>
                    <a:pt x="1612" y="6804"/>
                  </a:lnTo>
                  <a:lnTo>
                    <a:pt x="1917" y="4628"/>
                  </a:lnTo>
                  <a:close/>
                  <a:moveTo>
                    <a:pt x="1606" y="0"/>
                  </a:moveTo>
                  <a:cubicBezTo>
                    <a:pt x="1460" y="0"/>
                    <a:pt x="1331" y="53"/>
                    <a:pt x="1219" y="131"/>
                  </a:cubicBezTo>
                  <a:cubicBezTo>
                    <a:pt x="1059" y="262"/>
                    <a:pt x="987" y="407"/>
                    <a:pt x="943" y="610"/>
                  </a:cubicBezTo>
                  <a:lnTo>
                    <a:pt x="44" y="7137"/>
                  </a:lnTo>
                  <a:cubicBezTo>
                    <a:pt x="0" y="7340"/>
                    <a:pt x="58" y="7514"/>
                    <a:pt x="160" y="7659"/>
                  </a:cubicBezTo>
                  <a:cubicBezTo>
                    <a:pt x="290" y="7819"/>
                    <a:pt x="436" y="7891"/>
                    <a:pt x="639" y="7935"/>
                  </a:cubicBezTo>
                  <a:lnTo>
                    <a:pt x="3453" y="8341"/>
                  </a:lnTo>
                  <a:cubicBezTo>
                    <a:pt x="3623" y="8358"/>
                    <a:pt x="3792" y="8365"/>
                    <a:pt x="3965" y="8365"/>
                  </a:cubicBezTo>
                  <a:cubicBezTo>
                    <a:pt x="4088" y="8365"/>
                    <a:pt x="4211" y="8362"/>
                    <a:pt x="4337" y="8356"/>
                  </a:cubicBezTo>
                  <a:cubicBezTo>
                    <a:pt x="4642" y="8341"/>
                    <a:pt x="4932" y="8268"/>
                    <a:pt x="5222" y="8123"/>
                  </a:cubicBezTo>
                  <a:cubicBezTo>
                    <a:pt x="5512" y="7993"/>
                    <a:pt x="5773" y="7775"/>
                    <a:pt x="5962" y="7485"/>
                  </a:cubicBezTo>
                  <a:cubicBezTo>
                    <a:pt x="6180" y="7195"/>
                    <a:pt x="6310" y="6789"/>
                    <a:pt x="6383" y="6310"/>
                  </a:cubicBezTo>
                  <a:cubicBezTo>
                    <a:pt x="6441" y="5875"/>
                    <a:pt x="6397" y="5469"/>
                    <a:pt x="6252" y="5164"/>
                  </a:cubicBezTo>
                  <a:cubicBezTo>
                    <a:pt x="6107" y="4831"/>
                    <a:pt x="5918" y="4584"/>
                    <a:pt x="5657" y="4381"/>
                  </a:cubicBezTo>
                  <a:cubicBezTo>
                    <a:pt x="5551" y="4302"/>
                    <a:pt x="5446" y="4232"/>
                    <a:pt x="5341" y="4170"/>
                  </a:cubicBezTo>
                  <a:lnTo>
                    <a:pt x="5341" y="4170"/>
                  </a:lnTo>
                  <a:cubicBezTo>
                    <a:pt x="5646" y="4066"/>
                    <a:pt x="5885" y="3905"/>
                    <a:pt x="6078" y="3699"/>
                  </a:cubicBezTo>
                  <a:cubicBezTo>
                    <a:pt x="6296" y="3453"/>
                    <a:pt x="6426" y="3163"/>
                    <a:pt x="6484" y="2800"/>
                  </a:cubicBezTo>
                  <a:cubicBezTo>
                    <a:pt x="6571" y="2133"/>
                    <a:pt x="6455" y="1611"/>
                    <a:pt x="6151" y="1234"/>
                  </a:cubicBezTo>
                  <a:cubicBezTo>
                    <a:pt x="5846" y="842"/>
                    <a:pt x="5338" y="610"/>
                    <a:pt x="4613" y="508"/>
                  </a:cubicBezTo>
                  <a:lnTo>
                    <a:pt x="1741" y="15"/>
                  </a:lnTo>
                  <a:cubicBezTo>
                    <a:pt x="1694" y="5"/>
                    <a:pt x="1649" y="0"/>
                    <a:pt x="160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15;p34">
              <a:extLst>
                <a:ext uri="{FF2B5EF4-FFF2-40B4-BE49-F238E27FC236}">
                  <a16:creationId xmlns:a16="http://schemas.microsoft.com/office/drawing/2014/main" id="{2D9FB236-8A04-ECB3-3065-40CD8A4CCA69}"/>
                </a:ext>
              </a:extLst>
            </p:cNvPr>
            <p:cNvSpPr/>
            <p:nvPr/>
          </p:nvSpPr>
          <p:spPr>
            <a:xfrm>
              <a:off x="3396600" y="4060125"/>
              <a:ext cx="175900" cy="210225"/>
            </a:xfrm>
            <a:custGeom>
              <a:avLst/>
              <a:gdLst/>
              <a:ahLst/>
              <a:cxnLst/>
              <a:rect l="l" t="t" r="r" b="b"/>
              <a:pathLst>
                <a:path w="7036" h="8409" extrusionOk="0">
                  <a:moveTo>
                    <a:pt x="4228" y="2256"/>
                  </a:moveTo>
                  <a:lnTo>
                    <a:pt x="4985" y="5048"/>
                  </a:lnTo>
                  <a:lnTo>
                    <a:pt x="4985" y="5048"/>
                  </a:lnTo>
                  <a:lnTo>
                    <a:pt x="2736" y="4727"/>
                  </a:lnTo>
                  <a:lnTo>
                    <a:pt x="2736" y="4727"/>
                  </a:lnTo>
                  <a:lnTo>
                    <a:pt x="4228" y="2256"/>
                  </a:lnTo>
                  <a:close/>
                  <a:moveTo>
                    <a:pt x="4396" y="0"/>
                  </a:moveTo>
                  <a:cubicBezTo>
                    <a:pt x="4318" y="0"/>
                    <a:pt x="4243" y="18"/>
                    <a:pt x="4178" y="59"/>
                  </a:cubicBezTo>
                  <a:cubicBezTo>
                    <a:pt x="4033" y="117"/>
                    <a:pt x="3917" y="233"/>
                    <a:pt x="3844" y="378"/>
                  </a:cubicBezTo>
                  <a:lnTo>
                    <a:pt x="87" y="6717"/>
                  </a:lnTo>
                  <a:cubicBezTo>
                    <a:pt x="58" y="6789"/>
                    <a:pt x="44" y="6862"/>
                    <a:pt x="15" y="6934"/>
                  </a:cubicBezTo>
                  <a:cubicBezTo>
                    <a:pt x="0" y="7094"/>
                    <a:pt x="15" y="7239"/>
                    <a:pt x="116" y="7370"/>
                  </a:cubicBezTo>
                  <a:cubicBezTo>
                    <a:pt x="203" y="7500"/>
                    <a:pt x="348" y="7573"/>
                    <a:pt x="551" y="7602"/>
                  </a:cubicBezTo>
                  <a:cubicBezTo>
                    <a:pt x="589" y="7609"/>
                    <a:pt x="623" y="7613"/>
                    <a:pt x="656" y="7613"/>
                  </a:cubicBezTo>
                  <a:cubicBezTo>
                    <a:pt x="751" y="7613"/>
                    <a:pt x="832" y="7583"/>
                    <a:pt x="929" y="7529"/>
                  </a:cubicBezTo>
                  <a:cubicBezTo>
                    <a:pt x="1059" y="7486"/>
                    <a:pt x="1146" y="7370"/>
                    <a:pt x="1219" y="7239"/>
                  </a:cubicBezTo>
                  <a:lnTo>
                    <a:pt x="1996" y="5952"/>
                  </a:lnTo>
                  <a:lnTo>
                    <a:pt x="1996" y="5952"/>
                  </a:lnTo>
                  <a:lnTo>
                    <a:pt x="5356" y="6416"/>
                  </a:lnTo>
                  <a:lnTo>
                    <a:pt x="5356" y="6416"/>
                  </a:lnTo>
                  <a:lnTo>
                    <a:pt x="5744" y="7848"/>
                  </a:lnTo>
                  <a:cubicBezTo>
                    <a:pt x="5788" y="8008"/>
                    <a:pt x="5860" y="8138"/>
                    <a:pt x="5947" y="8225"/>
                  </a:cubicBezTo>
                  <a:cubicBezTo>
                    <a:pt x="6034" y="8327"/>
                    <a:pt x="6165" y="8385"/>
                    <a:pt x="6295" y="8400"/>
                  </a:cubicBezTo>
                  <a:cubicBezTo>
                    <a:pt x="6325" y="8405"/>
                    <a:pt x="6355" y="8408"/>
                    <a:pt x="6386" y="8408"/>
                  </a:cubicBezTo>
                  <a:cubicBezTo>
                    <a:pt x="6505" y="8408"/>
                    <a:pt x="6630" y="8364"/>
                    <a:pt x="6745" y="8283"/>
                  </a:cubicBezTo>
                  <a:cubicBezTo>
                    <a:pt x="6905" y="8182"/>
                    <a:pt x="6977" y="8022"/>
                    <a:pt x="7021" y="7819"/>
                  </a:cubicBezTo>
                  <a:cubicBezTo>
                    <a:pt x="7035" y="7747"/>
                    <a:pt x="7021" y="7660"/>
                    <a:pt x="7006" y="7558"/>
                  </a:cubicBezTo>
                  <a:lnTo>
                    <a:pt x="5150" y="552"/>
                  </a:lnTo>
                  <a:cubicBezTo>
                    <a:pt x="5135" y="407"/>
                    <a:pt x="5062" y="277"/>
                    <a:pt x="4946" y="190"/>
                  </a:cubicBezTo>
                  <a:cubicBezTo>
                    <a:pt x="4845" y="103"/>
                    <a:pt x="4714" y="45"/>
                    <a:pt x="4584" y="30"/>
                  </a:cubicBezTo>
                  <a:cubicBezTo>
                    <a:pt x="4521" y="11"/>
                    <a:pt x="4457" y="0"/>
                    <a:pt x="439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6;p34">
              <a:extLst>
                <a:ext uri="{FF2B5EF4-FFF2-40B4-BE49-F238E27FC236}">
                  <a16:creationId xmlns:a16="http://schemas.microsoft.com/office/drawing/2014/main" id="{C351C01D-DDB2-8ED8-1B7B-E42CAF203D0C}"/>
                </a:ext>
              </a:extLst>
            </p:cNvPr>
            <p:cNvSpPr/>
            <p:nvPr/>
          </p:nvSpPr>
          <p:spPr>
            <a:xfrm>
              <a:off x="3594575" y="4086025"/>
              <a:ext cx="174100" cy="205500"/>
            </a:xfrm>
            <a:custGeom>
              <a:avLst/>
              <a:gdLst/>
              <a:ahLst/>
              <a:cxnLst/>
              <a:rect l="l" t="t" r="r" b="b"/>
              <a:pathLst>
                <a:path w="6964" h="8220" extrusionOk="0">
                  <a:moveTo>
                    <a:pt x="4177" y="0"/>
                  </a:moveTo>
                  <a:cubicBezTo>
                    <a:pt x="3812" y="0"/>
                    <a:pt x="3460" y="45"/>
                    <a:pt x="3120" y="140"/>
                  </a:cubicBezTo>
                  <a:cubicBezTo>
                    <a:pt x="2597" y="285"/>
                    <a:pt x="2133" y="503"/>
                    <a:pt x="1698" y="822"/>
                  </a:cubicBezTo>
                  <a:cubicBezTo>
                    <a:pt x="1263" y="1126"/>
                    <a:pt x="915" y="1532"/>
                    <a:pt x="625" y="1982"/>
                  </a:cubicBezTo>
                  <a:cubicBezTo>
                    <a:pt x="335" y="2461"/>
                    <a:pt x="146" y="2939"/>
                    <a:pt x="74" y="3520"/>
                  </a:cubicBezTo>
                  <a:cubicBezTo>
                    <a:pt x="1" y="4100"/>
                    <a:pt x="45" y="4637"/>
                    <a:pt x="190" y="5159"/>
                  </a:cubicBezTo>
                  <a:cubicBezTo>
                    <a:pt x="335" y="5681"/>
                    <a:pt x="567" y="6160"/>
                    <a:pt x="900" y="6566"/>
                  </a:cubicBezTo>
                  <a:cubicBezTo>
                    <a:pt x="1205" y="6986"/>
                    <a:pt x="1597" y="7349"/>
                    <a:pt x="2075" y="7625"/>
                  </a:cubicBezTo>
                  <a:cubicBezTo>
                    <a:pt x="2539" y="7915"/>
                    <a:pt x="3047" y="8089"/>
                    <a:pt x="3627" y="8161"/>
                  </a:cubicBezTo>
                  <a:cubicBezTo>
                    <a:pt x="3889" y="8202"/>
                    <a:pt x="4141" y="8220"/>
                    <a:pt x="4392" y="8220"/>
                  </a:cubicBezTo>
                  <a:cubicBezTo>
                    <a:pt x="4586" y="8220"/>
                    <a:pt x="4780" y="8209"/>
                    <a:pt x="4976" y="8190"/>
                  </a:cubicBezTo>
                  <a:cubicBezTo>
                    <a:pt x="5397" y="8118"/>
                    <a:pt x="5789" y="8002"/>
                    <a:pt x="6166" y="7842"/>
                  </a:cubicBezTo>
                  <a:cubicBezTo>
                    <a:pt x="6267" y="7799"/>
                    <a:pt x="6354" y="7726"/>
                    <a:pt x="6441" y="7639"/>
                  </a:cubicBezTo>
                  <a:cubicBezTo>
                    <a:pt x="6528" y="7552"/>
                    <a:pt x="6586" y="7422"/>
                    <a:pt x="6601" y="7276"/>
                  </a:cubicBezTo>
                  <a:lnTo>
                    <a:pt x="6949" y="4883"/>
                  </a:lnTo>
                  <a:cubicBezTo>
                    <a:pt x="6963" y="4680"/>
                    <a:pt x="6934" y="4506"/>
                    <a:pt x="6818" y="4361"/>
                  </a:cubicBezTo>
                  <a:cubicBezTo>
                    <a:pt x="6717" y="4201"/>
                    <a:pt x="6572" y="4129"/>
                    <a:pt x="6369" y="4085"/>
                  </a:cubicBezTo>
                  <a:lnTo>
                    <a:pt x="4512" y="3839"/>
                  </a:lnTo>
                  <a:cubicBezTo>
                    <a:pt x="4474" y="3833"/>
                    <a:pt x="4435" y="3830"/>
                    <a:pt x="4397" y="3830"/>
                  </a:cubicBezTo>
                  <a:cubicBezTo>
                    <a:pt x="4248" y="3830"/>
                    <a:pt x="4105" y="3874"/>
                    <a:pt x="3990" y="3955"/>
                  </a:cubicBezTo>
                  <a:cubicBezTo>
                    <a:pt x="3830" y="4071"/>
                    <a:pt x="3758" y="4216"/>
                    <a:pt x="3714" y="4419"/>
                  </a:cubicBezTo>
                  <a:cubicBezTo>
                    <a:pt x="3685" y="4608"/>
                    <a:pt x="3743" y="4782"/>
                    <a:pt x="3845" y="4927"/>
                  </a:cubicBezTo>
                  <a:cubicBezTo>
                    <a:pt x="3975" y="5072"/>
                    <a:pt x="4120" y="5144"/>
                    <a:pt x="4324" y="5173"/>
                  </a:cubicBezTo>
                  <a:lnTo>
                    <a:pt x="5386" y="5334"/>
                  </a:lnTo>
                  <a:lnTo>
                    <a:pt x="5386" y="5334"/>
                  </a:lnTo>
                  <a:lnTo>
                    <a:pt x="5178" y="6782"/>
                  </a:lnTo>
                  <a:lnTo>
                    <a:pt x="5178" y="6782"/>
                  </a:lnTo>
                  <a:cubicBezTo>
                    <a:pt x="5010" y="6822"/>
                    <a:pt x="4814" y="6841"/>
                    <a:pt x="4599" y="6841"/>
                  </a:cubicBezTo>
                  <a:cubicBezTo>
                    <a:pt x="4309" y="6841"/>
                    <a:pt x="4048" y="6841"/>
                    <a:pt x="3830" y="6812"/>
                  </a:cubicBezTo>
                  <a:cubicBezTo>
                    <a:pt x="3337" y="6740"/>
                    <a:pt x="2902" y="6551"/>
                    <a:pt x="2539" y="6247"/>
                  </a:cubicBezTo>
                  <a:cubicBezTo>
                    <a:pt x="2177" y="5942"/>
                    <a:pt x="1901" y="5550"/>
                    <a:pt x="1727" y="5115"/>
                  </a:cubicBezTo>
                  <a:cubicBezTo>
                    <a:pt x="1539" y="4680"/>
                    <a:pt x="1495" y="4216"/>
                    <a:pt x="1568" y="3723"/>
                  </a:cubicBezTo>
                  <a:cubicBezTo>
                    <a:pt x="1640" y="3230"/>
                    <a:pt x="1814" y="2794"/>
                    <a:pt x="2104" y="2417"/>
                  </a:cubicBezTo>
                  <a:cubicBezTo>
                    <a:pt x="2394" y="2040"/>
                    <a:pt x="2757" y="1750"/>
                    <a:pt x="3192" y="1561"/>
                  </a:cubicBezTo>
                  <a:cubicBezTo>
                    <a:pt x="3525" y="1433"/>
                    <a:pt x="3865" y="1360"/>
                    <a:pt x="4220" y="1360"/>
                  </a:cubicBezTo>
                  <a:cubicBezTo>
                    <a:pt x="4344" y="1360"/>
                    <a:pt x="4471" y="1369"/>
                    <a:pt x="4599" y="1387"/>
                  </a:cubicBezTo>
                  <a:cubicBezTo>
                    <a:pt x="4831" y="1416"/>
                    <a:pt x="5049" y="1474"/>
                    <a:pt x="5252" y="1547"/>
                  </a:cubicBezTo>
                  <a:cubicBezTo>
                    <a:pt x="5440" y="1620"/>
                    <a:pt x="5629" y="1707"/>
                    <a:pt x="5803" y="1823"/>
                  </a:cubicBezTo>
                  <a:cubicBezTo>
                    <a:pt x="5861" y="1852"/>
                    <a:pt x="5934" y="1895"/>
                    <a:pt x="5992" y="1910"/>
                  </a:cubicBezTo>
                  <a:cubicBezTo>
                    <a:pt x="6050" y="1953"/>
                    <a:pt x="6122" y="1968"/>
                    <a:pt x="6166" y="1968"/>
                  </a:cubicBezTo>
                  <a:cubicBezTo>
                    <a:pt x="6203" y="1973"/>
                    <a:pt x="6239" y="1976"/>
                    <a:pt x="6273" y="1976"/>
                  </a:cubicBezTo>
                  <a:cubicBezTo>
                    <a:pt x="6416" y="1976"/>
                    <a:pt x="6542" y="1928"/>
                    <a:pt x="6659" y="1823"/>
                  </a:cubicBezTo>
                  <a:cubicBezTo>
                    <a:pt x="6804" y="1692"/>
                    <a:pt x="6891" y="1547"/>
                    <a:pt x="6920" y="1373"/>
                  </a:cubicBezTo>
                  <a:cubicBezTo>
                    <a:pt x="6934" y="1257"/>
                    <a:pt x="6920" y="1155"/>
                    <a:pt x="6876" y="1039"/>
                  </a:cubicBezTo>
                  <a:cubicBezTo>
                    <a:pt x="6847" y="938"/>
                    <a:pt x="6775" y="836"/>
                    <a:pt x="6659" y="764"/>
                  </a:cubicBezTo>
                  <a:cubicBezTo>
                    <a:pt x="6412" y="575"/>
                    <a:pt x="6122" y="430"/>
                    <a:pt x="5789" y="300"/>
                  </a:cubicBezTo>
                  <a:cubicBezTo>
                    <a:pt x="5455" y="169"/>
                    <a:pt x="5121" y="96"/>
                    <a:pt x="4773" y="38"/>
                  </a:cubicBezTo>
                  <a:cubicBezTo>
                    <a:pt x="4571" y="13"/>
                    <a:pt x="4372" y="0"/>
                    <a:pt x="417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393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773A4E-FB09-3957-0242-5A71ADF7B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83" y="1014324"/>
            <a:ext cx="3639852" cy="2183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51E373-DD73-F05D-9026-03F972F5E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2667" y1="46154" x2="12667" y2="46154"/>
                        <a14:foregroundMark x1="24667" y1="18462" x2="24667" y2="18462"/>
                        <a14:foregroundMark x1="62556" y1="33654" x2="62556" y2="33654"/>
                        <a14:foregroundMark x1="52333" y1="35385" x2="52333" y2="35385"/>
                        <a14:foregroundMark x1="63444" y1="27115" x2="63444" y2="27115"/>
                        <a14:foregroundMark x1="60667" y1="30577" x2="60667" y2="30577"/>
                        <a14:foregroundMark x1="60667" y1="27115" x2="60667" y2="27115"/>
                        <a14:foregroundMark x1="64778" y1="44615" x2="64778" y2="44615"/>
                        <a14:foregroundMark x1="52111" y1="51346" x2="52111" y2="51346"/>
                        <a14:foregroundMark x1="77889" y1="42692" x2="77889" y2="42692"/>
                        <a14:foregroundMark x1="84333" y1="51346" x2="84333" y2="51346"/>
                        <a14:foregroundMark x1="84111" y1="57500" x2="84111" y2="57500"/>
                        <a14:foregroundMark x1="82333" y1="61346" x2="82333" y2="61346"/>
                        <a14:foregroundMark x1="58667" y1="51346" x2="58667" y2="51346"/>
                        <a14:foregroundMark x1="60667" y1="46923" x2="60667" y2="46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2919854" cy="1687027"/>
          </a:xfrm>
          <a:prstGeom prst="rect">
            <a:avLst/>
          </a:prstGeom>
        </p:spPr>
      </p:pic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680AAB4E-60A6-0D01-76BE-85A2AAAA10E6}"/>
              </a:ext>
            </a:extLst>
          </p:cNvPr>
          <p:cNvSpPr/>
          <p:nvPr/>
        </p:nvSpPr>
        <p:spPr>
          <a:xfrm>
            <a:off x="985917" y="3121972"/>
            <a:ext cx="1404464" cy="1404464"/>
          </a:xfrm>
          <a:prstGeom prst="snip2DiagRect">
            <a:avLst/>
          </a:prstGeom>
          <a:solidFill>
            <a:schemeClr val="accent4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5747C9-1CA3-DBBB-8CE9-92EF81A8507E}"/>
              </a:ext>
            </a:extLst>
          </p:cNvPr>
          <p:cNvSpPr/>
          <p:nvPr/>
        </p:nvSpPr>
        <p:spPr>
          <a:xfrm>
            <a:off x="941260" y="4648699"/>
            <a:ext cx="175481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2185" marR="0" lvl="0" indent="-332185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50" b="1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ngolin" pitchFamily="2" charset="77"/>
                <a:cs typeface="Arial" pitchFamily="34" charset="0"/>
                <a:sym typeface="Arial"/>
              </a:rPr>
              <a:t>Your point</a:t>
            </a:r>
          </a:p>
        </p:txBody>
      </p:sp>
      <p:sp>
        <p:nvSpPr>
          <p:cNvPr id="10" name="Snip Diagonal Corner Rectangle 9">
            <a:extLst>
              <a:ext uri="{FF2B5EF4-FFF2-40B4-BE49-F238E27FC236}">
                <a16:creationId xmlns:a16="http://schemas.microsoft.com/office/drawing/2014/main" id="{4BF1753B-8E0B-E7A4-50B6-9384E8BD28D7}"/>
              </a:ext>
            </a:extLst>
          </p:cNvPr>
          <p:cNvSpPr/>
          <p:nvPr/>
        </p:nvSpPr>
        <p:spPr>
          <a:xfrm>
            <a:off x="3846498" y="3016759"/>
            <a:ext cx="1404464" cy="1404464"/>
          </a:xfrm>
          <a:prstGeom prst="snip2DiagRect">
            <a:avLst/>
          </a:prstGeom>
          <a:solidFill>
            <a:schemeClr val="accent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402EC698-6DE3-727F-F2AC-199EC7AEBBA2}"/>
              </a:ext>
            </a:extLst>
          </p:cNvPr>
          <p:cNvSpPr/>
          <p:nvPr/>
        </p:nvSpPr>
        <p:spPr>
          <a:xfrm>
            <a:off x="6816652" y="2974934"/>
            <a:ext cx="1404464" cy="1404464"/>
          </a:xfrm>
          <a:prstGeom prst="snip2DiagRect">
            <a:avLst/>
          </a:prstGeom>
          <a:solidFill>
            <a:schemeClr val="accent5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6A5C59-D0E1-B1F5-0771-EE4A69E2B28A}"/>
              </a:ext>
            </a:extLst>
          </p:cNvPr>
          <p:cNvSpPr/>
          <p:nvPr/>
        </p:nvSpPr>
        <p:spPr>
          <a:xfrm>
            <a:off x="6770116" y="4526436"/>
            <a:ext cx="175481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2185" marR="0" lvl="0" indent="-33218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50" b="1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ngolin" pitchFamily="2" charset="77"/>
                <a:cs typeface="Arial" pitchFamily="34" charset="0"/>
                <a:sym typeface="Arial"/>
              </a:rPr>
              <a:t>Swap point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83E60E-6932-2388-D85B-C25D7F69D0E3}"/>
              </a:ext>
            </a:extLst>
          </p:cNvPr>
          <p:cNvSpPr/>
          <p:nvPr/>
        </p:nvSpPr>
        <p:spPr>
          <a:xfrm>
            <a:off x="3271553" y="4543486"/>
            <a:ext cx="291985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2185" marR="0" lvl="0" indent="-33218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50" b="1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ngolin" pitchFamily="2" charset="77"/>
                <a:cs typeface="Arial" pitchFamily="34" charset="0"/>
                <a:sym typeface="Arial"/>
              </a:rPr>
              <a:t>Blow friend’s point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697604-ACFB-DCDC-850E-DB4B37B38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064" y="3093590"/>
            <a:ext cx="1072139" cy="12411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A3EA39-7B05-1C91-2854-95814944DE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000"/>
          <a:stretch/>
        </p:blipFill>
        <p:spPr>
          <a:xfrm>
            <a:off x="7005702" y="3104463"/>
            <a:ext cx="1035375" cy="12102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7AE803-1299-EAC6-5431-9D9A16498676}"/>
              </a:ext>
            </a:extLst>
          </p:cNvPr>
          <p:cNvGrpSpPr/>
          <p:nvPr/>
        </p:nvGrpSpPr>
        <p:grpSpPr>
          <a:xfrm>
            <a:off x="3661420" y="216891"/>
            <a:ext cx="5257854" cy="2183912"/>
            <a:chOff x="3660180" y="216891"/>
            <a:chExt cx="5042950" cy="2183912"/>
          </a:xfrm>
        </p:grpSpPr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EA131D87-5AF1-4B37-EF60-053984CC9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660180" y="216891"/>
              <a:ext cx="5042950" cy="218391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6EC6E9-02EC-95FB-FDE2-AC5185700796}"/>
                </a:ext>
              </a:extLst>
            </p:cNvPr>
            <p:cNvSpPr txBox="1"/>
            <p:nvPr/>
          </p:nvSpPr>
          <p:spPr>
            <a:xfrm>
              <a:off x="3837691" y="224127"/>
              <a:ext cx="4865438" cy="1971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V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202640"/>
                  </a:solidFill>
                  <a:effectLst/>
                  <a:uLnTx/>
                  <a:uFillTx/>
                  <a:latin typeface="Pangolin" pitchFamily="2" charset="77"/>
                  <a:cs typeface="Calibri" panose="020F0502020204030204" pitchFamily="34" charset="0"/>
                  <a:sym typeface="Arial"/>
                </a:rPr>
                <a:t>Pick a box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V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202640"/>
                  </a:solidFill>
                  <a:effectLst/>
                  <a:uLnTx/>
                  <a:uFillTx/>
                  <a:latin typeface="Pangolin" pitchFamily="2" charset="77"/>
                  <a:cs typeface="Calibri" panose="020F0502020204030204" pitchFamily="34" charset="0"/>
                  <a:sym typeface="Arial"/>
                </a:rPr>
                <a:t>Answer the question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V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202640"/>
                  </a:solidFill>
                  <a:effectLst/>
                  <a:uLnTx/>
                  <a:uFillTx/>
                  <a:latin typeface="Pangolin" pitchFamily="2" charset="77"/>
                  <a:cs typeface="Calibri" panose="020F0502020204030204" pitchFamily="34" charset="0"/>
                  <a:sym typeface="Arial"/>
                </a:rPr>
                <a:t>Get a random prize below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V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202640"/>
                  </a:solidFill>
                  <a:effectLst/>
                  <a:uLnTx/>
                  <a:uFillTx/>
                  <a:latin typeface="Pangolin" pitchFamily="2" charset="77"/>
                  <a:cs typeface="Calibri" panose="020F0502020204030204" pitchFamily="34" charset="0"/>
                  <a:sym typeface="Arial"/>
                </a:rPr>
                <a:t>The winning team has the most points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8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D2A246-676F-9471-CA4A-630A2F4CAA6F}"/>
              </a:ext>
            </a:extLst>
          </p:cNvPr>
          <p:cNvSpPr/>
          <p:nvPr/>
        </p:nvSpPr>
        <p:spPr>
          <a:xfrm>
            <a:off x="1491542" y="1517369"/>
            <a:ext cx="1566174" cy="1026114"/>
          </a:xfrm>
          <a:prstGeom prst="rect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10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E363C8-E8E0-1853-9077-1B8491E9EA6C}"/>
              </a:ext>
            </a:extLst>
          </p:cNvPr>
          <p:cNvSpPr/>
          <p:nvPr/>
        </p:nvSpPr>
        <p:spPr>
          <a:xfrm>
            <a:off x="3859569" y="1517369"/>
            <a:ext cx="1566174" cy="1026114"/>
          </a:xfrm>
          <a:prstGeom prst="rect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ngolin" pitchFamily="2" charset="77"/>
                <a:ea typeface="+mn-ea"/>
                <a:cs typeface="+mn-cs"/>
                <a:sym typeface="Arial"/>
              </a:rPr>
              <a:t>2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ngolin" pitchFamily="2" charset="77"/>
                <a:ea typeface="+mn-ea"/>
                <a:cs typeface="+mn-cs"/>
                <a:sym typeface="Arial"/>
              </a:rPr>
              <a:t>0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ngolin" pitchFamily="2" charset="77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96BDF-2469-A998-D0D3-8C42A92EBE25}"/>
              </a:ext>
            </a:extLst>
          </p:cNvPr>
          <p:cNvSpPr/>
          <p:nvPr/>
        </p:nvSpPr>
        <p:spPr>
          <a:xfrm>
            <a:off x="6138111" y="1551401"/>
            <a:ext cx="1566174" cy="1026114"/>
          </a:xfrm>
          <a:prstGeom prst="rect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6BF7D-AA49-5B46-FF61-4ABD9BFB3962}"/>
              </a:ext>
            </a:extLst>
          </p:cNvPr>
          <p:cNvSpPr/>
          <p:nvPr/>
        </p:nvSpPr>
        <p:spPr>
          <a:xfrm>
            <a:off x="1491542" y="3021907"/>
            <a:ext cx="1566174" cy="1026114"/>
          </a:xfrm>
          <a:prstGeom prst="rect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ngolin" pitchFamily="2" charset="77"/>
                <a:ea typeface="+mn-ea"/>
                <a:cs typeface="+mn-cs"/>
                <a:sym typeface="Arial"/>
              </a:rPr>
              <a:t>20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ngolin" pitchFamily="2" charset="77"/>
              <a:ea typeface="+mn-ea"/>
              <a:cs typeface="+mn-cs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CA3B2-F4A3-42C8-8BA4-E4BFF04797F7}"/>
              </a:ext>
            </a:extLst>
          </p:cNvPr>
          <p:cNvSpPr/>
          <p:nvPr/>
        </p:nvSpPr>
        <p:spPr>
          <a:xfrm>
            <a:off x="3859569" y="3021907"/>
            <a:ext cx="1566174" cy="1026114"/>
          </a:xfrm>
          <a:prstGeom prst="rect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ngolin" pitchFamily="2" charset="77"/>
              <a:ea typeface="+mn-ea"/>
              <a:cs typeface="+mn-cs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3DB146-C0FB-FF04-3742-FF422D3E5000}"/>
              </a:ext>
            </a:extLst>
          </p:cNvPr>
          <p:cNvSpPr/>
          <p:nvPr/>
        </p:nvSpPr>
        <p:spPr>
          <a:xfrm>
            <a:off x="6138111" y="3055939"/>
            <a:ext cx="1566174" cy="1026114"/>
          </a:xfrm>
          <a:prstGeom prst="rect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ngolin" pitchFamily="2" charset="77"/>
                <a:ea typeface="+mn-ea"/>
                <a:cs typeface="+mn-cs"/>
                <a:sym typeface="Arial"/>
              </a:rPr>
              <a:t>10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ngolin" pitchFamily="2" charset="77"/>
              <a:ea typeface="+mn-ea"/>
              <a:cs typeface="+mn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37991D-2138-6832-AA00-7999A4A18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865" y="3088286"/>
            <a:ext cx="723581" cy="8376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947492-8FDE-6817-6BBB-0F208782DC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00"/>
          <a:stretch/>
        </p:blipFill>
        <p:spPr>
          <a:xfrm>
            <a:off x="6591298" y="1597576"/>
            <a:ext cx="771293" cy="901590"/>
          </a:xfrm>
          <a:prstGeom prst="rect">
            <a:avLst/>
          </a:prstGeom>
        </p:spPr>
      </p:pic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A4C0466F-DD71-5CA7-A6B7-26F567D64959}"/>
              </a:ext>
            </a:extLst>
          </p:cNvPr>
          <p:cNvSpPr/>
          <p:nvPr/>
        </p:nvSpPr>
        <p:spPr>
          <a:xfrm>
            <a:off x="1491542" y="1517369"/>
            <a:ext cx="1566174" cy="10261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1</a:t>
            </a:r>
            <a:endParaRPr kumimoji="0" lang="vi-VN" sz="6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3" name="Rectangle 22">
            <a:hlinkClick r:id="rId5" action="ppaction://hlinksldjump"/>
            <a:extLst>
              <a:ext uri="{FF2B5EF4-FFF2-40B4-BE49-F238E27FC236}">
                <a16:creationId xmlns:a16="http://schemas.microsoft.com/office/drawing/2014/main" id="{D79639CB-7225-6A3E-0DAB-FB004216EC1B}"/>
              </a:ext>
            </a:extLst>
          </p:cNvPr>
          <p:cNvSpPr/>
          <p:nvPr/>
        </p:nvSpPr>
        <p:spPr>
          <a:xfrm>
            <a:off x="3859569" y="1517369"/>
            <a:ext cx="1566174" cy="10261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ngolin" pitchFamily="2" charset="77"/>
                <a:ea typeface="+mn-ea"/>
                <a:cs typeface="+mn-cs"/>
                <a:sym typeface="Arial"/>
              </a:rPr>
              <a:t>2</a:t>
            </a:r>
            <a:endParaRPr kumimoji="0" lang="vi-VN" sz="6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ngolin" pitchFamily="2" charset="77"/>
              <a:ea typeface="+mn-ea"/>
              <a:cs typeface="+mn-cs"/>
              <a:sym typeface="Arial"/>
            </a:endParaRPr>
          </a:p>
        </p:txBody>
      </p:sp>
      <p:sp>
        <p:nvSpPr>
          <p:cNvPr id="24" name="Rectangle 23">
            <a:hlinkClick r:id="rId6" action="ppaction://hlinksldjump"/>
            <a:extLst>
              <a:ext uri="{FF2B5EF4-FFF2-40B4-BE49-F238E27FC236}">
                <a16:creationId xmlns:a16="http://schemas.microsoft.com/office/drawing/2014/main" id="{CF8F91C2-DF2A-4CD5-3F54-11AE81622983}"/>
              </a:ext>
            </a:extLst>
          </p:cNvPr>
          <p:cNvSpPr/>
          <p:nvPr/>
        </p:nvSpPr>
        <p:spPr>
          <a:xfrm>
            <a:off x="6138111" y="1553385"/>
            <a:ext cx="1566174" cy="10261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3</a:t>
            </a:r>
            <a:endParaRPr kumimoji="0" lang="vi-VN" sz="6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5" name="Rectangle 24">
            <a:hlinkClick r:id="rId7" action="ppaction://hlinksldjump"/>
            <a:extLst>
              <a:ext uri="{FF2B5EF4-FFF2-40B4-BE49-F238E27FC236}">
                <a16:creationId xmlns:a16="http://schemas.microsoft.com/office/drawing/2014/main" id="{71711195-0575-71E5-302C-06A46002420D}"/>
              </a:ext>
            </a:extLst>
          </p:cNvPr>
          <p:cNvSpPr/>
          <p:nvPr/>
        </p:nvSpPr>
        <p:spPr>
          <a:xfrm>
            <a:off x="1491542" y="3021907"/>
            <a:ext cx="1566174" cy="10261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ngolin" pitchFamily="2" charset="77"/>
                <a:ea typeface="+mn-ea"/>
                <a:cs typeface="+mn-cs"/>
                <a:sym typeface="Arial"/>
              </a:rPr>
              <a:t>4</a:t>
            </a:r>
            <a:endParaRPr kumimoji="0" lang="vi-VN" sz="6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ngolin" pitchFamily="2" charset="77"/>
              <a:ea typeface="+mn-ea"/>
              <a:cs typeface="+mn-cs"/>
              <a:sym typeface="Arial"/>
            </a:endParaRPr>
          </a:p>
        </p:txBody>
      </p:sp>
      <p:sp>
        <p:nvSpPr>
          <p:cNvPr id="26" name="Rectangle 25">
            <a:hlinkClick r:id="rId8" action="ppaction://hlinksldjump"/>
            <a:extLst>
              <a:ext uri="{FF2B5EF4-FFF2-40B4-BE49-F238E27FC236}">
                <a16:creationId xmlns:a16="http://schemas.microsoft.com/office/drawing/2014/main" id="{CB3C33CE-8439-60A5-C518-0703A674BD86}"/>
              </a:ext>
            </a:extLst>
          </p:cNvPr>
          <p:cNvSpPr/>
          <p:nvPr/>
        </p:nvSpPr>
        <p:spPr>
          <a:xfrm>
            <a:off x="3859568" y="3021907"/>
            <a:ext cx="1566174" cy="10261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ngolin" pitchFamily="2" charset="77"/>
                <a:ea typeface="+mn-ea"/>
                <a:cs typeface="+mn-cs"/>
                <a:sym typeface="Arial"/>
              </a:rPr>
              <a:t>5</a:t>
            </a:r>
            <a:endParaRPr kumimoji="0" lang="vi-VN" sz="6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ngolin" pitchFamily="2" charset="77"/>
              <a:ea typeface="+mn-ea"/>
              <a:cs typeface="+mn-cs"/>
              <a:sym typeface="Arial"/>
            </a:endParaRPr>
          </a:p>
        </p:txBody>
      </p:sp>
      <p:sp>
        <p:nvSpPr>
          <p:cNvPr id="27" name="Rectangle 26">
            <a:hlinkClick r:id="rId9" action="ppaction://hlinksldjump"/>
            <a:extLst>
              <a:ext uri="{FF2B5EF4-FFF2-40B4-BE49-F238E27FC236}">
                <a16:creationId xmlns:a16="http://schemas.microsoft.com/office/drawing/2014/main" id="{07916397-9C2B-DAF9-BBFE-CCCBD47F9D1F}"/>
              </a:ext>
            </a:extLst>
          </p:cNvPr>
          <p:cNvSpPr/>
          <p:nvPr/>
        </p:nvSpPr>
        <p:spPr>
          <a:xfrm>
            <a:off x="6138111" y="3055939"/>
            <a:ext cx="1566174" cy="10261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ngolin" pitchFamily="2" charset="77"/>
                <a:ea typeface="+mn-ea"/>
                <a:cs typeface="+mn-cs"/>
                <a:sym typeface="Arial"/>
              </a:rPr>
              <a:t>6</a:t>
            </a:r>
            <a:endParaRPr kumimoji="0" lang="vi-VN" sz="6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ngolin" pitchFamily="2" charset="77"/>
              <a:ea typeface="+mn-ea"/>
              <a:cs typeface="+mn-cs"/>
              <a:sym typeface="Arial"/>
            </a:endParaRPr>
          </a:p>
        </p:txBody>
      </p:sp>
      <p:sp>
        <p:nvSpPr>
          <p:cNvPr id="28" name="Google Shape;756;p32">
            <a:extLst>
              <a:ext uri="{FF2B5EF4-FFF2-40B4-BE49-F238E27FC236}">
                <a16:creationId xmlns:a16="http://schemas.microsoft.com/office/drawing/2014/main" id="{33FDC0A8-6B2B-33AB-B272-7FB8FE5E41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2800" y="348360"/>
            <a:ext cx="435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PICK A BOX</a:t>
            </a:r>
            <a:endParaRPr sz="3500" dirty="0"/>
          </a:p>
        </p:txBody>
      </p:sp>
      <p:pic>
        <p:nvPicPr>
          <p:cNvPr id="30" name="Picture 2" descr="2018 Moovel Group Gmbh - Move Forward Png Transparent PNG - 500x298 - Free  Download on NicePNG">
            <a:hlinkClick r:id="rId10" action="ppaction://hlinksldjump"/>
            <a:extLst>
              <a:ext uri="{FF2B5EF4-FFF2-40B4-BE49-F238E27FC236}">
                <a16:creationId xmlns:a16="http://schemas.microsoft.com/office/drawing/2014/main" id="{F5B1A984-6AFA-A2F9-75D8-6F284D954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4079" y1="49342" x2="54079" y2="49342"/>
                        <a14:foregroundMark x1="70091" y1="49342" x2="70091" y2="49342"/>
                        <a14:foregroundMark x1="59215" y1="35526" x2="59215" y2="72368"/>
                        <a14:foregroundMark x1="62538" y1="41447" x2="62538" y2="75000"/>
                        <a14:foregroundMark x1="28399" y1="46711" x2="67976" y2="47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285" y="118913"/>
            <a:ext cx="1489375" cy="6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7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 Tổ Chức Nhiếp Ảnh Thương Hiệu - quay trở lại nút png tải về - Miễn phí  trong suốt Văn Bản png Tải về.">
            <a:hlinkClick r:id="rId2" action="ppaction://hlinksldjump"/>
            <a:extLst>
              <a:ext uri="{FF2B5EF4-FFF2-40B4-BE49-F238E27FC236}">
                <a16:creationId xmlns:a16="http://schemas.microsoft.com/office/drawing/2014/main" id="{88804E34-7F25-951E-CB72-BF0721FC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56" y1="42453" x2="42556" y2="42453"/>
                        <a14:foregroundMark x1="29111" y1="68962" x2="29111" y2="68962"/>
                        <a14:foregroundMark x1="41889" y1="69340" x2="41889" y2="69340"/>
                        <a14:foregroundMark x1="45778" y1="69906" x2="45778" y2="69906"/>
                        <a14:foregroundMark x1="55000" y1="68396" x2="55000" y2="68396"/>
                        <a14:foregroundMark x1="68111" y1="66604" x2="68111" y2="66604"/>
                        <a14:foregroundMark x1="68111" y1="64528" x2="68111" y2="64528"/>
                        <a14:foregroundMark x1="68778" y1="64528" x2="68778" y2="6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7" y="3807882"/>
            <a:ext cx="1249788" cy="14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A7F7C-1CD4-AA4C-4BB6-851157BE09D8}"/>
              </a:ext>
            </a:extLst>
          </p:cNvPr>
          <p:cNvSpPr txBox="1"/>
          <p:nvPr/>
        </p:nvSpPr>
        <p:spPr>
          <a:xfrm>
            <a:off x="529948" y="1048167"/>
            <a:ext cx="8084104" cy="1318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I was not at home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Patrick Hand" panose="00000500000000000000" pitchFamily="2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he came to see me yesterday.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8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A.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hen		</a:t>
            </a:r>
            <a:r>
              <a:rPr lang="en-US" sz="28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B.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until  		</a:t>
            </a:r>
            <a:r>
              <a:rPr lang="en-US" sz="28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C.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as soon as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062BCC-DD7C-8003-146B-E57A44F5BA67}"/>
              </a:ext>
            </a:extLst>
          </p:cNvPr>
          <p:cNvSpPr txBox="1"/>
          <p:nvPr/>
        </p:nvSpPr>
        <p:spPr>
          <a:xfrm>
            <a:off x="129476" y="420820"/>
            <a:ext cx="888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Patrick Hand" panose="00000500000000000000" pitchFamily="2" charset="0"/>
              </a:rPr>
              <a:t>Choose A, B, or C to complete each sentence. </a:t>
            </a:r>
            <a:endParaRPr lang="en-US" sz="28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74537F-B800-8511-F61C-0DE1485E32A0}"/>
              </a:ext>
            </a:extLst>
          </p:cNvPr>
          <p:cNvSpPr txBox="1"/>
          <p:nvPr/>
        </p:nvSpPr>
        <p:spPr>
          <a:xfrm flipH="1">
            <a:off x="914401" y="2419218"/>
            <a:ext cx="867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endParaRPr lang="en-US" sz="26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1F7F1B-2147-98A2-7D13-FA46192CAC52}"/>
              </a:ext>
            </a:extLst>
          </p:cNvPr>
          <p:cNvSpPr txBox="1"/>
          <p:nvPr/>
        </p:nvSpPr>
        <p:spPr>
          <a:xfrm flipH="1">
            <a:off x="3339884" y="2419217"/>
            <a:ext cx="17048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cho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đến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endParaRPr lang="en-US" sz="26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C2DFE7-F763-65FF-9CD2-60FC03DB058C}"/>
              </a:ext>
            </a:extLst>
          </p:cNvPr>
          <p:cNvSpPr txBox="1"/>
          <p:nvPr/>
        </p:nvSpPr>
        <p:spPr>
          <a:xfrm flipH="1">
            <a:off x="6405965" y="2418116"/>
            <a:ext cx="17048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ngay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34A6EF-B664-FED3-51D8-E97F93328CF6}"/>
              </a:ext>
            </a:extLst>
          </p:cNvPr>
          <p:cNvSpPr txBox="1"/>
          <p:nvPr/>
        </p:nvSpPr>
        <p:spPr>
          <a:xfrm flipH="1">
            <a:off x="684931" y="3066517"/>
            <a:ext cx="7580830" cy="4924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(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Tôi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đã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không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có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nhà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anh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ấy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đến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thăm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tôi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ngày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hôm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qua.)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6AE7AE-4E1C-71F7-2F1A-8DAA4BAD9E00}"/>
              </a:ext>
            </a:extLst>
          </p:cNvPr>
          <p:cNvSpPr/>
          <p:nvPr/>
        </p:nvSpPr>
        <p:spPr>
          <a:xfrm>
            <a:off x="505407" y="1886287"/>
            <a:ext cx="421039" cy="421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9"/>
          <p:cNvSpPr txBox="1">
            <a:spLocks noGrp="1"/>
          </p:cNvSpPr>
          <p:nvPr>
            <p:ph type="title"/>
          </p:nvPr>
        </p:nvSpPr>
        <p:spPr>
          <a:xfrm>
            <a:off x="720000" y="216976"/>
            <a:ext cx="7704000" cy="630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3"/>
                </a:solidFill>
              </a:rPr>
              <a:t>OBJECTIVES 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29376-89AE-55E2-91E2-99DEB316D375}"/>
              </a:ext>
            </a:extLst>
          </p:cNvPr>
          <p:cNvSpPr txBox="1"/>
          <p:nvPr/>
        </p:nvSpPr>
        <p:spPr>
          <a:xfrm>
            <a:off x="856078" y="1185821"/>
            <a:ext cx="7431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Patrick Hand" panose="00000500000000000000" pitchFamily="2" charset="0"/>
              </a:rPr>
              <a:t>By the end of the lesson, students will be able to: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036E6A-EA0F-4F0B-14C5-FB2AD5CCD03B}"/>
              </a:ext>
            </a:extLst>
          </p:cNvPr>
          <p:cNvSpPr/>
          <p:nvPr/>
        </p:nvSpPr>
        <p:spPr>
          <a:xfrm>
            <a:off x="995337" y="2109172"/>
            <a:ext cx="7153324" cy="11633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use correctly the </a:t>
            </a:r>
            <a:r>
              <a:rPr lang="en-US" sz="3200" b="1" dirty="0">
                <a:solidFill>
                  <a:srgbClr val="C00000"/>
                </a:solidFill>
                <a:latin typeface="Patrick Hand" panose="00000500000000000000" pitchFamily="2" charset="0"/>
              </a:rPr>
              <a:t>complex sentences with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Patrick Hand" panose="00000500000000000000" pitchFamily="2" charset="0"/>
              </a:rPr>
              <a:t>adverb clauses of time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 Tổ Chức Nhiếp Ảnh Thương Hiệu - quay trở lại nút png tải về - Miễn phí  trong suốt Văn Bản png Tải về.">
            <a:hlinkClick r:id="rId2" action="ppaction://hlinksldjump"/>
            <a:extLst>
              <a:ext uri="{FF2B5EF4-FFF2-40B4-BE49-F238E27FC236}">
                <a16:creationId xmlns:a16="http://schemas.microsoft.com/office/drawing/2014/main" id="{88804E34-7F25-951E-CB72-BF0721FC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56" y1="42453" x2="42556" y2="42453"/>
                        <a14:foregroundMark x1="29111" y1="68962" x2="29111" y2="68962"/>
                        <a14:foregroundMark x1="41889" y1="69340" x2="41889" y2="69340"/>
                        <a14:foregroundMark x1="45778" y1="69906" x2="45778" y2="69906"/>
                        <a14:foregroundMark x1="55000" y1="68396" x2="55000" y2="68396"/>
                        <a14:foregroundMark x1="68111" y1="66604" x2="68111" y2="66604"/>
                        <a14:foregroundMark x1="68111" y1="64528" x2="68111" y2="64528"/>
                        <a14:foregroundMark x1="68778" y1="64528" x2="68778" y2="6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7" y="3807882"/>
            <a:ext cx="1249788" cy="14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A7F7C-1CD4-AA4C-4BB6-851157BE09D8}"/>
              </a:ext>
            </a:extLst>
          </p:cNvPr>
          <p:cNvSpPr txBox="1"/>
          <p:nvPr/>
        </p:nvSpPr>
        <p:spPr>
          <a:xfrm>
            <a:off x="329711" y="1037042"/>
            <a:ext cx="8482317" cy="195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We called the forest guard unit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Patrick Hand" panose="00000500000000000000" pitchFamily="2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we saw the bush fire.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8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A.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as soon as                   </a:t>
            </a:r>
            <a:r>
              <a:rPr lang="en-US" sz="28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B.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while                  </a:t>
            </a:r>
            <a:r>
              <a:rPr lang="en-US" sz="28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C.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until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062BCC-DD7C-8003-146B-E57A44F5BA67}"/>
              </a:ext>
            </a:extLst>
          </p:cNvPr>
          <p:cNvSpPr txBox="1"/>
          <p:nvPr/>
        </p:nvSpPr>
        <p:spPr>
          <a:xfrm>
            <a:off x="129476" y="420820"/>
            <a:ext cx="888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Patrick Hand" panose="00000500000000000000" pitchFamily="2" charset="0"/>
              </a:rPr>
              <a:t>Choose A, B, or C to complete each sentence. </a:t>
            </a:r>
            <a:endParaRPr lang="en-US" sz="28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74537F-B800-8511-F61C-0DE1485E32A0}"/>
              </a:ext>
            </a:extLst>
          </p:cNvPr>
          <p:cNvSpPr txBox="1"/>
          <p:nvPr/>
        </p:nvSpPr>
        <p:spPr>
          <a:xfrm flipH="1">
            <a:off x="684931" y="2374335"/>
            <a:ext cx="18120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ngay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endParaRPr lang="en-US" sz="26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1F7F1B-2147-98A2-7D13-FA46192CAC52}"/>
              </a:ext>
            </a:extLst>
          </p:cNvPr>
          <p:cNvSpPr txBox="1"/>
          <p:nvPr/>
        </p:nvSpPr>
        <p:spPr>
          <a:xfrm flipH="1">
            <a:off x="3820331" y="2374334"/>
            <a:ext cx="13620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trong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endParaRPr lang="en-US" sz="26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C2DFE7-F763-65FF-9CD2-60FC03DB058C}"/>
              </a:ext>
            </a:extLst>
          </p:cNvPr>
          <p:cNvSpPr txBox="1"/>
          <p:nvPr/>
        </p:nvSpPr>
        <p:spPr>
          <a:xfrm flipH="1">
            <a:off x="6254807" y="2374333"/>
            <a:ext cx="17048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cho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đến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endParaRPr lang="en-US" sz="26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34A6EF-B664-FED3-51D8-E97F93328CF6}"/>
              </a:ext>
            </a:extLst>
          </p:cNvPr>
          <p:cNvSpPr txBox="1"/>
          <p:nvPr/>
        </p:nvSpPr>
        <p:spPr>
          <a:xfrm flipH="1">
            <a:off x="767164" y="2981278"/>
            <a:ext cx="7299703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(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Chúng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tôi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đã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gọi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cho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đơn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vị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bảo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vệ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rừng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ngay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nhìn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thấy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cháy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rừng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.)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6AE7AE-4E1C-71F7-2F1A-8DAA4BAD9E00}"/>
              </a:ext>
            </a:extLst>
          </p:cNvPr>
          <p:cNvSpPr/>
          <p:nvPr/>
        </p:nvSpPr>
        <p:spPr>
          <a:xfrm>
            <a:off x="306935" y="1891297"/>
            <a:ext cx="421039" cy="421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3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cky number Lucky number Lottery Game, 12 chinese zodiac, game, text, logo  png | PNGWing">
            <a:extLst>
              <a:ext uri="{FF2B5EF4-FFF2-40B4-BE49-F238E27FC236}">
                <a16:creationId xmlns:a16="http://schemas.microsoft.com/office/drawing/2014/main" id="{8C0A7977-2C1D-8552-2CBF-2C5B60117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5" b="96222" l="4783" r="95870">
                        <a14:foregroundMark x1="4891" y1="24433" x2="4891" y2="42317"/>
                        <a14:foregroundMark x1="37826" y1="6801" x2="37826" y2="6801"/>
                        <a14:foregroundMark x1="16413" y1="63476" x2="16413" y2="63476"/>
                        <a14:foregroundMark x1="15761" y1="96222" x2="27717" y2="94458"/>
                        <a14:foregroundMark x1="5978" y1="26952" x2="5870" y2="35013"/>
                        <a14:foregroundMark x1="52717" y1="16373" x2="52609" y2="19395"/>
                        <a14:foregroundMark x1="90543" y1="40806" x2="90652" y2="54912"/>
                        <a14:foregroundMark x1="92609" y1="35264" x2="95978" y2="56171"/>
                        <a14:foregroundMark x1="35978" y1="3275" x2="41087" y2="3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45" y="861319"/>
            <a:ext cx="6827113" cy="29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 Tổ Chức Nhiếp Ảnh Thương Hiệu - quay trở lại nút png tải về - Miễn phí  trong suốt Văn Bản png Tải về.">
            <a:hlinkClick r:id="rId4" action="ppaction://hlinksldjump"/>
            <a:extLst>
              <a:ext uri="{FF2B5EF4-FFF2-40B4-BE49-F238E27FC236}">
                <a16:creationId xmlns:a16="http://schemas.microsoft.com/office/drawing/2014/main" id="{615D0A1E-0D88-F13E-570C-431992183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556" y1="42453" x2="42556" y2="42453"/>
                        <a14:foregroundMark x1="29111" y1="68962" x2="29111" y2="68962"/>
                        <a14:foregroundMark x1="41889" y1="69340" x2="41889" y2="69340"/>
                        <a14:foregroundMark x1="45778" y1="69906" x2="45778" y2="69906"/>
                        <a14:foregroundMark x1="55000" y1="68396" x2="55000" y2="68396"/>
                        <a14:foregroundMark x1="68111" y1="66604" x2="68111" y2="66604"/>
                        <a14:foregroundMark x1="68111" y1="64528" x2="68111" y2="64528"/>
                        <a14:foregroundMark x1="68778" y1="64528" x2="68778" y2="6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7" y="3807882"/>
            <a:ext cx="1249788" cy="14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 Tổ Chức Nhiếp Ảnh Thương Hiệu - quay trở lại nút png tải về - Miễn phí  trong suốt Văn Bản png Tải về.">
            <a:hlinkClick r:id="rId2" action="ppaction://hlinksldjump"/>
            <a:extLst>
              <a:ext uri="{FF2B5EF4-FFF2-40B4-BE49-F238E27FC236}">
                <a16:creationId xmlns:a16="http://schemas.microsoft.com/office/drawing/2014/main" id="{88804E34-7F25-951E-CB72-BF0721FC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56" y1="42453" x2="42556" y2="42453"/>
                        <a14:foregroundMark x1="29111" y1="68962" x2="29111" y2="68962"/>
                        <a14:foregroundMark x1="41889" y1="69340" x2="41889" y2="69340"/>
                        <a14:foregroundMark x1="45778" y1="69906" x2="45778" y2="69906"/>
                        <a14:foregroundMark x1="55000" y1="68396" x2="55000" y2="68396"/>
                        <a14:foregroundMark x1="68111" y1="66604" x2="68111" y2="66604"/>
                        <a14:foregroundMark x1="68111" y1="64528" x2="68111" y2="64528"/>
                        <a14:foregroundMark x1="68778" y1="64528" x2="68778" y2="6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7" y="3807882"/>
            <a:ext cx="1249788" cy="14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A7F7C-1CD4-AA4C-4BB6-851157BE09D8}"/>
              </a:ext>
            </a:extLst>
          </p:cNvPr>
          <p:cNvSpPr txBox="1"/>
          <p:nvPr/>
        </p:nvSpPr>
        <p:spPr>
          <a:xfrm>
            <a:off x="593179" y="1037042"/>
            <a:ext cx="7783657" cy="259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I went straight to the gym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Patrick Hand" panose="00000500000000000000" pitchFamily="2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I left home.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8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while                        </a:t>
            </a:r>
            <a:r>
              <a:rPr lang="en-US" sz="28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before                      </a:t>
            </a:r>
            <a:r>
              <a:rPr lang="en-US" sz="28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after</a:t>
            </a:r>
          </a:p>
          <a:p>
            <a:pPr>
              <a:lnSpc>
                <a:spcPct val="150000"/>
              </a:lnSpc>
            </a:pPr>
            <a:b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062BCC-DD7C-8003-146B-E57A44F5BA67}"/>
              </a:ext>
            </a:extLst>
          </p:cNvPr>
          <p:cNvSpPr txBox="1"/>
          <p:nvPr/>
        </p:nvSpPr>
        <p:spPr>
          <a:xfrm>
            <a:off x="129476" y="420820"/>
            <a:ext cx="888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Patrick Hand" panose="00000500000000000000" pitchFamily="2" charset="0"/>
              </a:rPr>
              <a:t>Choose A, B, or C to complete each sentence. </a:t>
            </a:r>
            <a:endParaRPr lang="en-US" sz="28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74537F-B800-8511-F61C-0DE1485E32A0}"/>
              </a:ext>
            </a:extLst>
          </p:cNvPr>
          <p:cNvSpPr txBox="1"/>
          <p:nvPr/>
        </p:nvSpPr>
        <p:spPr>
          <a:xfrm flipH="1">
            <a:off x="870907" y="2374335"/>
            <a:ext cx="18120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trong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endParaRPr lang="en-US" sz="26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1F7F1B-2147-98A2-7D13-FA46192CAC52}"/>
              </a:ext>
            </a:extLst>
          </p:cNvPr>
          <p:cNvSpPr txBox="1"/>
          <p:nvPr/>
        </p:nvSpPr>
        <p:spPr>
          <a:xfrm flipH="1">
            <a:off x="3766083" y="2374334"/>
            <a:ext cx="13620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trước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endParaRPr lang="en-US" sz="26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C2DFE7-F763-65FF-9CD2-60FC03DB058C}"/>
              </a:ext>
            </a:extLst>
          </p:cNvPr>
          <p:cNvSpPr txBox="1"/>
          <p:nvPr/>
        </p:nvSpPr>
        <p:spPr>
          <a:xfrm flipH="1">
            <a:off x="6828240" y="2374333"/>
            <a:ext cx="17048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sau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endParaRPr lang="en-US" sz="26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34A6EF-B664-FED3-51D8-E97F93328CF6}"/>
              </a:ext>
            </a:extLst>
          </p:cNvPr>
          <p:cNvSpPr txBox="1"/>
          <p:nvPr/>
        </p:nvSpPr>
        <p:spPr>
          <a:xfrm flipH="1">
            <a:off x="767164" y="2981278"/>
            <a:ext cx="7299703" cy="4924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(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Tôi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đã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đi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thẳng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đến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phòng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gym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sau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tôi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rời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khỏi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nhà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.)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6AE7AE-4E1C-71F7-2F1A-8DAA4BAD9E00}"/>
              </a:ext>
            </a:extLst>
          </p:cNvPr>
          <p:cNvSpPr/>
          <p:nvPr/>
        </p:nvSpPr>
        <p:spPr>
          <a:xfrm>
            <a:off x="6506257" y="1868925"/>
            <a:ext cx="421039" cy="421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 animBg="1"/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 Tổ Chức Nhiếp Ảnh Thương Hiệu - quay trở lại nút png tải về - Miễn phí  trong suốt Văn Bản png Tải về.">
            <a:hlinkClick r:id="rId2" action="ppaction://hlinksldjump"/>
            <a:extLst>
              <a:ext uri="{FF2B5EF4-FFF2-40B4-BE49-F238E27FC236}">
                <a16:creationId xmlns:a16="http://schemas.microsoft.com/office/drawing/2014/main" id="{88804E34-7F25-951E-CB72-BF0721FC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56" y1="42453" x2="42556" y2="42453"/>
                        <a14:foregroundMark x1="29111" y1="68962" x2="29111" y2="68962"/>
                        <a14:foregroundMark x1="41889" y1="69340" x2="41889" y2="69340"/>
                        <a14:foregroundMark x1="45778" y1="69906" x2="45778" y2="69906"/>
                        <a14:foregroundMark x1="55000" y1="68396" x2="55000" y2="68396"/>
                        <a14:foregroundMark x1="68111" y1="66604" x2="68111" y2="66604"/>
                        <a14:foregroundMark x1="68111" y1="64528" x2="68111" y2="64528"/>
                        <a14:foregroundMark x1="68778" y1="64528" x2="68778" y2="6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7" y="3807882"/>
            <a:ext cx="1249788" cy="14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A7F7C-1CD4-AA4C-4BB6-851157BE09D8}"/>
              </a:ext>
            </a:extLst>
          </p:cNvPr>
          <p:cNvSpPr txBox="1"/>
          <p:nvPr/>
        </p:nvSpPr>
        <p:spPr>
          <a:xfrm>
            <a:off x="593179" y="1083536"/>
            <a:ext cx="7783657" cy="2016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You can stay with us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Patrick Hand" panose="00000500000000000000" pitchFamily="2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you find a suitable place to stay.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8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as soon as		</a:t>
            </a:r>
            <a:r>
              <a:rPr lang="en-US" sz="28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before		</a:t>
            </a:r>
            <a:r>
              <a:rPr lang="en-US" sz="28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until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062BCC-DD7C-8003-146B-E57A44F5BA67}"/>
              </a:ext>
            </a:extLst>
          </p:cNvPr>
          <p:cNvSpPr txBox="1"/>
          <p:nvPr/>
        </p:nvSpPr>
        <p:spPr>
          <a:xfrm>
            <a:off x="129476" y="420820"/>
            <a:ext cx="888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Patrick Hand" panose="00000500000000000000" pitchFamily="2" charset="0"/>
              </a:rPr>
              <a:t>Choose A, B, or C to complete each sentence. </a:t>
            </a:r>
            <a:endParaRPr lang="en-US" sz="28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74537F-B800-8511-F61C-0DE1485E32A0}"/>
              </a:ext>
            </a:extLst>
          </p:cNvPr>
          <p:cNvSpPr txBox="1"/>
          <p:nvPr/>
        </p:nvSpPr>
        <p:spPr>
          <a:xfrm flipH="1">
            <a:off x="978101" y="2630052"/>
            <a:ext cx="17048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ngay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endParaRPr lang="en-US" sz="26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1F7F1B-2147-98A2-7D13-FA46192CAC52}"/>
              </a:ext>
            </a:extLst>
          </p:cNvPr>
          <p:cNvSpPr txBox="1"/>
          <p:nvPr/>
        </p:nvSpPr>
        <p:spPr>
          <a:xfrm flipH="1">
            <a:off x="3688593" y="2630051"/>
            <a:ext cx="13620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trước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endParaRPr lang="en-US" sz="26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C2DFE7-F763-65FF-9CD2-60FC03DB058C}"/>
              </a:ext>
            </a:extLst>
          </p:cNvPr>
          <p:cNvSpPr txBox="1"/>
          <p:nvPr/>
        </p:nvSpPr>
        <p:spPr>
          <a:xfrm flipH="1">
            <a:off x="6409785" y="2630050"/>
            <a:ext cx="17048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cho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đến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endParaRPr lang="en-US" sz="26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34A6EF-B664-FED3-51D8-E97F93328CF6}"/>
              </a:ext>
            </a:extLst>
          </p:cNvPr>
          <p:cNvSpPr txBox="1"/>
          <p:nvPr/>
        </p:nvSpPr>
        <p:spPr>
          <a:xfrm flipH="1">
            <a:off x="1464592" y="3309398"/>
            <a:ext cx="7284200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(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Bạn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có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thể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ở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cùng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chúng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tôi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cho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đến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bạn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tìm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thấy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một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nơi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thích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hợp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để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ở.)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6AE7AE-4E1C-71F7-2F1A-8DAA4BAD9E00}"/>
              </a:ext>
            </a:extLst>
          </p:cNvPr>
          <p:cNvSpPr/>
          <p:nvPr/>
        </p:nvSpPr>
        <p:spPr>
          <a:xfrm>
            <a:off x="6064555" y="2139263"/>
            <a:ext cx="421039" cy="421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7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 animBg="1"/>
      <p:bldP spid="18" grpId="0" animBg="1"/>
      <p:bldP spid="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 Tổ Chức Nhiếp Ảnh Thương Hiệu - quay trở lại nút png tải về - Miễn phí  trong suốt Văn Bản png Tải về.">
            <a:hlinkClick r:id="rId2" action="ppaction://hlinksldjump"/>
            <a:extLst>
              <a:ext uri="{FF2B5EF4-FFF2-40B4-BE49-F238E27FC236}">
                <a16:creationId xmlns:a16="http://schemas.microsoft.com/office/drawing/2014/main" id="{88804E34-7F25-951E-CB72-BF0721FC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56" y1="42453" x2="42556" y2="42453"/>
                        <a14:foregroundMark x1="29111" y1="68962" x2="29111" y2="68962"/>
                        <a14:foregroundMark x1="41889" y1="69340" x2="41889" y2="69340"/>
                        <a14:foregroundMark x1="45778" y1="69906" x2="45778" y2="69906"/>
                        <a14:foregroundMark x1="55000" y1="68396" x2="55000" y2="68396"/>
                        <a14:foregroundMark x1="68111" y1="66604" x2="68111" y2="66604"/>
                        <a14:foregroundMark x1="68111" y1="64528" x2="68111" y2="64528"/>
                        <a14:foregroundMark x1="68778" y1="64528" x2="68778" y2="6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7" y="3807882"/>
            <a:ext cx="1249788" cy="14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A7F7C-1CD4-AA4C-4BB6-851157BE09D8}"/>
              </a:ext>
            </a:extLst>
          </p:cNvPr>
          <p:cNvSpPr txBox="1"/>
          <p:nvPr/>
        </p:nvSpPr>
        <p:spPr>
          <a:xfrm>
            <a:off x="593179" y="1083536"/>
            <a:ext cx="7783657" cy="2016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We cleaned up everything at the campsite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Patrick Hand" panose="00000500000000000000" pitchFamily="2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we left.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8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until		</a:t>
            </a:r>
            <a:r>
              <a:rPr lang="en-US" sz="28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before		</a:t>
            </a:r>
            <a:r>
              <a:rPr lang="en-US" sz="28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while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062BCC-DD7C-8003-146B-E57A44F5BA67}"/>
              </a:ext>
            </a:extLst>
          </p:cNvPr>
          <p:cNvSpPr txBox="1"/>
          <p:nvPr/>
        </p:nvSpPr>
        <p:spPr>
          <a:xfrm>
            <a:off x="129476" y="420820"/>
            <a:ext cx="888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Patrick Hand" panose="00000500000000000000" pitchFamily="2" charset="0"/>
              </a:rPr>
              <a:t>Choose A, B, or C to complete each sentence. </a:t>
            </a:r>
            <a:endParaRPr lang="en-US" sz="28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74537F-B800-8511-F61C-0DE1485E32A0}"/>
              </a:ext>
            </a:extLst>
          </p:cNvPr>
          <p:cNvSpPr txBox="1"/>
          <p:nvPr/>
        </p:nvSpPr>
        <p:spPr>
          <a:xfrm flipH="1">
            <a:off x="906650" y="2630052"/>
            <a:ext cx="17762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cho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đến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endParaRPr lang="en-US" sz="26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1F7F1B-2147-98A2-7D13-FA46192CAC52}"/>
              </a:ext>
            </a:extLst>
          </p:cNvPr>
          <p:cNvSpPr txBox="1"/>
          <p:nvPr/>
        </p:nvSpPr>
        <p:spPr>
          <a:xfrm flipH="1">
            <a:off x="3688593" y="2630051"/>
            <a:ext cx="13620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trước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endParaRPr lang="en-US" sz="26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C2DFE7-F763-65FF-9CD2-60FC03DB058C}"/>
              </a:ext>
            </a:extLst>
          </p:cNvPr>
          <p:cNvSpPr txBox="1"/>
          <p:nvPr/>
        </p:nvSpPr>
        <p:spPr>
          <a:xfrm flipH="1">
            <a:off x="6409785" y="2630050"/>
            <a:ext cx="17048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trong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endParaRPr lang="en-US" sz="2600" b="1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34A6EF-B664-FED3-51D8-E97F93328CF6}"/>
              </a:ext>
            </a:extLst>
          </p:cNvPr>
          <p:cNvSpPr txBox="1"/>
          <p:nvPr/>
        </p:nvSpPr>
        <p:spPr>
          <a:xfrm flipH="1">
            <a:off x="1464592" y="3309398"/>
            <a:ext cx="7284200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(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Chúng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tôi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đã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dọn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dẹp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mọi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thứ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ở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khu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cắm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trại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trước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chúng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tôi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rời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đi</a:t>
            </a:r>
            <a:r>
              <a:rPr lang="en-US" sz="26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.)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6AE7AE-4E1C-71F7-2F1A-8DAA4BAD9E00}"/>
              </a:ext>
            </a:extLst>
          </p:cNvPr>
          <p:cNvSpPr/>
          <p:nvPr/>
        </p:nvSpPr>
        <p:spPr>
          <a:xfrm>
            <a:off x="3274856" y="2150711"/>
            <a:ext cx="421039" cy="421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1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 animBg="1"/>
      <p:bldP spid="18" grpId="0" animBg="1"/>
      <p:bldP spid="1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81EF97-5E33-CFC1-FEAB-FDF25BE2C7D8}"/>
              </a:ext>
            </a:extLst>
          </p:cNvPr>
          <p:cNvSpPr txBox="1"/>
          <p:nvPr/>
        </p:nvSpPr>
        <p:spPr>
          <a:xfrm>
            <a:off x="137225" y="79861"/>
            <a:ext cx="888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Ex 2. Choose A, B, or C to complete each sentence. </a:t>
            </a:r>
            <a:endParaRPr lang="en-US" sz="24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6" name="Hộp Văn bản 2">
            <a:extLst>
              <a:ext uri="{FF2B5EF4-FFF2-40B4-BE49-F238E27FC236}">
                <a16:creationId xmlns:a16="http://schemas.microsoft.com/office/drawing/2014/main" id="{FBF643A5-08C4-2329-1882-23543A77D4CB}"/>
              </a:ext>
            </a:extLst>
          </p:cNvPr>
          <p:cNvSpPr txBox="1"/>
          <p:nvPr/>
        </p:nvSpPr>
        <p:spPr>
          <a:xfrm>
            <a:off x="137225" y="484882"/>
            <a:ext cx="8254216" cy="4498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I was not at home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Patrick Hand" panose="00000500000000000000" pitchFamily="2" charset="0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he came to see me yesterday.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when        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B.</a:t>
            </a:r>
            <a:r>
              <a:rPr lang="en-US" sz="2400" b="0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until          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C.</a:t>
            </a:r>
            <a:r>
              <a:rPr lang="en-US" sz="2400" b="0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as soon as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We called the forest guard unit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Patrick Hand" panose="00000500000000000000" pitchFamily="2" charset="0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we saw the bush fire.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A.</a:t>
            </a:r>
            <a:r>
              <a:rPr lang="en-US" sz="2400" b="0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as soon as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B.</a:t>
            </a:r>
            <a:r>
              <a:rPr lang="en-US" sz="2400" b="0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while         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C.</a:t>
            </a:r>
            <a:r>
              <a:rPr lang="en-US" sz="2400" b="0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until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I went straight to the gym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Patrick Hand" panose="00000500000000000000" pitchFamily="2" charset="0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I left home.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while        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before       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after</a:t>
            </a:r>
          </a:p>
          <a:p>
            <a:pPr>
              <a:lnSpc>
                <a:spcPct val="12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You can stay with us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Patrick Hand" panose="00000500000000000000" pitchFamily="2" charset="0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you find a suitable place to stay.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as soon as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before       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until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Patrick Hand" panose="00000500000000000000" pitchFamily="2" charset="0"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We cleaned up everything at the campsite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Patrick Hand" panose="00000500000000000000" pitchFamily="2" charset="0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we left.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</a:b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until         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before                           </a:t>
            </a:r>
            <a:r>
              <a:rPr lang="en-US" sz="2400" b="1" i="0" dirty="0">
                <a:solidFill>
                  <a:srgbClr val="1FB0E6"/>
                </a:solidFill>
                <a:effectLst/>
                <a:latin typeface="Patrick Hand" panose="00000500000000000000" pitchFamily="2" charset="0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Patrick Hand" panose="00000500000000000000" pitchFamily="2" charset="0"/>
              </a:rPr>
              <a:t>while</a:t>
            </a:r>
            <a:r>
              <a:rPr lang="en-US" sz="2400" dirty="0">
                <a:latin typeface="Patrick Hand" panose="00000500000000000000" pitchFamily="2" charset="0"/>
              </a:rPr>
              <a:t> </a:t>
            </a:r>
            <a:endParaRPr lang="vi-VN" sz="2400" dirty="0">
              <a:latin typeface="Patrick Hand" panose="000005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D8D4D96-34D3-1F95-1F87-D007D36F1E62}"/>
              </a:ext>
            </a:extLst>
          </p:cNvPr>
          <p:cNvSpPr/>
          <p:nvPr/>
        </p:nvSpPr>
        <p:spPr>
          <a:xfrm>
            <a:off x="89958" y="1007887"/>
            <a:ext cx="390489" cy="385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A03A04-21AB-748A-ED57-55324C4FD081}"/>
              </a:ext>
            </a:extLst>
          </p:cNvPr>
          <p:cNvSpPr/>
          <p:nvPr/>
        </p:nvSpPr>
        <p:spPr>
          <a:xfrm>
            <a:off x="89957" y="1892819"/>
            <a:ext cx="390489" cy="385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A83B60-E205-2050-5B12-3C234C5DC257}"/>
              </a:ext>
            </a:extLst>
          </p:cNvPr>
          <p:cNvSpPr/>
          <p:nvPr/>
        </p:nvSpPr>
        <p:spPr>
          <a:xfrm>
            <a:off x="5783001" y="2734184"/>
            <a:ext cx="390489" cy="385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164474-73F7-D564-F520-703E18D75102}"/>
              </a:ext>
            </a:extLst>
          </p:cNvPr>
          <p:cNvSpPr/>
          <p:nvPr/>
        </p:nvSpPr>
        <p:spPr>
          <a:xfrm>
            <a:off x="5806469" y="3635037"/>
            <a:ext cx="390489" cy="385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D32ECC-DC9A-9097-50E3-B8848358B741}"/>
              </a:ext>
            </a:extLst>
          </p:cNvPr>
          <p:cNvSpPr/>
          <p:nvPr/>
        </p:nvSpPr>
        <p:spPr>
          <a:xfrm>
            <a:off x="2913452" y="4520059"/>
            <a:ext cx="390489" cy="385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50D46B-8A97-7BA6-6F39-1F8082DA00F7}"/>
              </a:ext>
            </a:extLst>
          </p:cNvPr>
          <p:cNvSpPr txBox="1"/>
          <p:nvPr/>
        </p:nvSpPr>
        <p:spPr>
          <a:xfrm>
            <a:off x="137225" y="79861"/>
            <a:ext cx="888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Ex 3. Match the clauses in the two columns to form complex sentences. </a:t>
            </a:r>
            <a:endParaRPr lang="en-US" sz="24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11456F-A6CD-1CC9-CEAB-4AFCA324AFA6}"/>
              </a:ext>
            </a:extLst>
          </p:cNvPr>
          <p:cNvGrpSpPr/>
          <p:nvPr/>
        </p:nvGrpSpPr>
        <p:grpSpPr>
          <a:xfrm>
            <a:off x="209227" y="712923"/>
            <a:ext cx="3928820" cy="588935"/>
            <a:chOff x="410705" y="1301858"/>
            <a:chExt cx="3928820" cy="58893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3309C99-F184-19A8-B5EF-9467DBE03958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1. We will clean up the beach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56CC09-DEAA-D2B2-2045-911616FC0516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E97958-AC7F-C40C-218D-0A3B24E14F2E}"/>
              </a:ext>
            </a:extLst>
          </p:cNvPr>
          <p:cNvGrpSpPr/>
          <p:nvPr/>
        </p:nvGrpSpPr>
        <p:grpSpPr>
          <a:xfrm>
            <a:off x="4847095" y="712923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9FE4F9D-339A-9FCE-C4D5-3025D155E3CE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a. until he made a successful light bulb.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FDA3C5A-EF4B-BF06-75A6-1F0E7BAFAD1D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753D3D-5E93-418A-CDC5-71D51176ED16}"/>
              </a:ext>
            </a:extLst>
          </p:cNvPr>
          <p:cNvGrpSpPr/>
          <p:nvPr/>
        </p:nvGrpSpPr>
        <p:grpSpPr>
          <a:xfrm>
            <a:off x="209227" y="1453073"/>
            <a:ext cx="3928820" cy="588935"/>
            <a:chOff x="410705" y="1301858"/>
            <a:chExt cx="3928820" cy="58893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6A10080-25B1-6932-2E75-0862E0A2053E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2. Don’t forget to turn off the lights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AEFCCD-814E-2F73-DC83-F6BBEAE47120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95DAA7-B7FA-701C-C39F-F63A49F02C7F}"/>
              </a:ext>
            </a:extLst>
          </p:cNvPr>
          <p:cNvGrpSpPr/>
          <p:nvPr/>
        </p:nvGrpSpPr>
        <p:grpSpPr>
          <a:xfrm>
            <a:off x="4847095" y="1442981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9383C06-2CB8-FD0C-F742-E28766F6CAA9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b. as soon as it stops raining.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31D050-FA7B-A625-9532-A2B67AADDB2B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FB0AE0-DFF4-B089-C316-A82DC26EDEE6}"/>
              </a:ext>
            </a:extLst>
          </p:cNvPr>
          <p:cNvGrpSpPr/>
          <p:nvPr/>
        </p:nvGrpSpPr>
        <p:grpSpPr>
          <a:xfrm>
            <a:off x="205352" y="2193223"/>
            <a:ext cx="3928820" cy="588935"/>
            <a:chOff x="410705" y="1301858"/>
            <a:chExt cx="3928820" cy="58893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FEEFF57-E6D5-44C9-9CD9-172C133EB50B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3. You have to show your ticket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F0D933-09EE-D50F-7E13-E986FF3AB581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7B5D79-A9A6-1C20-B1AF-7BE8912BE99B}"/>
              </a:ext>
            </a:extLst>
          </p:cNvPr>
          <p:cNvGrpSpPr/>
          <p:nvPr/>
        </p:nvGrpSpPr>
        <p:grpSpPr>
          <a:xfrm>
            <a:off x="205352" y="2913191"/>
            <a:ext cx="3928820" cy="588935"/>
            <a:chOff x="410705" y="1301858"/>
            <a:chExt cx="3928820" cy="58893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1794384-3B70-1A21-BF80-B605A2DD75EA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4. Can you help me lay the table 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70B9D5A-97AB-36D2-052E-5E02F5E82D35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1AC5A9-B2A9-1FC0-D198-37F46582A0A5}"/>
              </a:ext>
            </a:extLst>
          </p:cNvPr>
          <p:cNvGrpSpPr/>
          <p:nvPr/>
        </p:nvGrpSpPr>
        <p:grpSpPr>
          <a:xfrm>
            <a:off x="205352" y="3660174"/>
            <a:ext cx="3928820" cy="588935"/>
            <a:chOff x="410705" y="1301858"/>
            <a:chExt cx="3928820" cy="58893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ED477DE-6A42-BC61-42F3-BCBE36788CB8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5. Thomas Edison kept trying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FC79DE7-78EF-8539-5A07-9F5A8CD04732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402992-FE41-A286-0F22-73D3FD205E0B}"/>
              </a:ext>
            </a:extLst>
          </p:cNvPr>
          <p:cNvGrpSpPr/>
          <p:nvPr/>
        </p:nvGrpSpPr>
        <p:grpSpPr>
          <a:xfrm>
            <a:off x="4847095" y="2184769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2034898-A4B8-2124-64BF-0D22119B448C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c. while I’m cooking the soup.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A094FE-F30D-3775-8586-F4E82D50B641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EA2BC4-2671-8259-5FB5-6A8910231C29}"/>
              </a:ext>
            </a:extLst>
          </p:cNvPr>
          <p:cNvGrpSpPr/>
          <p:nvPr/>
        </p:nvGrpSpPr>
        <p:grpSpPr>
          <a:xfrm>
            <a:off x="4847095" y="2926555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FE7F457-C6C0-E842-CE4C-B1EF9DE53AA5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d. before you go out.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77F1189-1955-5123-F50B-B4E71BEDC6EA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081980-7DEE-5152-94FA-16A16082BFCD}"/>
              </a:ext>
            </a:extLst>
          </p:cNvPr>
          <p:cNvGrpSpPr/>
          <p:nvPr/>
        </p:nvGrpSpPr>
        <p:grpSpPr>
          <a:xfrm>
            <a:off x="4847095" y="3650082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91BDBF9-3D68-D649-881C-DF78539830CD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e. when you get on the train.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E659D4A-6A79-EDED-CCD6-7F708C5DF9B6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50D46B-8A97-7BA6-6F39-1F8082DA00F7}"/>
              </a:ext>
            </a:extLst>
          </p:cNvPr>
          <p:cNvSpPr txBox="1"/>
          <p:nvPr/>
        </p:nvSpPr>
        <p:spPr>
          <a:xfrm>
            <a:off x="137225" y="79861"/>
            <a:ext cx="888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Ex 3. Match the clauses in the two columns to form complex sentences. </a:t>
            </a:r>
            <a:endParaRPr lang="en-US" sz="24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11456F-A6CD-1CC9-CEAB-4AFCA324AFA6}"/>
              </a:ext>
            </a:extLst>
          </p:cNvPr>
          <p:cNvGrpSpPr/>
          <p:nvPr/>
        </p:nvGrpSpPr>
        <p:grpSpPr>
          <a:xfrm>
            <a:off x="209227" y="712923"/>
            <a:ext cx="3928820" cy="588935"/>
            <a:chOff x="410705" y="1301858"/>
            <a:chExt cx="3928820" cy="58893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3309C99-F184-19A8-B5EF-9467DBE03958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1. We will clean up the beach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56CC09-DEAA-D2B2-2045-911616FC0516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E97958-AC7F-C40C-218D-0A3B24E14F2E}"/>
              </a:ext>
            </a:extLst>
          </p:cNvPr>
          <p:cNvGrpSpPr/>
          <p:nvPr/>
        </p:nvGrpSpPr>
        <p:grpSpPr>
          <a:xfrm>
            <a:off x="4847095" y="1483170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9FE4F9D-339A-9FCE-C4D5-3025D155E3CE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a. until he made a successful light bulb.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FDA3C5A-EF4B-BF06-75A6-1F0E7BAFAD1D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753D3D-5E93-418A-CDC5-71D51176ED16}"/>
              </a:ext>
            </a:extLst>
          </p:cNvPr>
          <p:cNvGrpSpPr/>
          <p:nvPr/>
        </p:nvGrpSpPr>
        <p:grpSpPr>
          <a:xfrm>
            <a:off x="209227" y="1453073"/>
            <a:ext cx="3928820" cy="588935"/>
            <a:chOff x="410705" y="1301858"/>
            <a:chExt cx="3928820" cy="58893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6A10080-25B1-6932-2E75-0862E0A2053E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2. Don’t forget to turn off the lights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AEFCCD-814E-2F73-DC83-F6BBEAE47120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95DAA7-B7FA-701C-C39F-F63A49F02C7F}"/>
              </a:ext>
            </a:extLst>
          </p:cNvPr>
          <p:cNvGrpSpPr/>
          <p:nvPr/>
        </p:nvGrpSpPr>
        <p:grpSpPr>
          <a:xfrm>
            <a:off x="3878450" y="699574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9383C06-2CB8-FD0C-F742-E28766F6CAA9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b. as soon as it stops raining.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31D050-FA7B-A625-9532-A2B67AADDB2B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FB0AE0-DFF4-B089-C316-A82DC26EDEE6}"/>
              </a:ext>
            </a:extLst>
          </p:cNvPr>
          <p:cNvGrpSpPr/>
          <p:nvPr/>
        </p:nvGrpSpPr>
        <p:grpSpPr>
          <a:xfrm>
            <a:off x="205352" y="2193223"/>
            <a:ext cx="3928820" cy="588935"/>
            <a:chOff x="410705" y="1301858"/>
            <a:chExt cx="3928820" cy="58893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FEEFF57-E6D5-44C9-9CD9-172C133EB50B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3. You have to show your ticket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F0D933-09EE-D50F-7E13-E986FF3AB581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7B5D79-A9A6-1C20-B1AF-7BE8912BE99B}"/>
              </a:ext>
            </a:extLst>
          </p:cNvPr>
          <p:cNvGrpSpPr/>
          <p:nvPr/>
        </p:nvGrpSpPr>
        <p:grpSpPr>
          <a:xfrm>
            <a:off x="205352" y="2913191"/>
            <a:ext cx="3928820" cy="588935"/>
            <a:chOff x="410705" y="1301858"/>
            <a:chExt cx="3928820" cy="58893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1794384-3B70-1A21-BF80-B605A2DD75EA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4. Can you help me lay the table 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70B9D5A-97AB-36D2-052E-5E02F5E82D35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1AC5A9-B2A9-1FC0-D198-37F46582A0A5}"/>
              </a:ext>
            </a:extLst>
          </p:cNvPr>
          <p:cNvGrpSpPr/>
          <p:nvPr/>
        </p:nvGrpSpPr>
        <p:grpSpPr>
          <a:xfrm>
            <a:off x="205352" y="3660174"/>
            <a:ext cx="3928820" cy="588935"/>
            <a:chOff x="410705" y="1301858"/>
            <a:chExt cx="3928820" cy="58893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ED477DE-6A42-BC61-42F3-BCBE36788CB8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5. Thomas Edison kept trying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FC79DE7-78EF-8539-5A07-9F5A8CD04732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402992-FE41-A286-0F22-73D3FD205E0B}"/>
              </a:ext>
            </a:extLst>
          </p:cNvPr>
          <p:cNvGrpSpPr/>
          <p:nvPr/>
        </p:nvGrpSpPr>
        <p:grpSpPr>
          <a:xfrm>
            <a:off x="4847095" y="2184769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2034898-A4B8-2124-64BF-0D22119B448C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c. while I’m cooking the soup.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A094FE-F30D-3775-8586-F4E82D50B641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EA2BC4-2671-8259-5FB5-6A8910231C29}"/>
              </a:ext>
            </a:extLst>
          </p:cNvPr>
          <p:cNvGrpSpPr/>
          <p:nvPr/>
        </p:nvGrpSpPr>
        <p:grpSpPr>
          <a:xfrm>
            <a:off x="4847095" y="2926555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FE7F457-C6C0-E842-CE4C-B1EF9DE53AA5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d. before you go out.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77F1189-1955-5123-F50B-B4E71BEDC6EA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081980-7DEE-5152-94FA-16A16082BFCD}"/>
              </a:ext>
            </a:extLst>
          </p:cNvPr>
          <p:cNvGrpSpPr/>
          <p:nvPr/>
        </p:nvGrpSpPr>
        <p:grpSpPr>
          <a:xfrm>
            <a:off x="4847095" y="3650082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91BDBF9-3D68-D649-881C-DF78539830CD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e. when you get on the train.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E659D4A-6A79-EDED-CCD6-7F708C5DF9B6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6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87 0.00278 L -1.94444E-6 -4.81481E-6 " pathEditMode="relative" rAng="0" ptsTypes="AA">
                                      <p:cBhvr>
                                        <p:cTn id="9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50D46B-8A97-7BA6-6F39-1F8082DA00F7}"/>
              </a:ext>
            </a:extLst>
          </p:cNvPr>
          <p:cNvSpPr txBox="1"/>
          <p:nvPr/>
        </p:nvSpPr>
        <p:spPr>
          <a:xfrm>
            <a:off x="137225" y="79861"/>
            <a:ext cx="888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Ex 3. Match the clauses in the two columns to form complex sentences. </a:t>
            </a:r>
            <a:endParaRPr lang="en-US" sz="24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11456F-A6CD-1CC9-CEAB-4AFCA324AFA6}"/>
              </a:ext>
            </a:extLst>
          </p:cNvPr>
          <p:cNvGrpSpPr/>
          <p:nvPr/>
        </p:nvGrpSpPr>
        <p:grpSpPr>
          <a:xfrm>
            <a:off x="209227" y="712923"/>
            <a:ext cx="3928820" cy="588935"/>
            <a:chOff x="410705" y="1301858"/>
            <a:chExt cx="3928820" cy="58893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3309C99-F184-19A8-B5EF-9467DBE03958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1. We will clean up the beach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56CC09-DEAA-D2B2-2045-911616FC0516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E97958-AC7F-C40C-218D-0A3B24E14F2E}"/>
              </a:ext>
            </a:extLst>
          </p:cNvPr>
          <p:cNvGrpSpPr/>
          <p:nvPr/>
        </p:nvGrpSpPr>
        <p:grpSpPr>
          <a:xfrm>
            <a:off x="4792851" y="2194353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9FE4F9D-339A-9FCE-C4D5-3025D155E3CE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a. until he made a successful light bulb.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FDA3C5A-EF4B-BF06-75A6-1F0E7BAFAD1D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753D3D-5E93-418A-CDC5-71D51176ED16}"/>
              </a:ext>
            </a:extLst>
          </p:cNvPr>
          <p:cNvGrpSpPr/>
          <p:nvPr/>
        </p:nvGrpSpPr>
        <p:grpSpPr>
          <a:xfrm>
            <a:off x="209227" y="1453073"/>
            <a:ext cx="3928820" cy="588935"/>
            <a:chOff x="410705" y="1301858"/>
            <a:chExt cx="3928820" cy="58893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6A10080-25B1-6932-2E75-0862E0A2053E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2. Don’t forget to turn off the lights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AEFCCD-814E-2F73-DC83-F6BBEAE47120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95DAA7-B7FA-701C-C39F-F63A49F02C7F}"/>
              </a:ext>
            </a:extLst>
          </p:cNvPr>
          <p:cNvGrpSpPr/>
          <p:nvPr/>
        </p:nvGrpSpPr>
        <p:grpSpPr>
          <a:xfrm>
            <a:off x="3878450" y="699574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9383C06-2CB8-FD0C-F742-E28766F6CAA9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b. as soon as it stops raining.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31D050-FA7B-A625-9532-A2B67AADDB2B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FB0AE0-DFF4-B089-C316-A82DC26EDEE6}"/>
              </a:ext>
            </a:extLst>
          </p:cNvPr>
          <p:cNvGrpSpPr/>
          <p:nvPr/>
        </p:nvGrpSpPr>
        <p:grpSpPr>
          <a:xfrm>
            <a:off x="205352" y="2193223"/>
            <a:ext cx="3928820" cy="588935"/>
            <a:chOff x="410705" y="1301858"/>
            <a:chExt cx="3928820" cy="58893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FEEFF57-E6D5-44C9-9CD9-172C133EB50B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3. You have to show your ticket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F0D933-09EE-D50F-7E13-E986FF3AB581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7B5D79-A9A6-1C20-B1AF-7BE8912BE99B}"/>
              </a:ext>
            </a:extLst>
          </p:cNvPr>
          <p:cNvGrpSpPr/>
          <p:nvPr/>
        </p:nvGrpSpPr>
        <p:grpSpPr>
          <a:xfrm>
            <a:off x="205352" y="2913191"/>
            <a:ext cx="3928820" cy="588935"/>
            <a:chOff x="410705" y="1301858"/>
            <a:chExt cx="3928820" cy="58893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1794384-3B70-1A21-BF80-B605A2DD75EA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4. Can you help me lay the table 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70B9D5A-97AB-36D2-052E-5E02F5E82D35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1AC5A9-B2A9-1FC0-D198-37F46582A0A5}"/>
              </a:ext>
            </a:extLst>
          </p:cNvPr>
          <p:cNvGrpSpPr/>
          <p:nvPr/>
        </p:nvGrpSpPr>
        <p:grpSpPr>
          <a:xfrm>
            <a:off x="205352" y="3660174"/>
            <a:ext cx="3928820" cy="588935"/>
            <a:chOff x="410705" y="1301858"/>
            <a:chExt cx="3928820" cy="58893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ED477DE-6A42-BC61-42F3-BCBE36788CB8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5. Thomas Edison kept trying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FC79DE7-78EF-8539-5A07-9F5A8CD04732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402992-FE41-A286-0F22-73D3FD205E0B}"/>
              </a:ext>
            </a:extLst>
          </p:cNvPr>
          <p:cNvGrpSpPr/>
          <p:nvPr/>
        </p:nvGrpSpPr>
        <p:grpSpPr>
          <a:xfrm>
            <a:off x="4792851" y="2913191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2034898-A4B8-2124-64BF-0D22119B448C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c. while I’m cooking the soup.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A094FE-F30D-3775-8586-F4E82D50B641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EA2BC4-2671-8259-5FB5-6A8910231C29}"/>
              </a:ext>
            </a:extLst>
          </p:cNvPr>
          <p:cNvGrpSpPr/>
          <p:nvPr/>
        </p:nvGrpSpPr>
        <p:grpSpPr>
          <a:xfrm>
            <a:off x="3878450" y="1446240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FE7F457-C6C0-E842-CE4C-B1EF9DE53AA5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d. before you go out.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77F1189-1955-5123-F50B-B4E71BEDC6EA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081980-7DEE-5152-94FA-16A16082BFCD}"/>
              </a:ext>
            </a:extLst>
          </p:cNvPr>
          <p:cNvGrpSpPr/>
          <p:nvPr/>
        </p:nvGrpSpPr>
        <p:grpSpPr>
          <a:xfrm>
            <a:off x="4847095" y="3650082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91BDBF9-3D68-D649-881C-DF78539830CD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e. when you get on the train.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E659D4A-6A79-EDED-CCD6-7F708C5DF9B6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29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87 0.00278 L -1.94444E-6 -4.81481E-6 " pathEditMode="relative" rAng="0" ptsTypes="AA">
                                      <p:cBhvr>
                                        <p:cTn id="9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50D46B-8A97-7BA6-6F39-1F8082DA00F7}"/>
              </a:ext>
            </a:extLst>
          </p:cNvPr>
          <p:cNvSpPr txBox="1"/>
          <p:nvPr/>
        </p:nvSpPr>
        <p:spPr>
          <a:xfrm>
            <a:off x="137225" y="79861"/>
            <a:ext cx="888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Ex 3. Match the clauses in the two columns to form complex sentences. </a:t>
            </a:r>
            <a:endParaRPr lang="en-US" sz="24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11456F-A6CD-1CC9-CEAB-4AFCA324AFA6}"/>
              </a:ext>
            </a:extLst>
          </p:cNvPr>
          <p:cNvGrpSpPr/>
          <p:nvPr/>
        </p:nvGrpSpPr>
        <p:grpSpPr>
          <a:xfrm>
            <a:off x="209227" y="712923"/>
            <a:ext cx="3928820" cy="588935"/>
            <a:chOff x="410705" y="1301858"/>
            <a:chExt cx="3928820" cy="58893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3309C99-F184-19A8-B5EF-9467DBE03958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1. We will clean up the beach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56CC09-DEAA-D2B2-2045-911616FC0516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E97958-AC7F-C40C-218D-0A3B24E14F2E}"/>
              </a:ext>
            </a:extLst>
          </p:cNvPr>
          <p:cNvGrpSpPr/>
          <p:nvPr/>
        </p:nvGrpSpPr>
        <p:grpSpPr>
          <a:xfrm>
            <a:off x="4792851" y="2938273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9FE4F9D-339A-9FCE-C4D5-3025D155E3CE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a. until he made a successful light bulb.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FDA3C5A-EF4B-BF06-75A6-1F0E7BAFAD1D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753D3D-5E93-418A-CDC5-71D51176ED16}"/>
              </a:ext>
            </a:extLst>
          </p:cNvPr>
          <p:cNvGrpSpPr/>
          <p:nvPr/>
        </p:nvGrpSpPr>
        <p:grpSpPr>
          <a:xfrm>
            <a:off x="209227" y="1453073"/>
            <a:ext cx="3928820" cy="588935"/>
            <a:chOff x="410705" y="1301858"/>
            <a:chExt cx="3928820" cy="58893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6A10080-25B1-6932-2E75-0862E0A2053E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2. Don’t forget to turn off the lights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AEFCCD-814E-2F73-DC83-F6BBEAE47120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95DAA7-B7FA-701C-C39F-F63A49F02C7F}"/>
              </a:ext>
            </a:extLst>
          </p:cNvPr>
          <p:cNvGrpSpPr/>
          <p:nvPr/>
        </p:nvGrpSpPr>
        <p:grpSpPr>
          <a:xfrm>
            <a:off x="3878450" y="699574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9383C06-2CB8-FD0C-F742-E28766F6CAA9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b. as soon as it stops raining.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31D050-FA7B-A625-9532-A2B67AADDB2B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FB0AE0-DFF4-B089-C316-A82DC26EDEE6}"/>
              </a:ext>
            </a:extLst>
          </p:cNvPr>
          <p:cNvGrpSpPr/>
          <p:nvPr/>
        </p:nvGrpSpPr>
        <p:grpSpPr>
          <a:xfrm>
            <a:off x="205352" y="2193223"/>
            <a:ext cx="3928820" cy="588935"/>
            <a:chOff x="410705" y="1301858"/>
            <a:chExt cx="3928820" cy="58893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FEEFF57-E6D5-44C9-9CD9-172C133EB50B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3. You have to show your ticket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F0D933-09EE-D50F-7E13-E986FF3AB581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7B5D79-A9A6-1C20-B1AF-7BE8912BE99B}"/>
              </a:ext>
            </a:extLst>
          </p:cNvPr>
          <p:cNvGrpSpPr/>
          <p:nvPr/>
        </p:nvGrpSpPr>
        <p:grpSpPr>
          <a:xfrm>
            <a:off x="205352" y="2913191"/>
            <a:ext cx="3928820" cy="588935"/>
            <a:chOff x="410705" y="1301858"/>
            <a:chExt cx="3928820" cy="58893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1794384-3B70-1A21-BF80-B605A2DD75EA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4. Can you help me lay the table 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70B9D5A-97AB-36D2-052E-5E02F5E82D35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1AC5A9-B2A9-1FC0-D198-37F46582A0A5}"/>
              </a:ext>
            </a:extLst>
          </p:cNvPr>
          <p:cNvGrpSpPr/>
          <p:nvPr/>
        </p:nvGrpSpPr>
        <p:grpSpPr>
          <a:xfrm>
            <a:off x="205352" y="3660174"/>
            <a:ext cx="3928820" cy="588935"/>
            <a:chOff x="410705" y="1301858"/>
            <a:chExt cx="3928820" cy="58893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ED477DE-6A42-BC61-42F3-BCBE36788CB8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5. Thomas Edison kept trying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FC79DE7-78EF-8539-5A07-9F5A8CD04732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402992-FE41-A286-0F22-73D3FD205E0B}"/>
              </a:ext>
            </a:extLst>
          </p:cNvPr>
          <p:cNvGrpSpPr/>
          <p:nvPr/>
        </p:nvGrpSpPr>
        <p:grpSpPr>
          <a:xfrm>
            <a:off x="4792851" y="3657111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2034898-A4B8-2124-64BF-0D22119B448C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c. while I’m cooking the soup.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A094FE-F30D-3775-8586-F4E82D50B641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EA2BC4-2671-8259-5FB5-6A8910231C29}"/>
              </a:ext>
            </a:extLst>
          </p:cNvPr>
          <p:cNvGrpSpPr/>
          <p:nvPr/>
        </p:nvGrpSpPr>
        <p:grpSpPr>
          <a:xfrm>
            <a:off x="3878450" y="1446240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FE7F457-C6C0-E842-CE4C-B1EF9DE53AA5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d. before you go out.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77F1189-1955-5123-F50B-B4E71BEDC6EA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081980-7DEE-5152-94FA-16A16082BFCD}"/>
              </a:ext>
            </a:extLst>
          </p:cNvPr>
          <p:cNvGrpSpPr/>
          <p:nvPr/>
        </p:nvGrpSpPr>
        <p:grpSpPr>
          <a:xfrm>
            <a:off x="3878450" y="2177724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91BDBF9-3D68-D649-881C-DF78539830CD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e. when you get on the train.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E659D4A-6A79-EDED-CCD6-7F708C5DF9B6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57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87 0.00278 L -1.94444E-6 -4.81481E-6 " pathEditMode="relative" rAng="0" ptsTypes="AA">
                                      <p:cBhvr>
                                        <p:cTn id="9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2"/>
          <p:cNvSpPr txBox="1">
            <a:spLocks noGrp="1"/>
          </p:cNvSpPr>
          <p:nvPr>
            <p:ph type="title"/>
          </p:nvPr>
        </p:nvSpPr>
        <p:spPr>
          <a:xfrm>
            <a:off x="719999" y="730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3"/>
                </a:solidFill>
              </a:rPr>
              <a:t>WARM-UP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43A357-9B0B-3701-ADC4-754080C33494}"/>
              </a:ext>
            </a:extLst>
          </p:cNvPr>
          <p:cNvSpPr txBox="1"/>
          <p:nvPr/>
        </p:nvSpPr>
        <p:spPr>
          <a:xfrm>
            <a:off x="853673" y="688760"/>
            <a:ext cx="743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Patrick Hand" panose="00000500000000000000" pitchFamily="2" charset="0"/>
              </a:rPr>
              <a:t>Tick the correct answer. Choose the complex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DDD0B-A81C-A4F9-AE27-7B1695103866}"/>
              </a:ext>
            </a:extLst>
          </p:cNvPr>
          <p:cNvSpPr txBox="1"/>
          <p:nvPr/>
        </p:nvSpPr>
        <p:spPr>
          <a:xfrm>
            <a:off x="1205943" y="1236149"/>
            <a:ext cx="62311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1. I will take a shower as soon as I get home today.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2BE658-EFEC-4FE1-6546-1043E822EFC6}"/>
              </a:ext>
            </a:extLst>
          </p:cNvPr>
          <p:cNvSpPr txBox="1"/>
          <p:nvPr/>
        </p:nvSpPr>
        <p:spPr>
          <a:xfrm>
            <a:off x="1205943" y="1826533"/>
            <a:ext cx="62520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2. I'm going to the shop, for I have run out of milk.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A75EA-3E77-7412-1DA6-B9953AA14744}"/>
              </a:ext>
            </a:extLst>
          </p:cNvPr>
          <p:cNvSpPr txBox="1"/>
          <p:nvPr/>
        </p:nvSpPr>
        <p:spPr>
          <a:xfrm>
            <a:off x="1205942" y="2416917"/>
            <a:ext cx="76883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3. After I have finished my work, I will go to the park with you.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AA40D-CE1A-829B-D7E8-565CD84D2E57}"/>
              </a:ext>
            </a:extLst>
          </p:cNvPr>
          <p:cNvSpPr txBox="1"/>
          <p:nvPr/>
        </p:nvSpPr>
        <p:spPr>
          <a:xfrm>
            <a:off x="1205942" y="3007301"/>
            <a:ext cx="64684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4. She loves her job, but she complains about it a lot.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FB015-EB0D-BEF5-34C8-91EB9FBC57E2}"/>
              </a:ext>
            </a:extLst>
          </p:cNvPr>
          <p:cNvSpPr txBox="1"/>
          <p:nvPr/>
        </p:nvSpPr>
        <p:spPr>
          <a:xfrm>
            <a:off x="1205942" y="3597685"/>
            <a:ext cx="55627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5. They study hard, so they get good grades.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474BB-2F88-FEA8-780E-ADDD6C3320EC}"/>
              </a:ext>
            </a:extLst>
          </p:cNvPr>
          <p:cNvSpPr txBox="1"/>
          <p:nvPr/>
        </p:nvSpPr>
        <p:spPr>
          <a:xfrm>
            <a:off x="1205942" y="4188069"/>
            <a:ext cx="55627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6. I was not at home when he came to see me.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6BB390-5ED7-B004-21ED-E2CE835073D6}"/>
              </a:ext>
            </a:extLst>
          </p:cNvPr>
          <p:cNvSpPr/>
          <p:nvPr/>
        </p:nvSpPr>
        <p:spPr>
          <a:xfrm>
            <a:off x="719999" y="1294532"/>
            <a:ext cx="371960" cy="3756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13747A4-0B36-5ACA-0B74-6189C16C28A1}"/>
              </a:ext>
            </a:extLst>
          </p:cNvPr>
          <p:cNvSpPr/>
          <p:nvPr/>
        </p:nvSpPr>
        <p:spPr>
          <a:xfrm>
            <a:off x="719999" y="1884916"/>
            <a:ext cx="371960" cy="3756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033F18-8116-FCD8-014C-0A21B0DD5CB1}"/>
              </a:ext>
            </a:extLst>
          </p:cNvPr>
          <p:cNvSpPr/>
          <p:nvPr/>
        </p:nvSpPr>
        <p:spPr>
          <a:xfrm>
            <a:off x="719999" y="2475300"/>
            <a:ext cx="371960" cy="3756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880B94-7327-74DB-9B7E-40F58D04F22C}"/>
              </a:ext>
            </a:extLst>
          </p:cNvPr>
          <p:cNvSpPr/>
          <p:nvPr/>
        </p:nvSpPr>
        <p:spPr>
          <a:xfrm>
            <a:off x="719999" y="3065684"/>
            <a:ext cx="371960" cy="3756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5F97D6-0910-062B-5C27-5B2CBD0166AC}"/>
              </a:ext>
            </a:extLst>
          </p:cNvPr>
          <p:cNvSpPr/>
          <p:nvPr/>
        </p:nvSpPr>
        <p:spPr>
          <a:xfrm>
            <a:off x="719999" y="3647196"/>
            <a:ext cx="371960" cy="3756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E485EE-6BFB-00F5-A8DF-40B03F19B77E}"/>
              </a:ext>
            </a:extLst>
          </p:cNvPr>
          <p:cNvSpPr/>
          <p:nvPr/>
        </p:nvSpPr>
        <p:spPr>
          <a:xfrm>
            <a:off x="719999" y="4246452"/>
            <a:ext cx="371960" cy="3756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C8A484-4AA5-8783-2710-56F56B55A2DA}"/>
              </a:ext>
            </a:extLst>
          </p:cNvPr>
          <p:cNvSpPr txBox="1"/>
          <p:nvPr/>
        </p:nvSpPr>
        <p:spPr>
          <a:xfrm>
            <a:off x="628540" y="1118647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37C232-9B9D-1A01-01D1-BC6AC2021ADC}"/>
              </a:ext>
            </a:extLst>
          </p:cNvPr>
          <p:cNvSpPr txBox="1"/>
          <p:nvPr/>
        </p:nvSpPr>
        <p:spPr>
          <a:xfrm>
            <a:off x="628540" y="230919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B61D3C-F887-0728-845C-51491D9FCAB6}"/>
              </a:ext>
            </a:extLst>
          </p:cNvPr>
          <p:cNvSpPr txBox="1"/>
          <p:nvPr/>
        </p:nvSpPr>
        <p:spPr>
          <a:xfrm>
            <a:off x="628540" y="403281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50D46B-8A97-7BA6-6F39-1F8082DA00F7}"/>
              </a:ext>
            </a:extLst>
          </p:cNvPr>
          <p:cNvSpPr txBox="1"/>
          <p:nvPr/>
        </p:nvSpPr>
        <p:spPr>
          <a:xfrm>
            <a:off x="137225" y="79861"/>
            <a:ext cx="888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Ex 3. Match the clauses in the two columns to form complex sentences. </a:t>
            </a:r>
            <a:endParaRPr lang="en-US" sz="24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11456F-A6CD-1CC9-CEAB-4AFCA324AFA6}"/>
              </a:ext>
            </a:extLst>
          </p:cNvPr>
          <p:cNvGrpSpPr/>
          <p:nvPr/>
        </p:nvGrpSpPr>
        <p:grpSpPr>
          <a:xfrm>
            <a:off x="209227" y="712923"/>
            <a:ext cx="3928820" cy="588935"/>
            <a:chOff x="410705" y="1301858"/>
            <a:chExt cx="3928820" cy="58893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3309C99-F184-19A8-B5EF-9467DBE03958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1. We will clean up the beach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56CC09-DEAA-D2B2-2045-911616FC0516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753D3D-5E93-418A-CDC5-71D51176ED16}"/>
              </a:ext>
            </a:extLst>
          </p:cNvPr>
          <p:cNvGrpSpPr/>
          <p:nvPr/>
        </p:nvGrpSpPr>
        <p:grpSpPr>
          <a:xfrm>
            <a:off x="209227" y="1453073"/>
            <a:ext cx="3928820" cy="588935"/>
            <a:chOff x="410705" y="1301858"/>
            <a:chExt cx="3928820" cy="58893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6A10080-25B1-6932-2E75-0862E0A2053E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2. Don’t forget to turn off the lights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AEFCCD-814E-2F73-DC83-F6BBEAE47120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95DAA7-B7FA-701C-C39F-F63A49F02C7F}"/>
              </a:ext>
            </a:extLst>
          </p:cNvPr>
          <p:cNvGrpSpPr/>
          <p:nvPr/>
        </p:nvGrpSpPr>
        <p:grpSpPr>
          <a:xfrm>
            <a:off x="3878450" y="699574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9383C06-2CB8-FD0C-F742-E28766F6CAA9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b. as soon as it stops raining.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31D050-FA7B-A625-9532-A2B67AADDB2B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FB0AE0-DFF4-B089-C316-A82DC26EDEE6}"/>
              </a:ext>
            </a:extLst>
          </p:cNvPr>
          <p:cNvGrpSpPr/>
          <p:nvPr/>
        </p:nvGrpSpPr>
        <p:grpSpPr>
          <a:xfrm>
            <a:off x="205352" y="2193223"/>
            <a:ext cx="3928820" cy="588935"/>
            <a:chOff x="410705" y="1301858"/>
            <a:chExt cx="3928820" cy="58893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FEEFF57-E6D5-44C9-9CD9-172C133EB50B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3. You have to show your ticket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F0D933-09EE-D50F-7E13-E986FF3AB581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7B5D79-A9A6-1C20-B1AF-7BE8912BE99B}"/>
              </a:ext>
            </a:extLst>
          </p:cNvPr>
          <p:cNvGrpSpPr/>
          <p:nvPr/>
        </p:nvGrpSpPr>
        <p:grpSpPr>
          <a:xfrm>
            <a:off x="205352" y="2913191"/>
            <a:ext cx="3928820" cy="588935"/>
            <a:chOff x="410705" y="1301858"/>
            <a:chExt cx="3928820" cy="58893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1794384-3B70-1A21-BF80-B605A2DD75EA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4. Can you help me lay the table 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70B9D5A-97AB-36D2-052E-5E02F5E82D35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1AC5A9-B2A9-1FC0-D198-37F46582A0A5}"/>
              </a:ext>
            </a:extLst>
          </p:cNvPr>
          <p:cNvGrpSpPr/>
          <p:nvPr/>
        </p:nvGrpSpPr>
        <p:grpSpPr>
          <a:xfrm>
            <a:off x="205352" y="3660174"/>
            <a:ext cx="3928820" cy="588935"/>
            <a:chOff x="410705" y="1301858"/>
            <a:chExt cx="3928820" cy="58893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ED477DE-6A42-BC61-42F3-BCBE36788CB8}"/>
                </a:ext>
              </a:extLst>
            </p:cNvPr>
            <p:cNvSpPr/>
            <p:nvPr/>
          </p:nvSpPr>
          <p:spPr>
            <a:xfrm>
              <a:off x="410705" y="1301858"/>
              <a:ext cx="3804834" cy="58893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5. Thomas Edison kept trying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FC79DE7-78EF-8539-5A07-9F5A8CD04732}"/>
                </a:ext>
              </a:extLst>
            </p:cNvPr>
            <p:cNvSpPr/>
            <p:nvPr/>
          </p:nvSpPr>
          <p:spPr>
            <a:xfrm>
              <a:off x="4083803" y="1459906"/>
              <a:ext cx="255722" cy="2526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402992-FE41-A286-0F22-73D3FD205E0B}"/>
              </a:ext>
            </a:extLst>
          </p:cNvPr>
          <p:cNvGrpSpPr/>
          <p:nvPr/>
        </p:nvGrpSpPr>
        <p:grpSpPr>
          <a:xfrm>
            <a:off x="3870701" y="2900758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2034898-A4B8-2124-64BF-0D22119B448C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c. while I’m cooking the soup.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A094FE-F30D-3775-8586-F4E82D50B641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EA2BC4-2671-8259-5FB5-6A8910231C29}"/>
              </a:ext>
            </a:extLst>
          </p:cNvPr>
          <p:cNvGrpSpPr/>
          <p:nvPr/>
        </p:nvGrpSpPr>
        <p:grpSpPr>
          <a:xfrm>
            <a:off x="3878450" y="1446240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FE7F457-C6C0-E842-CE4C-B1EF9DE53AA5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d. before you go out.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77F1189-1955-5123-F50B-B4E71BEDC6EA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081980-7DEE-5152-94FA-16A16082BFCD}"/>
              </a:ext>
            </a:extLst>
          </p:cNvPr>
          <p:cNvGrpSpPr/>
          <p:nvPr/>
        </p:nvGrpSpPr>
        <p:grpSpPr>
          <a:xfrm>
            <a:off x="3878450" y="2177724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91BDBF9-3D68-D649-881C-DF78539830CD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e. when you get on the train.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E659D4A-6A79-EDED-CCD6-7F708C5DF9B6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E97958-AC7F-C40C-218D-0A3B24E14F2E}"/>
              </a:ext>
            </a:extLst>
          </p:cNvPr>
          <p:cNvGrpSpPr/>
          <p:nvPr/>
        </p:nvGrpSpPr>
        <p:grpSpPr>
          <a:xfrm>
            <a:off x="4850970" y="3660173"/>
            <a:ext cx="4087678" cy="588935"/>
            <a:chOff x="3955942" y="2277282"/>
            <a:chExt cx="3932695" cy="58893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9FE4F9D-339A-9FCE-C4D5-3025D155E3CE}"/>
                </a:ext>
              </a:extLst>
            </p:cNvPr>
            <p:cNvSpPr/>
            <p:nvPr/>
          </p:nvSpPr>
          <p:spPr>
            <a:xfrm>
              <a:off x="4083803" y="2277282"/>
              <a:ext cx="3804834" cy="5889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Patrick Hand" panose="00000500000000000000" pitchFamily="2" charset="0"/>
                </a:rPr>
                <a:t>a. until he made a successful light bulb.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FDA3C5A-EF4B-BF06-75A6-1F0E7BAFAD1D}"/>
                </a:ext>
              </a:extLst>
            </p:cNvPr>
            <p:cNvSpPr/>
            <p:nvPr/>
          </p:nvSpPr>
          <p:spPr>
            <a:xfrm>
              <a:off x="3955942" y="2445420"/>
              <a:ext cx="255722" cy="252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5FAE9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41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87 0.00278 L -1.94444E-6 -4.81481E-6 " pathEditMode="relative" rAng="0" ptsTypes="AA">
                                      <p:cBhvr>
                                        <p:cTn id="9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83951E-6 L -0.10989 0.00092 " pathEditMode="relative" rAng="0" ptsTypes="AA">
                                      <p:cBhvr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EB3831-7588-6E84-7ECC-9015E1A07BFE}"/>
              </a:ext>
            </a:extLst>
          </p:cNvPr>
          <p:cNvSpPr txBox="1"/>
          <p:nvPr/>
        </p:nvSpPr>
        <p:spPr>
          <a:xfrm>
            <a:off x="137225" y="79861"/>
            <a:ext cx="888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Ex 4. Combine each pair of sentences, using the conjunction in brackets. </a:t>
            </a:r>
            <a:endParaRPr lang="en-US" sz="24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BC69E654-7F0C-F37F-E31F-AB0C62033A5B}"/>
              </a:ext>
            </a:extLst>
          </p:cNvPr>
          <p:cNvSpPr txBox="1"/>
          <p:nvPr/>
        </p:nvSpPr>
        <p:spPr>
          <a:xfrm>
            <a:off x="137225" y="516519"/>
            <a:ext cx="874879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0702A"/>
                </a:solidFill>
                <a:latin typeface="Patrick Hand" panose="00000500000000000000" pitchFamily="2" charset="0"/>
              </a:rPr>
              <a:t>1.</a:t>
            </a:r>
            <a:r>
              <a:rPr lang="en-US" sz="2400" dirty="0">
                <a:latin typeface="Patrick Hand" panose="00000500000000000000" pitchFamily="2" charset="0"/>
              </a:rPr>
              <a:t> I arrive at the station. I will call you right after. 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(as soon as)</a:t>
            </a:r>
          </a:p>
          <a:p>
            <a:endParaRPr lang="en-US" sz="2400" dirty="0">
              <a:latin typeface="Patrick Hand" panose="00000500000000000000" pitchFamily="2" charset="0"/>
            </a:endParaRPr>
          </a:p>
          <a:p>
            <a:r>
              <a:rPr lang="en-US" sz="2400" b="1" dirty="0">
                <a:solidFill>
                  <a:srgbClr val="E0702A"/>
                </a:solidFill>
                <a:latin typeface="Patrick Hand" panose="00000500000000000000" pitchFamily="2" charset="0"/>
              </a:rPr>
              <a:t>2. </a:t>
            </a:r>
            <a:r>
              <a:rPr lang="en-US" sz="2400" dirty="0">
                <a:latin typeface="Patrick Hand" panose="00000500000000000000" pitchFamily="2" charset="0"/>
              </a:rPr>
              <a:t>Many Vietnamese women wear conical hats. They work in the field. 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(when)</a:t>
            </a:r>
          </a:p>
          <a:p>
            <a:endParaRPr lang="en-US" sz="2400" dirty="0">
              <a:solidFill>
                <a:srgbClr val="E0702A"/>
              </a:solidFill>
              <a:latin typeface="Patrick Hand" panose="00000500000000000000" pitchFamily="2" charset="0"/>
            </a:endParaRPr>
          </a:p>
          <a:p>
            <a:r>
              <a:rPr lang="en-US" sz="2400" b="1" dirty="0">
                <a:solidFill>
                  <a:srgbClr val="E0702A"/>
                </a:solidFill>
                <a:latin typeface="Patrick Hand" panose="00000500000000000000" pitchFamily="2" charset="0"/>
              </a:rPr>
              <a:t>3. </a:t>
            </a:r>
            <a:r>
              <a:rPr lang="en-US" sz="2400" dirty="0">
                <a:latin typeface="Patrick Hand" panose="00000500000000000000" pitchFamily="2" charset="0"/>
              </a:rPr>
              <a:t>My father taught me how to use the computer. Then he bought one for me. 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(before)</a:t>
            </a:r>
          </a:p>
          <a:p>
            <a:endParaRPr lang="en-US" sz="2400" dirty="0">
              <a:solidFill>
                <a:srgbClr val="E0702A"/>
              </a:solidFill>
              <a:latin typeface="Patrick Hand" panose="00000500000000000000" pitchFamily="2" charset="0"/>
            </a:endParaRPr>
          </a:p>
          <a:p>
            <a:r>
              <a:rPr lang="en-US" sz="2400" b="1" dirty="0">
                <a:solidFill>
                  <a:srgbClr val="E0702A"/>
                </a:solidFill>
                <a:latin typeface="Patrick Hand" panose="00000500000000000000" pitchFamily="2" charset="0"/>
              </a:rPr>
              <a:t>4. </a:t>
            </a:r>
            <a:r>
              <a:rPr lang="en-US" sz="2400" dirty="0">
                <a:latin typeface="Patrick Hand" panose="00000500000000000000" pitchFamily="2" charset="0"/>
              </a:rPr>
              <a:t>Nick is reading a novel. Jack is reading a cartoon. 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(while)</a:t>
            </a:r>
          </a:p>
          <a:p>
            <a:endParaRPr lang="en-US" sz="2400" dirty="0">
              <a:solidFill>
                <a:srgbClr val="E0702A"/>
              </a:solidFill>
              <a:latin typeface="Patrick Hand" panose="00000500000000000000" pitchFamily="2" charset="0"/>
            </a:endParaRPr>
          </a:p>
          <a:p>
            <a:r>
              <a:rPr lang="en-US" sz="2400" b="1" dirty="0">
                <a:solidFill>
                  <a:srgbClr val="E0702A"/>
                </a:solidFill>
                <a:latin typeface="Patrick Hand" panose="00000500000000000000" pitchFamily="2" charset="0"/>
              </a:rPr>
              <a:t>5. </a:t>
            </a:r>
            <a:r>
              <a:rPr lang="en-US" sz="2400" dirty="0">
                <a:latin typeface="Patrick Hand" panose="00000500000000000000" pitchFamily="2" charset="0"/>
              </a:rPr>
              <a:t>The tornado hit. There were only a few houses left standing. 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(after)</a:t>
            </a:r>
          </a:p>
          <a:p>
            <a:endParaRPr lang="en-US" sz="2400" dirty="0">
              <a:solidFill>
                <a:srgbClr val="E0702A"/>
              </a:solidFill>
              <a:latin typeface="Patrick Hand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EB3831-7588-6E84-7ECC-9015E1A07BFE}"/>
              </a:ext>
            </a:extLst>
          </p:cNvPr>
          <p:cNvSpPr txBox="1"/>
          <p:nvPr/>
        </p:nvSpPr>
        <p:spPr>
          <a:xfrm>
            <a:off x="137225" y="79861"/>
            <a:ext cx="888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Ex 4. Combine each pair of sentences, using the conjunction in brackets. </a:t>
            </a:r>
            <a:endParaRPr lang="en-US" sz="24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BC69E654-7F0C-F37F-E31F-AB0C62033A5B}"/>
              </a:ext>
            </a:extLst>
          </p:cNvPr>
          <p:cNvSpPr txBox="1"/>
          <p:nvPr/>
        </p:nvSpPr>
        <p:spPr>
          <a:xfrm>
            <a:off x="204222" y="632757"/>
            <a:ext cx="87487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0702A"/>
                </a:solidFill>
                <a:latin typeface="Patrick Hand" panose="00000500000000000000" pitchFamily="2" charset="0"/>
              </a:rPr>
              <a:t>1.</a:t>
            </a:r>
            <a:r>
              <a:rPr lang="en-US" sz="2400" dirty="0">
                <a:latin typeface="Patrick Hand" panose="00000500000000000000" pitchFamily="2" charset="0"/>
              </a:rPr>
              <a:t> I arrive at the station. I will call you right after. 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(as soon as)</a:t>
            </a:r>
          </a:p>
          <a:p>
            <a:endParaRPr lang="en-US" sz="2400" dirty="0">
              <a:latin typeface="Patrick Hand" panose="00000500000000000000" pitchFamily="2" charset="0"/>
            </a:endParaRPr>
          </a:p>
          <a:p>
            <a:endParaRPr lang="en-US" sz="2400" dirty="0">
              <a:latin typeface="Patrick Hand" panose="00000500000000000000" pitchFamily="2" charset="0"/>
            </a:endParaRPr>
          </a:p>
          <a:p>
            <a:endParaRPr lang="en-US" sz="2400" dirty="0">
              <a:latin typeface="Patrick Hand" panose="00000500000000000000" pitchFamily="2" charset="0"/>
            </a:endParaRPr>
          </a:p>
          <a:p>
            <a:endParaRPr lang="en-US" sz="2400" dirty="0">
              <a:latin typeface="Patrick Hand" panose="00000500000000000000" pitchFamily="2" charset="0"/>
            </a:endParaRPr>
          </a:p>
          <a:p>
            <a:r>
              <a:rPr lang="en-US" sz="2400" b="1" dirty="0">
                <a:solidFill>
                  <a:srgbClr val="E0702A"/>
                </a:solidFill>
                <a:latin typeface="Patrick Hand" panose="00000500000000000000" pitchFamily="2" charset="0"/>
              </a:rPr>
              <a:t>2. </a:t>
            </a:r>
            <a:r>
              <a:rPr lang="en-US" sz="2400" dirty="0">
                <a:latin typeface="Patrick Hand" panose="00000500000000000000" pitchFamily="2" charset="0"/>
              </a:rPr>
              <a:t>Many Vietnamese women wear conical hats. They work in the field. 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(when)</a:t>
            </a:r>
          </a:p>
          <a:p>
            <a:endParaRPr lang="en-US" sz="2400" dirty="0">
              <a:solidFill>
                <a:srgbClr val="E0702A"/>
              </a:solidFill>
              <a:latin typeface="Patrick Hand" panose="00000500000000000000" pitchFamily="2" charset="0"/>
            </a:endParaRPr>
          </a:p>
          <a:p>
            <a:endParaRPr lang="en-US" sz="2400" dirty="0">
              <a:solidFill>
                <a:srgbClr val="E0702A"/>
              </a:solidFill>
              <a:latin typeface="Patrick Hand" panose="00000500000000000000" pitchFamily="2" charset="0"/>
            </a:endParaRPr>
          </a:p>
        </p:txBody>
      </p:sp>
      <p:sp>
        <p:nvSpPr>
          <p:cNvPr id="2" name="Hộp Văn bản 8">
            <a:extLst>
              <a:ext uri="{FF2B5EF4-FFF2-40B4-BE49-F238E27FC236}">
                <a16:creationId xmlns:a16="http://schemas.microsoft.com/office/drawing/2014/main" id="{DD0E023A-5E40-2979-2BDF-4D51C18D3100}"/>
              </a:ext>
            </a:extLst>
          </p:cNvPr>
          <p:cNvSpPr txBox="1"/>
          <p:nvPr/>
        </p:nvSpPr>
        <p:spPr>
          <a:xfrm>
            <a:off x="412038" y="1153920"/>
            <a:ext cx="615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I will call you </a:t>
            </a:r>
            <a:r>
              <a:rPr lang="en-US" sz="2400" b="1" u="sng" dirty="0">
                <a:solidFill>
                  <a:srgbClr val="FF0000"/>
                </a:solidFill>
                <a:latin typeface="Patrick Hand" panose="00000500000000000000" pitchFamily="2" charset="0"/>
              </a:rPr>
              <a:t>as soon as 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I arrive at the station.</a:t>
            </a:r>
            <a:endParaRPr lang="vi-VN" sz="2400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3" name="Hộp Văn bản 8">
            <a:extLst>
              <a:ext uri="{FF2B5EF4-FFF2-40B4-BE49-F238E27FC236}">
                <a16:creationId xmlns:a16="http://schemas.microsoft.com/office/drawing/2014/main" id="{3A26B20F-0DBB-7AC4-7B97-5BAA2D8F6684}"/>
              </a:ext>
            </a:extLst>
          </p:cNvPr>
          <p:cNvSpPr txBox="1"/>
          <p:nvPr/>
        </p:nvSpPr>
        <p:spPr>
          <a:xfrm>
            <a:off x="753001" y="1706816"/>
            <a:ext cx="615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Patrick Hand" panose="00000500000000000000" pitchFamily="2" charset="0"/>
              </a:rPr>
              <a:t>As soon as</a:t>
            </a:r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I arrive at the station</a:t>
            </a:r>
            <a:r>
              <a:rPr lang="en-US" sz="2400" b="1" u="sng" dirty="0">
                <a:solidFill>
                  <a:srgbClr val="FF0000"/>
                </a:solidFill>
                <a:latin typeface="Patrick Hand" panose="00000500000000000000" pitchFamily="2" charset="0"/>
              </a:rPr>
              <a:t>,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I will call you.</a:t>
            </a:r>
            <a:endParaRPr lang="vi-VN" sz="2400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4" name="Hộp Văn bản 8">
            <a:extLst>
              <a:ext uri="{FF2B5EF4-FFF2-40B4-BE49-F238E27FC236}">
                <a16:creationId xmlns:a16="http://schemas.microsoft.com/office/drawing/2014/main" id="{44C899CB-C54C-4A16-8566-1BFBFDA8B2F6}"/>
              </a:ext>
            </a:extLst>
          </p:cNvPr>
          <p:cNvSpPr txBox="1"/>
          <p:nvPr/>
        </p:nvSpPr>
        <p:spPr>
          <a:xfrm>
            <a:off x="450783" y="3029263"/>
            <a:ext cx="8502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Many Vietnamese women wear conical hats </a:t>
            </a:r>
            <a:r>
              <a:rPr lang="en-US" sz="2400" b="1" u="sng" dirty="0">
                <a:solidFill>
                  <a:srgbClr val="FF0000"/>
                </a:solidFill>
                <a:latin typeface="Patrick Hand" panose="00000500000000000000" pitchFamily="2" charset="0"/>
              </a:rPr>
              <a:t>when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they work in the field.</a:t>
            </a:r>
          </a:p>
        </p:txBody>
      </p:sp>
    </p:spTree>
    <p:extLst>
      <p:ext uri="{BB962C8B-B14F-4D97-AF65-F5344CB8AC3E}">
        <p14:creationId xmlns:p14="http://schemas.microsoft.com/office/powerpoint/2010/main" val="68192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EB3831-7588-6E84-7ECC-9015E1A07BFE}"/>
              </a:ext>
            </a:extLst>
          </p:cNvPr>
          <p:cNvSpPr txBox="1"/>
          <p:nvPr/>
        </p:nvSpPr>
        <p:spPr>
          <a:xfrm>
            <a:off x="137225" y="79861"/>
            <a:ext cx="888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Ex 4. Combine each pair of sentences, using the conjunction in brackets. </a:t>
            </a:r>
            <a:endParaRPr lang="en-US" sz="24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BC69E654-7F0C-F37F-E31F-AB0C62033A5B}"/>
              </a:ext>
            </a:extLst>
          </p:cNvPr>
          <p:cNvSpPr txBox="1"/>
          <p:nvPr/>
        </p:nvSpPr>
        <p:spPr>
          <a:xfrm>
            <a:off x="204222" y="632757"/>
            <a:ext cx="87487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0702A"/>
                </a:solidFill>
                <a:latin typeface="Patrick Hand" panose="00000500000000000000" pitchFamily="2" charset="0"/>
              </a:rPr>
              <a:t>3. </a:t>
            </a:r>
            <a:r>
              <a:rPr lang="en-US" sz="2800" dirty="0">
                <a:latin typeface="Patrick Hand" panose="00000500000000000000" pitchFamily="2" charset="0"/>
              </a:rPr>
              <a:t>My father taught me how to use the computer. Then he bought one for me. 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</a:rPr>
              <a:t>(before)</a:t>
            </a:r>
          </a:p>
          <a:p>
            <a:endParaRPr lang="en-US" sz="2800" dirty="0">
              <a:solidFill>
                <a:srgbClr val="E0702A"/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Hộp Văn bản 8">
            <a:extLst>
              <a:ext uri="{FF2B5EF4-FFF2-40B4-BE49-F238E27FC236}">
                <a16:creationId xmlns:a16="http://schemas.microsoft.com/office/drawing/2014/main" id="{43586685-EAD7-8CA2-B6B3-C27615507876}"/>
              </a:ext>
            </a:extLst>
          </p:cNvPr>
          <p:cNvSpPr txBox="1"/>
          <p:nvPr/>
        </p:nvSpPr>
        <p:spPr>
          <a:xfrm>
            <a:off x="443035" y="1647318"/>
            <a:ext cx="8509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 My father taught me how to use the computer </a:t>
            </a:r>
            <a:r>
              <a:rPr lang="en-US" sz="2800" b="1" u="sng" dirty="0">
                <a:solidFill>
                  <a:srgbClr val="FF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before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 he bought one for me.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EFAFCBD-FDAA-02DE-B926-029531B419CF}"/>
              </a:ext>
            </a:extLst>
          </p:cNvPr>
          <p:cNvSpPr txBox="1"/>
          <p:nvPr/>
        </p:nvSpPr>
        <p:spPr>
          <a:xfrm>
            <a:off x="891153" y="2661879"/>
            <a:ext cx="8061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Before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 my father bought me a computer</a:t>
            </a:r>
            <a:r>
              <a:rPr lang="en-US" sz="2800" b="1" u="sng" dirty="0">
                <a:solidFill>
                  <a:srgbClr val="FF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,</a:t>
            </a:r>
            <a:r>
              <a:rPr lang="en-US" sz="2800" b="1" dirty="0">
                <a:solidFill>
                  <a:srgbClr val="FF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he taught me how to use it.</a:t>
            </a:r>
          </a:p>
        </p:txBody>
      </p:sp>
    </p:spTree>
    <p:extLst>
      <p:ext uri="{BB962C8B-B14F-4D97-AF65-F5344CB8AC3E}">
        <p14:creationId xmlns:p14="http://schemas.microsoft.com/office/powerpoint/2010/main" val="389574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EB3831-7588-6E84-7ECC-9015E1A07BFE}"/>
              </a:ext>
            </a:extLst>
          </p:cNvPr>
          <p:cNvSpPr txBox="1"/>
          <p:nvPr/>
        </p:nvSpPr>
        <p:spPr>
          <a:xfrm>
            <a:off x="137225" y="79861"/>
            <a:ext cx="888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Patrick Hand" panose="00000500000000000000" pitchFamily="2" charset="0"/>
              </a:rPr>
              <a:t>Ex 4. Combine each pair of sentences, using the conjunction in brackets. </a:t>
            </a:r>
            <a:endParaRPr lang="en-US" sz="24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BC69E654-7F0C-F37F-E31F-AB0C62033A5B}"/>
              </a:ext>
            </a:extLst>
          </p:cNvPr>
          <p:cNvSpPr txBox="1"/>
          <p:nvPr/>
        </p:nvSpPr>
        <p:spPr>
          <a:xfrm>
            <a:off x="204222" y="632757"/>
            <a:ext cx="87487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0702A"/>
                </a:solidFill>
                <a:latin typeface="Patrick Hand" panose="00000500000000000000" pitchFamily="2" charset="0"/>
              </a:rPr>
              <a:t>4. </a:t>
            </a:r>
            <a:r>
              <a:rPr lang="en-US" sz="2400" dirty="0">
                <a:latin typeface="Patrick Hand" panose="00000500000000000000" pitchFamily="2" charset="0"/>
              </a:rPr>
              <a:t>Nick is reading a novel. Jack is reading a cartoon. 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(while)</a:t>
            </a:r>
          </a:p>
          <a:p>
            <a:endParaRPr lang="en-US" sz="2400" dirty="0">
              <a:solidFill>
                <a:srgbClr val="E0702A"/>
              </a:solidFill>
              <a:latin typeface="Patrick Hand" panose="00000500000000000000" pitchFamily="2" charset="0"/>
            </a:endParaRPr>
          </a:p>
          <a:p>
            <a:endParaRPr lang="en-US" sz="2400" b="1" dirty="0">
              <a:solidFill>
                <a:srgbClr val="E0702A"/>
              </a:solidFill>
              <a:latin typeface="Patrick Hand" panose="00000500000000000000" pitchFamily="2" charset="0"/>
            </a:endParaRPr>
          </a:p>
          <a:p>
            <a:endParaRPr lang="en-US" sz="2400" b="1" dirty="0">
              <a:solidFill>
                <a:srgbClr val="E0702A"/>
              </a:solidFill>
              <a:latin typeface="Patrick Hand" panose="00000500000000000000" pitchFamily="2" charset="0"/>
            </a:endParaRPr>
          </a:p>
          <a:p>
            <a:endParaRPr lang="en-US" sz="2400" b="1" dirty="0">
              <a:solidFill>
                <a:srgbClr val="E0702A"/>
              </a:solidFill>
              <a:latin typeface="Patrick Hand" panose="00000500000000000000" pitchFamily="2" charset="0"/>
            </a:endParaRPr>
          </a:p>
          <a:p>
            <a:r>
              <a:rPr lang="en-US" sz="2400" b="1" dirty="0">
                <a:solidFill>
                  <a:srgbClr val="E0702A"/>
                </a:solidFill>
                <a:latin typeface="Patrick Hand" panose="00000500000000000000" pitchFamily="2" charset="0"/>
              </a:rPr>
              <a:t>5. </a:t>
            </a:r>
            <a:r>
              <a:rPr lang="en-US" sz="2400" dirty="0">
                <a:latin typeface="Patrick Hand" panose="00000500000000000000" pitchFamily="2" charset="0"/>
              </a:rPr>
              <a:t>The tornado hit. There were only a few houses left standing. 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(after)</a:t>
            </a:r>
          </a:p>
          <a:p>
            <a:endParaRPr lang="en-US" sz="2400" dirty="0">
              <a:solidFill>
                <a:srgbClr val="E0702A"/>
              </a:solidFill>
              <a:latin typeface="Patrick Hand" panose="00000500000000000000" pitchFamily="2" charset="0"/>
            </a:endParaRPr>
          </a:p>
          <a:p>
            <a:endParaRPr lang="en-US" sz="2400" dirty="0">
              <a:solidFill>
                <a:srgbClr val="E0702A"/>
              </a:solidFill>
              <a:latin typeface="Patrick Hand" panose="00000500000000000000" pitchFamily="2" charset="0"/>
            </a:endParaRPr>
          </a:p>
        </p:txBody>
      </p:sp>
      <p:sp>
        <p:nvSpPr>
          <p:cNvPr id="2" name="Hộp Văn bản 8">
            <a:extLst>
              <a:ext uri="{FF2B5EF4-FFF2-40B4-BE49-F238E27FC236}">
                <a16:creationId xmlns:a16="http://schemas.microsoft.com/office/drawing/2014/main" id="{DD0E023A-5E40-2979-2BDF-4D51C18D3100}"/>
              </a:ext>
            </a:extLst>
          </p:cNvPr>
          <p:cNvSpPr txBox="1"/>
          <p:nvPr/>
        </p:nvSpPr>
        <p:spPr>
          <a:xfrm>
            <a:off x="412038" y="1153920"/>
            <a:ext cx="838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Nick is reading a novel </a:t>
            </a:r>
            <a:r>
              <a:rPr lang="en-US" sz="2400" b="1" u="sng" dirty="0">
                <a:solidFill>
                  <a:srgbClr val="FF0000"/>
                </a:solidFill>
                <a:latin typeface="Patrick Hand" panose="00000500000000000000" pitchFamily="2" charset="0"/>
              </a:rPr>
              <a:t>while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Jack is reading a cartoon.</a:t>
            </a:r>
          </a:p>
          <a:p>
            <a:endParaRPr lang="vi-VN" sz="2400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3" name="Hộp Văn bản 8">
            <a:extLst>
              <a:ext uri="{FF2B5EF4-FFF2-40B4-BE49-F238E27FC236}">
                <a16:creationId xmlns:a16="http://schemas.microsoft.com/office/drawing/2014/main" id="{3A26B20F-0DBB-7AC4-7B97-5BAA2D8F6684}"/>
              </a:ext>
            </a:extLst>
          </p:cNvPr>
          <p:cNvSpPr txBox="1"/>
          <p:nvPr/>
        </p:nvSpPr>
        <p:spPr>
          <a:xfrm>
            <a:off x="753001" y="1706816"/>
            <a:ext cx="715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Patrick Hand" panose="00000500000000000000" pitchFamily="2" charset="0"/>
              </a:rPr>
              <a:t>While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Nick is reading a novel</a:t>
            </a:r>
            <a:r>
              <a:rPr lang="en-US" sz="2400" b="1" u="sng" dirty="0">
                <a:solidFill>
                  <a:srgbClr val="FF0000"/>
                </a:solidFill>
                <a:latin typeface="Patrick Hand" panose="00000500000000000000" pitchFamily="2" charset="0"/>
              </a:rPr>
              <a:t>,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Jack is reading a cartoon.</a:t>
            </a:r>
          </a:p>
        </p:txBody>
      </p:sp>
      <p:sp>
        <p:nvSpPr>
          <p:cNvPr id="5" name="Hộp Văn bản 8">
            <a:extLst>
              <a:ext uri="{FF2B5EF4-FFF2-40B4-BE49-F238E27FC236}">
                <a16:creationId xmlns:a16="http://schemas.microsoft.com/office/drawing/2014/main" id="{C139ED05-1845-579E-C161-A19E538E7B68}"/>
              </a:ext>
            </a:extLst>
          </p:cNvPr>
          <p:cNvSpPr txBox="1"/>
          <p:nvPr/>
        </p:nvSpPr>
        <p:spPr>
          <a:xfrm>
            <a:off x="412038" y="2975020"/>
            <a:ext cx="838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sz="2400" b="1" u="sng" dirty="0">
                <a:solidFill>
                  <a:srgbClr val="FF0000"/>
                </a:solidFill>
                <a:latin typeface="Patrick Hand" panose="00000500000000000000" pitchFamily="2" charset="0"/>
              </a:rPr>
              <a:t>After</a:t>
            </a:r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the tornado hit</a:t>
            </a:r>
            <a:r>
              <a:rPr lang="en-US" sz="2400" b="1" u="sng" dirty="0">
                <a:solidFill>
                  <a:srgbClr val="FF0000"/>
                </a:solidFill>
                <a:latin typeface="Patrick Hand" panose="00000500000000000000" pitchFamily="2" charset="0"/>
              </a:rPr>
              <a:t>,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there were only a few houses left standing.</a:t>
            </a:r>
          </a:p>
        </p:txBody>
      </p:sp>
      <p:sp>
        <p:nvSpPr>
          <p:cNvPr id="8" name="Hộp Văn bản 8">
            <a:extLst>
              <a:ext uri="{FF2B5EF4-FFF2-40B4-BE49-F238E27FC236}">
                <a16:creationId xmlns:a16="http://schemas.microsoft.com/office/drawing/2014/main" id="{D2CC7431-3712-4E43-9452-37CEC51572EB}"/>
              </a:ext>
            </a:extLst>
          </p:cNvPr>
          <p:cNvSpPr txBox="1"/>
          <p:nvPr/>
        </p:nvSpPr>
        <p:spPr>
          <a:xfrm>
            <a:off x="753001" y="3536542"/>
            <a:ext cx="838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There were only a few houses left standing </a:t>
            </a:r>
            <a:r>
              <a:rPr lang="en-US" sz="2400" b="1" u="sng" dirty="0">
                <a:solidFill>
                  <a:srgbClr val="FF0000"/>
                </a:solidFill>
                <a:latin typeface="Patrick Hand" panose="00000500000000000000" pitchFamily="2" charset="0"/>
              </a:rPr>
              <a:t>after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the tornado hit.</a:t>
            </a:r>
          </a:p>
        </p:txBody>
      </p:sp>
    </p:spTree>
    <p:extLst>
      <p:ext uri="{BB962C8B-B14F-4D97-AF65-F5344CB8AC3E}">
        <p14:creationId xmlns:p14="http://schemas.microsoft.com/office/powerpoint/2010/main" val="24940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A47A8C-D459-64F6-EC52-8EF04A96D4A1}"/>
              </a:ext>
            </a:extLst>
          </p:cNvPr>
          <p:cNvSpPr txBox="1"/>
          <p:nvPr/>
        </p:nvSpPr>
        <p:spPr>
          <a:xfrm>
            <a:off x="137225" y="79861"/>
            <a:ext cx="888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Patrick Hand" panose="00000500000000000000" pitchFamily="2" charset="0"/>
              </a:rPr>
              <a:t>Ex 5. Matching game </a:t>
            </a:r>
            <a:endParaRPr lang="en-US" sz="28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8B4F2-3B4B-053C-6429-6D80F437F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888" y="79861"/>
            <a:ext cx="1411138" cy="553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F6C5ED-8DF1-81D1-BA86-4994E7A8AF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5" t="4976" r="2941" b="2987"/>
          <a:stretch/>
        </p:blipFill>
        <p:spPr>
          <a:xfrm>
            <a:off x="4939359" y="302216"/>
            <a:ext cx="4051260" cy="338638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B2CB2F-07BB-72B5-81EA-919FA2FA700C}"/>
              </a:ext>
            </a:extLst>
          </p:cNvPr>
          <p:cNvSpPr/>
          <p:nvPr/>
        </p:nvSpPr>
        <p:spPr>
          <a:xfrm>
            <a:off x="4939359" y="3736596"/>
            <a:ext cx="1234373" cy="3487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Patrick Hand" panose="00000500000000000000" pitchFamily="2" charset="0"/>
              </a:rPr>
              <a:t>GROUP 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D79637-E314-10B9-FC7F-88E460CE59D4}"/>
              </a:ext>
            </a:extLst>
          </p:cNvPr>
          <p:cNvSpPr/>
          <p:nvPr/>
        </p:nvSpPr>
        <p:spPr>
          <a:xfrm>
            <a:off x="7756246" y="3736596"/>
            <a:ext cx="1234373" cy="3487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Patrick Hand" panose="00000500000000000000" pitchFamily="2" charset="0"/>
              </a:rPr>
              <a:t>GROUP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F7C953-76F2-7854-7613-0D11C71517F9}"/>
              </a:ext>
            </a:extLst>
          </p:cNvPr>
          <p:cNvSpPr txBox="1"/>
          <p:nvPr/>
        </p:nvSpPr>
        <p:spPr>
          <a:xfrm>
            <a:off x="153382" y="693772"/>
            <a:ext cx="4767330" cy="280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atrick Hand" panose="00000500000000000000" pitchFamily="2" charset="0"/>
              </a:rPr>
              <a:t>Work in 2 groups, A and B.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Patrick Hand" panose="00000500000000000000" pitchFamily="2" charset="0"/>
              </a:rPr>
              <a:t>Group A </a:t>
            </a:r>
            <a:r>
              <a:rPr lang="en-US" sz="2400" dirty="0">
                <a:latin typeface="Patrick Hand" panose="00000500000000000000" pitchFamily="2" charset="0"/>
              </a:rPr>
              <a:t>writes </a:t>
            </a:r>
            <a:r>
              <a:rPr lang="en-US" sz="2400" b="1" dirty="0">
                <a:solidFill>
                  <a:srgbClr val="FF0000"/>
                </a:solidFill>
                <a:latin typeface="Patrick Hand" panose="00000500000000000000" pitchFamily="2" charset="0"/>
              </a:rPr>
              <a:t>main clauses</a:t>
            </a:r>
            <a:r>
              <a:rPr lang="en-US" sz="2400" dirty="0">
                <a:latin typeface="Patrick Hand" panose="00000500000000000000" pitchFamily="2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Patrick Hand" panose="00000500000000000000" pitchFamily="2" charset="0"/>
              </a:rPr>
              <a:t>Group B </a:t>
            </a:r>
            <a:r>
              <a:rPr lang="en-US" sz="2400" dirty="0">
                <a:latin typeface="Patrick Hand" panose="00000500000000000000" pitchFamily="2" charset="0"/>
              </a:rPr>
              <a:t>writes </a:t>
            </a:r>
            <a:r>
              <a:rPr lang="en-US" sz="2400" b="1" dirty="0">
                <a:solidFill>
                  <a:srgbClr val="0070C0"/>
                </a:solidFill>
                <a:latin typeface="Patrick Hand" panose="00000500000000000000" pitchFamily="2" charset="0"/>
              </a:rPr>
              <a:t>adverb clauses of time</a:t>
            </a:r>
            <a:r>
              <a:rPr lang="en-US" sz="2400" dirty="0">
                <a:latin typeface="Patrick Hand" panose="00000500000000000000" pitchFamily="2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atrick Hand" panose="00000500000000000000" pitchFamily="2" charset="0"/>
              </a:rPr>
              <a:t>Call randomly one from each group to match.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DB7A238-590C-F7C3-DAD6-F3CFE9E6ACAA}"/>
              </a:ext>
            </a:extLst>
          </p:cNvPr>
          <p:cNvSpPr/>
          <p:nvPr/>
        </p:nvSpPr>
        <p:spPr>
          <a:xfrm>
            <a:off x="464949" y="3549115"/>
            <a:ext cx="4277532" cy="875653"/>
          </a:xfrm>
          <a:prstGeom prst="wedgeRoundRectCallout">
            <a:avLst>
              <a:gd name="adj1" fmla="val -42111"/>
              <a:gd name="adj2" fmla="val 7972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Patrick Hand" panose="00000500000000000000" pitchFamily="2" charset="0"/>
              </a:rPr>
              <a:t>Do they match? Are there any funny sentences?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48"/>
          <p:cNvSpPr txBox="1">
            <a:spLocks noGrp="1"/>
          </p:cNvSpPr>
          <p:nvPr>
            <p:ph type="subTitle" idx="1"/>
          </p:nvPr>
        </p:nvSpPr>
        <p:spPr>
          <a:xfrm>
            <a:off x="1610763" y="1136098"/>
            <a:ext cx="5084316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Patrick Hand" panose="00000500000000000000" pitchFamily="2" charset="0"/>
              </a:rPr>
              <a:t>A complex sentence contains _____. </a:t>
            </a:r>
            <a:endParaRPr sz="2400" dirty="0">
              <a:latin typeface="Patrick Hand" panose="00000500000000000000" pitchFamily="2" charset="0"/>
            </a:endParaRPr>
          </a:p>
        </p:txBody>
      </p:sp>
      <p:sp>
        <p:nvSpPr>
          <p:cNvPr id="1708" name="Google Shape;1708;p48"/>
          <p:cNvSpPr txBox="1">
            <a:spLocks noGrp="1"/>
          </p:cNvSpPr>
          <p:nvPr>
            <p:ph type="title"/>
          </p:nvPr>
        </p:nvSpPr>
        <p:spPr>
          <a:xfrm>
            <a:off x="720000" y="23579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3"/>
                </a:solidFill>
              </a:rPr>
              <a:t>WRAP-UP</a:t>
            </a:r>
            <a:endParaRPr sz="5400" dirty="0">
              <a:solidFill>
                <a:schemeClr val="accent3"/>
              </a:solidFill>
            </a:endParaRPr>
          </a:p>
        </p:txBody>
      </p:sp>
      <p:sp>
        <p:nvSpPr>
          <p:cNvPr id="1711" name="Google Shape;1711;p48"/>
          <p:cNvSpPr/>
          <p:nvPr/>
        </p:nvSpPr>
        <p:spPr>
          <a:xfrm flipH="1">
            <a:off x="857380" y="942509"/>
            <a:ext cx="682043" cy="648908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48"/>
          <p:cNvSpPr/>
          <p:nvPr/>
        </p:nvSpPr>
        <p:spPr>
          <a:xfrm flipH="1">
            <a:off x="857380" y="3000883"/>
            <a:ext cx="682043" cy="648908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4" name="Google Shape;1714;p48"/>
          <p:cNvGrpSpPr/>
          <p:nvPr/>
        </p:nvGrpSpPr>
        <p:grpSpPr>
          <a:xfrm>
            <a:off x="1041251" y="3107376"/>
            <a:ext cx="314303" cy="425612"/>
            <a:chOff x="4425752" y="2908263"/>
            <a:chExt cx="294926" cy="399374"/>
          </a:xfrm>
        </p:grpSpPr>
        <p:sp>
          <p:nvSpPr>
            <p:cNvPr id="1715" name="Google Shape;1715;p48"/>
            <p:cNvSpPr/>
            <p:nvPr/>
          </p:nvSpPr>
          <p:spPr>
            <a:xfrm>
              <a:off x="4425752" y="2908263"/>
              <a:ext cx="294926" cy="398361"/>
            </a:xfrm>
            <a:custGeom>
              <a:avLst/>
              <a:gdLst/>
              <a:ahLst/>
              <a:cxnLst/>
              <a:rect l="l" t="t" r="r" b="b"/>
              <a:pathLst>
                <a:path w="10490" h="14169" extrusionOk="0">
                  <a:moveTo>
                    <a:pt x="4822" y="0"/>
                  </a:moveTo>
                  <a:cubicBezTo>
                    <a:pt x="2155" y="0"/>
                    <a:pt x="0" y="2179"/>
                    <a:pt x="0" y="4810"/>
                  </a:cubicBezTo>
                  <a:lnTo>
                    <a:pt x="0" y="14169"/>
                  </a:lnTo>
                  <a:lnTo>
                    <a:pt x="5084" y="14169"/>
                  </a:lnTo>
                  <a:lnTo>
                    <a:pt x="5084" y="12061"/>
                  </a:lnTo>
                  <a:cubicBezTo>
                    <a:pt x="8192" y="12061"/>
                    <a:pt x="9644" y="10680"/>
                    <a:pt x="9644" y="7942"/>
                  </a:cubicBezTo>
                  <a:lnTo>
                    <a:pt x="9644" y="7763"/>
                  </a:lnTo>
                  <a:cubicBezTo>
                    <a:pt x="9680" y="7787"/>
                    <a:pt x="9716" y="7787"/>
                    <a:pt x="9751" y="7787"/>
                  </a:cubicBezTo>
                  <a:cubicBezTo>
                    <a:pt x="10156" y="7787"/>
                    <a:pt x="10489" y="7454"/>
                    <a:pt x="10489" y="7049"/>
                  </a:cubicBezTo>
                  <a:cubicBezTo>
                    <a:pt x="10489" y="6656"/>
                    <a:pt x="10156" y="6323"/>
                    <a:pt x="9751" y="6323"/>
                  </a:cubicBezTo>
                  <a:cubicBezTo>
                    <a:pt x="9716" y="6323"/>
                    <a:pt x="9668" y="6346"/>
                    <a:pt x="9644" y="6346"/>
                  </a:cubicBezTo>
                  <a:lnTo>
                    <a:pt x="9644" y="4822"/>
                  </a:lnTo>
                  <a:cubicBezTo>
                    <a:pt x="9644" y="2155"/>
                    <a:pt x="7477" y="0"/>
                    <a:pt x="4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4533517" y="2908600"/>
              <a:ext cx="187162" cy="399036"/>
            </a:xfrm>
            <a:custGeom>
              <a:avLst/>
              <a:gdLst/>
              <a:ahLst/>
              <a:cxnLst/>
              <a:rect l="l" t="t" r="r" b="b"/>
              <a:pathLst>
                <a:path w="6657" h="14193" extrusionOk="0">
                  <a:moveTo>
                    <a:pt x="989" y="0"/>
                  </a:moveTo>
                  <a:cubicBezTo>
                    <a:pt x="775" y="0"/>
                    <a:pt x="572" y="24"/>
                    <a:pt x="358" y="48"/>
                  </a:cubicBezTo>
                  <a:cubicBezTo>
                    <a:pt x="2727" y="357"/>
                    <a:pt x="4561" y="2382"/>
                    <a:pt x="4561" y="4846"/>
                  </a:cubicBezTo>
                  <a:lnTo>
                    <a:pt x="4561" y="6358"/>
                  </a:lnTo>
                  <a:cubicBezTo>
                    <a:pt x="4585" y="6358"/>
                    <a:pt x="4585" y="7799"/>
                    <a:pt x="4561" y="7799"/>
                  </a:cubicBezTo>
                  <a:lnTo>
                    <a:pt x="4561" y="7942"/>
                  </a:lnTo>
                  <a:lnTo>
                    <a:pt x="4561" y="7966"/>
                  </a:lnTo>
                  <a:cubicBezTo>
                    <a:pt x="4561" y="10704"/>
                    <a:pt x="3108" y="12073"/>
                    <a:pt x="1" y="12073"/>
                  </a:cubicBezTo>
                  <a:lnTo>
                    <a:pt x="1" y="14192"/>
                  </a:lnTo>
                  <a:lnTo>
                    <a:pt x="1251" y="14192"/>
                  </a:lnTo>
                  <a:lnTo>
                    <a:pt x="1251" y="12073"/>
                  </a:lnTo>
                  <a:cubicBezTo>
                    <a:pt x="4359" y="12073"/>
                    <a:pt x="5811" y="10704"/>
                    <a:pt x="5811" y="7966"/>
                  </a:cubicBezTo>
                  <a:lnTo>
                    <a:pt x="5811" y="7942"/>
                  </a:lnTo>
                  <a:lnTo>
                    <a:pt x="5811" y="7799"/>
                  </a:lnTo>
                  <a:cubicBezTo>
                    <a:pt x="5835" y="7799"/>
                    <a:pt x="5883" y="7823"/>
                    <a:pt x="5930" y="7823"/>
                  </a:cubicBezTo>
                  <a:cubicBezTo>
                    <a:pt x="6323" y="7823"/>
                    <a:pt x="6656" y="7489"/>
                    <a:pt x="6656" y="7084"/>
                  </a:cubicBezTo>
                  <a:cubicBezTo>
                    <a:pt x="6656" y="6692"/>
                    <a:pt x="6323" y="6334"/>
                    <a:pt x="5930" y="6334"/>
                  </a:cubicBezTo>
                  <a:cubicBezTo>
                    <a:pt x="5883" y="6334"/>
                    <a:pt x="5847" y="6334"/>
                    <a:pt x="5811" y="6346"/>
                  </a:cubicBezTo>
                  <a:lnTo>
                    <a:pt x="5811" y="4822"/>
                  </a:lnTo>
                  <a:cubicBezTo>
                    <a:pt x="5811" y="2167"/>
                    <a:pt x="3644" y="0"/>
                    <a:pt x="989" y="0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4466575" y="3003657"/>
              <a:ext cx="180133" cy="180133"/>
            </a:xfrm>
            <a:custGeom>
              <a:avLst/>
              <a:gdLst/>
              <a:ahLst/>
              <a:cxnLst/>
              <a:rect l="l" t="t" r="r" b="b"/>
              <a:pathLst>
                <a:path w="6407" h="6407" extrusionOk="0">
                  <a:moveTo>
                    <a:pt x="3203" y="1"/>
                  </a:moveTo>
                  <a:cubicBezTo>
                    <a:pt x="1429" y="1"/>
                    <a:pt x="1" y="1441"/>
                    <a:pt x="1" y="3203"/>
                  </a:cubicBezTo>
                  <a:cubicBezTo>
                    <a:pt x="1" y="4977"/>
                    <a:pt x="1441" y="6406"/>
                    <a:pt x="3203" y="6406"/>
                  </a:cubicBezTo>
                  <a:cubicBezTo>
                    <a:pt x="4977" y="6406"/>
                    <a:pt x="6406" y="4954"/>
                    <a:pt x="6406" y="3203"/>
                  </a:cubicBezTo>
                  <a:cubicBezTo>
                    <a:pt x="6406" y="1441"/>
                    <a:pt x="4977" y="13"/>
                    <a:pt x="3203" y="1"/>
                  </a:cubicBezTo>
                  <a:close/>
                </a:path>
              </a:pathLst>
            </a:custGeom>
            <a:solidFill>
              <a:srgbClr val="FBD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8"/>
            <p:cNvSpPr/>
            <p:nvPr/>
          </p:nvSpPr>
          <p:spPr>
            <a:xfrm>
              <a:off x="4549936" y="3108441"/>
              <a:ext cx="12061" cy="80690"/>
            </a:xfrm>
            <a:custGeom>
              <a:avLst/>
              <a:gdLst/>
              <a:ahLst/>
              <a:cxnLst/>
              <a:rect l="l" t="t" r="r" b="b"/>
              <a:pathLst>
                <a:path w="429" h="2870" extrusionOk="0">
                  <a:moveTo>
                    <a:pt x="203" y="0"/>
                  </a:moveTo>
                  <a:cubicBezTo>
                    <a:pt x="84" y="0"/>
                    <a:pt x="0" y="84"/>
                    <a:pt x="0" y="203"/>
                  </a:cubicBezTo>
                  <a:lnTo>
                    <a:pt x="0" y="2655"/>
                  </a:lnTo>
                  <a:cubicBezTo>
                    <a:pt x="0" y="2774"/>
                    <a:pt x="84" y="2870"/>
                    <a:pt x="203" y="2870"/>
                  </a:cubicBezTo>
                  <a:cubicBezTo>
                    <a:pt x="322" y="2870"/>
                    <a:pt x="417" y="2774"/>
                    <a:pt x="417" y="2655"/>
                  </a:cubicBezTo>
                  <a:lnTo>
                    <a:pt x="417" y="203"/>
                  </a:lnTo>
                  <a:cubicBezTo>
                    <a:pt x="429" y="96"/>
                    <a:pt x="322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8"/>
            <p:cNvSpPr/>
            <p:nvPr/>
          </p:nvSpPr>
          <p:spPr>
            <a:xfrm>
              <a:off x="4506414" y="2976217"/>
              <a:ext cx="187471" cy="147632"/>
            </a:xfrm>
            <a:custGeom>
              <a:avLst/>
              <a:gdLst/>
              <a:ahLst/>
              <a:cxnLst/>
              <a:rect l="l" t="t" r="r" b="b"/>
              <a:pathLst>
                <a:path w="6668" h="5251" extrusionOk="0">
                  <a:moveTo>
                    <a:pt x="5120" y="0"/>
                  </a:moveTo>
                  <a:lnTo>
                    <a:pt x="5120" y="0"/>
                  </a:lnTo>
                  <a:cubicBezTo>
                    <a:pt x="0" y="619"/>
                    <a:pt x="1751" y="5251"/>
                    <a:pt x="1751" y="5251"/>
                  </a:cubicBezTo>
                  <a:cubicBezTo>
                    <a:pt x="6668" y="4656"/>
                    <a:pt x="5120" y="0"/>
                    <a:pt x="5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4553619" y="2976217"/>
              <a:ext cx="140266" cy="147632"/>
            </a:xfrm>
            <a:custGeom>
              <a:avLst/>
              <a:gdLst/>
              <a:ahLst/>
              <a:cxnLst/>
              <a:rect l="l" t="t" r="r" b="b"/>
              <a:pathLst>
                <a:path w="4989" h="5251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2989" y="60"/>
                    <a:pt x="2608" y="131"/>
                    <a:pt x="2251" y="250"/>
                  </a:cubicBezTo>
                  <a:cubicBezTo>
                    <a:pt x="2453" y="1108"/>
                    <a:pt x="2929" y="4025"/>
                    <a:pt x="0" y="5001"/>
                  </a:cubicBezTo>
                  <a:cubicBezTo>
                    <a:pt x="48" y="5156"/>
                    <a:pt x="72" y="5251"/>
                    <a:pt x="72" y="5251"/>
                  </a:cubicBezTo>
                  <a:cubicBezTo>
                    <a:pt x="4989" y="4656"/>
                    <a:pt x="3441" y="0"/>
                    <a:pt x="3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8"/>
            <p:cNvSpPr/>
            <p:nvPr/>
          </p:nvSpPr>
          <p:spPr>
            <a:xfrm>
              <a:off x="4553619" y="2976217"/>
              <a:ext cx="98768" cy="147632"/>
            </a:xfrm>
            <a:custGeom>
              <a:avLst/>
              <a:gdLst/>
              <a:ahLst/>
              <a:cxnLst/>
              <a:rect l="l" t="t" r="r" b="b"/>
              <a:pathLst>
                <a:path w="3513" h="5251" extrusionOk="0">
                  <a:moveTo>
                    <a:pt x="3441" y="0"/>
                  </a:moveTo>
                  <a:cubicBezTo>
                    <a:pt x="3322" y="12"/>
                    <a:pt x="3203" y="24"/>
                    <a:pt x="3096" y="36"/>
                  </a:cubicBezTo>
                  <a:lnTo>
                    <a:pt x="0" y="4977"/>
                  </a:lnTo>
                  <a:cubicBezTo>
                    <a:pt x="48" y="5144"/>
                    <a:pt x="95" y="5251"/>
                    <a:pt x="95" y="5251"/>
                  </a:cubicBezTo>
                  <a:cubicBezTo>
                    <a:pt x="191" y="5227"/>
                    <a:pt x="286" y="5215"/>
                    <a:pt x="369" y="5203"/>
                  </a:cubicBezTo>
                  <a:lnTo>
                    <a:pt x="3513" y="203"/>
                  </a:lnTo>
                  <a:cubicBezTo>
                    <a:pt x="3465" y="84"/>
                    <a:pt x="3441" y="0"/>
                    <a:pt x="3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8"/>
            <p:cNvSpPr/>
            <p:nvPr/>
          </p:nvSpPr>
          <p:spPr>
            <a:xfrm>
              <a:off x="4448497" y="3013356"/>
              <a:ext cx="136189" cy="110492"/>
            </a:xfrm>
            <a:custGeom>
              <a:avLst/>
              <a:gdLst/>
              <a:ahLst/>
              <a:cxnLst/>
              <a:rect l="l" t="t" r="r" b="b"/>
              <a:pathLst>
                <a:path w="4844" h="3930" extrusionOk="0">
                  <a:moveTo>
                    <a:pt x="1048" y="1"/>
                  </a:moveTo>
                  <a:lnTo>
                    <a:pt x="1048" y="1"/>
                  </a:lnTo>
                  <a:cubicBezTo>
                    <a:pt x="1048" y="1"/>
                    <a:pt x="1048" y="1"/>
                    <a:pt x="1048" y="1"/>
                  </a:cubicBezTo>
                  <a:lnTo>
                    <a:pt x="1048" y="1"/>
                  </a:lnTo>
                  <a:cubicBezTo>
                    <a:pt x="1048" y="1"/>
                    <a:pt x="1048" y="1"/>
                    <a:pt x="1048" y="1"/>
                  </a:cubicBezTo>
                  <a:close/>
                  <a:moveTo>
                    <a:pt x="1048" y="1"/>
                  </a:moveTo>
                  <a:cubicBezTo>
                    <a:pt x="1" y="3859"/>
                    <a:pt x="3846" y="3930"/>
                    <a:pt x="3846" y="3930"/>
                  </a:cubicBezTo>
                  <a:cubicBezTo>
                    <a:pt x="4843" y="239"/>
                    <a:pt x="1060" y="2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8"/>
            <p:cNvSpPr/>
            <p:nvPr/>
          </p:nvSpPr>
          <p:spPr>
            <a:xfrm>
              <a:off x="4475291" y="3013356"/>
              <a:ext cx="109480" cy="110492"/>
            </a:xfrm>
            <a:custGeom>
              <a:avLst/>
              <a:gdLst/>
              <a:ahLst/>
              <a:cxnLst/>
              <a:rect l="l" t="t" r="r" b="b"/>
              <a:pathLst>
                <a:path w="3894" h="3930" extrusionOk="0">
                  <a:moveTo>
                    <a:pt x="84" y="1"/>
                  </a:moveTo>
                  <a:cubicBezTo>
                    <a:pt x="48" y="84"/>
                    <a:pt x="36" y="191"/>
                    <a:pt x="0" y="287"/>
                  </a:cubicBezTo>
                  <a:cubicBezTo>
                    <a:pt x="988" y="668"/>
                    <a:pt x="2143" y="1573"/>
                    <a:pt x="1691" y="3692"/>
                  </a:cubicBezTo>
                  <a:cubicBezTo>
                    <a:pt x="2322" y="3906"/>
                    <a:pt x="2881" y="3930"/>
                    <a:pt x="2881" y="3930"/>
                  </a:cubicBezTo>
                  <a:cubicBezTo>
                    <a:pt x="3894" y="227"/>
                    <a:pt x="84" y="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4475291" y="3013356"/>
              <a:ext cx="83024" cy="110829"/>
            </a:xfrm>
            <a:custGeom>
              <a:avLst/>
              <a:gdLst/>
              <a:ahLst/>
              <a:cxnLst/>
              <a:rect l="l" t="t" r="r" b="b"/>
              <a:pathLst>
                <a:path w="2953" h="3942" extrusionOk="0">
                  <a:moveTo>
                    <a:pt x="84" y="1"/>
                  </a:moveTo>
                  <a:cubicBezTo>
                    <a:pt x="48" y="84"/>
                    <a:pt x="36" y="191"/>
                    <a:pt x="0" y="287"/>
                  </a:cubicBezTo>
                  <a:lnTo>
                    <a:pt x="2596" y="3906"/>
                  </a:lnTo>
                  <a:cubicBezTo>
                    <a:pt x="2774" y="3930"/>
                    <a:pt x="2881" y="3942"/>
                    <a:pt x="2881" y="3942"/>
                  </a:cubicBezTo>
                  <a:cubicBezTo>
                    <a:pt x="2905" y="3835"/>
                    <a:pt x="2941" y="3751"/>
                    <a:pt x="2953" y="3656"/>
                  </a:cubicBezTo>
                  <a:lnTo>
                    <a:pt x="357" y="25"/>
                  </a:lnTo>
                  <a:cubicBezTo>
                    <a:pt x="179" y="1"/>
                    <a:pt x="84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5" name="Google Shape;1735;p48"/>
          <p:cNvGrpSpPr/>
          <p:nvPr/>
        </p:nvGrpSpPr>
        <p:grpSpPr>
          <a:xfrm>
            <a:off x="981838" y="1049721"/>
            <a:ext cx="425612" cy="424174"/>
            <a:chOff x="2714196" y="1261342"/>
            <a:chExt cx="399374" cy="398024"/>
          </a:xfrm>
        </p:grpSpPr>
        <p:sp>
          <p:nvSpPr>
            <p:cNvPr id="1736" name="Google Shape;1736;p48"/>
            <p:cNvSpPr/>
            <p:nvPr/>
          </p:nvSpPr>
          <p:spPr>
            <a:xfrm>
              <a:off x="2727241" y="1274275"/>
              <a:ext cx="371933" cy="371146"/>
            </a:xfrm>
            <a:custGeom>
              <a:avLst/>
              <a:gdLst/>
              <a:ahLst/>
              <a:cxnLst/>
              <a:rect l="l" t="t" r="r" b="b"/>
              <a:pathLst>
                <a:path w="13229" h="13201" extrusionOk="0">
                  <a:moveTo>
                    <a:pt x="4119" y="0"/>
                  </a:moveTo>
                  <a:cubicBezTo>
                    <a:pt x="3961" y="0"/>
                    <a:pt x="3809" y="80"/>
                    <a:pt x="3704" y="207"/>
                  </a:cubicBezTo>
                  <a:cubicBezTo>
                    <a:pt x="3692" y="243"/>
                    <a:pt x="3477" y="493"/>
                    <a:pt x="3311" y="909"/>
                  </a:cubicBezTo>
                  <a:cubicBezTo>
                    <a:pt x="3108" y="1433"/>
                    <a:pt x="2930" y="2231"/>
                    <a:pt x="3287" y="3112"/>
                  </a:cubicBezTo>
                  <a:cubicBezTo>
                    <a:pt x="3311" y="3183"/>
                    <a:pt x="3358" y="3255"/>
                    <a:pt x="3394" y="3338"/>
                  </a:cubicBezTo>
                  <a:cubicBezTo>
                    <a:pt x="3299" y="3291"/>
                    <a:pt x="3215" y="3243"/>
                    <a:pt x="3120" y="3219"/>
                  </a:cubicBezTo>
                  <a:cubicBezTo>
                    <a:pt x="2758" y="3071"/>
                    <a:pt x="2409" y="3014"/>
                    <a:pt x="2086" y="3014"/>
                  </a:cubicBezTo>
                  <a:cubicBezTo>
                    <a:pt x="1032" y="3014"/>
                    <a:pt x="261" y="3623"/>
                    <a:pt x="215" y="3660"/>
                  </a:cubicBezTo>
                  <a:cubicBezTo>
                    <a:pt x="144" y="3719"/>
                    <a:pt x="96" y="3791"/>
                    <a:pt x="60" y="3874"/>
                  </a:cubicBezTo>
                  <a:cubicBezTo>
                    <a:pt x="25" y="3957"/>
                    <a:pt x="13" y="4053"/>
                    <a:pt x="25" y="4136"/>
                  </a:cubicBezTo>
                  <a:cubicBezTo>
                    <a:pt x="36" y="4207"/>
                    <a:pt x="263" y="5850"/>
                    <a:pt x="1787" y="6469"/>
                  </a:cubicBezTo>
                  <a:cubicBezTo>
                    <a:pt x="1858" y="6505"/>
                    <a:pt x="1941" y="6529"/>
                    <a:pt x="2025" y="6565"/>
                  </a:cubicBezTo>
                  <a:cubicBezTo>
                    <a:pt x="1930" y="6589"/>
                    <a:pt x="1846" y="6624"/>
                    <a:pt x="1739" y="6672"/>
                  </a:cubicBezTo>
                  <a:cubicBezTo>
                    <a:pt x="858" y="7041"/>
                    <a:pt x="429" y="7720"/>
                    <a:pt x="215" y="8243"/>
                  </a:cubicBezTo>
                  <a:cubicBezTo>
                    <a:pt x="60" y="8660"/>
                    <a:pt x="13" y="8994"/>
                    <a:pt x="13" y="9029"/>
                  </a:cubicBezTo>
                  <a:cubicBezTo>
                    <a:pt x="1" y="9208"/>
                    <a:pt x="72" y="9386"/>
                    <a:pt x="215" y="9506"/>
                  </a:cubicBezTo>
                  <a:cubicBezTo>
                    <a:pt x="260" y="9542"/>
                    <a:pt x="1045" y="10130"/>
                    <a:pt x="2084" y="10130"/>
                  </a:cubicBezTo>
                  <a:cubicBezTo>
                    <a:pt x="2409" y="10130"/>
                    <a:pt x="2760" y="10073"/>
                    <a:pt x="3120" y="9922"/>
                  </a:cubicBezTo>
                  <a:cubicBezTo>
                    <a:pt x="3192" y="9898"/>
                    <a:pt x="3275" y="9851"/>
                    <a:pt x="3346" y="9827"/>
                  </a:cubicBezTo>
                  <a:lnTo>
                    <a:pt x="3346" y="9827"/>
                  </a:lnTo>
                  <a:cubicBezTo>
                    <a:pt x="3299" y="9910"/>
                    <a:pt x="3251" y="10006"/>
                    <a:pt x="3227" y="10089"/>
                  </a:cubicBezTo>
                  <a:cubicBezTo>
                    <a:pt x="2596" y="11637"/>
                    <a:pt x="3632" y="12935"/>
                    <a:pt x="3668" y="12994"/>
                  </a:cubicBezTo>
                  <a:cubicBezTo>
                    <a:pt x="3768" y="13115"/>
                    <a:pt x="3911" y="13193"/>
                    <a:pt x="4068" y="13193"/>
                  </a:cubicBezTo>
                  <a:cubicBezTo>
                    <a:pt x="4097" y="13193"/>
                    <a:pt x="4126" y="13190"/>
                    <a:pt x="4156" y="13185"/>
                  </a:cubicBezTo>
                  <a:cubicBezTo>
                    <a:pt x="4227" y="13173"/>
                    <a:pt x="5859" y="12946"/>
                    <a:pt x="6490" y="11434"/>
                  </a:cubicBezTo>
                  <a:cubicBezTo>
                    <a:pt x="6513" y="11351"/>
                    <a:pt x="6549" y="11268"/>
                    <a:pt x="6573" y="11196"/>
                  </a:cubicBezTo>
                  <a:cubicBezTo>
                    <a:pt x="6609" y="11280"/>
                    <a:pt x="6633" y="11375"/>
                    <a:pt x="6680" y="11470"/>
                  </a:cubicBezTo>
                  <a:cubicBezTo>
                    <a:pt x="7335" y="13018"/>
                    <a:pt x="8978" y="13196"/>
                    <a:pt x="9049" y="13196"/>
                  </a:cubicBezTo>
                  <a:cubicBezTo>
                    <a:pt x="9070" y="13199"/>
                    <a:pt x="9090" y="13200"/>
                    <a:pt x="9110" y="13200"/>
                  </a:cubicBezTo>
                  <a:cubicBezTo>
                    <a:pt x="9268" y="13200"/>
                    <a:pt x="9420" y="13121"/>
                    <a:pt x="9526" y="12994"/>
                  </a:cubicBezTo>
                  <a:cubicBezTo>
                    <a:pt x="9538" y="12958"/>
                    <a:pt x="9752" y="12708"/>
                    <a:pt x="9907" y="12292"/>
                  </a:cubicBezTo>
                  <a:cubicBezTo>
                    <a:pt x="10121" y="11768"/>
                    <a:pt x="10300" y="10970"/>
                    <a:pt x="9942" y="10089"/>
                  </a:cubicBezTo>
                  <a:cubicBezTo>
                    <a:pt x="9907" y="10018"/>
                    <a:pt x="9871" y="9946"/>
                    <a:pt x="9835" y="9863"/>
                  </a:cubicBezTo>
                  <a:lnTo>
                    <a:pt x="9835" y="9863"/>
                  </a:lnTo>
                  <a:cubicBezTo>
                    <a:pt x="9931" y="9910"/>
                    <a:pt x="10014" y="9958"/>
                    <a:pt x="10109" y="9982"/>
                  </a:cubicBezTo>
                  <a:cubicBezTo>
                    <a:pt x="10472" y="10130"/>
                    <a:pt x="10820" y="10187"/>
                    <a:pt x="11141" y="10187"/>
                  </a:cubicBezTo>
                  <a:cubicBezTo>
                    <a:pt x="12192" y="10187"/>
                    <a:pt x="12957" y="9578"/>
                    <a:pt x="13002" y="9541"/>
                  </a:cubicBezTo>
                  <a:cubicBezTo>
                    <a:pt x="13086" y="9482"/>
                    <a:pt x="13121" y="9410"/>
                    <a:pt x="13169" y="9327"/>
                  </a:cubicBezTo>
                  <a:cubicBezTo>
                    <a:pt x="13205" y="9244"/>
                    <a:pt x="13217" y="9148"/>
                    <a:pt x="13205" y="9065"/>
                  </a:cubicBezTo>
                  <a:cubicBezTo>
                    <a:pt x="13181" y="8994"/>
                    <a:pt x="12967" y="7351"/>
                    <a:pt x="11443" y="6731"/>
                  </a:cubicBezTo>
                  <a:cubicBezTo>
                    <a:pt x="11371" y="6696"/>
                    <a:pt x="11276" y="6672"/>
                    <a:pt x="11205" y="6636"/>
                  </a:cubicBezTo>
                  <a:cubicBezTo>
                    <a:pt x="11300" y="6612"/>
                    <a:pt x="11383" y="6577"/>
                    <a:pt x="11490" y="6529"/>
                  </a:cubicBezTo>
                  <a:cubicBezTo>
                    <a:pt x="12348" y="6160"/>
                    <a:pt x="12800" y="5481"/>
                    <a:pt x="13002" y="4957"/>
                  </a:cubicBezTo>
                  <a:cubicBezTo>
                    <a:pt x="13169" y="4541"/>
                    <a:pt x="13217" y="4207"/>
                    <a:pt x="13217" y="4172"/>
                  </a:cubicBezTo>
                  <a:cubicBezTo>
                    <a:pt x="13229" y="3993"/>
                    <a:pt x="13157" y="3791"/>
                    <a:pt x="13002" y="3695"/>
                  </a:cubicBezTo>
                  <a:cubicBezTo>
                    <a:pt x="12957" y="3659"/>
                    <a:pt x="12180" y="3070"/>
                    <a:pt x="11144" y="3070"/>
                  </a:cubicBezTo>
                  <a:cubicBezTo>
                    <a:pt x="10819" y="3070"/>
                    <a:pt x="10470" y="3128"/>
                    <a:pt x="10109" y="3279"/>
                  </a:cubicBezTo>
                  <a:cubicBezTo>
                    <a:pt x="10026" y="3302"/>
                    <a:pt x="9954" y="3350"/>
                    <a:pt x="9883" y="3374"/>
                  </a:cubicBezTo>
                  <a:cubicBezTo>
                    <a:pt x="9919" y="3291"/>
                    <a:pt x="9966" y="3195"/>
                    <a:pt x="10002" y="3112"/>
                  </a:cubicBezTo>
                  <a:cubicBezTo>
                    <a:pt x="10621" y="1564"/>
                    <a:pt x="9597" y="266"/>
                    <a:pt x="9550" y="207"/>
                  </a:cubicBezTo>
                  <a:cubicBezTo>
                    <a:pt x="9449" y="86"/>
                    <a:pt x="9306" y="8"/>
                    <a:pt x="9157" y="8"/>
                  </a:cubicBezTo>
                  <a:cubicBezTo>
                    <a:pt x="9129" y="8"/>
                    <a:pt x="9101" y="11"/>
                    <a:pt x="9073" y="16"/>
                  </a:cubicBezTo>
                  <a:cubicBezTo>
                    <a:pt x="9002" y="28"/>
                    <a:pt x="7359" y="254"/>
                    <a:pt x="6740" y="1767"/>
                  </a:cubicBezTo>
                  <a:cubicBezTo>
                    <a:pt x="6704" y="1850"/>
                    <a:pt x="6680" y="1933"/>
                    <a:pt x="6644" y="2005"/>
                  </a:cubicBezTo>
                  <a:cubicBezTo>
                    <a:pt x="6621" y="1921"/>
                    <a:pt x="6585" y="1826"/>
                    <a:pt x="6549" y="1731"/>
                  </a:cubicBezTo>
                  <a:cubicBezTo>
                    <a:pt x="5894" y="183"/>
                    <a:pt x="4251" y="4"/>
                    <a:pt x="4180" y="4"/>
                  </a:cubicBezTo>
                  <a:cubicBezTo>
                    <a:pt x="4159" y="2"/>
                    <a:pt x="4139" y="0"/>
                    <a:pt x="4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2714196" y="1261342"/>
              <a:ext cx="399374" cy="398024"/>
            </a:xfrm>
            <a:custGeom>
              <a:avLst/>
              <a:gdLst/>
              <a:ahLst/>
              <a:cxnLst/>
              <a:rect l="l" t="t" r="r" b="b"/>
              <a:pathLst>
                <a:path w="14205" h="14157" extrusionOk="0">
                  <a:moveTo>
                    <a:pt x="7156" y="0"/>
                  </a:moveTo>
                  <a:cubicBezTo>
                    <a:pt x="7073" y="0"/>
                    <a:pt x="6977" y="36"/>
                    <a:pt x="6894" y="72"/>
                  </a:cubicBezTo>
                  <a:cubicBezTo>
                    <a:pt x="6835" y="107"/>
                    <a:pt x="5382" y="941"/>
                    <a:pt x="5382" y="2596"/>
                  </a:cubicBezTo>
                  <a:cubicBezTo>
                    <a:pt x="5382" y="2679"/>
                    <a:pt x="5382" y="2774"/>
                    <a:pt x="5406" y="2846"/>
                  </a:cubicBezTo>
                  <a:cubicBezTo>
                    <a:pt x="5346" y="2774"/>
                    <a:pt x="5287" y="2691"/>
                    <a:pt x="5215" y="2619"/>
                  </a:cubicBezTo>
                  <a:cubicBezTo>
                    <a:pt x="4537" y="1953"/>
                    <a:pt x="3739" y="1798"/>
                    <a:pt x="3167" y="1798"/>
                  </a:cubicBezTo>
                  <a:cubicBezTo>
                    <a:pt x="2727" y="1798"/>
                    <a:pt x="2394" y="1893"/>
                    <a:pt x="2370" y="1905"/>
                  </a:cubicBezTo>
                  <a:cubicBezTo>
                    <a:pt x="2191" y="1965"/>
                    <a:pt x="2048" y="2096"/>
                    <a:pt x="2001" y="2274"/>
                  </a:cubicBezTo>
                  <a:cubicBezTo>
                    <a:pt x="1977" y="2357"/>
                    <a:pt x="1548" y="3941"/>
                    <a:pt x="2703" y="5120"/>
                  </a:cubicBezTo>
                  <a:cubicBezTo>
                    <a:pt x="2763" y="5179"/>
                    <a:pt x="2822" y="5239"/>
                    <a:pt x="2906" y="5286"/>
                  </a:cubicBezTo>
                  <a:cubicBezTo>
                    <a:pt x="2810" y="5275"/>
                    <a:pt x="2703" y="5275"/>
                    <a:pt x="2608" y="5275"/>
                  </a:cubicBezTo>
                  <a:cubicBezTo>
                    <a:pt x="941" y="5275"/>
                    <a:pt x="119" y="6715"/>
                    <a:pt x="84" y="6775"/>
                  </a:cubicBezTo>
                  <a:cubicBezTo>
                    <a:pt x="0" y="6941"/>
                    <a:pt x="0" y="7132"/>
                    <a:pt x="84" y="7299"/>
                  </a:cubicBezTo>
                  <a:cubicBezTo>
                    <a:pt x="119" y="7358"/>
                    <a:pt x="953" y="8799"/>
                    <a:pt x="2608" y="8799"/>
                  </a:cubicBezTo>
                  <a:cubicBezTo>
                    <a:pt x="2691" y="8799"/>
                    <a:pt x="2786" y="8799"/>
                    <a:pt x="2858" y="8787"/>
                  </a:cubicBezTo>
                  <a:lnTo>
                    <a:pt x="2858" y="8787"/>
                  </a:lnTo>
                  <a:cubicBezTo>
                    <a:pt x="2786" y="8846"/>
                    <a:pt x="2703" y="8906"/>
                    <a:pt x="2632" y="8977"/>
                  </a:cubicBezTo>
                  <a:cubicBezTo>
                    <a:pt x="1441" y="10168"/>
                    <a:pt x="1905" y="11763"/>
                    <a:pt x="1917" y="11823"/>
                  </a:cubicBezTo>
                  <a:cubicBezTo>
                    <a:pt x="1977" y="12001"/>
                    <a:pt x="2108" y="12132"/>
                    <a:pt x="2298" y="12192"/>
                  </a:cubicBezTo>
                  <a:cubicBezTo>
                    <a:pt x="2322" y="12204"/>
                    <a:pt x="2632" y="12275"/>
                    <a:pt x="3084" y="12275"/>
                  </a:cubicBezTo>
                  <a:cubicBezTo>
                    <a:pt x="3644" y="12275"/>
                    <a:pt x="4465" y="12144"/>
                    <a:pt x="5132" y="11478"/>
                  </a:cubicBezTo>
                  <a:cubicBezTo>
                    <a:pt x="5192" y="11418"/>
                    <a:pt x="5251" y="11359"/>
                    <a:pt x="5299" y="11287"/>
                  </a:cubicBezTo>
                  <a:lnTo>
                    <a:pt x="5299" y="11287"/>
                  </a:lnTo>
                  <a:cubicBezTo>
                    <a:pt x="5287" y="11370"/>
                    <a:pt x="5287" y="11478"/>
                    <a:pt x="5287" y="11585"/>
                  </a:cubicBezTo>
                  <a:cubicBezTo>
                    <a:pt x="5287" y="13252"/>
                    <a:pt x="6727" y="14061"/>
                    <a:pt x="6787" y="14097"/>
                  </a:cubicBezTo>
                  <a:cubicBezTo>
                    <a:pt x="6858" y="14145"/>
                    <a:pt x="6954" y="14157"/>
                    <a:pt x="7037" y="14157"/>
                  </a:cubicBezTo>
                  <a:cubicBezTo>
                    <a:pt x="7132" y="14157"/>
                    <a:pt x="7216" y="14121"/>
                    <a:pt x="7311" y="14085"/>
                  </a:cubicBezTo>
                  <a:cubicBezTo>
                    <a:pt x="7370" y="14049"/>
                    <a:pt x="8811" y="13216"/>
                    <a:pt x="8811" y="11561"/>
                  </a:cubicBezTo>
                  <a:cubicBezTo>
                    <a:pt x="8811" y="11478"/>
                    <a:pt x="8811" y="11406"/>
                    <a:pt x="8799" y="11311"/>
                  </a:cubicBezTo>
                  <a:lnTo>
                    <a:pt x="8799" y="11311"/>
                  </a:lnTo>
                  <a:cubicBezTo>
                    <a:pt x="8859" y="11382"/>
                    <a:pt x="8918" y="11466"/>
                    <a:pt x="8990" y="11537"/>
                  </a:cubicBezTo>
                  <a:cubicBezTo>
                    <a:pt x="9656" y="12204"/>
                    <a:pt x="10466" y="12359"/>
                    <a:pt x="11026" y="12359"/>
                  </a:cubicBezTo>
                  <a:cubicBezTo>
                    <a:pt x="11478" y="12359"/>
                    <a:pt x="11799" y="12263"/>
                    <a:pt x="11835" y="12252"/>
                  </a:cubicBezTo>
                  <a:cubicBezTo>
                    <a:pt x="12014" y="12192"/>
                    <a:pt x="12145" y="12061"/>
                    <a:pt x="12204" y="11882"/>
                  </a:cubicBezTo>
                  <a:cubicBezTo>
                    <a:pt x="12216" y="11799"/>
                    <a:pt x="12645" y="10216"/>
                    <a:pt x="11490" y="9037"/>
                  </a:cubicBezTo>
                  <a:cubicBezTo>
                    <a:pt x="11430" y="8977"/>
                    <a:pt x="11371" y="8918"/>
                    <a:pt x="11299" y="8870"/>
                  </a:cubicBezTo>
                  <a:lnTo>
                    <a:pt x="11299" y="8870"/>
                  </a:lnTo>
                  <a:cubicBezTo>
                    <a:pt x="11383" y="8882"/>
                    <a:pt x="11490" y="8882"/>
                    <a:pt x="11597" y="8882"/>
                  </a:cubicBezTo>
                  <a:cubicBezTo>
                    <a:pt x="13264" y="8882"/>
                    <a:pt x="14085" y="7441"/>
                    <a:pt x="14109" y="7382"/>
                  </a:cubicBezTo>
                  <a:cubicBezTo>
                    <a:pt x="14205" y="7215"/>
                    <a:pt x="14205" y="7013"/>
                    <a:pt x="14109" y="6858"/>
                  </a:cubicBezTo>
                  <a:cubicBezTo>
                    <a:pt x="14074" y="6798"/>
                    <a:pt x="13252" y="5358"/>
                    <a:pt x="11597" y="5358"/>
                  </a:cubicBezTo>
                  <a:cubicBezTo>
                    <a:pt x="11502" y="5358"/>
                    <a:pt x="11418" y="5358"/>
                    <a:pt x="11335" y="5370"/>
                  </a:cubicBezTo>
                  <a:cubicBezTo>
                    <a:pt x="11418" y="5310"/>
                    <a:pt x="11490" y="5251"/>
                    <a:pt x="11561" y="5179"/>
                  </a:cubicBezTo>
                  <a:cubicBezTo>
                    <a:pt x="12752" y="3989"/>
                    <a:pt x="12288" y="2393"/>
                    <a:pt x="12276" y="2334"/>
                  </a:cubicBezTo>
                  <a:cubicBezTo>
                    <a:pt x="12216" y="2155"/>
                    <a:pt x="12085" y="2024"/>
                    <a:pt x="11907" y="1965"/>
                  </a:cubicBezTo>
                  <a:cubicBezTo>
                    <a:pt x="11871" y="1953"/>
                    <a:pt x="11561" y="1881"/>
                    <a:pt x="11121" y="1881"/>
                  </a:cubicBezTo>
                  <a:cubicBezTo>
                    <a:pt x="10549" y="1881"/>
                    <a:pt x="9740" y="2012"/>
                    <a:pt x="9061" y="2679"/>
                  </a:cubicBezTo>
                  <a:cubicBezTo>
                    <a:pt x="9002" y="2738"/>
                    <a:pt x="8942" y="2798"/>
                    <a:pt x="8894" y="2869"/>
                  </a:cubicBezTo>
                  <a:cubicBezTo>
                    <a:pt x="8918" y="2786"/>
                    <a:pt x="8918" y="2679"/>
                    <a:pt x="8918" y="2572"/>
                  </a:cubicBezTo>
                  <a:cubicBezTo>
                    <a:pt x="8918" y="905"/>
                    <a:pt x="7466" y="95"/>
                    <a:pt x="7406" y="60"/>
                  </a:cubicBezTo>
                  <a:cubicBezTo>
                    <a:pt x="7335" y="12"/>
                    <a:pt x="7251" y="0"/>
                    <a:pt x="7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2781137" y="1326934"/>
              <a:ext cx="264478" cy="263803"/>
            </a:xfrm>
            <a:custGeom>
              <a:avLst/>
              <a:gdLst/>
              <a:ahLst/>
              <a:cxnLst/>
              <a:rect l="l" t="t" r="r" b="b"/>
              <a:pathLst>
                <a:path w="9407" h="9383" extrusionOk="0">
                  <a:moveTo>
                    <a:pt x="4751" y="1"/>
                  </a:moveTo>
                  <a:cubicBezTo>
                    <a:pt x="4632" y="1"/>
                    <a:pt x="4537" y="96"/>
                    <a:pt x="4525" y="215"/>
                  </a:cubicBezTo>
                  <a:lnTo>
                    <a:pt x="4513" y="4025"/>
                  </a:lnTo>
                  <a:lnTo>
                    <a:pt x="1739" y="1239"/>
                  </a:lnTo>
                  <a:cubicBezTo>
                    <a:pt x="1697" y="1197"/>
                    <a:pt x="1644" y="1176"/>
                    <a:pt x="1589" y="1176"/>
                  </a:cubicBezTo>
                  <a:cubicBezTo>
                    <a:pt x="1534" y="1176"/>
                    <a:pt x="1477" y="1197"/>
                    <a:pt x="1429" y="1239"/>
                  </a:cubicBezTo>
                  <a:cubicBezTo>
                    <a:pt x="1346" y="1334"/>
                    <a:pt x="1346" y="1465"/>
                    <a:pt x="1429" y="1548"/>
                  </a:cubicBezTo>
                  <a:lnTo>
                    <a:pt x="4239" y="4382"/>
                  </a:lnTo>
                  <a:lnTo>
                    <a:pt x="4239" y="4382"/>
                  </a:lnTo>
                  <a:lnTo>
                    <a:pt x="227" y="4370"/>
                  </a:lnTo>
                  <a:cubicBezTo>
                    <a:pt x="108" y="4370"/>
                    <a:pt x="13" y="4454"/>
                    <a:pt x="1" y="4573"/>
                  </a:cubicBezTo>
                  <a:cubicBezTo>
                    <a:pt x="1" y="4692"/>
                    <a:pt x="96" y="4799"/>
                    <a:pt x="215" y="4799"/>
                  </a:cubicBezTo>
                  <a:lnTo>
                    <a:pt x="4180" y="4811"/>
                  </a:lnTo>
                  <a:lnTo>
                    <a:pt x="1346" y="7644"/>
                  </a:lnTo>
                  <a:cubicBezTo>
                    <a:pt x="1251" y="7728"/>
                    <a:pt x="1251" y="7859"/>
                    <a:pt x="1346" y="7954"/>
                  </a:cubicBezTo>
                  <a:cubicBezTo>
                    <a:pt x="1382" y="8002"/>
                    <a:pt x="1441" y="8014"/>
                    <a:pt x="1489" y="8014"/>
                  </a:cubicBezTo>
                  <a:cubicBezTo>
                    <a:pt x="1548" y="8014"/>
                    <a:pt x="1596" y="8002"/>
                    <a:pt x="1644" y="7954"/>
                  </a:cubicBezTo>
                  <a:lnTo>
                    <a:pt x="4465" y="5120"/>
                  </a:lnTo>
                  <a:lnTo>
                    <a:pt x="4454" y="9157"/>
                  </a:lnTo>
                  <a:cubicBezTo>
                    <a:pt x="4454" y="9276"/>
                    <a:pt x="4537" y="9383"/>
                    <a:pt x="4656" y="9383"/>
                  </a:cubicBezTo>
                  <a:cubicBezTo>
                    <a:pt x="4775" y="9383"/>
                    <a:pt x="4870" y="9287"/>
                    <a:pt x="4882" y="9168"/>
                  </a:cubicBezTo>
                  <a:lnTo>
                    <a:pt x="4894" y="5061"/>
                  </a:lnTo>
                  <a:lnTo>
                    <a:pt x="7704" y="7894"/>
                  </a:lnTo>
                  <a:cubicBezTo>
                    <a:pt x="7752" y="7942"/>
                    <a:pt x="7811" y="7954"/>
                    <a:pt x="7859" y="7954"/>
                  </a:cubicBezTo>
                  <a:cubicBezTo>
                    <a:pt x="7918" y="7954"/>
                    <a:pt x="7966" y="7942"/>
                    <a:pt x="8002" y="7894"/>
                  </a:cubicBezTo>
                  <a:cubicBezTo>
                    <a:pt x="8097" y="7799"/>
                    <a:pt x="8097" y="7668"/>
                    <a:pt x="8002" y="7585"/>
                  </a:cubicBezTo>
                  <a:lnTo>
                    <a:pt x="5251" y="4811"/>
                  </a:lnTo>
                  <a:lnTo>
                    <a:pt x="9145" y="4823"/>
                  </a:lnTo>
                  <a:cubicBezTo>
                    <a:pt x="9252" y="4823"/>
                    <a:pt x="9347" y="4739"/>
                    <a:pt x="9359" y="4620"/>
                  </a:cubicBezTo>
                  <a:cubicBezTo>
                    <a:pt x="9407" y="4501"/>
                    <a:pt x="9299" y="4406"/>
                    <a:pt x="9180" y="4406"/>
                  </a:cubicBezTo>
                  <a:lnTo>
                    <a:pt x="5251" y="4394"/>
                  </a:lnTo>
                  <a:lnTo>
                    <a:pt x="8014" y="1656"/>
                  </a:lnTo>
                  <a:cubicBezTo>
                    <a:pt x="8097" y="1572"/>
                    <a:pt x="8097" y="1429"/>
                    <a:pt x="8014" y="1346"/>
                  </a:cubicBezTo>
                  <a:cubicBezTo>
                    <a:pt x="7966" y="1298"/>
                    <a:pt x="7909" y="1275"/>
                    <a:pt x="7853" y="1275"/>
                  </a:cubicBezTo>
                  <a:cubicBezTo>
                    <a:pt x="7796" y="1275"/>
                    <a:pt x="7740" y="1298"/>
                    <a:pt x="7692" y="1346"/>
                  </a:cubicBezTo>
                  <a:lnTo>
                    <a:pt x="4942" y="4096"/>
                  </a:lnTo>
                  <a:lnTo>
                    <a:pt x="4954" y="227"/>
                  </a:lnTo>
                  <a:cubicBezTo>
                    <a:pt x="4954" y="108"/>
                    <a:pt x="4870" y="1"/>
                    <a:pt x="4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2832700" y="1375798"/>
              <a:ext cx="161352" cy="161717"/>
            </a:xfrm>
            <a:custGeom>
              <a:avLst/>
              <a:gdLst/>
              <a:ahLst/>
              <a:cxnLst/>
              <a:rect l="l" t="t" r="r" b="b"/>
              <a:pathLst>
                <a:path w="5739" h="5752" extrusionOk="0">
                  <a:moveTo>
                    <a:pt x="2870" y="1"/>
                  </a:moveTo>
                  <a:cubicBezTo>
                    <a:pt x="1274" y="1"/>
                    <a:pt x="0" y="1299"/>
                    <a:pt x="0" y="2882"/>
                  </a:cubicBezTo>
                  <a:cubicBezTo>
                    <a:pt x="0" y="4478"/>
                    <a:pt x="1274" y="5752"/>
                    <a:pt x="2870" y="5752"/>
                  </a:cubicBezTo>
                  <a:cubicBezTo>
                    <a:pt x="4465" y="5752"/>
                    <a:pt x="5739" y="4454"/>
                    <a:pt x="5739" y="2882"/>
                  </a:cubicBezTo>
                  <a:cubicBezTo>
                    <a:pt x="5739" y="1299"/>
                    <a:pt x="4465" y="1"/>
                    <a:pt x="2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2895284" y="1376473"/>
              <a:ext cx="98768" cy="161380"/>
            </a:xfrm>
            <a:custGeom>
              <a:avLst/>
              <a:gdLst/>
              <a:ahLst/>
              <a:cxnLst/>
              <a:rect l="l" t="t" r="r" b="b"/>
              <a:pathLst>
                <a:path w="3513" h="5740" extrusionOk="0">
                  <a:moveTo>
                    <a:pt x="644" y="1"/>
                  </a:moveTo>
                  <a:cubicBezTo>
                    <a:pt x="417" y="1"/>
                    <a:pt x="215" y="25"/>
                    <a:pt x="1" y="72"/>
                  </a:cubicBezTo>
                  <a:cubicBezTo>
                    <a:pt x="1287" y="358"/>
                    <a:pt x="2239" y="1501"/>
                    <a:pt x="2239" y="2870"/>
                  </a:cubicBezTo>
                  <a:cubicBezTo>
                    <a:pt x="2239" y="4239"/>
                    <a:pt x="1287" y="5382"/>
                    <a:pt x="1" y="5668"/>
                  </a:cubicBezTo>
                  <a:cubicBezTo>
                    <a:pt x="215" y="5716"/>
                    <a:pt x="417" y="5740"/>
                    <a:pt x="644" y="5740"/>
                  </a:cubicBezTo>
                  <a:cubicBezTo>
                    <a:pt x="2227" y="5740"/>
                    <a:pt x="3513" y="4466"/>
                    <a:pt x="3513" y="2870"/>
                  </a:cubicBezTo>
                  <a:cubicBezTo>
                    <a:pt x="3513" y="1275"/>
                    <a:pt x="2239" y="1"/>
                    <a:pt x="644" y="1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2907683" y="1450781"/>
              <a:ext cx="64636" cy="64974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2084" y="1"/>
                  </a:moveTo>
                  <a:cubicBezTo>
                    <a:pt x="1941" y="1"/>
                    <a:pt x="1858" y="108"/>
                    <a:pt x="1858" y="227"/>
                  </a:cubicBezTo>
                  <a:cubicBezTo>
                    <a:pt x="1858" y="1132"/>
                    <a:pt x="1131" y="1870"/>
                    <a:pt x="215" y="1870"/>
                  </a:cubicBezTo>
                  <a:cubicBezTo>
                    <a:pt x="84" y="1870"/>
                    <a:pt x="0" y="1965"/>
                    <a:pt x="0" y="2085"/>
                  </a:cubicBezTo>
                  <a:cubicBezTo>
                    <a:pt x="0" y="2227"/>
                    <a:pt x="95" y="2311"/>
                    <a:pt x="215" y="2311"/>
                  </a:cubicBezTo>
                  <a:cubicBezTo>
                    <a:pt x="1369" y="2311"/>
                    <a:pt x="2298" y="1394"/>
                    <a:pt x="2298" y="227"/>
                  </a:cubicBezTo>
                  <a:cubicBezTo>
                    <a:pt x="2298" y="96"/>
                    <a:pt x="2203" y="1"/>
                    <a:pt x="2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2E96F61-45FE-2A86-B092-C7829C781129}"/>
              </a:ext>
            </a:extLst>
          </p:cNvPr>
          <p:cNvSpPr txBox="1"/>
          <p:nvPr/>
        </p:nvSpPr>
        <p:spPr>
          <a:xfrm>
            <a:off x="1610763" y="1547698"/>
            <a:ext cx="6917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atrick Hand" panose="00000500000000000000" pitchFamily="2" charset="0"/>
              </a:rPr>
              <a:t>A. one independent clause and at least one dependent clause.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CAE680-C856-9FDB-A52B-00E454DECDC9}"/>
              </a:ext>
            </a:extLst>
          </p:cNvPr>
          <p:cNvSpPr txBox="1"/>
          <p:nvPr/>
        </p:nvSpPr>
        <p:spPr>
          <a:xfrm>
            <a:off x="1606987" y="2003464"/>
            <a:ext cx="319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atrick Hand" panose="00000500000000000000" pitchFamily="2" charset="0"/>
              </a:rPr>
              <a:t>B. two independent clauses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68A0CB-487A-138B-7671-F84DB9308C32}"/>
              </a:ext>
            </a:extLst>
          </p:cNvPr>
          <p:cNvSpPr txBox="1"/>
          <p:nvPr/>
        </p:nvSpPr>
        <p:spPr>
          <a:xfrm>
            <a:off x="1595768" y="2452590"/>
            <a:ext cx="2997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atrick Hand" panose="00000500000000000000" pitchFamily="2" charset="0"/>
              </a:rPr>
              <a:t>C. two dependent clauses </a:t>
            </a:r>
          </a:p>
        </p:txBody>
      </p:sp>
      <p:sp>
        <p:nvSpPr>
          <p:cNvPr id="15" name="Google Shape;1704;p48">
            <a:extLst>
              <a:ext uri="{FF2B5EF4-FFF2-40B4-BE49-F238E27FC236}">
                <a16:creationId xmlns:a16="http://schemas.microsoft.com/office/drawing/2014/main" id="{06ECF3E7-A14A-D1F0-FCAB-1AE62B70E1BD}"/>
              </a:ext>
            </a:extLst>
          </p:cNvPr>
          <p:cNvSpPr txBox="1">
            <a:spLocks/>
          </p:cNvSpPr>
          <p:nvPr/>
        </p:nvSpPr>
        <p:spPr>
          <a:xfrm>
            <a:off x="1595767" y="3179794"/>
            <a:ext cx="7153025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n-US" sz="2400" dirty="0">
                <a:latin typeface="Patrick Hand" panose="00000500000000000000" pitchFamily="2" charset="0"/>
              </a:rPr>
              <a:t>You can’t go out to play _____ you finish your homework.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66ACC-C0F8-5247-5CAD-12103A3DE193}"/>
              </a:ext>
            </a:extLst>
          </p:cNvPr>
          <p:cNvSpPr txBox="1"/>
          <p:nvPr/>
        </p:nvSpPr>
        <p:spPr>
          <a:xfrm>
            <a:off x="1606987" y="3588314"/>
            <a:ext cx="6822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atrick Hand" panose="00000500000000000000" pitchFamily="2" charset="0"/>
              </a:rPr>
              <a:t>A. as soon as 		B. after			C. before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A67D49-EF94-224D-AA5D-E1F050E7A1F9}"/>
              </a:ext>
            </a:extLst>
          </p:cNvPr>
          <p:cNvSpPr/>
          <p:nvPr/>
        </p:nvSpPr>
        <p:spPr>
          <a:xfrm>
            <a:off x="1606987" y="1618847"/>
            <a:ext cx="309024" cy="309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C39A37-CA8E-40F6-233D-9CCAE66299B9}"/>
              </a:ext>
            </a:extLst>
          </p:cNvPr>
          <p:cNvSpPr/>
          <p:nvPr/>
        </p:nvSpPr>
        <p:spPr>
          <a:xfrm>
            <a:off x="7137298" y="3649791"/>
            <a:ext cx="309024" cy="309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5570CA-A6D3-8602-56CC-3ACD5A9C4192}"/>
              </a:ext>
            </a:extLst>
          </p:cNvPr>
          <p:cNvSpPr txBox="1"/>
          <p:nvPr/>
        </p:nvSpPr>
        <p:spPr>
          <a:xfrm flipH="1">
            <a:off x="1606987" y="4112071"/>
            <a:ext cx="728420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(</a:t>
            </a:r>
            <a:r>
              <a:rPr lang="en-US" sz="20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Bạn</a:t>
            </a: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không</a:t>
            </a: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thể</a:t>
            </a: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ra</a:t>
            </a: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ngoài</a:t>
            </a: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chơi</a:t>
            </a: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trước</a:t>
            </a:r>
            <a:r>
              <a:rPr lang="en-US" sz="20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</a:t>
            </a:r>
            <a:r>
              <a:rPr lang="en-US" sz="2000" b="1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bạn</a:t>
            </a: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hoàn</a:t>
            </a: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thành</a:t>
            </a: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xong</a:t>
            </a: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bài</a:t>
            </a: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tập</a:t>
            </a: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về</a:t>
            </a: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nhà</a:t>
            </a: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4" grpId="0" build="p"/>
      <p:bldP spid="1711" grpId="0" animBg="1"/>
      <p:bldP spid="1713" grpId="0" animBg="1"/>
      <p:bldP spid="12" grpId="0"/>
      <p:bldP spid="13" grpId="0"/>
      <p:bldP spid="14" grpId="0"/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7" name="Google Shape;1747;p49"/>
          <p:cNvPicPr preferRelativeResize="0"/>
          <p:nvPr/>
        </p:nvPicPr>
        <p:blipFill rotWithShape="1">
          <a:blip r:embed="rId3">
            <a:alphaModFix/>
          </a:blip>
          <a:srcRect l="17889" r="17896"/>
          <a:stretch/>
        </p:blipFill>
        <p:spPr>
          <a:xfrm>
            <a:off x="5234904" y="1413775"/>
            <a:ext cx="2563500" cy="2660700"/>
          </a:xfrm>
          <a:prstGeom prst="ellips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76200" dir="5400000" algn="bl" rotWithShape="0">
              <a:srgbClr val="000000">
                <a:alpha val="19000"/>
              </a:srgbClr>
            </a:outerShdw>
          </a:effectLst>
        </p:spPr>
      </p:pic>
      <p:grpSp>
        <p:nvGrpSpPr>
          <p:cNvPr id="1748" name="Google Shape;1748;p49"/>
          <p:cNvGrpSpPr/>
          <p:nvPr/>
        </p:nvGrpSpPr>
        <p:grpSpPr>
          <a:xfrm rot="-430027">
            <a:off x="6871325" y="2550023"/>
            <a:ext cx="1999722" cy="2057145"/>
            <a:chOff x="2864625" y="686975"/>
            <a:chExt cx="1768200" cy="1818975"/>
          </a:xfrm>
        </p:grpSpPr>
        <p:sp>
          <p:nvSpPr>
            <p:cNvPr id="1749" name="Google Shape;1749;p49"/>
            <p:cNvSpPr/>
            <p:nvPr/>
          </p:nvSpPr>
          <p:spPr>
            <a:xfrm>
              <a:off x="2864625" y="686975"/>
              <a:ext cx="1768200" cy="1818975"/>
            </a:xfrm>
            <a:custGeom>
              <a:avLst/>
              <a:gdLst/>
              <a:ahLst/>
              <a:cxnLst/>
              <a:rect l="l" t="t" r="r" b="b"/>
              <a:pathLst>
                <a:path w="70728" h="72759" extrusionOk="0">
                  <a:moveTo>
                    <a:pt x="11401" y="1"/>
                  </a:moveTo>
                  <a:cubicBezTo>
                    <a:pt x="11285" y="15"/>
                    <a:pt x="11184" y="44"/>
                    <a:pt x="11053" y="59"/>
                  </a:cubicBezTo>
                  <a:lnTo>
                    <a:pt x="11039" y="59"/>
                  </a:lnTo>
                  <a:cubicBezTo>
                    <a:pt x="10908" y="88"/>
                    <a:pt x="10792" y="131"/>
                    <a:pt x="10676" y="160"/>
                  </a:cubicBezTo>
                  <a:cubicBezTo>
                    <a:pt x="10647" y="160"/>
                    <a:pt x="10632" y="175"/>
                    <a:pt x="10618" y="175"/>
                  </a:cubicBezTo>
                  <a:cubicBezTo>
                    <a:pt x="10502" y="218"/>
                    <a:pt x="10400" y="277"/>
                    <a:pt x="10284" y="349"/>
                  </a:cubicBezTo>
                  <a:cubicBezTo>
                    <a:pt x="10284" y="349"/>
                    <a:pt x="10270" y="349"/>
                    <a:pt x="10270" y="364"/>
                  </a:cubicBezTo>
                  <a:cubicBezTo>
                    <a:pt x="10183" y="422"/>
                    <a:pt x="10096" y="465"/>
                    <a:pt x="9994" y="538"/>
                  </a:cubicBezTo>
                  <a:cubicBezTo>
                    <a:pt x="9980" y="567"/>
                    <a:pt x="9965" y="581"/>
                    <a:pt x="9951" y="581"/>
                  </a:cubicBezTo>
                  <a:cubicBezTo>
                    <a:pt x="9951" y="581"/>
                    <a:pt x="9922" y="581"/>
                    <a:pt x="9922" y="596"/>
                  </a:cubicBezTo>
                  <a:lnTo>
                    <a:pt x="9907" y="610"/>
                  </a:lnTo>
                  <a:cubicBezTo>
                    <a:pt x="9820" y="683"/>
                    <a:pt x="9733" y="784"/>
                    <a:pt x="9632" y="871"/>
                  </a:cubicBezTo>
                  <a:lnTo>
                    <a:pt x="9617" y="886"/>
                  </a:lnTo>
                  <a:cubicBezTo>
                    <a:pt x="9530" y="973"/>
                    <a:pt x="9458" y="1089"/>
                    <a:pt x="9385" y="1190"/>
                  </a:cubicBezTo>
                  <a:cubicBezTo>
                    <a:pt x="9385" y="1219"/>
                    <a:pt x="9371" y="1219"/>
                    <a:pt x="9371" y="1234"/>
                  </a:cubicBezTo>
                  <a:cubicBezTo>
                    <a:pt x="9298" y="1335"/>
                    <a:pt x="9240" y="1437"/>
                    <a:pt x="9182" y="1553"/>
                  </a:cubicBezTo>
                  <a:cubicBezTo>
                    <a:pt x="9182" y="1553"/>
                    <a:pt x="9182" y="1582"/>
                    <a:pt x="9167" y="1582"/>
                  </a:cubicBezTo>
                  <a:cubicBezTo>
                    <a:pt x="9109" y="1683"/>
                    <a:pt x="9051" y="1814"/>
                    <a:pt x="9022" y="1916"/>
                  </a:cubicBezTo>
                  <a:cubicBezTo>
                    <a:pt x="9022" y="1945"/>
                    <a:pt x="9008" y="1959"/>
                    <a:pt x="9008" y="1974"/>
                  </a:cubicBezTo>
                  <a:cubicBezTo>
                    <a:pt x="8964" y="2090"/>
                    <a:pt x="8950" y="2191"/>
                    <a:pt x="8935" y="2307"/>
                  </a:cubicBezTo>
                  <a:cubicBezTo>
                    <a:pt x="8935" y="2322"/>
                    <a:pt x="8935" y="2336"/>
                    <a:pt x="8906" y="2351"/>
                  </a:cubicBezTo>
                  <a:cubicBezTo>
                    <a:pt x="8892" y="2467"/>
                    <a:pt x="8877" y="2597"/>
                    <a:pt x="8877" y="2699"/>
                  </a:cubicBezTo>
                  <a:lnTo>
                    <a:pt x="8877" y="2786"/>
                  </a:lnTo>
                  <a:cubicBezTo>
                    <a:pt x="8877" y="2902"/>
                    <a:pt x="8877" y="2989"/>
                    <a:pt x="8892" y="3105"/>
                  </a:cubicBezTo>
                  <a:lnTo>
                    <a:pt x="8892" y="3149"/>
                  </a:lnTo>
                  <a:cubicBezTo>
                    <a:pt x="8906" y="3265"/>
                    <a:pt x="8935" y="3395"/>
                    <a:pt x="8964" y="3497"/>
                  </a:cubicBezTo>
                  <a:cubicBezTo>
                    <a:pt x="8964" y="3511"/>
                    <a:pt x="8964" y="3540"/>
                    <a:pt x="8979" y="3555"/>
                  </a:cubicBezTo>
                  <a:cubicBezTo>
                    <a:pt x="9008" y="3613"/>
                    <a:pt x="10720" y="9589"/>
                    <a:pt x="9443" y="17697"/>
                  </a:cubicBezTo>
                  <a:cubicBezTo>
                    <a:pt x="8442" y="24065"/>
                    <a:pt x="11619" y="27851"/>
                    <a:pt x="14911" y="29287"/>
                  </a:cubicBezTo>
                  <a:cubicBezTo>
                    <a:pt x="15999" y="29751"/>
                    <a:pt x="17145" y="29997"/>
                    <a:pt x="18248" y="29997"/>
                  </a:cubicBezTo>
                  <a:lnTo>
                    <a:pt x="18567" y="29997"/>
                  </a:lnTo>
                  <a:cubicBezTo>
                    <a:pt x="19974" y="35408"/>
                    <a:pt x="20423" y="40369"/>
                    <a:pt x="20539" y="43995"/>
                  </a:cubicBezTo>
                  <a:cubicBezTo>
                    <a:pt x="14143" y="45083"/>
                    <a:pt x="9400" y="49971"/>
                    <a:pt x="6658" y="53655"/>
                  </a:cubicBezTo>
                  <a:cubicBezTo>
                    <a:pt x="6024" y="53569"/>
                    <a:pt x="5430" y="53520"/>
                    <a:pt x="4876" y="53520"/>
                  </a:cubicBezTo>
                  <a:cubicBezTo>
                    <a:pt x="3467" y="53520"/>
                    <a:pt x="2317" y="53837"/>
                    <a:pt x="1422" y="54671"/>
                  </a:cubicBezTo>
                  <a:cubicBezTo>
                    <a:pt x="885" y="55178"/>
                    <a:pt x="0" y="56339"/>
                    <a:pt x="305" y="58224"/>
                  </a:cubicBezTo>
                  <a:cubicBezTo>
                    <a:pt x="842" y="61691"/>
                    <a:pt x="7166" y="64635"/>
                    <a:pt x="10894" y="66086"/>
                  </a:cubicBezTo>
                  <a:cubicBezTo>
                    <a:pt x="14162" y="67365"/>
                    <a:pt x="20296" y="69358"/>
                    <a:pt x="26744" y="69358"/>
                  </a:cubicBezTo>
                  <a:cubicBezTo>
                    <a:pt x="27535" y="69358"/>
                    <a:pt x="28331" y="69328"/>
                    <a:pt x="29126" y="69263"/>
                  </a:cubicBezTo>
                  <a:cubicBezTo>
                    <a:pt x="30103" y="69184"/>
                    <a:pt x="31022" y="69148"/>
                    <a:pt x="31885" y="69148"/>
                  </a:cubicBezTo>
                  <a:cubicBezTo>
                    <a:pt x="39286" y="69148"/>
                    <a:pt x="42561" y="71756"/>
                    <a:pt x="42834" y="71990"/>
                  </a:cubicBezTo>
                  <a:cubicBezTo>
                    <a:pt x="43341" y="72512"/>
                    <a:pt x="43994" y="72758"/>
                    <a:pt x="44690" y="72758"/>
                  </a:cubicBezTo>
                  <a:cubicBezTo>
                    <a:pt x="45068" y="72758"/>
                    <a:pt x="45445" y="72686"/>
                    <a:pt x="45807" y="72526"/>
                  </a:cubicBezTo>
                  <a:cubicBezTo>
                    <a:pt x="48114" y="71569"/>
                    <a:pt x="51711" y="68914"/>
                    <a:pt x="53321" y="64592"/>
                  </a:cubicBezTo>
                  <a:cubicBezTo>
                    <a:pt x="57252" y="64316"/>
                    <a:pt x="61009" y="62721"/>
                    <a:pt x="64127" y="59921"/>
                  </a:cubicBezTo>
                  <a:cubicBezTo>
                    <a:pt x="68058" y="56397"/>
                    <a:pt x="70393" y="51218"/>
                    <a:pt x="70524" y="45735"/>
                  </a:cubicBezTo>
                  <a:cubicBezTo>
                    <a:pt x="70727" y="38744"/>
                    <a:pt x="69654" y="25936"/>
                    <a:pt x="60573" y="18974"/>
                  </a:cubicBezTo>
                  <a:cubicBezTo>
                    <a:pt x="57426" y="16560"/>
                    <a:pt x="53563" y="15364"/>
                    <a:pt x="49595" y="15364"/>
                  </a:cubicBezTo>
                  <a:cubicBezTo>
                    <a:pt x="47529" y="15364"/>
                    <a:pt x="45436" y="15688"/>
                    <a:pt x="43399" y="16334"/>
                  </a:cubicBezTo>
                  <a:cubicBezTo>
                    <a:pt x="44618" y="13839"/>
                    <a:pt x="45648" y="12403"/>
                    <a:pt x="45662" y="12359"/>
                  </a:cubicBezTo>
                  <a:cubicBezTo>
                    <a:pt x="45662" y="12345"/>
                    <a:pt x="45691" y="12345"/>
                    <a:pt x="45691" y="12330"/>
                  </a:cubicBezTo>
                  <a:cubicBezTo>
                    <a:pt x="45764" y="12229"/>
                    <a:pt x="45836" y="12127"/>
                    <a:pt x="45880" y="12011"/>
                  </a:cubicBezTo>
                  <a:lnTo>
                    <a:pt x="45880" y="11982"/>
                  </a:lnTo>
                  <a:cubicBezTo>
                    <a:pt x="45938" y="11881"/>
                    <a:pt x="45996" y="11765"/>
                    <a:pt x="46025" y="11663"/>
                  </a:cubicBezTo>
                  <a:cubicBezTo>
                    <a:pt x="46054" y="11648"/>
                    <a:pt x="46054" y="11605"/>
                    <a:pt x="46068" y="11590"/>
                  </a:cubicBezTo>
                  <a:cubicBezTo>
                    <a:pt x="46097" y="11474"/>
                    <a:pt x="46141" y="11373"/>
                    <a:pt x="46155" y="11242"/>
                  </a:cubicBezTo>
                  <a:lnTo>
                    <a:pt x="46155" y="11184"/>
                  </a:lnTo>
                  <a:cubicBezTo>
                    <a:pt x="46170" y="11083"/>
                    <a:pt x="46199" y="10967"/>
                    <a:pt x="46199" y="10880"/>
                  </a:cubicBezTo>
                  <a:lnTo>
                    <a:pt x="46199" y="10807"/>
                  </a:lnTo>
                  <a:lnTo>
                    <a:pt x="46199" y="10445"/>
                  </a:lnTo>
                  <a:lnTo>
                    <a:pt x="46199" y="10387"/>
                  </a:lnTo>
                  <a:lnTo>
                    <a:pt x="46141" y="10067"/>
                  </a:lnTo>
                  <a:cubicBezTo>
                    <a:pt x="46141" y="10053"/>
                    <a:pt x="46126" y="10024"/>
                    <a:pt x="46126" y="9995"/>
                  </a:cubicBezTo>
                  <a:cubicBezTo>
                    <a:pt x="46083" y="9864"/>
                    <a:pt x="46054" y="9763"/>
                    <a:pt x="46010" y="9647"/>
                  </a:cubicBezTo>
                  <a:cubicBezTo>
                    <a:pt x="46010" y="9632"/>
                    <a:pt x="45996" y="9603"/>
                    <a:pt x="45996" y="9589"/>
                  </a:cubicBezTo>
                  <a:cubicBezTo>
                    <a:pt x="45952" y="9502"/>
                    <a:pt x="45909" y="9400"/>
                    <a:pt x="45851" y="9299"/>
                  </a:cubicBezTo>
                  <a:cubicBezTo>
                    <a:pt x="45836" y="9284"/>
                    <a:pt x="45836" y="9270"/>
                    <a:pt x="45836" y="9255"/>
                  </a:cubicBezTo>
                  <a:cubicBezTo>
                    <a:pt x="45836" y="9226"/>
                    <a:pt x="45807" y="9226"/>
                    <a:pt x="45807" y="9212"/>
                  </a:cubicBezTo>
                  <a:cubicBezTo>
                    <a:pt x="45793" y="9197"/>
                    <a:pt x="45793" y="9168"/>
                    <a:pt x="45778" y="9154"/>
                  </a:cubicBezTo>
                  <a:cubicBezTo>
                    <a:pt x="45720" y="9067"/>
                    <a:pt x="45648" y="8994"/>
                    <a:pt x="45590" y="8907"/>
                  </a:cubicBezTo>
                  <a:cubicBezTo>
                    <a:pt x="45575" y="8893"/>
                    <a:pt x="45575" y="8864"/>
                    <a:pt x="45561" y="8864"/>
                  </a:cubicBezTo>
                  <a:cubicBezTo>
                    <a:pt x="45488" y="8776"/>
                    <a:pt x="45416" y="8704"/>
                    <a:pt x="45329" y="8631"/>
                  </a:cubicBezTo>
                  <a:lnTo>
                    <a:pt x="45271" y="8573"/>
                  </a:lnTo>
                  <a:cubicBezTo>
                    <a:pt x="45184" y="8486"/>
                    <a:pt x="45068" y="8414"/>
                    <a:pt x="44981" y="8356"/>
                  </a:cubicBezTo>
                  <a:cubicBezTo>
                    <a:pt x="44966" y="8356"/>
                    <a:pt x="44966" y="8341"/>
                    <a:pt x="44937" y="8341"/>
                  </a:cubicBezTo>
                  <a:cubicBezTo>
                    <a:pt x="44850" y="8283"/>
                    <a:pt x="44748" y="8240"/>
                    <a:pt x="44647" y="8182"/>
                  </a:cubicBezTo>
                  <a:cubicBezTo>
                    <a:pt x="44632" y="8167"/>
                    <a:pt x="44618" y="8167"/>
                    <a:pt x="44603" y="8138"/>
                  </a:cubicBezTo>
                  <a:cubicBezTo>
                    <a:pt x="44487" y="8080"/>
                    <a:pt x="44386" y="8051"/>
                    <a:pt x="44255" y="8008"/>
                  </a:cubicBezTo>
                  <a:cubicBezTo>
                    <a:pt x="44241" y="8008"/>
                    <a:pt x="44212" y="7993"/>
                    <a:pt x="44197" y="7993"/>
                  </a:cubicBezTo>
                  <a:cubicBezTo>
                    <a:pt x="44096" y="7964"/>
                    <a:pt x="43994" y="7950"/>
                    <a:pt x="43893" y="7921"/>
                  </a:cubicBezTo>
                  <a:cubicBezTo>
                    <a:pt x="43878" y="7921"/>
                    <a:pt x="43835" y="7906"/>
                    <a:pt x="43820" y="7906"/>
                  </a:cubicBezTo>
                  <a:cubicBezTo>
                    <a:pt x="43690" y="7892"/>
                    <a:pt x="43588" y="7892"/>
                    <a:pt x="43457" y="7892"/>
                  </a:cubicBezTo>
                  <a:lnTo>
                    <a:pt x="43385" y="7892"/>
                  </a:lnTo>
                  <a:cubicBezTo>
                    <a:pt x="43269" y="7892"/>
                    <a:pt x="43153" y="7906"/>
                    <a:pt x="43037" y="7921"/>
                  </a:cubicBezTo>
                  <a:lnTo>
                    <a:pt x="42950" y="7921"/>
                  </a:lnTo>
                  <a:cubicBezTo>
                    <a:pt x="41949" y="8095"/>
                    <a:pt x="35059" y="9415"/>
                    <a:pt x="31795" y="14448"/>
                  </a:cubicBezTo>
                  <a:cubicBezTo>
                    <a:pt x="30983" y="15724"/>
                    <a:pt x="29330" y="16725"/>
                    <a:pt x="27589" y="17770"/>
                  </a:cubicBezTo>
                  <a:cubicBezTo>
                    <a:pt x="27168" y="18031"/>
                    <a:pt x="26777" y="18263"/>
                    <a:pt x="26371" y="18509"/>
                  </a:cubicBezTo>
                  <a:cubicBezTo>
                    <a:pt x="26356" y="18538"/>
                    <a:pt x="26341" y="18538"/>
                    <a:pt x="26341" y="18553"/>
                  </a:cubicBezTo>
                  <a:cubicBezTo>
                    <a:pt x="26022" y="17683"/>
                    <a:pt x="25587" y="16827"/>
                    <a:pt x="24978" y="16044"/>
                  </a:cubicBezTo>
                  <a:cubicBezTo>
                    <a:pt x="24688" y="15666"/>
                    <a:pt x="24398" y="15304"/>
                    <a:pt x="24093" y="14927"/>
                  </a:cubicBezTo>
                  <a:cubicBezTo>
                    <a:pt x="22817" y="13346"/>
                    <a:pt x="21627" y="11837"/>
                    <a:pt x="21279" y="10358"/>
                  </a:cubicBezTo>
                  <a:cubicBezTo>
                    <a:pt x="19959" y="4483"/>
                    <a:pt x="13940" y="857"/>
                    <a:pt x="13069" y="364"/>
                  </a:cubicBezTo>
                  <a:lnTo>
                    <a:pt x="13040" y="364"/>
                  </a:lnTo>
                  <a:cubicBezTo>
                    <a:pt x="13026" y="364"/>
                    <a:pt x="13026" y="349"/>
                    <a:pt x="13011" y="349"/>
                  </a:cubicBezTo>
                  <a:cubicBezTo>
                    <a:pt x="12997" y="349"/>
                    <a:pt x="12997" y="335"/>
                    <a:pt x="12968" y="335"/>
                  </a:cubicBezTo>
                  <a:cubicBezTo>
                    <a:pt x="12881" y="277"/>
                    <a:pt x="12779" y="233"/>
                    <a:pt x="12663" y="189"/>
                  </a:cubicBezTo>
                  <a:cubicBezTo>
                    <a:pt x="12649" y="160"/>
                    <a:pt x="12605" y="160"/>
                    <a:pt x="12591" y="146"/>
                  </a:cubicBezTo>
                  <a:cubicBezTo>
                    <a:pt x="12489" y="117"/>
                    <a:pt x="12373" y="73"/>
                    <a:pt x="12272" y="59"/>
                  </a:cubicBezTo>
                  <a:cubicBezTo>
                    <a:pt x="12228" y="59"/>
                    <a:pt x="12214" y="44"/>
                    <a:pt x="12170" y="44"/>
                  </a:cubicBezTo>
                  <a:cubicBezTo>
                    <a:pt x="12083" y="15"/>
                    <a:pt x="11981" y="1"/>
                    <a:pt x="1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9"/>
            <p:cNvSpPr/>
            <p:nvPr/>
          </p:nvSpPr>
          <p:spPr>
            <a:xfrm>
              <a:off x="3541800" y="1140225"/>
              <a:ext cx="1021750" cy="1094750"/>
            </a:xfrm>
            <a:custGeom>
              <a:avLst/>
              <a:gdLst/>
              <a:ahLst/>
              <a:cxnLst/>
              <a:rect l="l" t="t" r="r" b="b"/>
              <a:pathLst>
                <a:path w="40870" h="43790" extrusionOk="0">
                  <a:moveTo>
                    <a:pt x="22572" y="0"/>
                  </a:moveTo>
                  <a:cubicBezTo>
                    <a:pt x="11637" y="0"/>
                    <a:pt x="0" y="10492"/>
                    <a:pt x="6275" y="27359"/>
                  </a:cubicBezTo>
                  <a:cubicBezTo>
                    <a:pt x="10507" y="38774"/>
                    <a:pt x="17998" y="43789"/>
                    <a:pt x="25020" y="43789"/>
                  </a:cubicBezTo>
                  <a:cubicBezTo>
                    <a:pt x="28732" y="43789"/>
                    <a:pt x="32313" y="42388"/>
                    <a:pt x="35213" y="39790"/>
                  </a:cubicBezTo>
                  <a:cubicBezTo>
                    <a:pt x="38665" y="36686"/>
                    <a:pt x="40579" y="32218"/>
                    <a:pt x="40695" y="27562"/>
                  </a:cubicBezTo>
                  <a:cubicBezTo>
                    <a:pt x="40870" y="21180"/>
                    <a:pt x="39956" y="9256"/>
                    <a:pt x="31818" y="3019"/>
                  </a:cubicBezTo>
                  <a:cubicBezTo>
                    <a:pt x="29149" y="968"/>
                    <a:pt x="25893" y="0"/>
                    <a:pt x="2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9"/>
            <p:cNvSpPr/>
            <p:nvPr/>
          </p:nvSpPr>
          <p:spPr>
            <a:xfrm>
              <a:off x="3821950" y="1397000"/>
              <a:ext cx="99400" cy="144350"/>
            </a:xfrm>
            <a:custGeom>
              <a:avLst/>
              <a:gdLst/>
              <a:ahLst/>
              <a:cxnLst/>
              <a:rect l="l" t="t" r="r" b="b"/>
              <a:pathLst>
                <a:path w="3976" h="5774" extrusionOk="0">
                  <a:moveTo>
                    <a:pt x="2350" y="958"/>
                  </a:moveTo>
                  <a:cubicBezTo>
                    <a:pt x="2467" y="958"/>
                    <a:pt x="2568" y="987"/>
                    <a:pt x="2655" y="1089"/>
                  </a:cubicBezTo>
                  <a:cubicBezTo>
                    <a:pt x="2771" y="1161"/>
                    <a:pt x="2844" y="1263"/>
                    <a:pt x="2916" y="1408"/>
                  </a:cubicBezTo>
                  <a:cubicBezTo>
                    <a:pt x="2974" y="1538"/>
                    <a:pt x="3003" y="1683"/>
                    <a:pt x="3003" y="1843"/>
                  </a:cubicBezTo>
                  <a:cubicBezTo>
                    <a:pt x="3003" y="1988"/>
                    <a:pt x="2989" y="2133"/>
                    <a:pt x="2916" y="2278"/>
                  </a:cubicBezTo>
                  <a:cubicBezTo>
                    <a:pt x="2844" y="2423"/>
                    <a:pt x="2757" y="2539"/>
                    <a:pt x="2655" y="2626"/>
                  </a:cubicBezTo>
                  <a:cubicBezTo>
                    <a:pt x="2554" y="2713"/>
                    <a:pt x="2467" y="2757"/>
                    <a:pt x="2350" y="2757"/>
                  </a:cubicBezTo>
                  <a:lnTo>
                    <a:pt x="2350" y="2771"/>
                  </a:lnTo>
                  <a:lnTo>
                    <a:pt x="914" y="2771"/>
                  </a:lnTo>
                  <a:lnTo>
                    <a:pt x="914" y="958"/>
                  </a:lnTo>
                  <a:close/>
                  <a:moveTo>
                    <a:pt x="508" y="1"/>
                  </a:moveTo>
                  <a:cubicBezTo>
                    <a:pt x="363" y="1"/>
                    <a:pt x="233" y="44"/>
                    <a:pt x="146" y="146"/>
                  </a:cubicBezTo>
                  <a:cubicBezTo>
                    <a:pt x="44" y="247"/>
                    <a:pt x="1" y="363"/>
                    <a:pt x="1" y="509"/>
                  </a:cubicBezTo>
                  <a:lnTo>
                    <a:pt x="1" y="5266"/>
                  </a:lnTo>
                  <a:cubicBezTo>
                    <a:pt x="1" y="5411"/>
                    <a:pt x="30" y="5542"/>
                    <a:pt x="117" y="5629"/>
                  </a:cubicBezTo>
                  <a:cubicBezTo>
                    <a:pt x="218" y="5716"/>
                    <a:pt x="320" y="5774"/>
                    <a:pt x="465" y="5774"/>
                  </a:cubicBezTo>
                  <a:cubicBezTo>
                    <a:pt x="610" y="5774"/>
                    <a:pt x="726" y="5716"/>
                    <a:pt x="813" y="5629"/>
                  </a:cubicBezTo>
                  <a:cubicBezTo>
                    <a:pt x="900" y="5527"/>
                    <a:pt x="944" y="5411"/>
                    <a:pt x="944" y="5266"/>
                  </a:cubicBezTo>
                  <a:lnTo>
                    <a:pt x="944" y="3714"/>
                  </a:lnTo>
                  <a:lnTo>
                    <a:pt x="2350" y="3714"/>
                  </a:lnTo>
                  <a:cubicBezTo>
                    <a:pt x="2641" y="3714"/>
                    <a:pt x="2902" y="3613"/>
                    <a:pt x="3148" y="3453"/>
                  </a:cubicBezTo>
                  <a:cubicBezTo>
                    <a:pt x="3380" y="3293"/>
                    <a:pt x="3598" y="3061"/>
                    <a:pt x="3743" y="2786"/>
                  </a:cubicBezTo>
                  <a:cubicBezTo>
                    <a:pt x="3917" y="2510"/>
                    <a:pt x="3975" y="2206"/>
                    <a:pt x="3975" y="1857"/>
                  </a:cubicBezTo>
                  <a:cubicBezTo>
                    <a:pt x="3975" y="1524"/>
                    <a:pt x="3888" y="1190"/>
                    <a:pt x="3743" y="915"/>
                  </a:cubicBezTo>
                  <a:cubicBezTo>
                    <a:pt x="3598" y="625"/>
                    <a:pt x="3409" y="407"/>
                    <a:pt x="3148" y="247"/>
                  </a:cubicBezTo>
                  <a:cubicBezTo>
                    <a:pt x="2902" y="88"/>
                    <a:pt x="2641" y="1"/>
                    <a:pt x="2350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9"/>
            <p:cNvSpPr/>
            <p:nvPr/>
          </p:nvSpPr>
          <p:spPr>
            <a:xfrm>
              <a:off x="3944525" y="1397000"/>
              <a:ext cx="92125" cy="143275"/>
            </a:xfrm>
            <a:custGeom>
              <a:avLst/>
              <a:gdLst/>
              <a:ahLst/>
              <a:cxnLst/>
              <a:rect l="l" t="t" r="r" b="b"/>
              <a:pathLst>
                <a:path w="3685" h="5731" extrusionOk="0">
                  <a:moveTo>
                    <a:pt x="537" y="1"/>
                  </a:moveTo>
                  <a:cubicBezTo>
                    <a:pt x="363" y="1"/>
                    <a:pt x="247" y="44"/>
                    <a:pt x="145" y="146"/>
                  </a:cubicBezTo>
                  <a:cubicBezTo>
                    <a:pt x="58" y="247"/>
                    <a:pt x="0" y="363"/>
                    <a:pt x="0" y="509"/>
                  </a:cubicBezTo>
                  <a:lnTo>
                    <a:pt x="0" y="5208"/>
                  </a:lnTo>
                  <a:cubicBezTo>
                    <a:pt x="0" y="5368"/>
                    <a:pt x="58" y="5484"/>
                    <a:pt x="145" y="5571"/>
                  </a:cubicBezTo>
                  <a:cubicBezTo>
                    <a:pt x="261" y="5672"/>
                    <a:pt x="363" y="5730"/>
                    <a:pt x="508" y="5730"/>
                  </a:cubicBezTo>
                  <a:lnTo>
                    <a:pt x="3177" y="5730"/>
                  </a:lnTo>
                  <a:cubicBezTo>
                    <a:pt x="3322" y="5730"/>
                    <a:pt x="3453" y="5687"/>
                    <a:pt x="3540" y="5600"/>
                  </a:cubicBezTo>
                  <a:cubicBezTo>
                    <a:pt x="3627" y="5513"/>
                    <a:pt x="3685" y="5397"/>
                    <a:pt x="3685" y="5252"/>
                  </a:cubicBezTo>
                  <a:cubicBezTo>
                    <a:pt x="3685" y="5107"/>
                    <a:pt x="3627" y="5005"/>
                    <a:pt x="3540" y="4904"/>
                  </a:cubicBezTo>
                  <a:cubicBezTo>
                    <a:pt x="3438" y="4817"/>
                    <a:pt x="3322" y="4788"/>
                    <a:pt x="3177" y="4788"/>
                  </a:cubicBezTo>
                  <a:lnTo>
                    <a:pt x="1016" y="4788"/>
                  </a:lnTo>
                  <a:lnTo>
                    <a:pt x="1016" y="509"/>
                  </a:lnTo>
                  <a:cubicBezTo>
                    <a:pt x="1016" y="363"/>
                    <a:pt x="987" y="233"/>
                    <a:pt x="871" y="146"/>
                  </a:cubicBezTo>
                  <a:cubicBezTo>
                    <a:pt x="784" y="44"/>
                    <a:pt x="653" y="1"/>
                    <a:pt x="537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9"/>
            <p:cNvSpPr/>
            <p:nvPr/>
          </p:nvSpPr>
          <p:spPr>
            <a:xfrm>
              <a:off x="4046775" y="1395825"/>
              <a:ext cx="126225" cy="145525"/>
            </a:xfrm>
            <a:custGeom>
              <a:avLst/>
              <a:gdLst/>
              <a:ahLst/>
              <a:cxnLst/>
              <a:rect l="l" t="t" r="r" b="b"/>
              <a:pathLst>
                <a:path w="5049" h="5821" extrusionOk="0">
                  <a:moveTo>
                    <a:pt x="2512" y="1629"/>
                  </a:moveTo>
                  <a:lnTo>
                    <a:pt x="3337" y="3558"/>
                  </a:lnTo>
                  <a:lnTo>
                    <a:pt x="1694" y="3558"/>
                  </a:lnTo>
                  <a:lnTo>
                    <a:pt x="2512" y="1629"/>
                  </a:lnTo>
                  <a:close/>
                  <a:moveTo>
                    <a:pt x="2496" y="1"/>
                  </a:moveTo>
                  <a:cubicBezTo>
                    <a:pt x="2408" y="1"/>
                    <a:pt x="2336" y="29"/>
                    <a:pt x="2264" y="77"/>
                  </a:cubicBezTo>
                  <a:cubicBezTo>
                    <a:pt x="2177" y="135"/>
                    <a:pt x="2104" y="222"/>
                    <a:pt x="2061" y="338"/>
                  </a:cubicBezTo>
                  <a:lnTo>
                    <a:pt x="15" y="5226"/>
                  </a:lnTo>
                  <a:cubicBezTo>
                    <a:pt x="1" y="5284"/>
                    <a:pt x="1" y="5342"/>
                    <a:pt x="1" y="5386"/>
                  </a:cubicBezTo>
                  <a:cubicBezTo>
                    <a:pt x="1" y="5516"/>
                    <a:pt x="30" y="5603"/>
                    <a:pt x="102" y="5705"/>
                  </a:cubicBezTo>
                  <a:cubicBezTo>
                    <a:pt x="175" y="5792"/>
                    <a:pt x="291" y="5821"/>
                    <a:pt x="436" y="5821"/>
                  </a:cubicBezTo>
                  <a:cubicBezTo>
                    <a:pt x="523" y="5821"/>
                    <a:pt x="610" y="5792"/>
                    <a:pt x="683" y="5734"/>
                  </a:cubicBezTo>
                  <a:cubicBezTo>
                    <a:pt x="770" y="5676"/>
                    <a:pt x="828" y="5603"/>
                    <a:pt x="871" y="5502"/>
                  </a:cubicBezTo>
                  <a:lnTo>
                    <a:pt x="1295" y="4501"/>
                  </a:lnTo>
                  <a:lnTo>
                    <a:pt x="3740" y="4501"/>
                  </a:lnTo>
                  <a:lnTo>
                    <a:pt x="4149" y="5458"/>
                  </a:lnTo>
                  <a:cubicBezTo>
                    <a:pt x="4178" y="5574"/>
                    <a:pt x="4251" y="5661"/>
                    <a:pt x="4323" y="5719"/>
                  </a:cubicBezTo>
                  <a:cubicBezTo>
                    <a:pt x="4425" y="5777"/>
                    <a:pt x="4512" y="5806"/>
                    <a:pt x="4599" y="5806"/>
                  </a:cubicBezTo>
                  <a:cubicBezTo>
                    <a:pt x="4715" y="5806"/>
                    <a:pt x="4817" y="5777"/>
                    <a:pt x="4904" y="5676"/>
                  </a:cubicBezTo>
                  <a:cubicBezTo>
                    <a:pt x="5005" y="5603"/>
                    <a:pt x="5049" y="5487"/>
                    <a:pt x="5049" y="5342"/>
                  </a:cubicBezTo>
                  <a:cubicBezTo>
                    <a:pt x="5049" y="5284"/>
                    <a:pt x="5049" y="5212"/>
                    <a:pt x="5020" y="5139"/>
                  </a:cubicBezTo>
                  <a:lnTo>
                    <a:pt x="3003" y="338"/>
                  </a:lnTo>
                  <a:cubicBezTo>
                    <a:pt x="2974" y="236"/>
                    <a:pt x="2916" y="149"/>
                    <a:pt x="2829" y="91"/>
                  </a:cubicBezTo>
                  <a:cubicBezTo>
                    <a:pt x="2728" y="48"/>
                    <a:pt x="2641" y="4"/>
                    <a:pt x="2554" y="4"/>
                  </a:cubicBezTo>
                  <a:cubicBezTo>
                    <a:pt x="2534" y="2"/>
                    <a:pt x="2515" y="1"/>
                    <a:pt x="2496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4191100" y="1397000"/>
              <a:ext cx="120425" cy="143625"/>
            </a:xfrm>
            <a:custGeom>
              <a:avLst/>
              <a:gdLst/>
              <a:ahLst/>
              <a:cxnLst/>
              <a:rect l="l" t="t" r="r" b="b"/>
              <a:pathLst>
                <a:path w="4817" h="5745" extrusionOk="0">
                  <a:moveTo>
                    <a:pt x="509" y="1"/>
                  </a:moveTo>
                  <a:cubicBezTo>
                    <a:pt x="363" y="1"/>
                    <a:pt x="247" y="44"/>
                    <a:pt x="146" y="146"/>
                  </a:cubicBezTo>
                  <a:cubicBezTo>
                    <a:pt x="59" y="247"/>
                    <a:pt x="1" y="363"/>
                    <a:pt x="1" y="509"/>
                  </a:cubicBezTo>
                  <a:lnTo>
                    <a:pt x="1" y="5266"/>
                  </a:lnTo>
                  <a:cubicBezTo>
                    <a:pt x="1" y="5397"/>
                    <a:pt x="44" y="5513"/>
                    <a:pt x="131" y="5600"/>
                  </a:cubicBezTo>
                  <a:cubicBezTo>
                    <a:pt x="218" y="5687"/>
                    <a:pt x="334" y="5730"/>
                    <a:pt x="465" y="5730"/>
                  </a:cubicBezTo>
                  <a:cubicBezTo>
                    <a:pt x="581" y="5730"/>
                    <a:pt x="697" y="5687"/>
                    <a:pt x="784" y="5600"/>
                  </a:cubicBezTo>
                  <a:cubicBezTo>
                    <a:pt x="871" y="5513"/>
                    <a:pt x="915" y="5397"/>
                    <a:pt x="915" y="5266"/>
                  </a:cubicBezTo>
                  <a:lnTo>
                    <a:pt x="915" y="1772"/>
                  </a:lnTo>
                  <a:lnTo>
                    <a:pt x="3917" y="5600"/>
                  </a:lnTo>
                  <a:cubicBezTo>
                    <a:pt x="3961" y="5658"/>
                    <a:pt x="4019" y="5687"/>
                    <a:pt x="4091" y="5701"/>
                  </a:cubicBezTo>
                  <a:cubicBezTo>
                    <a:pt x="4164" y="5730"/>
                    <a:pt x="4236" y="5745"/>
                    <a:pt x="4309" y="5745"/>
                  </a:cubicBezTo>
                  <a:cubicBezTo>
                    <a:pt x="4454" y="5745"/>
                    <a:pt x="4570" y="5687"/>
                    <a:pt x="4671" y="5600"/>
                  </a:cubicBezTo>
                  <a:cubicBezTo>
                    <a:pt x="4759" y="5484"/>
                    <a:pt x="4817" y="5382"/>
                    <a:pt x="4817" y="5237"/>
                  </a:cubicBezTo>
                  <a:lnTo>
                    <a:pt x="4817" y="450"/>
                  </a:lnTo>
                  <a:cubicBezTo>
                    <a:pt x="4817" y="320"/>
                    <a:pt x="4773" y="204"/>
                    <a:pt x="4686" y="117"/>
                  </a:cubicBezTo>
                  <a:cubicBezTo>
                    <a:pt x="4599" y="30"/>
                    <a:pt x="4483" y="1"/>
                    <a:pt x="4352" y="1"/>
                  </a:cubicBezTo>
                  <a:cubicBezTo>
                    <a:pt x="4236" y="1"/>
                    <a:pt x="4120" y="30"/>
                    <a:pt x="4033" y="102"/>
                  </a:cubicBezTo>
                  <a:cubicBezTo>
                    <a:pt x="3946" y="189"/>
                    <a:pt x="3903" y="305"/>
                    <a:pt x="3903" y="421"/>
                  </a:cubicBezTo>
                  <a:lnTo>
                    <a:pt x="3903" y="3964"/>
                  </a:lnTo>
                  <a:lnTo>
                    <a:pt x="929" y="160"/>
                  </a:lnTo>
                  <a:cubicBezTo>
                    <a:pt x="900" y="102"/>
                    <a:pt x="842" y="59"/>
                    <a:pt x="755" y="30"/>
                  </a:cubicBezTo>
                  <a:cubicBezTo>
                    <a:pt x="683" y="15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4332525" y="1397000"/>
              <a:ext cx="116800" cy="143625"/>
            </a:xfrm>
            <a:custGeom>
              <a:avLst/>
              <a:gdLst/>
              <a:ahLst/>
              <a:cxnLst/>
              <a:rect l="l" t="t" r="r" b="b"/>
              <a:pathLst>
                <a:path w="4672" h="5745" extrusionOk="0">
                  <a:moveTo>
                    <a:pt x="509" y="1"/>
                  </a:moveTo>
                  <a:cubicBezTo>
                    <a:pt x="363" y="1"/>
                    <a:pt x="247" y="30"/>
                    <a:pt x="146" y="117"/>
                  </a:cubicBezTo>
                  <a:cubicBezTo>
                    <a:pt x="59" y="218"/>
                    <a:pt x="1" y="320"/>
                    <a:pt x="1" y="465"/>
                  </a:cubicBezTo>
                  <a:cubicBezTo>
                    <a:pt x="1" y="610"/>
                    <a:pt x="59" y="726"/>
                    <a:pt x="146" y="813"/>
                  </a:cubicBezTo>
                  <a:cubicBezTo>
                    <a:pt x="262" y="900"/>
                    <a:pt x="363" y="944"/>
                    <a:pt x="509" y="944"/>
                  </a:cubicBezTo>
                  <a:lnTo>
                    <a:pt x="1799" y="944"/>
                  </a:lnTo>
                  <a:lnTo>
                    <a:pt x="1799" y="5237"/>
                  </a:lnTo>
                  <a:cubicBezTo>
                    <a:pt x="1799" y="5382"/>
                    <a:pt x="1857" y="5513"/>
                    <a:pt x="1945" y="5600"/>
                  </a:cubicBezTo>
                  <a:cubicBezTo>
                    <a:pt x="2061" y="5687"/>
                    <a:pt x="2177" y="5745"/>
                    <a:pt x="2322" y="5745"/>
                  </a:cubicBezTo>
                  <a:cubicBezTo>
                    <a:pt x="2467" y="5745"/>
                    <a:pt x="2597" y="5687"/>
                    <a:pt x="2728" y="5600"/>
                  </a:cubicBezTo>
                  <a:cubicBezTo>
                    <a:pt x="2815" y="5484"/>
                    <a:pt x="2873" y="5382"/>
                    <a:pt x="2873" y="5237"/>
                  </a:cubicBezTo>
                  <a:lnTo>
                    <a:pt x="2873" y="944"/>
                  </a:lnTo>
                  <a:lnTo>
                    <a:pt x="4164" y="944"/>
                  </a:lnTo>
                  <a:cubicBezTo>
                    <a:pt x="4309" y="944"/>
                    <a:pt x="4425" y="900"/>
                    <a:pt x="4526" y="813"/>
                  </a:cubicBezTo>
                  <a:cubicBezTo>
                    <a:pt x="4613" y="726"/>
                    <a:pt x="4671" y="610"/>
                    <a:pt x="4671" y="465"/>
                  </a:cubicBezTo>
                  <a:cubicBezTo>
                    <a:pt x="4671" y="320"/>
                    <a:pt x="4613" y="218"/>
                    <a:pt x="4526" y="117"/>
                  </a:cubicBezTo>
                  <a:cubicBezTo>
                    <a:pt x="4410" y="30"/>
                    <a:pt x="4309" y="1"/>
                    <a:pt x="4164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3855675" y="1606975"/>
              <a:ext cx="136750" cy="144350"/>
            </a:xfrm>
            <a:custGeom>
              <a:avLst/>
              <a:gdLst/>
              <a:ahLst/>
              <a:cxnLst/>
              <a:rect l="l" t="t" r="r" b="b"/>
              <a:pathLst>
                <a:path w="5470" h="5774" extrusionOk="0">
                  <a:moveTo>
                    <a:pt x="4961" y="0"/>
                  </a:moveTo>
                  <a:cubicBezTo>
                    <a:pt x="4787" y="0"/>
                    <a:pt x="4671" y="73"/>
                    <a:pt x="4555" y="218"/>
                  </a:cubicBezTo>
                  <a:lnTo>
                    <a:pt x="2713" y="2961"/>
                  </a:lnTo>
                  <a:lnTo>
                    <a:pt x="2713" y="2961"/>
                  </a:lnTo>
                  <a:lnTo>
                    <a:pt x="929" y="232"/>
                  </a:lnTo>
                  <a:cubicBezTo>
                    <a:pt x="871" y="160"/>
                    <a:pt x="813" y="102"/>
                    <a:pt x="726" y="58"/>
                  </a:cubicBezTo>
                  <a:cubicBezTo>
                    <a:pt x="653" y="29"/>
                    <a:pt x="566" y="15"/>
                    <a:pt x="494" y="15"/>
                  </a:cubicBezTo>
                  <a:cubicBezTo>
                    <a:pt x="349" y="15"/>
                    <a:pt x="218" y="58"/>
                    <a:pt x="146" y="174"/>
                  </a:cubicBezTo>
                  <a:cubicBezTo>
                    <a:pt x="59" y="261"/>
                    <a:pt x="1" y="363"/>
                    <a:pt x="1" y="508"/>
                  </a:cubicBezTo>
                  <a:lnTo>
                    <a:pt x="1" y="5266"/>
                  </a:lnTo>
                  <a:cubicBezTo>
                    <a:pt x="1" y="5411"/>
                    <a:pt x="44" y="5541"/>
                    <a:pt x="131" y="5628"/>
                  </a:cubicBezTo>
                  <a:cubicBezTo>
                    <a:pt x="218" y="5715"/>
                    <a:pt x="334" y="5773"/>
                    <a:pt x="479" y="5773"/>
                  </a:cubicBezTo>
                  <a:cubicBezTo>
                    <a:pt x="624" y="5773"/>
                    <a:pt x="726" y="5715"/>
                    <a:pt x="813" y="5628"/>
                  </a:cubicBezTo>
                  <a:cubicBezTo>
                    <a:pt x="914" y="5512"/>
                    <a:pt x="943" y="5411"/>
                    <a:pt x="943" y="5266"/>
                  </a:cubicBezTo>
                  <a:lnTo>
                    <a:pt x="943" y="1897"/>
                  </a:lnTo>
                  <a:lnTo>
                    <a:pt x="2292" y="4033"/>
                  </a:lnTo>
                  <a:cubicBezTo>
                    <a:pt x="2336" y="4105"/>
                    <a:pt x="2394" y="4163"/>
                    <a:pt x="2467" y="4192"/>
                  </a:cubicBezTo>
                  <a:cubicBezTo>
                    <a:pt x="2539" y="4236"/>
                    <a:pt x="2612" y="4250"/>
                    <a:pt x="2684" y="4250"/>
                  </a:cubicBezTo>
                  <a:cubicBezTo>
                    <a:pt x="2757" y="4250"/>
                    <a:pt x="2829" y="4236"/>
                    <a:pt x="2902" y="4192"/>
                  </a:cubicBezTo>
                  <a:cubicBezTo>
                    <a:pt x="2974" y="4134"/>
                    <a:pt x="3032" y="4091"/>
                    <a:pt x="3090" y="4033"/>
                  </a:cubicBezTo>
                  <a:lnTo>
                    <a:pt x="4425" y="1990"/>
                  </a:lnTo>
                  <a:lnTo>
                    <a:pt x="4425" y="5266"/>
                  </a:lnTo>
                  <a:cubicBezTo>
                    <a:pt x="4425" y="5411"/>
                    <a:pt x="4483" y="5541"/>
                    <a:pt x="4570" y="5628"/>
                  </a:cubicBezTo>
                  <a:cubicBezTo>
                    <a:pt x="4686" y="5715"/>
                    <a:pt x="4816" y="5773"/>
                    <a:pt x="4961" y="5773"/>
                  </a:cubicBezTo>
                  <a:cubicBezTo>
                    <a:pt x="5106" y="5773"/>
                    <a:pt x="5222" y="5715"/>
                    <a:pt x="5324" y="5628"/>
                  </a:cubicBezTo>
                  <a:cubicBezTo>
                    <a:pt x="5411" y="5512"/>
                    <a:pt x="5469" y="5411"/>
                    <a:pt x="5469" y="5266"/>
                  </a:cubicBezTo>
                  <a:lnTo>
                    <a:pt x="5469" y="508"/>
                  </a:lnTo>
                  <a:cubicBezTo>
                    <a:pt x="5469" y="363"/>
                    <a:pt x="5411" y="247"/>
                    <a:pt x="5295" y="145"/>
                  </a:cubicBezTo>
                  <a:cubicBezTo>
                    <a:pt x="5208" y="58"/>
                    <a:pt x="5077" y="0"/>
                    <a:pt x="4961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4015225" y="1605525"/>
              <a:ext cx="139650" cy="147600"/>
            </a:xfrm>
            <a:custGeom>
              <a:avLst/>
              <a:gdLst/>
              <a:ahLst/>
              <a:cxnLst/>
              <a:rect l="l" t="t" r="r" b="b"/>
              <a:pathLst>
                <a:path w="5586" h="5904" extrusionOk="0">
                  <a:moveTo>
                    <a:pt x="2815" y="987"/>
                  </a:moveTo>
                  <a:cubicBezTo>
                    <a:pt x="3148" y="987"/>
                    <a:pt x="3453" y="1059"/>
                    <a:pt x="3700" y="1248"/>
                  </a:cubicBezTo>
                  <a:cubicBezTo>
                    <a:pt x="3961" y="1422"/>
                    <a:pt x="4164" y="1654"/>
                    <a:pt x="4309" y="1958"/>
                  </a:cubicBezTo>
                  <a:cubicBezTo>
                    <a:pt x="4454" y="2249"/>
                    <a:pt x="4526" y="2582"/>
                    <a:pt x="4526" y="2945"/>
                  </a:cubicBezTo>
                  <a:cubicBezTo>
                    <a:pt x="4526" y="3307"/>
                    <a:pt x="4454" y="3641"/>
                    <a:pt x="4309" y="3946"/>
                  </a:cubicBezTo>
                  <a:cubicBezTo>
                    <a:pt x="4164" y="4236"/>
                    <a:pt x="3961" y="4468"/>
                    <a:pt x="3700" y="4656"/>
                  </a:cubicBezTo>
                  <a:cubicBezTo>
                    <a:pt x="3453" y="4816"/>
                    <a:pt x="3148" y="4903"/>
                    <a:pt x="2815" y="4903"/>
                  </a:cubicBezTo>
                  <a:cubicBezTo>
                    <a:pt x="2496" y="4903"/>
                    <a:pt x="2177" y="4830"/>
                    <a:pt x="1930" y="4656"/>
                  </a:cubicBezTo>
                  <a:cubicBezTo>
                    <a:pt x="1669" y="4468"/>
                    <a:pt x="1480" y="4236"/>
                    <a:pt x="1335" y="3946"/>
                  </a:cubicBezTo>
                  <a:cubicBezTo>
                    <a:pt x="1190" y="3656"/>
                    <a:pt x="1118" y="3307"/>
                    <a:pt x="1118" y="2945"/>
                  </a:cubicBezTo>
                  <a:cubicBezTo>
                    <a:pt x="1118" y="2582"/>
                    <a:pt x="1190" y="2234"/>
                    <a:pt x="1335" y="1958"/>
                  </a:cubicBezTo>
                  <a:cubicBezTo>
                    <a:pt x="1480" y="1668"/>
                    <a:pt x="1669" y="1422"/>
                    <a:pt x="1930" y="1248"/>
                  </a:cubicBezTo>
                  <a:cubicBezTo>
                    <a:pt x="2177" y="1088"/>
                    <a:pt x="2496" y="987"/>
                    <a:pt x="2815" y="987"/>
                  </a:cubicBezTo>
                  <a:close/>
                  <a:moveTo>
                    <a:pt x="2800" y="0"/>
                  </a:moveTo>
                  <a:cubicBezTo>
                    <a:pt x="2380" y="0"/>
                    <a:pt x="2017" y="87"/>
                    <a:pt x="1669" y="232"/>
                  </a:cubicBezTo>
                  <a:cubicBezTo>
                    <a:pt x="1321" y="377"/>
                    <a:pt x="1031" y="595"/>
                    <a:pt x="784" y="871"/>
                  </a:cubicBezTo>
                  <a:cubicBezTo>
                    <a:pt x="523" y="1132"/>
                    <a:pt x="349" y="1451"/>
                    <a:pt x="204" y="1813"/>
                  </a:cubicBezTo>
                  <a:cubicBezTo>
                    <a:pt x="73" y="2147"/>
                    <a:pt x="1" y="2539"/>
                    <a:pt x="1" y="2945"/>
                  </a:cubicBezTo>
                  <a:cubicBezTo>
                    <a:pt x="1" y="3351"/>
                    <a:pt x="59" y="3728"/>
                    <a:pt x="204" y="4091"/>
                  </a:cubicBezTo>
                  <a:cubicBezTo>
                    <a:pt x="349" y="4453"/>
                    <a:pt x="538" y="4758"/>
                    <a:pt x="784" y="5034"/>
                  </a:cubicBezTo>
                  <a:cubicBezTo>
                    <a:pt x="1031" y="5309"/>
                    <a:pt x="1321" y="5498"/>
                    <a:pt x="1669" y="5672"/>
                  </a:cubicBezTo>
                  <a:cubicBezTo>
                    <a:pt x="2017" y="5831"/>
                    <a:pt x="2380" y="5904"/>
                    <a:pt x="2800" y="5904"/>
                  </a:cubicBezTo>
                  <a:cubicBezTo>
                    <a:pt x="3221" y="5904"/>
                    <a:pt x="3584" y="5817"/>
                    <a:pt x="3917" y="5672"/>
                  </a:cubicBezTo>
                  <a:cubicBezTo>
                    <a:pt x="4265" y="5527"/>
                    <a:pt x="4555" y="5309"/>
                    <a:pt x="4817" y="5034"/>
                  </a:cubicBezTo>
                  <a:cubicBezTo>
                    <a:pt x="5063" y="4758"/>
                    <a:pt x="5252" y="4453"/>
                    <a:pt x="5397" y="4091"/>
                  </a:cubicBezTo>
                  <a:cubicBezTo>
                    <a:pt x="5513" y="3743"/>
                    <a:pt x="5585" y="3365"/>
                    <a:pt x="5585" y="2945"/>
                  </a:cubicBezTo>
                  <a:cubicBezTo>
                    <a:pt x="5585" y="2539"/>
                    <a:pt x="5513" y="2147"/>
                    <a:pt x="5397" y="1813"/>
                  </a:cubicBezTo>
                  <a:cubicBezTo>
                    <a:pt x="5252" y="1451"/>
                    <a:pt x="5063" y="1132"/>
                    <a:pt x="4817" y="871"/>
                  </a:cubicBezTo>
                  <a:cubicBezTo>
                    <a:pt x="4555" y="595"/>
                    <a:pt x="4265" y="377"/>
                    <a:pt x="3917" y="232"/>
                  </a:cubicBezTo>
                  <a:cubicBezTo>
                    <a:pt x="3569" y="58"/>
                    <a:pt x="3221" y="0"/>
                    <a:pt x="2800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4178425" y="1606975"/>
              <a:ext cx="118950" cy="143975"/>
            </a:xfrm>
            <a:custGeom>
              <a:avLst/>
              <a:gdLst/>
              <a:ahLst/>
              <a:cxnLst/>
              <a:rect l="l" t="t" r="r" b="b"/>
              <a:pathLst>
                <a:path w="4758" h="5759" extrusionOk="0">
                  <a:moveTo>
                    <a:pt x="2814" y="987"/>
                  </a:moveTo>
                  <a:cubicBezTo>
                    <a:pt x="2959" y="987"/>
                    <a:pt x="3104" y="1059"/>
                    <a:pt x="3235" y="1219"/>
                  </a:cubicBezTo>
                  <a:cubicBezTo>
                    <a:pt x="3365" y="1393"/>
                    <a:pt x="3438" y="1581"/>
                    <a:pt x="3438" y="1828"/>
                  </a:cubicBezTo>
                  <a:cubicBezTo>
                    <a:pt x="3438" y="2002"/>
                    <a:pt x="3394" y="2162"/>
                    <a:pt x="3336" y="2336"/>
                  </a:cubicBezTo>
                  <a:cubicBezTo>
                    <a:pt x="3264" y="2481"/>
                    <a:pt x="3191" y="2597"/>
                    <a:pt x="3104" y="2698"/>
                  </a:cubicBezTo>
                  <a:cubicBezTo>
                    <a:pt x="3017" y="2785"/>
                    <a:pt x="2901" y="2814"/>
                    <a:pt x="2814" y="2814"/>
                  </a:cubicBezTo>
                  <a:lnTo>
                    <a:pt x="1016" y="2814"/>
                  </a:lnTo>
                  <a:lnTo>
                    <a:pt x="1016" y="987"/>
                  </a:lnTo>
                  <a:close/>
                  <a:moveTo>
                    <a:pt x="508" y="0"/>
                  </a:moveTo>
                  <a:cubicBezTo>
                    <a:pt x="363" y="0"/>
                    <a:pt x="247" y="58"/>
                    <a:pt x="145" y="145"/>
                  </a:cubicBezTo>
                  <a:cubicBezTo>
                    <a:pt x="58" y="261"/>
                    <a:pt x="0" y="363"/>
                    <a:pt x="0" y="508"/>
                  </a:cubicBezTo>
                  <a:lnTo>
                    <a:pt x="0" y="5251"/>
                  </a:lnTo>
                  <a:cubicBezTo>
                    <a:pt x="0" y="5396"/>
                    <a:pt x="58" y="5527"/>
                    <a:pt x="189" y="5614"/>
                  </a:cubicBezTo>
                  <a:cubicBezTo>
                    <a:pt x="319" y="5701"/>
                    <a:pt x="464" y="5759"/>
                    <a:pt x="609" y="5759"/>
                  </a:cubicBezTo>
                  <a:cubicBezTo>
                    <a:pt x="725" y="5759"/>
                    <a:pt x="841" y="5701"/>
                    <a:pt x="914" y="5614"/>
                  </a:cubicBezTo>
                  <a:cubicBezTo>
                    <a:pt x="987" y="5498"/>
                    <a:pt x="1016" y="5396"/>
                    <a:pt x="1016" y="5251"/>
                  </a:cubicBezTo>
                  <a:lnTo>
                    <a:pt x="1016" y="3656"/>
                  </a:lnTo>
                  <a:lnTo>
                    <a:pt x="2539" y="3656"/>
                  </a:lnTo>
                  <a:cubicBezTo>
                    <a:pt x="2669" y="3656"/>
                    <a:pt x="2785" y="3656"/>
                    <a:pt x="2872" y="3685"/>
                  </a:cubicBezTo>
                  <a:cubicBezTo>
                    <a:pt x="2959" y="3699"/>
                    <a:pt x="3032" y="3757"/>
                    <a:pt x="3104" y="3815"/>
                  </a:cubicBezTo>
                  <a:cubicBezTo>
                    <a:pt x="3177" y="3873"/>
                    <a:pt x="3206" y="3946"/>
                    <a:pt x="3249" y="4018"/>
                  </a:cubicBezTo>
                  <a:cubicBezTo>
                    <a:pt x="3278" y="4091"/>
                    <a:pt x="3307" y="4178"/>
                    <a:pt x="3307" y="4265"/>
                  </a:cubicBezTo>
                  <a:cubicBezTo>
                    <a:pt x="3307" y="4540"/>
                    <a:pt x="3336" y="4772"/>
                    <a:pt x="3394" y="4961"/>
                  </a:cubicBezTo>
                  <a:cubicBezTo>
                    <a:pt x="3452" y="5135"/>
                    <a:pt x="3525" y="5280"/>
                    <a:pt x="3612" y="5396"/>
                  </a:cubicBezTo>
                  <a:cubicBezTo>
                    <a:pt x="3699" y="5498"/>
                    <a:pt x="3800" y="5570"/>
                    <a:pt x="3888" y="5628"/>
                  </a:cubicBezTo>
                  <a:cubicBezTo>
                    <a:pt x="3960" y="5657"/>
                    <a:pt x="4033" y="5686"/>
                    <a:pt x="4120" y="5701"/>
                  </a:cubicBezTo>
                  <a:cubicBezTo>
                    <a:pt x="4163" y="5708"/>
                    <a:pt x="4207" y="5712"/>
                    <a:pt x="4252" y="5712"/>
                  </a:cubicBezTo>
                  <a:cubicBezTo>
                    <a:pt x="4297" y="5712"/>
                    <a:pt x="4344" y="5708"/>
                    <a:pt x="4395" y="5701"/>
                  </a:cubicBezTo>
                  <a:cubicBezTo>
                    <a:pt x="4482" y="5686"/>
                    <a:pt x="4569" y="5643"/>
                    <a:pt x="4627" y="5570"/>
                  </a:cubicBezTo>
                  <a:cubicBezTo>
                    <a:pt x="4714" y="5469"/>
                    <a:pt x="4758" y="5338"/>
                    <a:pt x="4714" y="5208"/>
                  </a:cubicBezTo>
                  <a:cubicBezTo>
                    <a:pt x="4700" y="5077"/>
                    <a:pt x="4627" y="4976"/>
                    <a:pt x="4497" y="4903"/>
                  </a:cubicBezTo>
                  <a:cubicBezTo>
                    <a:pt x="4424" y="4859"/>
                    <a:pt x="4366" y="4816"/>
                    <a:pt x="4352" y="4743"/>
                  </a:cubicBezTo>
                  <a:cubicBezTo>
                    <a:pt x="4323" y="4685"/>
                    <a:pt x="4294" y="4598"/>
                    <a:pt x="4294" y="4482"/>
                  </a:cubicBezTo>
                  <a:cubicBezTo>
                    <a:pt x="4294" y="4381"/>
                    <a:pt x="4279" y="4265"/>
                    <a:pt x="4265" y="4120"/>
                  </a:cubicBezTo>
                  <a:cubicBezTo>
                    <a:pt x="4250" y="3975"/>
                    <a:pt x="4207" y="3830"/>
                    <a:pt x="4149" y="3699"/>
                  </a:cubicBezTo>
                  <a:cubicBezTo>
                    <a:pt x="4105" y="3583"/>
                    <a:pt x="4033" y="3452"/>
                    <a:pt x="3917" y="3336"/>
                  </a:cubicBezTo>
                  <a:cubicBezTo>
                    <a:pt x="3853" y="3273"/>
                    <a:pt x="3778" y="3215"/>
                    <a:pt x="3695" y="3155"/>
                  </a:cubicBezTo>
                  <a:lnTo>
                    <a:pt x="3695" y="3155"/>
                  </a:lnTo>
                  <a:cubicBezTo>
                    <a:pt x="3815" y="3082"/>
                    <a:pt x="3931" y="2984"/>
                    <a:pt x="4033" y="2872"/>
                  </a:cubicBezTo>
                  <a:cubicBezTo>
                    <a:pt x="4178" y="2727"/>
                    <a:pt x="4279" y="2539"/>
                    <a:pt x="4366" y="2350"/>
                  </a:cubicBezTo>
                  <a:cubicBezTo>
                    <a:pt x="4468" y="2162"/>
                    <a:pt x="4497" y="1944"/>
                    <a:pt x="4497" y="1741"/>
                  </a:cubicBezTo>
                  <a:cubicBezTo>
                    <a:pt x="4497" y="1407"/>
                    <a:pt x="4410" y="1117"/>
                    <a:pt x="4265" y="842"/>
                  </a:cubicBezTo>
                  <a:cubicBezTo>
                    <a:pt x="4120" y="580"/>
                    <a:pt x="3917" y="363"/>
                    <a:pt x="3670" y="218"/>
                  </a:cubicBezTo>
                  <a:cubicBezTo>
                    <a:pt x="3409" y="73"/>
                    <a:pt x="3162" y="0"/>
                    <a:pt x="2872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4318750" y="1607325"/>
              <a:ext cx="94300" cy="141825"/>
            </a:xfrm>
            <a:custGeom>
              <a:avLst/>
              <a:gdLst/>
              <a:ahLst/>
              <a:cxnLst/>
              <a:rect l="l" t="t" r="r" b="b"/>
              <a:pathLst>
                <a:path w="3772" h="5673" extrusionOk="0">
                  <a:moveTo>
                    <a:pt x="523" y="1"/>
                  </a:moveTo>
                  <a:cubicBezTo>
                    <a:pt x="378" y="1"/>
                    <a:pt x="262" y="44"/>
                    <a:pt x="146" y="73"/>
                  </a:cubicBezTo>
                  <a:cubicBezTo>
                    <a:pt x="44" y="175"/>
                    <a:pt x="1" y="291"/>
                    <a:pt x="1" y="436"/>
                  </a:cubicBezTo>
                  <a:lnTo>
                    <a:pt x="1" y="5165"/>
                  </a:lnTo>
                  <a:cubicBezTo>
                    <a:pt x="1" y="5310"/>
                    <a:pt x="44" y="5440"/>
                    <a:pt x="146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35" y="5672"/>
                  </a:lnTo>
                  <a:cubicBezTo>
                    <a:pt x="3380" y="5672"/>
                    <a:pt x="3511" y="5629"/>
                    <a:pt x="3598" y="5542"/>
                  </a:cubicBezTo>
                  <a:cubicBezTo>
                    <a:pt x="3699" y="5455"/>
                    <a:pt x="3743" y="5339"/>
                    <a:pt x="3743" y="5194"/>
                  </a:cubicBezTo>
                  <a:cubicBezTo>
                    <a:pt x="3743" y="5078"/>
                    <a:pt x="3699" y="4962"/>
                    <a:pt x="3598" y="4874"/>
                  </a:cubicBezTo>
                  <a:cubicBezTo>
                    <a:pt x="3496" y="4787"/>
                    <a:pt x="3380" y="4729"/>
                    <a:pt x="3235" y="4729"/>
                  </a:cubicBezTo>
                  <a:lnTo>
                    <a:pt x="1030" y="4729"/>
                  </a:lnTo>
                  <a:lnTo>
                    <a:pt x="1030" y="3221"/>
                  </a:lnTo>
                  <a:lnTo>
                    <a:pt x="2873" y="3221"/>
                  </a:lnTo>
                  <a:cubicBezTo>
                    <a:pt x="3018" y="3221"/>
                    <a:pt x="3148" y="3192"/>
                    <a:pt x="3235" y="3090"/>
                  </a:cubicBezTo>
                  <a:cubicBezTo>
                    <a:pt x="3337" y="3018"/>
                    <a:pt x="3380" y="2916"/>
                    <a:pt x="3380" y="2771"/>
                  </a:cubicBezTo>
                  <a:cubicBezTo>
                    <a:pt x="3380" y="2626"/>
                    <a:pt x="3337" y="2510"/>
                    <a:pt x="3235" y="2423"/>
                  </a:cubicBezTo>
                  <a:cubicBezTo>
                    <a:pt x="3134" y="2336"/>
                    <a:pt x="3018" y="2293"/>
                    <a:pt x="2873" y="2293"/>
                  </a:cubicBezTo>
                  <a:lnTo>
                    <a:pt x="1030" y="2293"/>
                  </a:lnTo>
                  <a:lnTo>
                    <a:pt x="1030" y="915"/>
                  </a:lnTo>
                  <a:lnTo>
                    <a:pt x="3264" y="915"/>
                  </a:lnTo>
                  <a:cubicBezTo>
                    <a:pt x="3409" y="915"/>
                    <a:pt x="3525" y="886"/>
                    <a:pt x="3627" y="799"/>
                  </a:cubicBezTo>
                  <a:cubicBezTo>
                    <a:pt x="3714" y="712"/>
                    <a:pt x="3772" y="610"/>
                    <a:pt x="3772" y="465"/>
                  </a:cubicBezTo>
                  <a:cubicBezTo>
                    <a:pt x="3772" y="320"/>
                    <a:pt x="3714" y="218"/>
                    <a:pt x="3627" y="117"/>
                  </a:cubicBezTo>
                  <a:cubicBezTo>
                    <a:pt x="3511" y="30"/>
                    <a:pt x="3409" y="1"/>
                    <a:pt x="3264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3823775" y="1818025"/>
              <a:ext cx="116425" cy="143250"/>
            </a:xfrm>
            <a:custGeom>
              <a:avLst/>
              <a:gdLst/>
              <a:ahLst/>
              <a:cxnLst/>
              <a:rect l="l" t="t" r="r" b="b"/>
              <a:pathLst>
                <a:path w="4657" h="5730" extrusionOk="0">
                  <a:moveTo>
                    <a:pt x="508" y="0"/>
                  </a:moveTo>
                  <a:cubicBezTo>
                    <a:pt x="363" y="0"/>
                    <a:pt x="232" y="29"/>
                    <a:pt x="145" y="131"/>
                  </a:cubicBezTo>
                  <a:cubicBezTo>
                    <a:pt x="44" y="218"/>
                    <a:pt x="0" y="319"/>
                    <a:pt x="0" y="464"/>
                  </a:cubicBezTo>
                  <a:cubicBezTo>
                    <a:pt x="0" y="609"/>
                    <a:pt x="44" y="725"/>
                    <a:pt x="145" y="813"/>
                  </a:cubicBezTo>
                  <a:cubicBezTo>
                    <a:pt x="247" y="900"/>
                    <a:pt x="363" y="943"/>
                    <a:pt x="508" y="943"/>
                  </a:cubicBezTo>
                  <a:lnTo>
                    <a:pt x="1784" y="943"/>
                  </a:lnTo>
                  <a:lnTo>
                    <a:pt x="1784" y="5222"/>
                  </a:lnTo>
                  <a:cubicBezTo>
                    <a:pt x="1784" y="5367"/>
                    <a:pt x="1842" y="5498"/>
                    <a:pt x="1929" y="5585"/>
                  </a:cubicBezTo>
                  <a:cubicBezTo>
                    <a:pt x="2045" y="5672"/>
                    <a:pt x="2176" y="5730"/>
                    <a:pt x="2321" y="5730"/>
                  </a:cubicBezTo>
                  <a:cubicBezTo>
                    <a:pt x="2466" y="5730"/>
                    <a:pt x="2582" y="5686"/>
                    <a:pt x="2713" y="5599"/>
                  </a:cubicBezTo>
                  <a:cubicBezTo>
                    <a:pt x="2800" y="5498"/>
                    <a:pt x="2858" y="5382"/>
                    <a:pt x="2858" y="5237"/>
                  </a:cubicBezTo>
                  <a:lnTo>
                    <a:pt x="2858" y="943"/>
                  </a:lnTo>
                  <a:lnTo>
                    <a:pt x="4149" y="943"/>
                  </a:lnTo>
                  <a:cubicBezTo>
                    <a:pt x="4294" y="943"/>
                    <a:pt x="4424" y="900"/>
                    <a:pt x="4511" y="813"/>
                  </a:cubicBezTo>
                  <a:cubicBezTo>
                    <a:pt x="4598" y="725"/>
                    <a:pt x="4656" y="609"/>
                    <a:pt x="4656" y="464"/>
                  </a:cubicBezTo>
                  <a:cubicBezTo>
                    <a:pt x="4656" y="319"/>
                    <a:pt x="4598" y="218"/>
                    <a:pt x="4511" y="131"/>
                  </a:cubicBezTo>
                  <a:cubicBezTo>
                    <a:pt x="4395" y="29"/>
                    <a:pt x="4294" y="0"/>
                    <a:pt x="4149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3960850" y="1817300"/>
              <a:ext cx="118950" cy="143975"/>
            </a:xfrm>
            <a:custGeom>
              <a:avLst/>
              <a:gdLst/>
              <a:ahLst/>
              <a:cxnLst/>
              <a:rect l="l" t="t" r="r" b="b"/>
              <a:pathLst>
                <a:path w="4758" h="5759" extrusionOk="0">
                  <a:moveTo>
                    <a:pt x="2829" y="1001"/>
                  </a:moveTo>
                  <a:cubicBezTo>
                    <a:pt x="2974" y="1001"/>
                    <a:pt x="3119" y="1074"/>
                    <a:pt x="3249" y="1248"/>
                  </a:cubicBezTo>
                  <a:cubicBezTo>
                    <a:pt x="3380" y="1407"/>
                    <a:pt x="3452" y="1610"/>
                    <a:pt x="3452" y="1842"/>
                  </a:cubicBezTo>
                  <a:cubicBezTo>
                    <a:pt x="3452" y="2016"/>
                    <a:pt x="3409" y="2190"/>
                    <a:pt x="3365" y="2350"/>
                  </a:cubicBezTo>
                  <a:cubicBezTo>
                    <a:pt x="3293" y="2495"/>
                    <a:pt x="3220" y="2626"/>
                    <a:pt x="3119" y="2713"/>
                  </a:cubicBezTo>
                  <a:cubicBezTo>
                    <a:pt x="3032" y="2800"/>
                    <a:pt x="2930" y="2843"/>
                    <a:pt x="2829" y="2843"/>
                  </a:cubicBezTo>
                  <a:lnTo>
                    <a:pt x="1044" y="2843"/>
                  </a:lnTo>
                  <a:lnTo>
                    <a:pt x="1044" y="1001"/>
                  </a:lnTo>
                  <a:close/>
                  <a:moveTo>
                    <a:pt x="508" y="0"/>
                  </a:moveTo>
                  <a:cubicBezTo>
                    <a:pt x="363" y="0"/>
                    <a:pt x="247" y="58"/>
                    <a:pt x="145" y="145"/>
                  </a:cubicBezTo>
                  <a:cubicBezTo>
                    <a:pt x="58" y="261"/>
                    <a:pt x="0" y="363"/>
                    <a:pt x="0" y="508"/>
                  </a:cubicBezTo>
                  <a:lnTo>
                    <a:pt x="0" y="5251"/>
                  </a:lnTo>
                  <a:cubicBezTo>
                    <a:pt x="0" y="5396"/>
                    <a:pt x="58" y="5527"/>
                    <a:pt x="189" y="5614"/>
                  </a:cubicBezTo>
                  <a:cubicBezTo>
                    <a:pt x="319" y="5701"/>
                    <a:pt x="464" y="5759"/>
                    <a:pt x="609" y="5759"/>
                  </a:cubicBezTo>
                  <a:cubicBezTo>
                    <a:pt x="754" y="5759"/>
                    <a:pt x="841" y="5715"/>
                    <a:pt x="914" y="5614"/>
                  </a:cubicBezTo>
                  <a:cubicBezTo>
                    <a:pt x="986" y="5498"/>
                    <a:pt x="1015" y="5396"/>
                    <a:pt x="1015" y="5251"/>
                  </a:cubicBezTo>
                  <a:lnTo>
                    <a:pt x="1015" y="3655"/>
                  </a:lnTo>
                  <a:lnTo>
                    <a:pt x="2539" y="3655"/>
                  </a:lnTo>
                  <a:cubicBezTo>
                    <a:pt x="2669" y="3655"/>
                    <a:pt x="2785" y="3655"/>
                    <a:pt x="2872" y="3684"/>
                  </a:cubicBezTo>
                  <a:cubicBezTo>
                    <a:pt x="2959" y="3699"/>
                    <a:pt x="3032" y="3757"/>
                    <a:pt x="3104" y="3815"/>
                  </a:cubicBezTo>
                  <a:cubicBezTo>
                    <a:pt x="3177" y="3873"/>
                    <a:pt x="3206" y="3946"/>
                    <a:pt x="3249" y="4018"/>
                  </a:cubicBezTo>
                  <a:cubicBezTo>
                    <a:pt x="3278" y="4091"/>
                    <a:pt x="3307" y="4178"/>
                    <a:pt x="3307" y="4265"/>
                  </a:cubicBezTo>
                  <a:cubicBezTo>
                    <a:pt x="3307" y="4540"/>
                    <a:pt x="3336" y="4772"/>
                    <a:pt x="3394" y="4961"/>
                  </a:cubicBezTo>
                  <a:cubicBezTo>
                    <a:pt x="3452" y="5135"/>
                    <a:pt x="3525" y="5280"/>
                    <a:pt x="3612" y="5396"/>
                  </a:cubicBezTo>
                  <a:cubicBezTo>
                    <a:pt x="3699" y="5498"/>
                    <a:pt x="3800" y="5570"/>
                    <a:pt x="3887" y="5628"/>
                  </a:cubicBezTo>
                  <a:cubicBezTo>
                    <a:pt x="3960" y="5657"/>
                    <a:pt x="4033" y="5686"/>
                    <a:pt x="4120" y="5701"/>
                  </a:cubicBezTo>
                  <a:cubicBezTo>
                    <a:pt x="4163" y="5708"/>
                    <a:pt x="4207" y="5712"/>
                    <a:pt x="4252" y="5712"/>
                  </a:cubicBezTo>
                  <a:cubicBezTo>
                    <a:pt x="4297" y="5712"/>
                    <a:pt x="4344" y="5708"/>
                    <a:pt x="4395" y="5701"/>
                  </a:cubicBezTo>
                  <a:cubicBezTo>
                    <a:pt x="4482" y="5686"/>
                    <a:pt x="4569" y="5643"/>
                    <a:pt x="4627" y="5570"/>
                  </a:cubicBezTo>
                  <a:cubicBezTo>
                    <a:pt x="4714" y="5469"/>
                    <a:pt x="4758" y="5338"/>
                    <a:pt x="4714" y="5208"/>
                  </a:cubicBezTo>
                  <a:cubicBezTo>
                    <a:pt x="4700" y="5077"/>
                    <a:pt x="4627" y="4975"/>
                    <a:pt x="4497" y="4903"/>
                  </a:cubicBezTo>
                  <a:cubicBezTo>
                    <a:pt x="4424" y="4859"/>
                    <a:pt x="4366" y="4816"/>
                    <a:pt x="4352" y="4743"/>
                  </a:cubicBezTo>
                  <a:cubicBezTo>
                    <a:pt x="4323" y="4685"/>
                    <a:pt x="4294" y="4598"/>
                    <a:pt x="4294" y="4482"/>
                  </a:cubicBezTo>
                  <a:cubicBezTo>
                    <a:pt x="4294" y="4381"/>
                    <a:pt x="4279" y="4265"/>
                    <a:pt x="4265" y="4120"/>
                  </a:cubicBezTo>
                  <a:cubicBezTo>
                    <a:pt x="4250" y="3975"/>
                    <a:pt x="4207" y="3830"/>
                    <a:pt x="4149" y="3699"/>
                  </a:cubicBezTo>
                  <a:cubicBezTo>
                    <a:pt x="4105" y="3583"/>
                    <a:pt x="4033" y="3452"/>
                    <a:pt x="3916" y="3336"/>
                  </a:cubicBezTo>
                  <a:cubicBezTo>
                    <a:pt x="3853" y="3273"/>
                    <a:pt x="3778" y="3215"/>
                    <a:pt x="3695" y="3155"/>
                  </a:cubicBezTo>
                  <a:lnTo>
                    <a:pt x="3695" y="3155"/>
                  </a:lnTo>
                  <a:cubicBezTo>
                    <a:pt x="3815" y="3082"/>
                    <a:pt x="3931" y="2984"/>
                    <a:pt x="4033" y="2872"/>
                  </a:cubicBezTo>
                  <a:cubicBezTo>
                    <a:pt x="4178" y="2727"/>
                    <a:pt x="4279" y="2524"/>
                    <a:pt x="4366" y="2350"/>
                  </a:cubicBezTo>
                  <a:cubicBezTo>
                    <a:pt x="4468" y="2161"/>
                    <a:pt x="4497" y="1944"/>
                    <a:pt x="4497" y="1741"/>
                  </a:cubicBezTo>
                  <a:cubicBezTo>
                    <a:pt x="4497" y="1407"/>
                    <a:pt x="4410" y="1117"/>
                    <a:pt x="4265" y="842"/>
                  </a:cubicBezTo>
                  <a:cubicBezTo>
                    <a:pt x="4120" y="580"/>
                    <a:pt x="3916" y="363"/>
                    <a:pt x="3670" y="218"/>
                  </a:cubicBezTo>
                  <a:cubicBezTo>
                    <a:pt x="3409" y="73"/>
                    <a:pt x="3162" y="0"/>
                    <a:pt x="2872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4101550" y="1818025"/>
              <a:ext cx="94300" cy="141800"/>
            </a:xfrm>
            <a:custGeom>
              <a:avLst/>
              <a:gdLst/>
              <a:ahLst/>
              <a:cxnLst/>
              <a:rect l="l" t="t" r="r" b="b"/>
              <a:pathLst>
                <a:path w="3772" h="5672" extrusionOk="0">
                  <a:moveTo>
                    <a:pt x="522" y="0"/>
                  </a:moveTo>
                  <a:cubicBezTo>
                    <a:pt x="377" y="0"/>
                    <a:pt x="247" y="44"/>
                    <a:pt x="145" y="73"/>
                  </a:cubicBezTo>
                  <a:cubicBezTo>
                    <a:pt x="58" y="174"/>
                    <a:pt x="0" y="290"/>
                    <a:pt x="0" y="435"/>
                  </a:cubicBezTo>
                  <a:lnTo>
                    <a:pt x="0" y="5164"/>
                  </a:lnTo>
                  <a:cubicBezTo>
                    <a:pt x="0" y="5309"/>
                    <a:pt x="58" y="5440"/>
                    <a:pt x="145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49" y="5672"/>
                  </a:lnTo>
                  <a:cubicBezTo>
                    <a:pt x="3394" y="5672"/>
                    <a:pt x="3510" y="5643"/>
                    <a:pt x="3612" y="5541"/>
                  </a:cubicBezTo>
                  <a:cubicBezTo>
                    <a:pt x="3699" y="5454"/>
                    <a:pt x="3757" y="5353"/>
                    <a:pt x="3757" y="5208"/>
                  </a:cubicBezTo>
                  <a:cubicBezTo>
                    <a:pt x="3757" y="5077"/>
                    <a:pt x="3699" y="4961"/>
                    <a:pt x="3612" y="4874"/>
                  </a:cubicBezTo>
                  <a:cubicBezTo>
                    <a:pt x="3496" y="4787"/>
                    <a:pt x="3394" y="4729"/>
                    <a:pt x="3249" y="4729"/>
                  </a:cubicBezTo>
                  <a:lnTo>
                    <a:pt x="1030" y="4729"/>
                  </a:lnTo>
                  <a:lnTo>
                    <a:pt x="1030" y="3220"/>
                  </a:lnTo>
                  <a:lnTo>
                    <a:pt x="2887" y="3220"/>
                  </a:lnTo>
                  <a:cubicBezTo>
                    <a:pt x="3032" y="3220"/>
                    <a:pt x="3148" y="3191"/>
                    <a:pt x="3249" y="3104"/>
                  </a:cubicBezTo>
                  <a:cubicBezTo>
                    <a:pt x="3336" y="3017"/>
                    <a:pt x="3394" y="2916"/>
                    <a:pt x="3394" y="2771"/>
                  </a:cubicBezTo>
                  <a:cubicBezTo>
                    <a:pt x="3394" y="2626"/>
                    <a:pt x="3336" y="2524"/>
                    <a:pt x="3249" y="2423"/>
                  </a:cubicBezTo>
                  <a:cubicBezTo>
                    <a:pt x="3133" y="2336"/>
                    <a:pt x="3032" y="2307"/>
                    <a:pt x="2887" y="2307"/>
                  </a:cubicBezTo>
                  <a:lnTo>
                    <a:pt x="1030" y="2307"/>
                  </a:lnTo>
                  <a:lnTo>
                    <a:pt x="1030" y="929"/>
                  </a:lnTo>
                  <a:lnTo>
                    <a:pt x="3264" y="929"/>
                  </a:lnTo>
                  <a:cubicBezTo>
                    <a:pt x="3409" y="929"/>
                    <a:pt x="3539" y="885"/>
                    <a:pt x="3626" y="798"/>
                  </a:cubicBezTo>
                  <a:cubicBezTo>
                    <a:pt x="3713" y="725"/>
                    <a:pt x="3771" y="609"/>
                    <a:pt x="3771" y="464"/>
                  </a:cubicBezTo>
                  <a:cubicBezTo>
                    <a:pt x="3771" y="319"/>
                    <a:pt x="3713" y="218"/>
                    <a:pt x="3626" y="131"/>
                  </a:cubicBezTo>
                  <a:cubicBezTo>
                    <a:pt x="3510" y="29"/>
                    <a:pt x="3409" y="0"/>
                    <a:pt x="3264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4219025" y="1818025"/>
              <a:ext cx="93600" cy="141800"/>
            </a:xfrm>
            <a:custGeom>
              <a:avLst/>
              <a:gdLst/>
              <a:ahLst/>
              <a:cxnLst/>
              <a:rect l="l" t="t" r="r" b="b"/>
              <a:pathLst>
                <a:path w="3744" h="5672" extrusionOk="0">
                  <a:moveTo>
                    <a:pt x="508" y="0"/>
                  </a:moveTo>
                  <a:cubicBezTo>
                    <a:pt x="378" y="0"/>
                    <a:pt x="247" y="44"/>
                    <a:pt x="146" y="73"/>
                  </a:cubicBezTo>
                  <a:cubicBezTo>
                    <a:pt x="44" y="174"/>
                    <a:pt x="1" y="290"/>
                    <a:pt x="1" y="435"/>
                  </a:cubicBezTo>
                  <a:lnTo>
                    <a:pt x="1" y="5164"/>
                  </a:lnTo>
                  <a:cubicBezTo>
                    <a:pt x="1" y="5309"/>
                    <a:pt x="44" y="5440"/>
                    <a:pt x="146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21" y="5672"/>
                  </a:lnTo>
                  <a:cubicBezTo>
                    <a:pt x="3366" y="5672"/>
                    <a:pt x="3496" y="5643"/>
                    <a:pt x="3583" y="5541"/>
                  </a:cubicBezTo>
                  <a:cubicBezTo>
                    <a:pt x="3671" y="5454"/>
                    <a:pt x="3729" y="5353"/>
                    <a:pt x="3729" y="5208"/>
                  </a:cubicBezTo>
                  <a:cubicBezTo>
                    <a:pt x="3729" y="5077"/>
                    <a:pt x="3671" y="4961"/>
                    <a:pt x="3583" y="4874"/>
                  </a:cubicBezTo>
                  <a:cubicBezTo>
                    <a:pt x="3482" y="4787"/>
                    <a:pt x="3366" y="4729"/>
                    <a:pt x="3221" y="4729"/>
                  </a:cubicBezTo>
                  <a:lnTo>
                    <a:pt x="1016" y="4729"/>
                  </a:lnTo>
                  <a:lnTo>
                    <a:pt x="1016" y="3220"/>
                  </a:lnTo>
                  <a:lnTo>
                    <a:pt x="2858" y="3220"/>
                  </a:lnTo>
                  <a:cubicBezTo>
                    <a:pt x="3003" y="3220"/>
                    <a:pt x="3134" y="3191"/>
                    <a:pt x="3221" y="3104"/>
                  </a:cubicBezTo>
                  <a:cubicBezTo>
                    <a:pt x="3308" y="3017"/>
                    <a:pt x="3366" y="2916"/>
                    <a:pt x="3366" y="2771"/>
                  </a:cubicBezTo>
                  <a:cubicBezTo>
                    <a:pt x="3366" y="2626"/>
                    <a:pt x="3308" y="2524"/>
                    <a:pt x="3221" y="2423"/>
                  </a:cubicBezTo>
                  <a:cubicBezTo>
                    <a:pt x="3119" y="2336"/>
                    <a:pt x="3003" y="2307"/>
                    <a:pt x="2858" y="2307"/>
                  </a:cubicBezTo>
                  <a:lnTo>
                    <a:pt x="1016" y="2307"/>
                  </a:lnTo>
                  <a:lnTo>
                    <a:pt x="1016" y="929"/>
                  </a:lnTo>
                  <a:lnTo>
                    <a:pt x="3235" y="929"/>
                  </a:lnTo>
                  <a:cubicBezTo>
                    <a:pt x="3380" y="929"/>
                    <a:pt x="3511" y="885"/>
                    <a:pt x="3598" y="798"/>
                  </a:cubicBezTo>
                  <a:cubicBezTo>
                    <a:pt x="3700" y="725"/>
                    <a:pt x="3743" y="609"/>
                    <a:pt x="3743" y="464"/>
                  </a:cubicBezTo>
                  <a:cubicBezTo>
                    <a:pt x="3743" y="319"/>
                    <a:pt x="3700" y="218"/>
                    <a:pt x="3598" y="131"/>
                  </a:cubicBezTo>
                  <a:cubicBezTo>
                    <a:pt x="3496" y="29"/>
                    <a:pt x="3380" y="0"/>
                    <a:pt x="3235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4329625" y="1815475"/>
              <a:ext cx="105925" cy="147975"/>
            </a:xfrm>
            <a:custGeom>
              <a:avLst/>
              <a:gdLst/>
              <a:ahLst/>
              <a:cxnLst/>
              <a:rect l="l" t="t" r="r" b="b"/>
              <a:pathLst>
                <a:path w="4237" h="5919" extrusionOk="0">
                  <a:moveTo>
                    <a:pt x="2133" y="1"/>
                  </a:moveTo>
                  <a:cubicBezTo>
                    <a:pt x="1756" y="1"/>
                    <a:pt x="1408" y="73"/>
                    <a:pt x="1103" y="204"/>
                  </a:cubicBezTo>
                  <a:cubicBezTo>
                    <a:pt x="799" y="349"/>
                    <a:pt x="537" y="537"/>
                    <a:pt x="363" y="784"/>
                  </a:cubicBezTo>
                  <a:cubicBezTo>
                    <a:pt x="175" y="1045"/>
                    <a:pt x="88" y="1335"/>
                    <a:pt x="88" y="1698"/>
                  </a:cubicBezTo>
                  <a:cubicBezTo>
                    <a:pt x="88" y="1930"/>
                    <a:pt x="117" y="2147"/>
                    <a:pt x="189" y="2321"/>
                  </a:cubicBezTo>
                  <a:cubicBezTo>
                    <a:pt x="262" y="2510"/>
                    <a:pt x="392" y="2670"/>
                    <a:pt x="537" y="2815"/>
                  </a:cubicBezTo>
                  <a:cubicBezTo>
                    <a:pt x="683" y="2960"/>
                    <a:pt x="886" y="3076"/>
                    <a:pt x="1103" y="3163"/>
                  </a:cubicBezTo>
                  <a:cubicBezTo>
                    <a:pt x="1321" y="3250"/>
                    <a:pt x="1596" y="3322"/>
                    <a:pt x="1886" y="3366"/>
                  </a:cubicBezTo>
                  <a:cubicBezTo>
                    <a:pt x="2206" y="3395"/>
                    <a:pt x="2467" y="3467"/>
                    <a:pt x="2655" y="3540"/>
                  </a:cubicBezTo>
                  <a:cubicBezTo>
                    <a:pt x="2858" y="3612"/>
                    <a:pt x="3018" y="3728"/>
                    <a:pt x="3119" y="3830"/>
                  </a:cubicBezTo>
                  <a:cubicBezTo>
                    <a:pt x="3206" y="3946"/>
                    <a:pt x="3264" y="4091"/>
                    <a:pt x="3264" y="4251"/>
                  </a:cubicBezTo>
                  <a:cubicBezTo>
                    <a:pt x="3264" y="4381"/>
                    <a:pt x="3206" y="4497"/>
                    <a:pt x="3090" y="4613"/>
                  </a:cubicBezTo>
                  <a:cubicBezTo>
                    <a:pt x="2989" y="4715"/>
                    <a:pt x="2844" y="4816"/>
                    <a:pt x="2684" y="4860"/>
                  </a:cubicBezTo>
                  <a:cubicBezTo>
                    <a:pt x="2496" y="4918"/>
                    <a:pt x="2322" y="4961"/>
                    <a:pt x="2119" y="4961"/>
                  </a:cubicBezTo>
                  <a:cubicBezTo>
                    <a:pt x="1814" y="4961"/>
                    <a:pt x="1553" y="4918"/>
                    <a:pt x="1350" y="4831"/>
                  </a:cubicBezTo>
                  <a:cubicBezTo>
                    <a:pt x="1161" y="4744"/>
                    <a:pt x="944" y="4613"/>
                    <a:pt x="741" y="4454"/>
                  </a:cubicBezTo>
                  <a:cubicBezTo>
                    <a:pt x="668" y="4396"/>
                    <a:pt x="581" y="4352"/>
                    <a:pt x="465" y="4352"/>
                  </a:cubicBezTo>
                  <a:cubicBezTo>
                    <a:pt x="320" y="4352"/>
                    <a:pt x="218" y="4410"/>
                    <a:pt x="117" y="4497"/>
                  </a:cubicBezTo>
                  <a:cubicBezTo>
                    <a:pt x="30" y="4599"/>
                    <a:pt x="1" y="4700"/>
                    <a:pt x="1" y="4831"/>
                  </a:cubicBezTo>
                  <a:cubicBezTo>
                    <a:pt x="1" y="4918"/>
                    <a:pt x="15" y="4990"/>
                    <a:pt x="44" y="5063"/>
                  </a:cubicBezTo>
                  <a:cubicBezTo>
                    <a:pt x="88" y="5135"/>
                    <a:pt x="146" y="5208"/>
                    <a:pt x="218" y="5266"/>
                  </a:cubicBezTo>
                  <a:cubicBezTo>
                    <a:pt x="479" y="5498"/>
                    <a:pt x="770" y="5687"/>
                    <a:pt x="1074" y="5774"/>
                  </a:cubicBezTo>
                  <a:cubicBezTo>
                    <a:pt x="1393" y="5861"/>
                    <a:pt x="1741" y="5919"/>
                    <a:pt x="2119" y="5919"/>
                  </a:cubicBezTo>
                  <a:cubicBezTo>
                    <a:pt x="2496" y="5919"/>
                    <a:pt x="2844" y="5846"/>
                    <a:pt x="3163" y="5716"/>
                  </a:cubicBezTo>
                  <a:cubicBezTo>
                    <a:pt x="3497" y="5571"/>
                    <a:pt x="3743" y="5368"/>
                    <a:pt x="3946" y="5121"/>
                  </a:cubicBezTo>
                  <a:cubicBezTo>
                    <a:pt x="4149" y="4845"/>
                    <a:pt x="4236" y="4555"/>
                    <a:pt x="4236" y="4193"/>
                  </a:cubicBezTo>
                  <a:cubicBezTo>
                    <a:pt x="4236" y="3917"/>
                    <a:pt x="4207" y="3685"/>
                    <a:pt x="4106" y="3482"/>
                  </a:cubicBezTo>
                  <a:cubicBezTo>
                    <a:pt x="4033" y="3293"/>
                    <a:pt x="3917" y="3119"/>
                    <a:pt x="3743" y="3003"/>
                  </a:cubicBezTo>
                  <a:cubicBezTo>
                    <a:pt x="3584" y="2873"/>
                    <a:pt x="3380" y="2786"/>
                    <a:pt x="3134" y="2684"/>
                  </a:cubicBezTo>
                  <a:cubicBezTo>
                    <a:pt x="2873" y="2597"/>
                    <a:pt x="2583" y="2525"/>
                    <a:pt x="2264" y="2467"/>
                  </a:cubicBezTo>
                  <a:cubicBezTo>
                    <a:pt x="2002" y="2438"/>
                    <a:pt x="1785" y="2365"/>
                    <a:pt x="1611" y="2307"/>
                  </a:cubicBezTo>
                  <a:cubicBezTo>
                    <a:pt x="1422" y="2249"/>
                    <a:pt x="1277" y="2147"/>
                    <a:pt x="1190" y="2060"/>
                  </a:cubicBezTo>
                  <a:cubicBezTo>
                    <a:pt x="1103" y="1959"/>
                    <a:pt x="1045" y="1814"/>
                    <a:pt x="1045" y="1654"/>
                  </a:cubicBezTo>
                  <a:cubicBezTo>
                    <a:pt x="1045" y="1509"/>
                    <a:pt x="1103" y="1408"/>
                    <a:pt x="1176" y="1292"/>
                  </a:cubicBezTo>
                  <a:cubicBezTo>
                    <a:pt x="1248" y="1190"/>
                    <a:pt x="1379" y="1089"/>
                    <a:pt x="1538" y="1045"/>
                  </a:cubicBezTo>
                  <a:cubicBezTo>
                    <a:pt x="1698" y="987"/>
                    <a:pt x="1901" y="944"/>
                    <a:pt x="2133" y="944"/>
                  </a:cubicBezTo>
                  <a:cubicBezTo>
                    <a:pt x="2278" y="944"/>
                    <a:pt x="2423" y="973"/>
                    <a:pt x="2583" y="1016"/>
                  </a:cubicBezTo>
                  <a:cubicBezTo>
                    <a:pt x="2757" y="1060"/>
                    <a:pt x="2916" y="1118"/>
                    <a:pt x="3061" y="1190"/>
                  </a:cubicBezTo>
                  <a:cubicBezTo>
                    <a:pt x="3206" y="1263"/>
                    <a:pt x="3308" y="1335"/>
                    <a:pt x="3409" y="1408"/>
                  </a:cubicBezTo>
                  <a:cubicBezTo>
                    <a:pt x="3453" y="1451"/>
                    <a:pt x="3526" y="1480"/>
                    <a:pt x="3627" y="1480"/>
                  </a:cubicBezTo>
                  <a:cubicBezTo>
                    <a:pt x="3743" y="1480"/>
                    <a:pt x="3859" y="1422"/>
                    <a:pt x="3946" y="1335"/>
                  </a:cubicBezTo>
                  <a:cubicBezTo>
                    <a:pt x="4033" y="1234"/>
                    <a:pt x="4091" y="1132"/>
                    <a:pt x="4091" y="1002"/>
                  </a:cubicBezTo>
                  <a:cubicBezTo>
                    <a:pt x="4091" y="842"/>
                    <a:pt x="4019" y="697"/>
                    <a:pt x="3859" y="566"/>
                  </a:cubicBezTo>
                  <a:cubicBezTo>
                    <a:pt x="3656" y="407"/>
                    <a:pt x="3409" y="276"/>
                    <a:pt x="3119" y="175"/>
                  </a:cubicBezTo>
                  <a:cubicBezTo>
                    <a:pt x="2829" y="59"/>
                    <a:pt x="2496" y="1"/>
                    <a:pt x="2133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9"/>
            <p:cNvSpPr/>
            <p:nvPr/>
          </p:nvSpPr>
          <p:spPr>
            <a:xfrm>
              <a:off x="3309200" y="1179075"/>
              <a:ext cx="179525" cy="765525"/>
            </a:xfrm>
            <a:custGeom>
              <a:avLst/>
              <a:gdLst/>
              <a:ahLst/>
              <a:cxnLst/>
              <a:rect l="l" t="t" r="r" b="b"/>
              <a:pathLst>
                <a:path w="7181" h="30621" extrusionOk="0">
                  <a:moveTo>
                    <a:pt x="160" y="0"/>
                  </a:moveTo>
                  <a:lnTo>
                    <a:pt x="0" y="73"/>
                  </a:lnTo>
                  <a:cubicBezTo>
                    <a:pt x="6992" y="15144"/>
                    <a:pt x="5324" y="30446"/>
                    <a:pt x="5309" y="30591"/>
                  </a:cubicBezTo>
                  <a:lnTo>
                    <a:pt x="5498" y="30620"/>
                  </a:lnTo>
                  <a:cubicBezTo>
                    <a:pt x="5498" y="30475"/>
                    <a:pt x="7181" y="15115"/>
                    <a:pt x="160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9"/>
            <p:cNvSpPr/>
            <p:nvPr/>
          </p:nvSpPr>
          <p:spPr>
            <a:xfrm>
              <a:off x="3441550" y="1357475"/>
              <a:ext cx="172275" cy="294475"/>
            </a:xfrm>
            <a:custGeom>
              <a:avLst/>
              <a:gdLst/>
              <a:ahLst/>
              <a:cxnLst/>
              <a:rect l="l" t="t" r="r" b="b"/>
              <a:pathLst>
                <a:path w="6891" h="11779" extrusionOk="0">
                  <a:moveTo>
                    <a:pt x="6775" y="1"/>
                  </a:moveTo>
                  <a:cubicBezTo>
                    <a:pt x="6731" y="30"/>
                    <a:pt x="1814" y="3642"/>
                    <a:pt x="1" y="11750"/>
                  </a:cubicBezTo>
                  <a:lnTo>
                    <a:pt x="175" y="11779"/>
                  </a:lnTo>
                  <a:cubicBezTo>
                    <a:pt x="1974" y="3758"/>
                    <a:pt x="6847" y="175"/>
                    <a:pt x="6891" y="146"/>
                  </a:cubicBezTo>
                  <a:lnTo>
                    <a:pt x="6775" y="1"/>
                  </a:ln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9"/>
            <p:cNvSpPr/>
            <p:nvPr/>
          </p:nvSpPr>
          <p:spPr>
            <a:xfrm>
              <a:off x="3438300" y="954975"/>
              <a:ext cx="512775" cy="525000"/>
            </a:xfrm>
            <a:custGeom>
              <a:avLst/>
              <a:gdLst/>
              <a:ahLst/>
              <a:cxnLst/>
              <a:rect l="l" t="t" r="r" b="b"/>
              <a:pathLst>
                <a:path w="20511" h="21000" extrusionOk="0">
                  <a:moveTo>
                    <a:pt x="20510" y="0"/>
                  </a:moveTo>
                  <a:cubicBezTo>
                    <a:pt x="20510" y="0"/>
                    <a:pt x="13940" y="1074"/>
                    <a:pt x="11184" y="5309"/>
                  </a:cubicBezTo>
                  <a:cubicBezTo>
                    <a:pt x="9777" y="7485"/>
                    <a:pt x="7224" y="8761"/>
                    <a:pt x="4903" y="10212"/>
                  </a:cubicBezTo>
                  <a:cubicBezTo>
                    <a:pt x="1" y="13267"/>
                    <a:pt x="2128" y="20999"/>
                    <a:pt x="7753" y="20999"/>
                  </a:cubicBezTo>
                  <a:cubicBezTo>
                    <a:pt x="7870" y="20999"/>
                    <a:pt x="7989" y="20996"/>
                    <a:pt x="8109" y="20989"/>
                  </a:cubicBezTo>
                  <a:cubicBezTo>
                    <a:pt x="11068" y="20829"/>
                    <a:pt x="13824" y="18654"/>
                    <a:pt x="14694" y="14230"/>
                  </a:cubicBezTo>
                  <a:cubicBezTo>
                    <a:pt x="16464" y="5382"/>
                    <a:pt x="20510" y="0"/>
                    <a:pt x="20510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9"/>
            <p:cNvSpPr/>
            <p:nvPr/>
          </p:nvSpPr>
          <p:spPr>
            <a:xfrm>
              <a:off x="3535475" y="953150"/>
              <a:ext cx="416325" cy="489925"/>
            </a:xfrm>
            <a:custGeom>
              <a:avLst/>
              <a:gdLst/>
              <a:ahLst/>
              <a:cxnLst/>
              <a:rect l="l" t="t" r="r" b="b"/>
              <a:pathLst>
                <a:path w="16653" h="19597" extrusionOk="0">
                  <a:moveTo>
                    <a:pt x="16565" y="1"/>
                  </a:moveTo>
                  <a:cubicBezTo>
                    <a:pt x="16493" y="30"/>
                    <a:pt x="9589" y="4570"/>
                    <a:pt x="6891" y="11387"/>
                  </a:cubicBezTo>
                  <a:cubicBezTo>
                    <a:pt x="4207" y="18117"/>
                    <a:pt x="30" y="19394"/>
                    <a:pt x="1" y="19423"/>
                  </a:cubicBezTo>
                  <a:lnTo>
                    <a:pt x="44" y="19597"/>
                  </a:lnTo>
                  <a:cubicBezTo>
                    <a:pt x="102" y="19582"/>
                    <a:pt x="4352" y="18277"/>
                    <a:pt x="7050" y="11460"/>
                  </a:cubicBezTo>
                  <a:cubicBezTo>
                    <a:pt x="9734" y="4700"/>
                    <a:pt x="16580" y="175"/>
                    <a:pt x="16652" y="146"/>
                  </a:cubicBezTo>
                  <a:lnTo>
                    <a:pt x="16565" y="1"/>
                  </a:ln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9"/>
            <p:cNvSpPr/>
            <p:nvPr/>
          </p:nvSpPr>
          <p:spPr>
            <a:xfrm>
              <a:off x="3153275" y="757700"/>
              <a:ext cx="358875" cy="611950"/>
            </a:xfrm>
            <a:custGeom>
              <a:avLst/>
              <a:gdLst/>
              <a:ahLst/>
              <a:cxnLst/>
              <a:rect l="l" t="t" r="r" b="b"/>
              <a:pathLst>
                <a:path w="14355" h="24478" extrusionOk="0">
                  <a:moveTo>
                    <a:pt x="145" y="0"/>
                  </a:moveTo>
                  <a:cubicBezTo>
                    <a:pt x="145" y="1"/>
                    <a:pt x="2060" y="6455"/>
                    <a:pt x="682" y="15361"/>
                  </a:cubicBezTo>
                  <a:cubicBezTo>
                    <a:pt x="0" y="19814"/>
                    <a:pt x="1813" y="22817"/>
                    <a:pt x="4526" y="23992"/>
                  </a:cubicBezTo>
                  <a:cubicBezTo>
                    <a:pt x="5295" y="24326"/>
                    <a:pt x="6055" y="24477"/>
                    <a:pt x="6782" y="24477"/>
                  </a:cubicBezTo>
                  <a:cubicBezTo>
                    <a:pt x="11166" y="24477"/>
                    <a:pt x="14354" y="18978"/>
                    <a:pt x="11256" y="14984"/>
                  </a:cubicBezTo>
                  <a:cubicBezTo>
                    <a:pt x="9588" y="12837"/>
                    <a:pt x="7615" y="10734"/>
                    <a:pt x="7050" y="8210"/>
                  </a:cubicBezTo>
                  <a:cubicBezTo>
                    <a:pt x="5947" y="3264"/>
                    <a:pt x="146" y="1"/>
                    <a:pt x="145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9"/>
            <p:cNvSpPr/>
            <p:nvPr/>
          </p:nvSpPr>
          <p:spPr>
            <a:xfrm>
              <a:off x="3155075" y="755875"/>
              <a:ext cx="223775" cy="603075"/>
            </a:xfrm>
            <a:custGeom>
              <a:avLst/>
              <a:gdLst/>
              <a:ahLst/>
              <a:cxnLst/>
              <a:rect l="l" t="t" r="r" b="b"/>
              <a:pathLst>
                <a:path w="8951" h="24123" extrusionOk="0">
                  <a:moveTo>
                    <a:pt x="146" y="1"/>
                  </a:moveTo>
                  <a:lnTo>
                    <a:pt x="1" y="117"/>
                  </a:lnTo>
                  <a:cubicBezTo>
                    <a:pt x="30" y="189"/>
                    <a:pt x="4904" y="6789"/>
                    <a:pt x="5092" y="14056"/>
                  </a:cubicBezTo>
                  <a:cubicBezTo>
                    <a:pt x="5266" y="21396"/>
                    <a:pt x="8805" y="24094"/>
                    <a:pt x="8849" y="24123"/>
                  </a:cubicBezTo>
                  <a:lnTo>
                    <a:pt x="8950" y="23949"/>
                  </a:lnTo>
                  <a:cubicBezTo>
                    <a:pt x="8921" y="23934"/>
                    <a:pt x="5455" y="21294"/>
                    <a:pt x="5266" y="14042"/>
                  </a:cubicBezTo>
                  <a:cubicBezTo>
                    <a:pt x="5092" y="6717"/>
                    <a:pt x="189" y="73"/>
                    <a:pt x="14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9"/>
            <p:cNvSpPr/>
            <p:nvPr/>
          </p:nvSpPr>
          <p:spPr>
            <a:xfrm>
              <a:off x="3027075" y="1851025"/>
              <a:ext cx="833700" cy="314775"/>
            </a:xfrm>
            <a:custGeom>
              <a:avLst/>
              <a:gdLst/>
              <a:ahLst/>
              <a:cxnLst/>
              <a:rect l="l" t="t" r="r" b="b"/>
              <a:pathLst>
                <a:path w="33348" h="12591" extrusionOk="0">
                  <a:moveTo>
                    <a:pt x="16667" y="0"/>
                  </a:moveTo>
                  <a:cubicBezTo>
                    <a:pt x="6383" y="15"/>
                    <a:pt x="1" y="12591"/>
                    <a:pt x="1" y="12591"/>
                  </a:cubicBezTo>
                  <a:lnTo>
                    <a:pt x="33348" y="12591"/>
                  </a:lnTo>
                  <a:cubicBezTo>
                    <a:pt x="33348" y="12591"/>
                    <a:pt x="26965" y="0"/>
                    <a:pt x="1666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9"/>
            <p:cNvSpPr/>
            <p:nvPr/>
          </p:nvSpPr>
          <p:spPr>
            <a:xfrm>
              <a:off x="2936975" y="1966825"/>
              <a:ext cx="1239650" cy="470225"/>
            </a:xfrm>
            <a:custGeom>
              <a:avLst/>
              <a:gdLst/>
              <a:ahLst/>
              <a:cxnLst/>
              <a:rect l="l" t="t" r="r" b="b"/>
              <a:pathLst>
                <a:path w="49586" h="18809" extrusionOk="0">
                  <a:moveTo>
                    <a:pt x="22193" y="0"/>
                  </a:moveTo>
                  <a:cubicBezTo>
                    <a:pt x="11363" y="0"/>
                    <a:pt x="14166" y="4695"/>
                    <a:pt x="20707" y="4695"/>
                  </a:cubicBezTo>
                  <a:cubicBezTo>
                    <a:pt x="20726" y="4695"/>
                    <a:pt x="20745" y="4695"/>
                    <a:pt x="20764" y="4695"/>
                  </a:cubicBezTo>
                  <a:cubicBezTo>
                    <a:pt x="22011" y="4695"/>
                    <a:pt x="23099" y="4782"/>
                    <a:pt x="24057" y="4927"/>
                  </a:cubicBezTo>
                  <a:cubicBezTo>
                    <a:pt x="25783" y="5203"/>
                    <a:pt x="25565" y="7756"/>
                    <a:pt x="23825" y="7756"/>
                  </a:cubicBezTo>
                  <a:cubicBezTo>
                    <a:pt x="23603" y="7757"/>
                    <a:pt x="23379" y="7757"/>
                    <a:pt x="23151" y="7757"/>
                  </a:cubicBezTo>
                  <a:cubicBezTo>
                    <a:pt x="20468" y="7757"/>
                    <a:pt x="17368" y="7674"/>
                    <a:pt x="14614" y="7393"/>
                  </a:cubicBezTo>
                  <a:cubicBezTo>
                    <a:pt x="10133" y="6939"/>
                    <a:pt x="4805" y="5128"/>
                    <a:pt x="2036" y="5128"/>
                  </a:cubicBezTo>
                  <a:cubicBezTo>
                    <a:pt x="736" y="5128"/>
                    <a:pt x="1" y="5527"/>
                    <a:pt x="181" y="6653"/>
                  </a:cubicBezTo>
                  <a:cubicBezTo>
                    <a:pt x="590" y="9199"/>
                    <a:pt x="13063" y="15439"/>
                    <a:pt x="23937" y="15439"/>
                  </a:cubicBezTo>
                  <a:cubicBezTo>
                    <a:pt x="24647" y="15439"/>
                    <a:pt x="25351" y="15412"/>
                    <a:pt x="26044" y="15356"/>
                  </a:cubicBezTo>
                  <a:cubicBezTo>
                    <a:pt x="27113" y="15270"/>
                    <a:pt x="28122" y="15230"/>
                    <a:pt x="29071" y="15230"/>
                  </a:cubicBezTo>
                  <a:cubicBezTo>
                    <a:pt x="38148" y="15230"/>
                    <a:pt x="41869" y="18808"/>
                    <a:pt x="41869" y="18808"/>
                  </a:cubicBezTo>
                  <a:cubicBezTo>
                    <a:pt x="41869" y="18808"/>
                    <a:pt x="49586" y="15588"/>
                    <a:pt x="48382" y="6885"/>
                  </a:cubicBezTo>
                  <a:cubicBezTo>
                    <a:pt x="48382" y="6885"/>
                    <a:pt x="37590" y="677"/>
                    <a:pt x="24303" y="53"/>
                  </a:cubicBezTo>
                  <a:cubicBezTo>
                    <a:pt x="23549" y="17"/>
                    <a:pt x="22846" y="0"/>
                    <a:pt x="22193" y="0"/>
                  </a:cubicBezTo>
                  <a:close/>
                </a:path>
              </a:pathLst>
            </a:custGeom>
            <a:solidFill>
              <a:srgbClr val="F9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1789;p51">
            <a:extLst>
              <a:ext uri="{FF2B5EF4-FFF2-40B4-BE49-F238E27FC236}">
                <a16:creationId xmlns:a16="http://schemas.microsoft.com/office/drawing/2014/main" id="{737D9A78-3F96-4B18-3C0F-72470C6631F4}"/>
              </a:ext>
            </a:extLst>
          </p:cNvPr>
          <p:cNvSpPr txBox="1">
            <a:spLocks/>
          </p:cNvSpPr>
          <p:nvPr/>
        </p:nvSpPr>
        <p:spPr>
          <a:xfrm>
            <a:off x="0" y="1704184"/>
            <a:ext cx="5432157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 sz="11500" dirty="0">
                <a:latin typeface="Patrick Hand" panose="00000500000000000000" pitchFamily="2" charset="0"/>
              </a:rPr>
              <a:t>THANKS!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9DCEC-3134-69AD-E74B-B8720FCEC333}"/>
              </a:ext>
            </a:extLst>
          </p:cNvPr>
          <p:cNvSpPr txBox="1"/>
          <p:nvPr/>
        </p:nvSpPr>
        <p:spPr>
          <a:xfrm>
            <a:off x="1128943" y="2852487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trick Hand" panose="00000500000000000000" pitchFamily="2" charset="0"/>
              </a:rPr>
              <a:t>Do you have any 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2"/>
          <p:cNvSpPr txBox="1">
            <a:spLocks noGrp="1"/>
          </p:cNvSpPr>
          <p:nvPr>
            <p:ph type="title"/>
          </p:nvPr>
        </p:nvSpPr>
        <p:spPr>
          <a:xfrm>
            <a:off x="719999" y="730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3"/>
                </a:solidFill>
              </a:rPr>
              <a:t>WARM-UP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DDD0B-A81C-A4F9-AE27-7B1695103866}"/>
              </a:ext>
            </a:extLst>
          </p:cNvPr>
          <p:cNvSpPr txBox="1"/>
          <p:nvPr/>
        </p:nvSpPr>
        <p:spPr>
          <a:xfrm>
            <a:off x="1205943" y="1236149"/>
            <a:ext cx="62311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1. I will take a shower as soon as I get home today.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2BE658-EFEC-4FE1-6546-1043E822EFC6}"/>
              </a:ext>
            </a:extLst>
          </p:cNvPr>
          <p:cNvSpPr txBox="1"/>
          <p:nvPr/>
        </p:nvSpPr>
        <p:spPr>
          <a:xfrm>
            <a:off x="1205943" y="1826533"/>
            <a:ext cx="62520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2. I'm going to the shop, for I have run out of milk.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A75EA-3E77-7412-1DA6-B9953AA14744}"/>
              </a:ext>
            </a:extLst>
          </p:cNvPr>
          <p:cNvSpPr txBox="1"/>
          <p:nvPr/>
        </p:nvSpPr>
        <p:spPr>
          <a:xfrm>
            <a:off x="1205942" y="2416917"/>
            <a:ext cx="76883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3. After I have finished my work, I will go to the park with you.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AA40D-CE1A-829B-D7E8-565CD84D2E57}"/>
              </a:ext>
            </a:extLst>
          </p:cNvPr>
          <p:cNvSpPr txBox="1"/>
          <p:nvPr/>
        </p:nvSpPr>
        <p:spPr>
          <a:xfrm>
            <a:off x="1205942" y="3007301"/>
            <a:ext cx="64684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4. She loves her job, but she complains about it a lot.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FB015-EB0D-BEF5-34C8-91EB9FBC57E2}"/>
              </a:ext>
            </a:extLst>
          </p:cNvPr>
          <p:cNvSpPr txBox="1"/>
          <p:nvPr/>
        </p:nvSpPr>
        <p:spPr>
          <a:xfrm>
            <a:off x="1205942" y="3597685"/>
            <a:ext cx="55627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5. They study hard, so they get good grades.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474BB-2F88-FEA8-780E-ADDD6C3320EC}"/>
              </a:ext>
            </a:extLst>
          </p:cNvPr>
          <p:cNvSpPr txBox="1"/>
          <p:nvPr/>
        </p:nvSpPr>
        <p:spPr>
          <a:xfrm>
            <a:off x="1205942" y="4188069"/>
            <a:ext cx="55627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6. I was not at home when he came to see me.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6BB390-5ED7-B004-21ED-E2CE835073D6}"/>
              </a:ext>
            </a:extLst>
          </p:cNvPr>
          <p:cNvSpPr/>
          <p:nvPr/>
        </p:nvSpPr>
        <p:spPr>
          <a:xfrm>
            <a:off x="719999" y="1294532"/>
            <a:ext cx="371960" cy="3756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13747A4-0B36-5ACA-0B74-6189C16C28A1}"/>
              </a:ext>
            </a:extLst>
          </p:cNvPr>
          <p:cNvSpPr/>
          <p:nvPr/>
        </p:nvSpPr>
        <p:spPr>
          <a:xfrm>
            <a:off x="719999" y="1884916"/>
            <a:ext cx="371960" cy="3756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033F18-8116-FCD8-014C-0A21B0DD5CB1}"/>
              </a:ext>
            </a:extLst>
          </p:cNvPr>
          <p:cNvSpPr/>
          <p:nvPr/>
        </p:nvSpPr>
        <p:spPr>
          <a:xfrm>
            <a:off x="719999" y="2475300"/>
            <a:ext cx="371960" cy="3756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880B94-7327-74DB-9B7E-40F58D04F22C}"/>
              </a:ext>
            </a:extLst>
          </p:cNvPr>
          <p:cNvSpPr/>
          <p:nvPr/>
        </p:nvSpPr>
        <p:spPr>
          <a:xfrm>
            <a:off x="719999" y="3065684"/>
            <a:ext cx="371960" cy="3756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5F97D6-0910-062B-5C27-5B2CBD0166AC}"/>
              </a:ext>
            </a:extLst>
          </p:cNvPr>
          <p:cNvSpPr/>
          <p:nvPr/>
        </p:nvSpPr>
        <p:spPr>
          <a:xfrm>
            <a:off x="719999" y="3647196"/>
            <a:ext cx="371960" cy="3756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E485EE-6BFB-00F5-A8DF-40B03F19B77E}"/>
              </a:ext>
            </a:extLst>
          </p:cNvPr>
          <p:cNvSpPr/>
          <p:nvPr/>
        </p:nvSpPr>
        <p:spPr>
          <a:xfrm>
            <a:off x="719999" y="4246452"/>
            <a:ext cx="371960" cy="3756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C8A484-4AA5-8783-2710-56F56B55A2DA}"/>
              </a:ext>
            </a:extLst>
          </p:cNvPr>
          <p:cNvSpPr txBox="1"/>
          <p:nvPr/>
        </p:nvSpPr>
        <p:spPr>
          <a:xfrm>
            <a:off x="628540" y="1118647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37C232-9B9D-1A01-01D1-BC6AC2021ADC}"/>
              </a:ext>
            </a:extLst>
          </p:cNvPr>
          <p:cNvSpPr txBox="1"/>
          <p:nvPr/>
        </p:nvSpPr>
        <p:spPr>
          <a:xfrm>
            <a:off x="628540" y="230919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B61D3C-F887-0728-845C-51491D9FCAB6}"/>
              </a:ext>
            </a:extLst>
          </p:cNvPr>
          <p:cNvSpPr txBox="1"/>
          <p:nvPr/>
        </p:nvSpPr>
        <p:spPr>
          <a:xfrm>
            <a:off x="628540" y="403281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D83326-A7CC-1700-EB33-A7D2B3499DCA}"/>
              </a:ext>
            </a:extLst>
          </p:cNvPr>
          <p:cNvCxnSpPr>
            <a:cxnSpLocks/>
          </p:cNvCxnSpPr>
          <p:nvPr/>
        </p:nvCxnSpPr>
        <p:spPr>
          <a:xfrm>
            <a:off x="4242459" y="2229595"/>
            <a:ext cx="3372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D0F0D86-BB28-AE26-6598-64C33FEC0E29}"/>
              </a:ext>
            </a:extLst>
          </p:cNvPr>
          <p:cNvSpPr/>
          <p:nvPr/>
        </p:nvSpPr>
        <p:spPr>
          <a:xfrm>
            <a:off x="7408164" y="1744777"/>
            <a:ext cx="1528633" cy="5726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compound sentence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8AD109-646E-023B-60A6-B48E01316D75}"/>
              </a:ext>
            </a:extLst>
          </p:cNvPr>
          <p:cNvCxnSpPr>
            <a:cxnSpLocks/>
          </p:cNvCxnSpPr>
          <p:nvPr/>
        </p:nvCxnSpPr>
        <p:spPr>
          <a:xfrm>
            <a:off x="3743931" y="3428866"/>
            <a:ext cx="3372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F04B04D-49FB-3540-27A5-4298B6E010CB}"/>
              </a:ext>
            </a:extLst>
          </p:cNvPr>
          <p:cNvSpPr/>
          <p:nvPr/>
        </p:nvSpPr>
        <p:spPr>
          <a:xfrm>
            <a:off x="7644471" y="2967171"/>
            <a:ext cx="1292326" cy="5726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compound sentence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4A093F-1639-6691-A862-D244BC32AD85}"/>
              </a:ext>
            </a:extLst>
          </p:cNvPr>
          <p:cNvCxnSpPr>
            <a:cxnSpLocks/>
          </p:cNvCxnSpPr>
          <p:nvPr/>
        </p:nvCxnSpPr>
        <p:spPr>
          <a:xfrm>
            <a:off x="3614031" y="4008530"/>
            <a:ext cx="2760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7CFB6FA-096E-8A86-13EF-57F6C1E863E2}"/>
              </a:ext>
            </a:extLst>
          </p:cNvPr>
          <p:cNvSpPr/>
          <p:nvPr/>
        </p:nvSpPr>
        <p:spPr>
          <a:xfrm>
            <a:off x="6603200" y="3647199"/>
            <a:ext cx="2291065" cy="4297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compound sentence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4891A-0BB8-05F3-4A50-A207DB212E1A}"/>
              </a:ext>
            </a:extLst>
          </p:cNvPr>
          <p:cNvSpPr txBox="1"/>
          <p:nvPr/>
        </p:nvSpPr>
        <p:spPr>
          <a:xfrm>
            <a:off x="853673" y="688760"/>
            <a:ext cx="743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Patrick Hand" panose="00000500000000000000" pitchFamily="2" charset="0"/>
              </a:rPr>
              <a:t>Tick the correct answer. Choose the complex sentences.</a:t>
            </a:r>
          </a:p>
        </p:txBody>
      </p:sp>
    </p:spTree>
    <p:extLst>
      <p:ext uri="{BB962C8B-B14F-4D97-AF65-F5344CB8AC3E}">
        <p14:creationId xmlns:p14="http://schemas.microsoft.com/office/powerpoint/2010/main" val="118311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43A357-9B0B-3701-ADC4-754080C33494}"/>
              </a:ext>
            </a:extLst>
          </p:cNvPr>
          <p:cNvSpPr txBox="1"/>
          <p:nvPr/>
        </p:nvSpPr>
        <p:spPr>
          <a:xfrm>
            <a:off x="2717165" y="170600"/>
            <a:ext cx="370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Patrick Hand" panose="00000500000000000000" pitchFamily="2" charset="0"/>
              </a:rPr>
              <a:t>The complex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DDD0B-A81C-A4F9-AE27-7B1695103866}"/>
              </a:ext>
            </a:extLst>
          </p:cNvPr>
          <p:cNvSpPr txBox="1"/>
          <p:nvPr/>
        </p:nvSpPr>
        <p:spPr>
          <a:xfrm>
            <a:off x="1182695" y="872877"/>
            <a:ext cx="62311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1. I will take a shower as soon as I get home today.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A75EA-3E77-7412-1DA6-B9953AA14744}"/>
              </a:ext>
            </a:extLst>
          </p:cNvPr>
          <p:cNvSpPr txBox="1"/>
          <p:nvPr/>
        </p:nvSpPr>
        <p:spPr>
          <a:xfrm>
            <a:off x="1182694" y="1792770"/>
            <a:ext cx="76883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3. After I have finished my work, I will go to the park with you.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474BB-2F88-FEA8-780E-ADDD6C3320EC}"/>
              </a:ext>
            </a:extLst>
          </p:cNvPr>
          <p:cNvSpPr txBox="1"/>
          <p:nvPr/>
        </p:nvSpPr>
        <p:spPr>
          <a:xfrm>
            <a:off x="1182694" y="2769973"/>
            <a:ext cx="55627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6. I was not at home when he came to see me.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6BB390-5ED7-B004-21ED-E2CE835073D6}"/>
              </a:ext>
            </a:extLst>
          </p:cNvPr>
          <p:cNvSpPr/>
          <p:nvPr/>
        </p:nvSpPr>
        <p:spPr>
          <a:xfrm>
            <a:off x="696751" y="931260"/>
            <a:ext cx="371960" cy="3756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033F18-8116-FCD8-014C-0A21B0DD5CB1}"/>
              </a:ext>
            </a:extLst>
          </p:cNvPr>
          <p:cNvSpPr/>
          <p:nvPr/>
        </p:nvSpPr>
        <p:spPr>
          <a:xfrm>
            <a:off x="696751" y="1851153"/>
            <a:ext cx="371960" cy="3756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E485EE-6BFB-00F5-A8DF-40B03F19B77E}"/>
              </a:ext>
            </a:extLst>
          </p:cNvPr>
          <p:cNvSpPr/>
          <p:nvPr/>
        </p:nvSpPr>
        <p:spPr>
          <a:xfrm>
            <a:off x="696751" y="2828356"/>
            <a:ext cx="371960" cy="3756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C8A484-4AA5-8783-2710-56F56B55A2DA}"/>
              </a:ext>
            </a:extLst>
          </p:cNvPr>
          <p:cNvSpPr txBox="1"/>
          <p:nvPr/>
        </p:nvSpPr>
        <p:spPr>
          <a:xfrm>
            <a:off x="605292" y="755375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37C232-9B9D-1A01-01D1-BC6AC2021ADC}"/>
              </a:ext>
            </a:extLst>
          </p:cNvPr>
          <p:cNvSpPr txBox="1"/>
          <p:nvPr/>
        </p:nvSpPr>
        <p:spPr>
          <a:xfrm>
            <a:off x="605292" y="1685049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B61D3C-F887-0728-845C-51491D9FCAB6}"/>
              </a:ext>
            </a:extLst>
          </p:cNvPr>
          <p:cNvSpPr txBox="1"/>
          <p:nvPr/>
        </p:nvSpPr>
        <p:spPr>
          <a:xfrm>
            <a:off x="605292" y="261472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4B3488-90A2-A36E-9920-DB3CB716160A}"/>
              </a:ext>
            </a:extLst>
          </p:cNvPr>
          <p:cNvSpPr txBox="1"/>
          <p:nvPr/>
        </p:nvSpPr>
        <p:spPr>
          <a:xfrm>
            <a:off x="1748951" y="3639454"/>
            <a:ext cx="547617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What is </a:t>
            </a:r>
            <a:r>
              <a:rPr lang="en-US" sz="4000" b="1" dirty="0">
                <a:solidFill>
                  <a:schemeClr val="accent3"/>
                </a:solidFill>
                <a:latin typeface="Patrick Hand" panose="00000500000000000000" pitchFamily="2" charset="0"/>
              </a:rPr>
              <a:t>a complex sentence</a:t>
            </a:r>
            <a:r>
              <a:rPr lang="en-US" sz="4000" b="1" dirty="0">
                <a:solidFill>
                  <a:schemeClr val="bg2"/>
                </a:solidFill>
                <a:latin typeface="Patrick Hand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350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2"/>
          <p:cNvSpPr/>
          <p:nvPr/>
        </p:nvSpPr>
        <p:spPr>
          <a:xfrm flipH="1">
            <a:off x="3861647" y="837326"/>
            <a:ext cx="1511989" cy="1438497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2"/>
          <p:cNvSpPr/>
          <p:nvPr/>
        </p:nvSpPr>
        <p:spPr>
          <a:xfrm>
            <a:off x="-16198" y="-49571"/>
            <a:ext cx="3920354" cy="1015074"/>
          </a:xfrm>
          <a:custGeom>
            <a:avLst/>
            <a:gdLst/>
            <a:ahLst/>
            <a:cxnLst/>
            <a:rect l="l" t="t" r="r" b="b"/>
            <a:pathLst>
              <a:path w="46292" h="20837" extrusionOk="0">
                <a:moveTo>
                  <a:pt x="0" y="1"/>
                </a:moveTo>
                <a:lnTo>
                  <a:pt x="0" y="14598"/>
                </a:lnTo>
                <a:lnTo>
                  <a:pt x="0" y="20837"/>
                </a:lnTo>
                <a:cubicBezTo>
                  <a:pt x="0" y="18129"/>
                  <a:pt x="5089" y="14670"/>
                  <a:pt x="10476" y="14670"/>
                </a:cubicBezTo>
                <a:cubicBezTo>
                  <a:pt x="10726" y="14670"/>
                  <a:pt x="10977" y="14678"/>
                  <a:pt x="11228" y="14693"/>
                </a:cubicBezTo>
                <a:cubicBezTo>
                  <a:pt x="13002" y="14812"/>
                  <a:pt x="14621" y="15277"/>
                  <a:pt x="16097" y="15812"/>
                </a:cubicBezTo>
                <a:cubicBezTo>
                  <a:pt x="19526" y="17051"/>
                  <a:pt x="22705" y="18753"/>
                  <a:pt x="26825" y="18967"/>
                </a:cubicBezTo>
                <a:cubicBezTo>
                  <a:pt x="27148" y="18987"/>
                  <a:pt x="27472" y="18997"/>
                  <a:pt x="27795" y="18997"/>
                </a:cubicBezTo>
                <a:cubicBezTo>
                  <a:pt x="29793" y="18997"/>
                  <a:pt x="31775" y="18633"/>
                  <a:pt x="33528" y="18110"/>
                </a:cubicBezTo>
                <a:cubicBezTo>
                  <a:pt x="37410" y="16943"/>
                  <a:pt x="40255" y="14955"/>
                  <a:pt x="42029" y="12776"/>
                </a:cubicBezTo>
                <a:cubicBezTo>
                  <a:pt x="44018" y="10335"/>
                  <a:pt x="44720" y="7680"/>
                  <a:pt x="45303" y="5061"/>
                </a:cubicBezTo>
                <a:cubicBezTo>
                  <a:pt x="45375" y="4704"/>
                  <a:pt x="46280" y="1"/>
                  <a:pt x="46292" y="1"/>
                </a:cubicBezTo>
                <a:close/>
              </a:path>
            </a:pathLst>
          </a:custGeom>
          <a:solidFill>
            <a:srgbClr val="D8F1C1">
              <a:alpha val="25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2"/>
          <p:cNvSpPr/>
          <p:nvPr/>
        </p:nvSpPr>
        <p:spPr>
          <a:xfrm flipH="1">
            <a:off x="3665330" y="2043375"/>
            <a:ext cx="5494870" cy="3117606"/>
          </a:xfrm>
          <a:custGeom>
            <a:avLst/>
            <a:gdLst/>
            <a:ahLst/>
            <a:cxnLst/>
            <a:rect l="l" t="t" r="r" b="b"/>
            <a:pathLst>
              <a:path w="45542" h="20331" extrusionOk="0">
                <a:moveTo>
                  <a:pt x="1053" y="0"/>
                </a:moveTo>
                <a:cubicBezTo>
                  <a:pt x="730" y="0"/>
                  <a:pt x="379" y="21"/>
                  <a:pt x="0" y="66"/>
                </a:cubicBezTo>
                <a:lnTo>
                  <a:pt x="0" y="6579"/>
                </a:lnTo>
                <a:lnTo>
                  <a:pt x="0" y="20128"/>
                </a:lnTo>
                <a:cubicBezTo>
                  <a:pt x="0" y="20128"/>
                  <a:pt x="45306" y="20329"/>
                  <a:pt x="45541" y="20330"/>
                </a:cubicBezTo>
                <a:lnTo>
                  <a:pt x="45541" y="20330"/>
                </a:lnTo>
                <a:cubicBezTo>
                  <a:pt x="45254" y="20328"/>
                  <a:pt x="44267" y="19259"/>
                  <a:pt x="44030" y="19104"/>
                </a:cubicBezTo>
                <a:cubicBezTo>
                  <a:pt x="42434" y="17997"/>
                  <a:pt x="40672" y="17151"/>
                  <a:pt x="38862" y="16461"/>
                </a:cubicBezTo>
                <a:cubicBezTo>
                  <a:pt x="35826" y="15306"/>
                  <a:pt x="32611" y="14603"/>
                  <a:pt x="29397" y="14187"/>
                </a:cubicBezTo>
                <a:cubicBezTo>
                  <a:pt x="22301" y="13270"/>
                  <a:pt x="12871" y="14842"/>
                  <a:pt x="7299" y="9222"/>
                </a:cubicBezTo>
                <a:cubicBezTo>
                  <a:pt x="5596" y="7519"/>
                  <a:pt x="4858" y="5376"/>
                  <a:pt x="4739" y="3031"/>
                </a:cubicBezTo>
                <a:cubicBezTo>
                  <a:pt x="4654" y="1558"/>
                  <a:pt x="3842" y="0"/>
                  <a:pt x="1053" y="0"/>
                </a:cubicBezTo>
                <a:close/>
                <a:moveTo>
                  <a:pt x="45541" y="20330"/>
                </a:moveTo>
                <a:lnTo>
                  <a:pt x="45541" y="20330"/>
                </a:lnTo>
                <a:cubicBezTo>
                  <a:pt x="45541" y="20330"/>
                  <a:pt x="45541" y="20330"/>
                  <a:pt x="45542" y="20330"/>
                </a:cubicBezTo>
                <a:cubicBezTo>
                  <a:pt x="45542" y="20330"/>
                  <a:pt x="45541" y="20330"/>
                  <a:pt x="45541" y="20330"/>
                </a:cubicBezTo>
                <a:close/>
              </a:path>
            </a:pathLst>
          </a:custGeom>
          <a:solidFill>
            <a:srgbClr val="D8F1C1">
              <a:alpha val="25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2"/>
          <p:cNvSpPr txBox="1">
            <a:spLocks noGrp="1"/>
          </p:cNvSpPr>
          <p:nvPr>
            <p:ph type="title"/>
          </p:nvPr>
        </p:nvSpPr>
        <p:spPr>
          <a:xfrm>
            <a:off x="1622265" y="2333093"/>
            <a:ext cx="5934913" cy="8988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Complex sentences </a:t>
            </a:r>
            <a:endParaRPr sz="4800" dirty="0"/>
          </a:p>
        </p:txBody>
      </p:sp>
      <p:sp>
        <p:nvSpPr>
          <p:cNvPr id="771" name="Google Shape;771;p32"/>
          <p:cNvSpPr txBox="1">
            <a:spLocks noGrp="1"/>
          </p:cNvSpPr>
          <p:nvPr>
            <p:ph type="title" idx="2"/>
          </p:nvPr>
        </p:nvSpPr>
        <p:spPr>
          <a:xfrm>
            <a:off x="3681500" y="830866"/>
            <a:ext cx="1781100" cy="14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4" name="Google Shape;1258;p43">
            <a:extLst>
              <a:ext uri="{FF2B5EF4-FFF2-40B4-BE49-F238E27FC236}">
                <a16:creationId xmlns:a16="http://schemas.microsoft.com/office/drawing/2014/main" id="{3B827024-E9EA-7D81-4F17-627302B73A67}"/>
              </a:ext>
            </a:extLst>
          </p:cNvPr>
          <p:cNvGrpSpPr/>
          <p:nvPr/>
        </p:nvGrpSpPr>
        <p:grpSpPr>
          <a:xfrm rot="323569">
            <a:off x="645728" y="578542"/>
            <a:ext cx="1586953" cy="1562031"/>
            <a:chOff x="4952625" y="759525"/>
            <a:chExt cx="1779800" cy="1751850"/>
          </a:xfrm>
        </p:grpSpPr>
        <p:sp>
          <p:nvSpPr>
            <p:cNvPr id="5" name="Google Shape;1259;p43">
              <a:extLst>
                <a:ext uri="{FF2B5EF4-FFF2-40B4-BE49-F238E27FC236}">
                  <a16:creationId xmlns:a16="http://schemas.microsoft.com/office/drawing/2014/main" id="{E25D7F2F-0563-0EC1-579F-FC1C314A3030}"/>
                </a:ext>
              </a:extLst>
            </p:cNvPr>
            <p:cNvSpPr/>
            <p:nvPr/>
          </p:nvSpPr>
          <p:spPr>
            <a:xfrm>
              <a:off x="4952625" y="759525"/>
              <a:ext cx="1779800" cy="1751850"/>
            </a:xfrm>
            <a:custGeom>
              <a:avLst/>
              <a:gdLst/>
              <a:ahLst/>
              <a:cxnLst/>
              <a:rect l="l" t="t" r="r" b="b"/>
              <a:pathLst>
                <a:path w="71192" h="70074" extrusionOk="0">
                  <a:moveTo>
                    <a:pt x="21895" y="0"/>
                  </a:moveTo>
                  <a:cubicBezTo>
                    <a:pt x="19124" y="0"/>
                    <a:pt x="16355" y="423"/>
                    <a:pt x="13693" y="1291"/>
                  </a:cubicBezTo>
                  <a:cubicBezTo>
                    <a:pt x="7311" y="3365"/>
                    <a:pt x="2873" y="7688"/>
                    <a:pt x="1495" y="13156"/>
                  </a:cubicBezTo>
                  <a:cubicBezTo>
                    <a:pt x="1451" y="13287"/>
                    <a:pt x="1437" y="13417"/>
                    <a:pt x="1407" y="13548"/>
                  </a:cubicBezTo>
                  <a:cubicBezTo>
                    <a:pt x="1" y="19524"/>
                    <a:pt x="2495" y="24267"/>
                    <a:pt x="6165" y="27052"/>
                  </a:cubicBezTo>
                  <a:cubicBezTo>
                    <a:pt x="6180" y="29010"/>
                    <a:pt x="6383" y="31055"/>
                    <a:pt x="6731" y="33202"/>
                  </a:cubicBezTo>
                  <a:cubicBezTo>
                    <a:pt x="6948" y="34566"/>
                    <a:pt x="8123" y="35523"/>
                    <a:pt x="9443" y="35523"/>
                  </a:cubicBezTo>
                  <a:cubicBezTo>
                    <a:pt x="9487" y="35523"/>
                    <a:pt x="9516" y="35523"/>
                    <a:pt x="9574" y="35494"/>
                  </a:cubicBezTo>
                  <a:lnTo>
                    <a:pt x="9574" y="35740"/>
                  </a:lnTo>
                  <a:cubicBezTo>
                    <a:pt x="9574" y="50826"/>
                    <a:pt x="21845" y="63082"/>
                    <a:pt x="36916" y="63082"/>
                  </a:cubicBezTo>
                  <a:cubicBezTo>
                    <a:pt x="37104" y="63082"/>
                    <a:pt x="37264" y="63068"/>
                    <a:pt x="37438" y="63068"/>
                  </a:cubicBezTo>
                  <a:cubicBezTo>
                    <a:pt x="37728" y="63590"/>
                    <a:pt x="38047" y="64054"/>
                    <a:pt x="38337" y="64417"/>
                  </a:cubicBezTo>
                  <a:cubicBezTo>
                    <a:pt x="38758" y="64939"/>
                    <a:pt x="39382" y="65505"/>
                    <a:pt x="40223" y="65940"/>
                  </a:cubicBezTo>
                  <a:cubicBezTo>
                    <a:pt x="44081" y="68638"/>
                    <a:pt x="48665" y="70074"/>
                    <a:pt x="53263" y="70074"/>
                  </a:cubicBezTo>
                  <a:cubicBezTo>
                    <a:pt x="55511" y="70074"/>
                    <a:pt x="57774" y="69740"/>
                    <a:pt x="59935" y="69030"/>
                  </a:cubicBezTo>
                  <a:cubicBezTo>
                    <a:pt x="65172" y="67318"/>
                    <a:pt x="68827" y="63750"/>
                    <a:pt x="69973" y="59210"/>
                  </a:cubicBezTo>
                  <a:cubicBezTo>
                    <a:pt x="69988" y="59108"/>
                    <a:pt x="70031" y="59021"/>
                    <a:pt x="70046" y="58905"/>
                  </a:cubicBezTo>
                  <a:cubicBezTo>
                    <a:pt x="71191" y="54031"/>
                    <a:pt x="69233" y="50144"/>
                    <a:pt x="66274" y="47794"/>
                  </a:cubicBezTo>
                  <a:cubicBezTo>
                    <a:pt x="66245" y="46286"/>
                    <a:pt x="66100" y="44748"/>
                    <a:pt x="65825" y="43109"/>
                  </a:cubicBezTo>
                  <a:cubicBezTo>
                    <a:pt x="65636" y="41992"/>
                    <a:pt x="64809" y="41136"/>
                    <a:pt x="63779" y="40890"/>
                  </a:cubicBezTo>
                  <a:cubicBezTo>
                    <a:pt x="64098" y="39222"/>
                    <a:pt x="64258" y="37496"/>
                    <a:pt x="64258" y="35740"/>
                  </a:cubicBezTo>
                  <a:cubicBezTo>
                    <a:pt x="64258" y="22178"/>
                    <a:pt x="54351" y="10893"/>
                    <a:pt x="41383" y="8761"/>
                  </a:cubicBezTo>
                  <a:cubicBezTo>
                    <a:pt x="41006" y="7978"/>
                    <a:pt x="40571" y="7325"/>
                    <a:pt x="40151" y="6832"/>
                  </a:cubicBezTo>
                  <a:cubicBezTo>
                    <a:pt x="39875" y="6513"/>
                    <a:pt x="39150" y="5715"/>
                    <a:pt x="37975" y="5091"/>
                  </a:cubicBezTo>
                  <a:cubicBezTo>
                    <a:pt x="33214" y="1762"/>
                    <a:pt x="27551" y="0"/>
                    <a:pt x="218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60;p43">
              <a:extLst>
                <a:ext uri="{FF2B5EF4-FFF2-40B4-BE49-F238E27FC236}">
                  <a16:creationId xmlns:a16="http://schemas.microsoft.com/office/drawing/2014/main" id="{E59D57A2-5BC5-AE13-7A3D-B8CCEEAC1D66}"/>
                </a:ext>
              </a:extLst>
            </p:cNvPr>
            <p:cNvSpPr/>
            <p:nvPr/>
          </p:nvSpPr>
          <p:spPr>
            <a:xfrm>
              <a:off x="5201025" y="1039275"/>
              <a:ext cx="1348275" cy="1228600"/>
            </a:xfrm>
            <a:custGeom>
              <a:avLst/>
              <a:gdLst/>
              <a:ahLst/>
              <a:cxnLst/>
              <a:rect l="l" t="t" r="r" b="b"/>
              <a:pathLst>
                <a:path w="53931" h="49144" extrusionOk="0">
                  <a:moveTo>
                    <a:pt x="26965" y="1"/>
                  </a:moveTo>
                  <a:cubicBezTo>
                    <a:pt x="20677" y="1"/>
                    <a:pt x="14390" y="2401"/>
                    <a:pt x="9588" y="7202"/>
                  </a:cubicBezTo>
                  <a:cubicBezTo>
                    <a:pt x="0" y="16790"/>
                    <a:pt x="0" y="32354"/>
                    <a:pt x="9588" y="41942"/>
                  </a:cubicBezTo>
                  <a:cubicBezTo>
                    <a:pt x="14390" y="46743"/>
                    <a:pt x="20677" y="49144"/>
                    <a:pt x="26965" y="49144"/>
                  </a:cubicBezTo>
                  <a:cubicBezTo>
                    <a:pt x="33253" y="49144"/>
                    <a:pt x="39541" y="46743"/>
                    <a:pt x="44342" y="41942"/>
                  </a:cubicBezTo>
                  <a:cubicBezTo>
                    <a:pt x="53930" y="32354"/>
                    <a:pt x="53930" y="16790"/>
                    <a:pt x="44342" y="7202"/>
                  </a:cubicBezTo>
                  <a:cubicBezTo>
                    <a:pt x="39541" y="2401"/>
                    <a:pt x="33253" y="1"/>
                    <a:pt x="26965" y="1"/>
                  </a:cubicBezTo>
                  <a:close/>
                </a:path>
              </a:pathLst>
            </a:custGeom>
            <a:solidFill>
              <a:srgbClr val="FBF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61;p43">
              <a:extLst>
                <a:ext uri="{FF2B5EF4-FFF2-40B4-BE49-F238E27FC236}">
                  <a16:creationId xmlns:a16="http://schemas.microsoft.com/office/drawing/2014/main" id="{127F4E6B-C1B9-3413-DB92-1F3574789519}"/>
                </a:ext>
              </a:extLst>
            </p:cNvPr>
            <p:cNvSpPr/>
            <p:nvPr/>
          </p:nvSpPr>
          <p:spPr>
            <a:xfrm>
              <a:off x="5601000" y="935525"/>
              <a:ext cx="375350" cy="220350"/>
            </a:xfrm>
            <a:custGeom>
              <a:avLst/>
              <a:gdLst/>
              <a:ahLst/>
              <a:cxnLst/>
              <a:rect l="l" t="t" r="r" b="b"/>
              <a:pathLst>
                <a:path w="15014" h="8814" extrusionOk="0">
                  <a:moveTo>
                    <a:pt x="8590" y="0"/>
                  </a:moveTo>
                  <a:cubicBezTo>
                    <a:pt x="6591" y="0"/>
                    <a:pt x="3730" y="1167"/>
                    <a:pt x="1" y="5507"/>
                  </a:cubicBezTo>
                  <a:cubicBezTo>
                    <a:pt x="1" y="5507"/>
                    <a:pt x="2769" y="3450"/>
                    <a:pt x="5945" y="3450"/>
                  </a:cubicBezTo>
                  <a:cubicBezTo>
                    <a:pt x="8357" y="3450"/>
                    <a:pt x="11005" y="4637"/>
                    <a:pt x="12852" y="8814"/>
                  </a:cubicBezTo>
                  <a:cubicBezTo>
                    <a:pt x="15013" y="4985"/>
                    <a:pt x="12069" y="1576"/>
                    <a:pt x="12069" y="1576"/>
                  </a:cubicBezTo>
                  <a:cubicBezTo>
                    <a:pt x="12069" y="1576"/>
                    <a:pt x="10912" y="0"/>
                    <a:pt x="8590" y="0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62;p43">
              <a:extLst>
                <a:ext uri="{FF2B5EF4-FFF2-40B4-BE49-F238E27FC236}">
                  <a16:creationId xmlns:a16="http://schemas.microsoft.com/office/drawing/2014/main" id="{E3014775-2442-ED72-3042-B7842538D914}"/>
                </a:ext>
              </a:extLst>
            </p:cNvPr>
            <p:cNvSpPr/>
            <p:nvPr/>
          </p:nvSpPr>
          <p:spPr>
            <a:xfrm>
              <a:off x="5011000" y="830125"/>
              <a:ext cx="891725" cy="608275"/>
            </a:xfrm>
            <a:custGeom>
              <a:avLst/>
              <a:gdLst/>
              <a:ahLst/>
              <a:cxnLst/>
              <a:rect l="l" t="t" r="r" b="b"/>
              <a:pathLst>
                <a:path w="35669" h="24331" extrusionOk="0">
                  <a:moveTo>
                    <a:pt x="19521" y="0"/>
                  </a:moveTo>
                  <a:cubicBezTo>
                    <a:pt x="11104" y="0"/>
                    <a:pt x="3558" y="4237"/>
                    <a:pt x="1843" y="11043"/>
                  </a:cubicBezTo>
                  <a:cubicBezTo>
                    <a:pt x="1828" y="11159"/>
                    <a:pt x="1785" y="11260"/>
                    <a:pt x="1770" y="11376"/>
                  </a:cubicBezTo>
                  <a:cubicBezTo>
                    <a:pt x="1" y="18904"/>
                    <a:pt x="6077" y="24331"/>
                    <a:pt x="12256" y="24331"/>
                  </a:cubicBezTo>
                  <a:cubicBezTo>
                    <a:pt x="15447" y="24331"/>
                    <a:pt x="18666" y="22883"/>
                    <a:pt x="20845" y="19528"/>
                  </a:cubicBezTo>
                  <a:cubicBezTo>
                    <a:pt x="24822" y="13390"/>
                    <a:pt x="27797" y="5820"/>
                    <a:pt x="35515" y="5820"/>
                  </a:cubicBezTo>
                  <a:cubicBezTo>
                    <a:pt x="35566" y="5820"/>
                    <a:pt x="35617" y="5820"/>
                    <a:pt x="35669" y="5821"/>
                  </a:cubicBezTo>
                  <a:cubicBezTo>
                    <a:pt x="30825" y="1788"/>
                    <a:pt x="24989" y="0"/>
                    <a:pt x="19521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63;p43">
              <a:extLst>
                <a:ext uri="{FF2B5EF4-FFF2-40B4-BE49-F238E27FC236}">
                  <a16:creationId xmlns:a16="http://schemas.microsoft.com/office/drawing/2014/main" id="{6E81E71C-09C2-B7DD-103D-29A512854DA0}"/>
                </a:ext>
              </a:extLst>
            </p:cNvPr>
            <p:cNvSpPr/>
            <p:nvPr/>
          </p:nvSpPr>
          <p:spPr>
            <a:xfrm>
              <a:off x="5152075" y="850175"/>
              <a:ext cx="518575" cy="730350"/>
            </a:xfrm>
            <a:custGeom>
              <a:avLst/>
              <a:gdLst/>
              <a:ahLst/>
              <a:cxnLst/>
              <a:rect l="l" t="t" r="r" b="b"/>
              <a:pathLst>
                <a:path w="20743" h="29214" extrusionOk="0">
                  <a:moveTo>
                    <a:pt x="20641" y="0"/>
                  </a:moveTo>
                  <a:cubicBezTo>
                    <a:pt x="20554" y="15"/>
                    <a:pt x="10879" y="1248"/>
                    <a:pt x="5135" y="8921"/>
                  </a:cubicBezTo>
                  <a:cubicBezTo>
                    <a:pt x="1277" y="14056"/>
                    <a:pt x="0" y="20873"/>
                    <a:pt x="1378" y="29141"/>
                  </a:cubicBezTo>
                  <a:cubicBezTo>
                    <a:pt x="1378" y="29170"/>
                    <a:pt x="1436" y="29213"/>
                    <a:pt x="1480" y="29213"/>
                  </a:cubicBezTo>
                  <a:cubicBezTo>
                    <a:pt x="1538" y="29213"/>
                    <a:pt x="1581" y="29155"/>
                    <a:pt x="1581" y="29097"/>
                  </a:cubicBezTo>
                  <a:cubicBezTo>
                    <a:pt x="218" y="20887"/>
                    <a:pt x="1480" y="14128"/>
                    <a:pt x="5295" y="9037"/>
                  </a:cubicBezTo>
                  <a:cubicBezTo>
                    <a:pt x="10995" y="1436"/>
                    <a:pt x="20583" y="203"/>
                    <a:pt x="20670" y="189"/>
                  </a:cubicBezTo>
                  <a:cubicBezTo>
                    <a:pt x="20714" y="160"/>
                    <a:pt x="20743" y="131"/>
                    <a:pt x="20743" y="73"/>
                  </a:cubicBezTo>
                  <a:cubicBezTo>
                    <a:pt x="20728" y="44"/>
                    <a:pt x="20699" y="0"/>
                    <a:pt x="20641" y="0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64;p43">
              <a:extLst>
                <a:ext uri="{FF2B5EF4-FFF2-40B4-BE49-F238E27FC236}">
                  <a16:creationId xmlns:a16="http://schemas.microsoft.com/office/drawing/2014/main" id="{DD5841BD-FA87-C7E1-8768-3D0F3F9FB23B}"/>
                </a:ext>
              </a:extLst>
            </p:cNvPr>
            <p:cNvSpPr/>
            <p:nvPr/>
          </p:nvSpPr>
          <p:spPr>
            <a:xfrm>
              <a:off x="5906325" y="2183900"/>
              <a:ext cx="297025" cy="174475"/>
            </a:xfrm>
            <a:custGeom>
              <a:avLst/>
              <a:gdLst/>
              <a:ahLst/>
              <a:cxnLst/>
              <a:rect l="l" t="t" r="r" b="b"/>
              <a:pathLst>
                <a:path w="11881" h="6979" extrusionOk="0">
                  <a:moveTo>
                    <a:pt x="1712" y="1"/>
                  </a:moveTo>
                  <a:cubicBezTo>
                    <a:pt x="1" y="3018"/>
                    <a:pt x="2322" y="5730"/>
                    <a:pt x="2322" y="5730"/>
                  </a:cubicBezTo>
                  <a:cubicBezTo>
                    <a:pt x="2322" y="5730"/>
                    <a:pt x="3239" y="6979"/>
                    <a:pt x="5079" y="6979"/>
                  </a:cubicBezTo>
                  <a:cubicBezTo>
                    <a:pt x="6662" y="6979"/>
                    <a:pt x="8928" y="6054"/>
                    <a:pt x="11881" y="2612"/>
                  </a:cubicBezTo>
                  <a:lnTo>
                    <a:pt x="11881" y="2612"/>
                  </a:lnTo>
                  <a:cubicBezTo>
                    <a:pt x="11880" y="2612"/>
                    <a:pt x="9682" y="4238"/>
                    <a:pt x="7168" y="4238"/>
                  </a:cubicBezTo>
                  <a:cubicBezTo>
                    <a:pt x="5258" y="4238"/>
                    <a:pt x="3165" y="3300"/>
                    <a:pt x="1712" y="1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65;p43">
              <a:extLst>
                <a:ext uri="{FF2B5EF4-FFF2-40B4-BE49-F238E27FC236}">
                  <a16:creationId xmlns:a16="http://schemas.microsoft.com/office/drawing/2014/main" id="{A15F8DE1-91B0-869C-A143-4B8E719724FC}"/>
                </a:ext>
              </a:extLst>
            </p:cNvPr>
            <p:cNvSpPr/>
            <p:nvPr/>
          </p:nvSpPr>
          <p:spPr>
            <a:xfrm>
              <a:off x="5964000" y="1960350"/>
              <a:ext cx="706875" cy="482325"/>
            </a:xfrm>
            <a:custGeom>
              <a:avLst/>
              <a:gdLst/>
              <a:ahLst/>
              <a:cxnLst/>
              <a:rect l="l" t="t" r="r" b="b"/>
              <a:pathLst>
                <a:path w="28275" h="19293" extrusionOk="0">
                  <a:moveTo>
                    <a:pt x="18574" y="1"/>
                  </a:moveTo>
                  <a:cubicBezTo>
                    <a:pt x="16045" y="1"/>
                    <a:pt x="13494" y="1149"/>
                    <a:pt x="11764" y="3808"/>
                  </a:cubicBezTo>
                  <a:cubicBezTo>
                    <a:pt x="8602" y="8659"/>
                    <a:pt x="6245" y="14687"/>
                    <a:pt x="89" y="14687"/>
                  </a:cubicBezTo>
                  <a:cubicBezTo>
                    <a:pt x="59" y="14687"/>
                    <a:pt x="30" y="14687"/>
                    <a:pt x="0" y="14687"/>
                  </a:cubicBezTo>
                  <a:lnTo>
                    <a:pt x="0" y="14687"/>
                  </a:lnTo>
                  <a:cubicBezTo>
                    <a:pt x="3837" y="17878"/>
                    <a:pt x="8460" y="19292"/>
                    <a:pt x="12791" y="19292"/>
                  </a:cubicBezTo>
                  <a:cubicBezTo>
                    <a:pt x="19464" y="19292"/>
                    <a:pt x="25445" y="15936"/>
                    <a:pt x="26791" y="10553"/>
                  </a:cubicBezTo>
                  <a:cubicBezTo>
                    <a:pt x="26835" y="10466"/>
                    <a:pt x="26849" y="10364"/>
                    <a:pt x="26878" y="10277"/>
                  </a:cubicBezTo>
                  <a:cubicBezTo>
                    <a:pt x="28274" y="4300"/>
                    <a:pt x="23467" y="1"/>
                    <a:pt x="18574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66;p43">
              <a:extLst>
                <a:ext uri="{FF2B5EF4-FFF2-40B4-BE49-F238E27FC236}">
                  <a16:creationId xmlns:a16="http://schemas.microsoft.com/office/drawing/2014/main" id="{129CC98E-3078-1C18-6E14-2734C00F1F84}"/>
                </a:ext>
              </a:extLst>
            </p:cNvPr>
            <p:cNvSpPr/>
            <p:nvPr/>
          </p:nvSpPr>
          <p:spPr>
            <a:xfrm>
              <a:off x="6148200" y="1847025"/>
              <a:ext cx="410875" cy="579150"/>
            </a:xfrm>
            <a:custGeom>
              <a:avLst/>
              <a:gdLst/>
              <a:ahLst/>
              <a:cxnLst/>
              <a:rect l="l" t="t" r="r" b="b"/>
              <a:pathLst>
                <a:path w="16435" h="23166" extrusionOk="0">
                  <a:moveTo>
                    <a:pt x="15246" y="1"/>
                  </a:moveTo>
                  <a:cubicBezTo>
                    <a:pt x="15188" y="15"/>
                    <a:pt x="15173" y="59"/>
                    <a:pt x="15173" y="102"/>
                  </a:cubicBezTo>
                  <a:cubicBezTo>
                    <a:pt x="16246" y="6615"/>
                    <a:pt x="15260" y="11967"/>
                    <a:pt x="12229" y="15985"/>
                  </a:cubicBezTo>
                  <a:cubicBezTo>
                    <a:pt x="7717" y="22005"/>
                    <a:pt x="146" y="22977"/>
                    <a:pt x="73" y="22991"/>
                  </a:cubicBezTo>
                  <a:cubicBezTo>
                    <a:pt x="30" y="23006"/>
                    <a:pt x="1" y="23049"/>
                    <a:pt x="1" y="23093"/>
                  </a:cubicBezTo>
                  <a:cubicBezTo>
                    <a:pt x="1" y="23136"/>
                    <a:pt x="44" y="23165"/>
                    <a:pt x="88" y="23165"/>
                  </a:cubicBezTo>
                  <a:cubicBezTo>
                    <a:pt x="175" y="23151"/>
                    <a:pt x="7833" y="22179"/>
                    <a:pt x="12374" y="16101"/>
                  </a:cubicBezTo>
                  <a:cubicBezTo>
                    <a:pt x="15449" y="12011"/>
                    <a:pt x="16435" y="6629"/>
                    <a:pt x="15347" y="73"/>
                  </a:cubicBezTo>
                  <a:cubicBezTo>
                    <a:pt x="15333" y="15"/>
                    <a:pt x="15304" y="1"/>
                    <a:pt x="15246" y="1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67;p43">
              <a:extLst>
                <a:ext uri="{FF2B5EF4-FFF2-40B4-BE49-F238E27FC236}">
                  <a16:creationId xmlns:a16="http://schemas.microsoft.com/office/drawing/2014/main" id="{3B6441C9-6F36-7FF5-EC96-B53CC9182724}"/>
                </a:ext>
              </a:extLst>
            </p:cNvPr>
            <p:cNvSpPr/>
            <p:nvPr/>
          </p:nvSpPr>
          <p:spPr>
            <a:xfrm>
              <a:off x="5567275" y="1371975"/>
              <a:ext cx="145075" cy="203100"/>
            </a:xfrm>
            <a:custGeom>
              <a:avLst/>
              <a:gdLst/>
              <a:ahLst/>
              <a:cxnLst/>
              <a:rect l="l" t="t" r="r" b="b"/>
              <a:pathLst>
                <a:path w="5803" h="8124" extrusionOk="0">
                  <a:moveTo>
                    <a:pt x="2945" y="1"/>
                  </a:moveTo>
                  <a:cubicBezTo>
                    <a:pt x="2437" y="1"/>
                    <a:pt x="1959" y="88"/>
                    <a:pt x="1524" y="277"/>
                  </a:cubicBezTo>
                  <a:cubicBezTo>
                    <a:pt x="1103" y="451"/>
                    <a:pt x="769" y="726"/>
                    <a:pt x="508" y="1074"/>
                  </a:cubicBezTo>
                  <a:cubicBezTo>
                    <a:pt x="262" y="1408"/>
                    <a:pt x="131" y="1829"/>
                    <a:pt x="131" y="2322"/>
                  </a:cubicBezTo>
                  <a:cubicBezTo>
                    <a:pt x="131" y="2641"/>
                    <a:pt x="189" y="2931"/>
                    <a:pt x="291" y="3192"/>
                  </a:cubicBezTo>
                  <a:cubicBezTo>
                    <a:pt x="407" y="3439"/>
                    <a:pt x="566" y="3656"/>
                    <a:pt x="769" y="3859"/>
                  </a:cubicBezTo>
                  <a:cubicBezTo>
                    <a:pt x="987" y="4048"/>
                    <a:pt x="1234" y="4207"/>
                    <a:pt x="1538" y="4338"/>
                  </a:cubicBezTo>
                  <a:cubicBezTo>
                    <a:pt x="1857" y="4454"/>
                    <a:pt x="2220" y="4556"/>
                    <a:pt x="2612" y="4599"/>
                  </a:cubicBezTo>
                  <a:cubicBezTo>
                    <a:pt x="3032" y="4657"/>
                    <a:pt x="3395" y="4744"/>
                    <a:pt x="3670" y="4860"/>
                  </a:cubicBezTo>
                  <a:cubicBezTo>
                    <a:pt x="3931" y="4962"/>
                    <a:pt x="4149" y="5092"/>
                    <a:pt x="4280" y="5252"/>
                  </a:cubicBezTo>
                  <a:cubicBezTo>
                    <a:pt x="4410" y="5411"/>
                    <a:pt x="4483" y="5614"/>
                    <a:pt x="4483" y="5832"/>
                  </a:cubicBezTo>
                  <a:cubicBezTo>
                    <a:pt x="4483" y="6035"/>
                    <a:pt x="4410" y="6195"/>
                    <a:pt x="4265" y="6340"/>
                  </a:cubicBezTo>
                  <a:cubicBezTo>
                    <a:pt x="4120" y="6485"/>
                    <a:pt x="3931" y="6601"/>
                    <a:pt x="3699" y="6688"/>
                  </a:cubicBezTo>
                  <a:cubicBezTo>
                    <a:pt x="3467" y="6775"/>
                    <a:pt x="3206" y="6818"/>
                    <a:pt x="2945" y="6818"/>
                  </a:cubicBezTo>
                  <a:cubicBezTo>
                    <a:pt x="2524" y="6818"/>
                    <a:pt x="2176" y="6760"/>
                    <a:pt x="1886" y="6630"/>
                  </a:cubicBezTo>
                  <a:cubicBezTo>
                    <a:pt x="1596" y="6528"/>
                    <a:pt x="1321" y="6340"/>
                    <a:pt x="1030" y="6108"/>
                  </a:cubicBezTo>
                  <a:cubicBezTo>
                    <a:pt x="929" y="6021"/>
                    <a:pt x="798" y="5977"/>
                    <a:pt x="653" y="5977"/>
                  </a:cubicBezTo>
                  <a:cubicBezTo>
                    <a:pt x="450" y="5977"/>
                    <a:pt x="305" y="6050"/>
                    <a:pt x="189" y="6180"/>
                  </a:cubicBezTo>
                  <a:cubicBezTo>
                    <a:pt x="59" y="6311"/>
                    <a:pt x="1" y="6456"/>
                    <a:pt x="1" y="6630"/>
                  </a:cubicBezTo>
                  <a:cubicBezTo>
                    <a:pt x="1" y="6731"/>
                    <a:pt x="30" y="6833"/>
                    <a:pt x="73" y="6934"/>
                  </a:cubicBezTo>
                  <a:cubicBezTo>
                    <a:pt x="117" y="7050"/>
                    <a:pt x="204" y="7137"/>
                    <a:pt x="291" y="7225"/>
                  </a:cubicBezTo>
                  <a:cubicBezTo>
                    <a:pt x="697" y="7558"/>
                    <a:pt x="1088" y="7790"/>
                    <a:pt x="1509" y="7921"/>
                  </a:cubicBezTo>
                  <a:cubicBezTo>
                    <a:pt x="1930" y="8051"/>
                    <a:pt x="2394" y="8124"/>
                    <a:pt x="2931" y="8124"/>
                  </a:cubicBezTo>
                  <a:cubicBezTo>
                    <a:pt x="3424" y="8124"/>
                    <a:pt x="3902" y="8066"/>
                    <a:pt x="4338" y="7863"/>
                  </a:cubicBezTo>
                  <a:cubicBezTo>
                    <a:pt x="4773" y="7660"/>
                    <a:pt x="5135" y="7399"/>
                    <a:pt x="5411" y="7050"/>
                  </a:cubicBezTo>
                  <a:cubicBezTo>
                    <a:pt x="5672" y="6688"/>
                    <a:pt x="5803" y="6267"/>
                    <a:pt x="5803" y="5774"/>
                  </a:cubicBezTo>
                  <a:cubicBezTo>
                    <a:pt x="5803" y="5397"/>
                    <a:pt x="5745" y="5078"/>
                    <a:pt x="5643" y="4802"/>
                  </a:cubicBezTo>
                  <a:cubicBezTo>
                    <a:pt x="5527" y="4527"/>
                    <a:pt x="5353" y="4309"/>
                    <a:pt x="5135" y="4135"/>
                  </a:cubicBezTo>
                  <a:cubicBezTo>
                    <a:pt x="4918" y="3946"/>
                    <a:pt x="4628" y="3801"/>
                    <a:pt x="4280" y="3700"/>
                  </a:cubicBezTo>
                  <a:cubicBezTo>
                    <a:pt x="3931" y="3584"/>
                    <a:pt x="3540" y="3497"/>
                    <a:pt x="3090" y="3410"/>
                  </a:cubicBezTo>
                  <a:cubicBezTo>
                    <a:pt x="2742" y="3337"/>
                    <a:pt x="2452" y="3265"/>
                    <a:pt x="2191" y="3163"/>
                  </a:cubicBezTo>
                  <a:cubicBezTo>
                    <a:pt x="1959" y="3091"/>
                    <a:pt x="1756" y="2975"/>
                    <a:pt x="1640" y="2829"/>
                  </a:cubicBezTo>
                  <a:cubicBezTo>
                    <a:pt x="1509" y="2684"/>
                    <a:pt x="1437" y="2481"/>
                    <a:pt x="1437" y="2264"/>
                  </a:cubicBezTo>
                  <a:cubicBezTo>
                    <a:pt x="1437" y="2075"/>
                    <a:pt x="1495" y="1916"/>
                    <a:pt x="1596" y="1771"/>
                  </a:cubicBezTo>
                  <a:cubicBezTo>
                    <a:pt x="1727" y="1626"/>
                    <a:pt x="1886" y="1524"/>
                    <a:pt x="2104" y="1422"/>
                  </a:cubicBezTo>
                  <a:cubicBezTo>
                    <a:pt x="2321" y="1335"/>
                    <a:pt x="2597" y="1306"/>
                    <a:pt x="2916" y="1306"/>
                  </a:cubicBezTo>
                  <a:cubicBezTo>
                    <a:pt x="3119" y="1306"/>
                    <a:pt x="3337" y="1321"/>
                    <a:pt x="3554" y="1393"/>
                  </a:cubicBezTo>
                  <a:cubicBezTo>
                    <a:pt x="3772" y="1451"/>
                    <a:pt x="3990" y="1539"/>
                    <a:pt x="4193" y="1626"/>
                  </a:cubicBezTo>
                  <a:cubicBezTo>
                    <a:pt x="4396" y="1727"/>
                    <a:pt x="4555" y="1814"/>
                    <a:pt x="4686" y="1916"/>
                  </a:cubicBezTo>
                  <a:cubicBezTo>
                    <a:pt x="4773" y="1988"/>
                    <a:pt x="4874" y="2032"/>
                    <a:pt x="4990" y="2032"/>
                  </a:cubicBezTo>
                  <a:cubicBezTo>
                    <a:pt x="5164" y="2032"/>
                    <a:pt x="5309" y="1959"/>
                    <a:pt x="5440" y="1829"/>
                  </a:cubicBezTo>
                  <a:cubicBezTo>
                    <a:pt x="5571" y="1684"/>
                    <a:pt x="5643" y="1539"/>
                    <a:pt x="5643" y="1379"/>
                  </a:cubicBezTo>
                  <a:cubicBezTo>
                    <a:pt x="5643" y="1161"/>
                    <a:pt x="5527" y="958"/>
                    <a:pt x="5309" y="770"/>
                  </a:cubicBezTo>
                  <a:cubicBezTo>
                    <a:pt x="5063" y="538"/>
                    <a:pt x="4715" y="364"/>
                    <a:pt x="4294" y="219"/>
                  </a:cubicBezTo>
                  <a:cubicBezTo>
                    <a:pt x="3888" y="74"/>
                    <a:pt x="3424" y="1"/>
                    <a:pt x="2945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68;p43">
              <a:extLst>
                <a:ext uri="{FF2B5EF4-FFF2-40B4-BE49-F238E27FC236}">
                  <a16:creationId xmlns:a16="http://schemas.microsoft.com/office/drawing/2014/main" id="{AF959A53-AD7D-BA3A-7C54-C5F7791A8878}"/>
                </a:ext>
              </a:extLst>
            </p:cNvPr>
            <p:cNvSpPr/>
            <p:nvPr/>
          </p:nvSpPr>
          <p:spPr>
            <a:xfrm>
              <a:off x="5726825" y="1373800"/>
              <a:ext cx="174825" cy="200200"/>
            </a:xfrm>
            <a:custGeom>
              <a:avLst/>
              <a:gdLst/>
              <a:ahLst/>
              <a:cxnLst/>
              <a:rect l="l" t="t" r="r" b="b"/>
              <a:pathLst>
                <a:path w="6993" h="8008" extrusionOk="0">
                  <a:moveTo>
                    <a:pt x="3453" y="2225"/>
                  </a:moveTo>
                  <a:lnTo>
                    <a:pt x="4581" y="4860"/>
                  </a:lnTo>
                  <a:lnTo>
                    <a:pt x="2339" y="4860"/>
                  </a:lnTo>
                  <a:lnTo>
                    <a:pt x="3453" y="2225"/>
                  </a:lnTo>
                  <a:close/>
                  <a:moveTo>
                    <a:pt x="3526" y="1"/>
                  </a:moveTo>
                  <a:cubicBezTo>
                    <a:pt x="3381" y="1"/>
                    <a:pt x="3250" y="15"/>
                    <a:pt x="3119" y="102"/>
                  </a:cubicBezTo>
                  <a:cubicBezTo>
                    <a:pt x="3003" y="175"/>
                    <a:pt x="2902" y="305"/>
                    <a:pt x="2858" y="450"/>
                  </a:cubicBezTo>
                  <a:lnTo>
                    <a:pt x="44" y="7195"/>
                  </a:lnTo>
                  <a:cubicBezTo>
                    <a:pt x="30" y="7268"/>
                    <a:pt x="1" y="7340"/>
                    <a:pt x="1" y="7413"/>
                  </a:cubicBezTo>
                  <a:cubicBezTo>
                    <a:pt x="1" y="7572"/>
                    <a:pt x="59" y="7717"/>
                    <a:pt x="146" y="7833"/>
                  </a:cubicBezTo>
                  <a:cubicBezTo>
                    <a:pt x="247" y="7935"/>
                    <a:pt x="407" y="7993"/>
                    <a:pt x="610" y="7993"/>
                  </a:cubicBezTo>
                  <a:cubicBezTo>
                    <a:pt x="726" y="7993"/>
                    <a:pt x="857" y="7935"/>
                    <a:pt x="973" y="7862"/>
                  </a:cubicBezTo>
                  <a:cubicBezTo>
                    <a:pt x="1074" y="7790"/>
                    <a:pt x="1147" y="7688"/>
                    <a:pt x="1205" y="7543"/>
                  </a:cubicBezTo>
                  <a:lnTo>
                    <a:pt x="1787" y="6165"/>
                  </a:lnTo>
                  <a:lnTo>
                    <a:pt x="5140" y="6165"/>
                  </a:lnTo>
                  <a:lnTo>
                    <a:pt x="5730" y="7543"/>
                  </a:lnTo>
                  <a:cubicBezTo>
                    <a:pt x="5788" y="7688"/>
                    <a:pt x="5875" y="7790"/>
                    <a:pt x="5991" y="7891"/>
                  </a:cubicBezTo>
                  <a:cubicBezTo>
                    <a:pt x="6093" y="7978"/>
                    <a:pt x="6224" y="8007"/>
                    <a:pt x="6354" y="8007"/>
                  </a:cubicBezTo>
                  <a:cubicBezTo>
                    <a:pt x="6514" y="8007"/>
                    <a:pt x="6659" y="7964"/>
                    <a:pt x="6789" y="7833"/>
                  </a:cubicBezTo>
                  <a:cubicBezTo>
                    <a:pt x="6920" y="7703"/>
                    <a:pt x="6992" y="7543"/>
                    <a:pt x="6992" y="7340"/>
                  </a:cubicBezTo>
                  <a:cubicBezTo>
                    <a:pt x="6992" y="7253"/>
                    <a:pt x="6963" y="7166"/>
                    <a:pt x="6934" y="7064"/>
                  </a:cubicBezTo>
                  <a:lnTo>
                    <a:pt x="4164" y="450"/>
                  </a:lnTo>
                  <a:cubicBezTo>
                    <a:pt x="4106" y="305"/>
                    <a:pt x="4019" y="204"/>
                    <a:pt x="3903" y="131"/>
                  </a:cubicBezTo>
                  <a:cubicBezTo>
                    <a:pt x="3772" y="30"/>
                    <a:pt x="3656" y="1"/>
                    <a:pt x="352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69;p43">
              <a:extLst>
                <a:ext uri="{FF2B5EF4-FFF2-40B4-BE49-F238E27FC236}">
                  <a16:creationId xmlns:a16="http://schemas.microsoft.com/office/drawing/2014/main" id="{6388F16B-19C6-8EF5-6F3E-431095C8246D}"/>
                </a:ext>
              </a:extLst>
            </p:cNvPr>
            <p:cNvSpPr/>
            <p:nvPr/>
          </p:nvSpPr>
          <p:spPr>
            <a:xfrm>
              <a:off x="5886750" y="1373075"/>
              <a:ext cx="174825" cy="199100"/>
            </a:xfrm>
            <a:custGeom>
              <a:avLst/>
              <a:gdLst/>
              <a:ahLst/>
              <a:cxnLst/>
              <a:rect l="l" t="t" r="r" b="b"/>
              <a:pathLst>
                <a:path w="6993" h="7964" extrusionOk="0">
                  <a:moveTo>
                    <a:pt x="697" y="0"/>
                  </a:moveTo>
                  <a:cubicBezTo>
                    <a:pt x="552" y="0"/>
                    <a:pt x="407" y="73"/>
                    <a:pt x="247" y="189"/>
                  </a:cubicBezTo>
                  <a:cubicBezTo>
                    <a:pt x="73" y="320"/>
                    <a:pt x="1" y="479"/>
                    <a:pt x="1" y="697"/>
                  </a:cubicBezTo>
                  <a:cubicBezTo>
                    <a:pt x="1" y="755"/>
                    <a:pt x="30" y="784"/>
                    <a:pt x="30" y="842"/>
                  </a:cubicBezTo>
                  <a:cubicBezTo>
                    <a:pt x="30" y="900"/>
                    <a:pt x="44" y="958"/>
                    <a:pt x="59" y="987"/>
                  </a:cubicBezTo>
                  <a:lnTo>
                    <a:pt x="2858" y="7529"/>
                  </a:lnTo>
                  <a:cubicBezTo>
                    <a:pt x="2916" y="7659"/>
                    <a:pt x="3003" y="7775"/>
                    <a:pt x="3105" y="7848"/>
                  </a:cubicBezTo>
                  <a:cubicBezTo>
                    <a:pt x="3221" y="7906"/>
                    <a:pt x="3322" y="7964"/>
                    <a:pt x="3453" y="7964"/>
                  </a:cubicBezTo>
                  <a:cubicBezTo>
                    <a:pt x="3583" y="7964"/>
                    <a:pt x="3699" y="7935"/>
                    <a:pt x="3830" y="7862"/>
                  </a:cubicBezTo>
                  <a:cubicBezTo>
                    <a:pt x="3960" y="7790"/>
                    <a:pt x="4047" y="7674"/>
                    <a:pt x="4120" y="7529"/>
                  </a:cubicBezTo>
                  <a:lnTo>
                    <a:pt x="6920" y="1001"/>
                  </a:lnTo>
                  <a:cubicBezTo>
                    <a:pt x="6978" y="900"/>
                    <a:pt x="6992" y="784"/>
                    <a:pt x="6992" y="697"/>
                  </a:cubicBezTo>
                  <a:cubicBezTo>
                    <a:pt x="6992" y="494"/>
                    <a:pt x="6920" y="349"/>
                    <a:pt x="6774" y="233"/>
                  </a:cubicBezTo>
                  <a:cubicBezTo>
                    <a:pt x="6629" y="102"/>
                    <a:pt x="6470" y="44"/>
                    <a:pt x="6281" y="44"/>
                  </a:cubicBezTo>
                  <a:cubicBezTo>
                    <a:pt x="5991" y="44"/>
                    <a:pt x="5774" y="189"/>
                    <a:pt x="5643" y="436"/>
                  </a:cubicBezTo>
                  <a:lnTo>
                    <a:pt x="3573" y="5770"/>
                  </a:lnTo>
                  <a:lnTo>
                    <a:pt x="1306" y="436"/>
                  </a:lnTo>
                  <a:cubicBezTo>
                    <a:pt x="1190" y="160"/>
                    <a:pt x="987" y="0"/>
                    <a:pt x="69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70;p43">
              <a:extLst>
                <a:ext uri="{FF2B5EF4-FFF2-40B4-BE49-F238E27FC236}">
                  <a16:creationId xmlns:a16="http://schemas.microsoft.com/office/drawing/2014/main" id="{9F41C476-721C-0E41-845F-9802C37ABE3A}"/>
                </a:ext>
              </a:extLst>
            </p:cNvPr>
            <p:cNvSpPr/>
            <p:nvPr/>
          </p:nvSpPr>
          <p:spPr>
            <a:xfrm>
              <a:off x="6090900" y="1375250"/>
              <a:ext cx="128775" cy="196575"/>
            </a:xfrm>
            <a:custGeom>
              <a:avLst/>
              <a:gdLst/>
              <a:ahLst/>
              <a:cxnLst/>
              <a:rect l="l" t="t" r="r" b="b"/>
              <a:pathLst>
                <a:path w="5151" h="7863" extrusionOk="0">
                  <a:moveTo>
                    <a:pt x="668" y="1"/>
                  </a:moveTo>
                  <a:cubicBezTo>
                    <a:pt x="494" y="1"/>
                    <a:pt x="335" y="44"/>
                    <a:pt x="204" y="160"/>
                  </a:cubicBezTo>
                  <a:cubicBezTo>
                    <a:pt x="73" y="276"/>
                    <a:pt x="1" y="450"/>
                    <a:pt x="1" y="639"/>
                  </a:cubicBezTo>
                  <a:lnTo>
                    <a:pt x="1" y="7166"/>
                  </a:lnTo>
                  <a:cubicBezTo>
                    <a:pt x="1" y="7369"/>
                    <a:pt x="73" y="7529"/>
                    <a:pt x="204" y="7659"/>
                  </a:cubicBezTo>
                  <a:cubicBezTo>
                    <a:pt x="320" y="7790"/>
                    <a:pt x="494" y="7862"/>
                    <a:pt x="683" y="7862"/>
                  </a:cubicBezTo>
                  <a:lnTo>
                    <a:pt x="4454" y="7862"/>
                  </a:lnTo>
                  <a:cubicBezTo>
                    <a:pt x="4657" y="7862"/>
                    <a:pt x="4817" y="7804"/>
                    <a:pt x="4947" y="7688"/>
                  </a:cubicBezTo>
                  <a:cubicBezTo>
                    <a:pt x="5078" y="7558"/>
                    <a:pt x="5150" y="7398"/>
                    <a:pt x="5150" y="7210"/>
                  </a:cubicBezTo>
                  <a:cubicBezTo>
                    <a:pt x="5150" y="7050"/>
                    <a:pt x="5078" y="6876"/>
                    <a:pt x="4947" y="6760"/>
                  </a:cubicBezTo>
                  <a:cubicBezTo>
                    <a:pt x="4817" y="6629"/>
                    <a:pt x="4657" y="6557"/>
                    <a:pt x="4454" y="6557"/>
                  </a:cubicBezTo>
                  <a:lnTo>
                    <a:pt x="1393" y="6557"/>
                  </a:lnTo>
                  <a:lnTo>
                    <a:pt x="1393" y="4468"/>
                  </a:lnTo>
                  <a:lnTo>
                    <a:pt x="3946" y="4468"/>
                  </a:lnTo>
                  <a:cubicBezTo>
                    <a:pt x="4149" y="4468"/>
                    <a:pt x="4309" y="4396"/>
                    <a:pt x="4439" y="4294"/>
                  </a:cubicBezTo>
                  <a:cubicBezTo>
                    <a:pt x="4570" y="4178"/>
                    <a:pt x="4643" y="4018"/>
                    <a:pt x="4643" y="3844"/>
                  </a:cubicBezTo>
                  <a:cubicBezTo>
                    <a:pt x="4643" y="3656"/>
                    <a:pt x="4570" y="3496"/>
                    <a:pt x="4439" y="3366"/>
                  </a:cubicBezTo>
                  <a:cubicBezTo>
                    <a:pt x="4309" y="3235"/>
                    <a:pt x="4149" y="3192"/>
                    <a:pt x="3946" y="3192"/>
                  </a:cubicBezTo>
                  <a:lnTo>
                    <a:pt x="1393" y="3192"/>
                  </a:lnTo>
                  <a:lnTo>
                    <a:pt x="1393" y="1277"/>
                  </a:lnTo>
                  <a:lnTo>
                    <a:pt x="4439" y="1277"/>
                  </a:lnTo>
                  <a:cubicBezTo>
                    <a:pt x="4643" y="1277"/>
                    <a:pt x="4802" y="1204"/>
                    <a:pt x="4933" y="1103"/>
                  </a:cubicBezTo>
                  <a:cubicBezTo>
                    <a:pt x="5063" y="987"/>
                    <a:pt x="5136" y="827"/>
                    <a:pt x="5136" y="653"/>
                  </a:cubicBezTo>
                  <a:cubicBezTo>
                    <a:pt x="5136" y="465"/>
                    <a:pt x="5063" y="305"/>
                    <a:pt x="4933" y="175"/>
                  </a:cubicBezTo>
                  <a:cubicBezTo>
                    <a:pt x="4802" y="44"/>
                    <a:pt x="4643" y="1"/>
                    <a:pt x="4439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71;p43">
              <a:extLst>
                <a:ext uri="{FF2B5EF4-FFF2-40B4-BE49-F238E27FC236}">
                  <a16:creationId xmlns:a16="http://schemas.microsoft.com/office/drawing/2014/main" id="{94E59CB6-E50E-2E38-2B3B-8E634F43CB1F}"/>
                </a:ext>
              </a:extLst>
            </p:cNvPr>
            <p:cNvSpPr/>
            <p:nvPr/>
          </p:nvSpPr>
          <p:spPr>
            <a:xfrm>
              <a:off x="5387425" y="1645775"/>
              <a:ext cx="137825" cy="197650"/>
            </a:xfrm>
            <a:custGeom>
              <a:avLst/>
              <a:gdLst/>
              <a:ahLst/>
              <a:cxnLst/>
              <a:rect l="l" t="t" r="r" b="b"/>
              <a:pathLst>
                <a:path w="5513" h="7906" extrusionOk="0">
                  <a:moveTo>
                    <a:pt x="3264" y="1291"/>
                  </a:moveTo>
                  <a:cubicBezTo>
                    <a:pt x="3409" y="1291"/>
                    <a:pt x="3554" y="1349"/>
                    <a:pt x="3684" y="1465"/>
                  </a:cubicBezTo>
                  <a:cubicBezTo>
                    <a:pt x="3829" y="1581"/>
                    <a:pt x="3931" y="1741"/>
                    <a:pt x="4033" y="1915"/>
                  </a:cubicBezTo>
                  <a:cubicBezTo>
                    <a:pt x="4120" y="2118"/>
                    <a:pt x="4149" y="2321"/>
                    <a:pt x="4149" y="2539"/>
                  </a:cubicBezTo>
                  <a:cubicBezTo>
                    <a:pt x="4149" y="2742"/>
                    <a:pt x="4120" y="2930"/>
                    <a:pt x="4033" y="3133"/>
                  </a:cubicBezTo>
                  <a:cubicBezTo>
                    <a:pt x="3931" y="3336"/>
                    <a:pt x="3815" y="3482"/>
                    <a:pt x="3684" y="3612"/>
                  </a:cubicBezTo>
                  <a:cubicBezTo>
                    <a:pt x="3554" y="3728"/>
                    <a:pt x="3409" y="3786"/>
                    <a:pt x="3264" y="3786"/>
                  </a:cubicBezTo>
                  <a:lnTo>
                    <a:pt x="1291" y="3786"/>
                  </a:lnTo>
                  <a:lnTo>
                    <a:pt x="1291" y="1291"/>
                  </a:lnTo>
                  <a:close/>
                  <a:moveTo>
                    <a:pt x="696" y="0"/>
                  </a:moveTo>
                  <a:cubicBezTo>
                    <a:pt x="493" y="0"/>
                    <a:pt x="334" y="73"/>
                    <a:pt x="203" y="203"/>
                  </a:cubicBezTo>
                  <a:cubicBezTo>
                    <a:pt x="73" y="319"/>
                    <a:pt x="0" y="479"/>
                    <a:pt x="0" y="682"/>
                  </a:cubicBezTo>
                  <a:lnTo>
                    <a:pt x="0" y="7209"/>
                  </a:lnTo>
                  <a:cubicBezTo>
                    <a:pt x="0" y="7412"/>
                    <a:pt x="58" y="7572"/>
                    <a:pt x="189" y="7703"/>
                  </a:cubicBezTo>
                  <a:cubicBezTo>
                    <a:pt x="305" y="7833"/>
                    <a:pt x="464" y="7906"/>
                    <a:pt x="653" y="7906"/>
                  </a:cubicBezTo>
                  <a:cubicBezTo>
                    <a:pt x="856" y="7906"/>
                    <a:pt x="1001" y="7833"/>
                    <a:pt x="1117" y="7703"/>
                  </a:cubicBezTo>
                  <a:cubicBezTo>
                    <a:pt x="1248" y="7572"/>
                    <a:pt x="1306" y="7412"/>
                    <a:pt x="1306" y="7209"/>
                  </a:cubicBezTo>
                  <a:lnTo>
                    <a:pt x="1306" y="5077"/>
                  </a:lnTo>
                  <a:lnTo>
                    <a:pt x="3264" y="5077"/>
                  </a:lnTo>
                  <a:cubicBezTo>
                    <a:pt x="3655" y="5077"/>
                    <a:pt x="4018" y="4961"/>
                    <a:pt x="4366" y="4729"/>
                  </a:cubicBezTo>
                  <a:cubicBezTo>
                    <a:pt x="4714" y="4497"/>
                    <a:pt x="4990" y="4192"/>
                    <a:pt x="5207" y="3801"/>
                  </a:cubicBezTo>
                  <a:cubicBezTo>
                    <a:pt x="5410" y="3424"/>
                    <a:pt x="5512" y="3003"/>
                    <a:pt x="5512" y="2539"/>
                  </a:cubicBezTo>
                  <a:cubicBezTo>
                    <a:pt x="5512" y="2060"/>
                    <a:pt x="5425" y="1625"/>
                    <a:pt x="5207" y="1248"/>
                  </a:cubicBezTo>
                  <a:cubicBezTo>
                    <a:pt x="4990" y="871"/>
                    <a:pt x="4714" y="581"/>
                    <a:pt x="4366" y="348"/>
                  </a:cubicBezTo>
                  <a:cubicBezTo>
                    <a:pt x="4033" y="102"/>
                    <a:pt x="3670" y="0"/>
                    <a:pt x="3264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72;p43">
              <a:extLst>
                <a:ext uri="{FF2B5EF4-FFF2-40B4-BE49-F238E27FC236}">
                  <a16:creationId xmlns:a16="http://schemas.microsoft.com/office/drawing/2014/main" id="{0E0D746B-20C8-ACE4-F944-E1B2353A2550}"/>
                </a:ext>
              </a:extLst>
            </p:cNvPr>
            <p:cNvSpPr/>
            <p:nvPr/>
          </p:nvSpPr>
          <p:spPr>
            <a:xfrm>
              <a:off x="5557850" y="1644675"/>
              <a:ext cx="125850" cy="197675"/>
            </a:xfrm>
            <a:custGeom>
              <a:avLst/>
              <a:gdLst/>
              <a:ahLst/>
              <a:cxnLst/>
              <a:rect l="l" t="t" r="r" b="b"/>
              <a:pathLst>
                <a:path w="5034" h="7907" extrusionOk="0">
                  <a:moveTo>
                    <a:pt x="726" y="1"/>
                  </a:moveTo>
                  <a:cubicBezTo>
                    <a:pt x="508" y="1"/>
                    <a:pt x="320" y="73"/>
                    <a:pt x="204" y="204"/>
                  </a:cubicBezTo>
                  <a:cubicBezTo>
                    <a:pt x="73" y="334"/>
                    <a:pt x="0" y="494"/>
                    <a:pt x="0" y="697"/>
                  </a:cubicBezTo>
                  <a:lnTo>
                    <a:pt x="0" y="7224"/>
                  </a:lnTo>
                  <a:cubicBezTo>
                    <a:pt x="0" y="7427"/>
                    <a:pt x="73" y="7587"/>
                    <a:pt x="204" y="7717"/>
                  </a:cubicBezTo>
                  <a:cubicBezTo>
                    <a:pt x="320" y="7834"/>
                    <a:pt x="494" y="7906"/>
                    <a:pt x="682" y="7906"/>
                  </a:cubicBezTo>
                  <a:lnTo>
                    <a:pt x="4352" y="7906"/>
                  </a:lnTo>
                  <a:cubicBezTo>
                    <a:pt x="4555" y="7906"/>
                    <a:pt x="4715" y="7863"/>
                    <a:pt x="4845" y="7732"/>
                  </a:cubicBezTo>
                  <a:cubicBezTo>
                    <a:pt x="4961" y="7601"/>
                    <a:pt x="5034" y="7442"/>
                    <a:pt x="5034" y="7253"/>
                  </a:cubicBezTo>
                  <a:cubicBezTo>
                    <a:pt x="5034" y="7079"/>
                    <a:pt x="4976" y="6920"/>
                    <a:pt x="4845" y="6789"/>
                  </a:cubicBezTo>
                  <a:cubicBezTo>
                    <a:pt x="4715" y="6659"/>
                    <a:pt x="4555" y="6601"/>
                    <a:pt x="4352" y="6601"/>
                  </a:cubicBezTo>
                  <a:lnTo>
                    <a:pt x="4352" y="6572"/>
                  </a:lnTo>
                  <a:lnTo>
                    <a:pt x="1407" y="6572"/>
                  </a:lnTo>
                  <a:lnTo>
                    <a:pt x="1407" y="697"/>
                  </a:lnTo>
                  <a:cubicBezTo>
                    <a:pt x="1407" y="494"/>
                    <a:pt x="1335" y="334"/>
                    <a:pt x="1190" y="204"/>
                  </a:cubicBezTo>
                  <a:cubicBezTo>
                    <a:pt x="1074" y="73"/>
                    <a:pt x="900" y="1"/>
                    <a:pt x="72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73;p43">
              <a:extLst>
                <a:ext uri="{FF2B5EF4-FFF2-40B4-BE49-F238E27FC236}">
                  <a16:creationId xmlns:a16="http://schemas.microsoft.com/office/drawing/2014/main" id="{EB333F06-0C77-7AC5-C67C-D2FBA0AE30DE}"/>
                </a:ext>
              </a:extLst>
            </p:cNvPr>
            <p:cNvSpPr/>
            <p:nvPr/>
          </p:nvSpPr>
          <p:spPr>
            <a:xfrm>
              <a:off x="5697825" y="1644325"/>
              <a:ext cx="174800" cy="200550"/>
            </a:xfrm>
            <a:custGeom>
              <a:avLst/>
              <a:gdLst/>
              <a:ahLst/>
              <a:cxnLst/>
              <a:rect l="l" t="t" r="r" b="b"/>
              <a:pathLst>
                <a:path w="6992" h="8022" extrusionOk="0">
                  <a:moveTo>
                    <a:pt x="3453" y="2225"/>
                  </a:moveTo>
                  <a:lnTo>
                    <a:pt x="4581" y="4859"/>
                  </a:lnTo>
                  <a:lnTo>
                    <a:pt x="2339" y="4859"/>
                  </a:lnTo>
                  <a:lnTo>
                    <a:pt x="3453" y="2225"/>
                  </a:lnTo>
                  <a:close/>
                  <a:moveTo>
                    <a:pt x="3525" y="0"/>
                  </a:moveTo>
                  <a:cubicBezTo>
                    <a:pt x="3380" y="0"/>
                    <a:pt x="3250" y="15"/>
                    <a:pt x="3119" y="116"/>
                  </a:cubicBezTo>
                  <a:cubicBezTo>
                    <a:pt x="3003" y="189"/>
                    <a:pt x="2901" y="305"/>
                    <a:pt x="2858" y="450"/>
                  </a:cubicBezTo>
                  <a:lnTo>
                    <a:pt x="44" y="7195"/>
                  </a:lnTo>
                  <a:cubicBezTo>
                    <a:pt x="15" y="7267"/>
                    <a:pt x="0" y="7340"/>
                    <a:pt x="0" y="7412"/>
                  </a:cubicBezTo>
                  <a:cubicBezTo>
                    <a:pt x="0" y="7586"/>
                    <a:pt x="58" y="7731"/>
                    <a:pt x="145" y="7833"/>
                  </a:cubicBezTo>
                  <a:cubicBezTo>
                    <a:pt x="247" y="7949"/>
                    <a:pt x="407" y="7993"/>
                    <a:pt x="610" y="7993"/>
                  </a:cubicBezTo>
                  <a:cubicBezTo>
                    <a:pt x="726" y="7993"/>
                    <a:pt x="856" y="7949"/>
                    <a:pt x="972" y="7877"/>
                  </a:cubicBezTo>
                  <a:cubicBezTo>
                    <a:pt x="1074" y="7804"/>
                    <a:pt x="1146" y="7688"/>
                    <a:pt x="1204" y="7543"/>
                  </a:cubicBezTo>
                  <a:lnTo>
                    <a:pt x="1787" y="6165"/>
                  </a:lnTo>
                  <a:lnTo>
                    <a:pt x="5140" y="6165"/>
                  </a:lnTo>
                  <a:lnTo>
                    <a:pt x="5730" y="7543"/>
                  </a:lnTo>
                  <a:cubicBezTo>
                    <a:pt x="5788" y="7688"/>
                    <a:pt x="5875" y="7804"/>
                    <a:pt x="5991" y="7891"/>
                  </a:cubicBezTo>
                  <a:cubicBezTo>
                    <a:pt x="6093" y="7978"/>
                    <a:pt x="6223" y="8022"/>
                    <a:pt x="6354" y="8022"/>
                  </a:cubicBezTo>
                  <a:cubicBezTo>
                    <a:pt x="6513" y="8022"/>
                    <a:pt x="6658" y="7964"/>
                    <a:pt x="6789" y="7833"/>
                  </a:cubicBezTo>
                  <a:cubicBezTo>
                    <a:pt x="6905" y="7702"/>
                    <a:pt x="6992" y="7543"/>
                    <a:pt x="6992" y="7340"/>
                  </a:cubicBezTo>
                  <a:cubicBezTo>
                    <a:pt x="6992" y="7253"/>
                    <a:pt x="6963" y="7166"/>
                    <a:pt x="6934" y="7079"/>
                  </a:cubicBezTo>
                  <a:lnTo>
                    <a:pt x="4163" y="450"/>
                  </a:lnTo>
                  <a:cubicBezTo>
                    <a:pt x="4105" y="305"/>
                    <a:pt x="4004" y="203"/>
                    <a:pt x="3902" y="131"/>
                  </a:cubicBezTo>
                  <a:cubicBezTo>
                    <a:pt x="3772" y="44"/>
                    <a:pt x="3656" y="0"/>
                    <a:pt x="3525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74;p43">
              <a:extLst>
                <a:ext uri="{FF2B5EF4-FFF2-40B4-BE49-F238E27FC236}">
                  <a16:creationId xmlns:a16="http://schemas.microsoft.com/office/drawing/2014/main" id="{2A9F4773-4253-FD96-1525-E4B215369F1F}"/>
                </a:ext>
              </a:extLst>
            </p:cNvPr>
            <p:cNvSpPr/>
            <p:nvPr/>
          </p:nvSpPr>
          <p:spPr>
            <a:xfrm>
              <a:off x="5896550" y="1645775"/>
              <a:ext cx="164650" cy="197650"/>
            </a:xfrm>
            <a:custGeom>
              <a:avLst/>
              <a:gdLst/>
              <a:ahLst/>
              <a:cxnLst/>
              <a:rect l="l" t="t" r="r" b="b"/>
              <a:pathLst>
                <a:path w="6586" h="7906" extrusionOk="0">
                  <a:moveTo>
                    <a:pt x="682" y="0"/>
                  </a:moveTo>
                  <a:cubicBezTo>
                    <a:pt x="479" y="0"/>
                    <a:pt x="319" y="73"/>
                    <a:pt x="189" y="203"/>
                  </a:cubicBezTo>
                  <a:cubicBezTo>
                    <a:pt x="73" y="319"/>
                    <a:pt x="0" y="493"/>
                    <a:pt x="0" y="682"/>
                  </a:cubicBezTo>
                  <a:lnTo>
                    <a:pt x="0" y="7267"/>
                  </a:lnTo>
                  <a:cubicBezTo>
                    <a:pt x="0" y="7456"/>
                    <a:pt x="58" y="7601"/>
                    <a:pt x="160" y="7717"/>
                  </a:cubicBezTo>
                  <a:cubicBezTo>
                    <a:pt x="276" y="7848"/>
                    <a:pt x="421" y="7906"/>
                    <a:pt x="595" y="7906"/>
                  </a:cubicBezTo>
                  <a:cubicBezTo>
                    <a:pt x="783" y="7906"/>
                    <a:pt x="943" y="7848"/>
                    <a:pt x="1045" y="7717"/>
                  </a:cubicBezTo>
                  <a:cubicBezTo>
                    <a:pt x="1175" y="7601"/>
                    <a:pt x="1233" y="7456"/>
                    <a:pt x="1233" y="7267"/>
                  </a:cubicBezTo>
                  <a:lnTo>
                    <a:pt x="1233" y="2457"/>
                  </a:lnTo>
                  <a:lnTo>
                    <a:pt x="5367" y="7703"/>
                  </a:lnTo>
                  <a:cubicBezTo>
                    <a:pt x="5425" y="7775"/>
                    <a:pt x="5498" y="7819"/>
                    <a:pt x="5599" y="7848"/>
                  </a:cubicBezTo>
                  <a:cubicBezTo>
                    <a:pt x="5686" y="7891"/>
                    <a:pt x="5802" y="7906"/>
                    <a:pt x="5889" y="7906"/>
                  </a:cubicBezTo>
                  <a:cubicBezTo>
                    <a:pt x="6092" y="7906"/>
                    <a:pt x="6252" y="7833"/>
                    <a:pt x="6382" y="7703"/>
                  </a:cubicBezTo>
                  <a:cubicBezTo>
                    <a:pt x="6513" y="7572"/>
                    <a:pt x="6586" y="7412"/>
                    <a:pt x="6586" y="7209"/>
                  </a:cubicBezTo>
                  <a:lnTo>
                    <a:pt x="6586" y="639"/>
                  </a:lnTo>
                  <a:cubicBezTo>
                    <a:pt x="6586" y="450"/>
                    <a:pt x="6528" y="305"/>
                    <a:pt x="6411" y="174"/>
                  </a:cubicBezTo>
                  <a:cubicBezTo>
                    <a:pt x="6310" y="58"/>
                    <a:pt x="6165" y="0"/>
                    <a:pt x="5976" y="0"/>
                  </a:cubicBezTo>
                  <a:cubicBezTo>
                    <a:pt x="5788" y="0"/>
                    <a:pt x="5643" y="44"/>
                    <a:pt x="5527" y="145"/>
                  </a:cubicBezTo>
                  <a:cubicBezTo>
                    <a:pt x="5425" y="276"/>
                    <a:pt x="5367" y="421"/>
                    <a:pt x="5367" y="595"/>
                  </a:cubicBezTo>
                  <a:lnTo>
                    <a:pt x="5367" y="5457"/>
                  </a:lnTo>
                  <a:lnTo>
                    <a:pt x="1262" y="232"/>
                  </a:lnTo>
                  <a:cubicBezTo>
                    <a:pt x="1204" y="160"/>
                    <a:pt x="1117" y="87"/>
                    <a:pt x="1016" y="58"/>
                  </a:cubicBezTo>
                  <a:cubicBezTo>
                    <a:pt x="900" y="15"/>
                    <a:pt x="798" y="0"/>
                    <a:pt x="682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75;p43">
              <a:extLst>
                <a:ext uri="{FF2B5EF4-FFF2-40B4-BE49-F238E27FC236}">
                  <a16:creationId xmlns:a16="http://schemas.microsoft.com/office/drawing/2014/main" id="{D27C38EC-AD6A-8E37-FF56-EF9B8B6EF121}"/>
                </a:ext>
              </a:extLst>
            </p:cNvPr>
            <p:cNvSpPr/>
            <p:nvPr/>
          </p:nvSpPr>
          <p:spPr>
            <a:xfrm>
              <a:off x="6103975" y="1645775"/>
              <a:ext cx="128750" cy="197300"/>
            </a:xfrm>
            <a:custGeom>
              <a:avLst/>
              <a:gdLst/>
              <a:ahLst/>
              <a:cxnLst/>
              <a:rect l="l" t="t" r="r" b="b"/>
              <a:pathLst>
                <a:path w="5150" h="7892" extrusionOk="0">
                  <a:moveTo>
                    <a:pt x="682" y="0"/>
                  </a:moveTo>
                  <a:cubicBezTo>
                    <a:pt x="479" y="0"/>
                    <a:pt x="319" y="44"/>
                    <a:pt x="203" y="174"/>
                  </a:cubicBezTo>
                  <a:cubicBezTo>
                    <a:pt x="73" y="305"/>
                    <a:pt x="0" y="464"/>
                    <a:pt x="0" y="668"/>
                  </a:cubicBezTo>
                  <a:lnTo>
                    <a:pt x="0" y="7195"/>
                  </a:lnTo>
                  <a:cubicBezTo>
                    <a:pt x="0" y="7398"/>
                    <a:pt x="73" y="7557"/>
                    <a:pt x="203" y="7688"/>
                  </a:cubicBezTo>
                  <a:cubicBezTo>
                    <a:pt x="334" y="7819"/>
                    <a:pt x="493" y="7891"/>
                    <a:pt x="696" y="7891"/>
                  </a:cubicBezTo>
                  <a:lnTo>
                    <a:pt x="4468" y="7891"/>
                  </a:lnTo>
                  <a:cubicBezTo>
                    <a:pt x="4656" y="7891"/>
                    <a:pt x="4830" y="7833"/>
                    <a:pt x="4946" y="7703"/>
                  </a:cubicBezTo>
                  <a:cubicBezTo>
                    <a:pt x="5077" y="7572"/>
                    <a:pt x="5149" y="7412"/>
                    <a:pt x="5149" y="7238"/>
                  </a:cubicBezTo>
                  <a:cubicBezTo>
                    <a:pt x="5149" y="7064"/>
                    <a:pt x="5077" y="6905"/>
                    <a:pt x="4946" y="6774"/>
                  </a:cubicBezTo>
                  <a:cubicBezTo>
                    <a:pt x="4830" y="6644"/>
                    <a:pt x="4656" y="6571"/>
                    <a:pt x="4468" y="6571"/>
                  </a:cubicBezTo>
                  <a:lnTo>
                    <a:pt x="1393" y="6571"/>
                  </a:lnTo>
                  <a:lnTo>
                    <a:pt x="1393" y="4482"/>
                  </a:lnTo>
                  <a:lnTo>
                    <a:pt x="3960" y="4482"/>
                  </a:lnTo>
                  <a:cubicBezTo>
                    <a:pt x="4149" y="4482"/>
                    <a:pt x="4323" y="4410"/>
                    <a:pt x="4439" y="4294"/>
                  </a:cubicBezTo>
                  <a:cubicBezTo>
                    <a:pt x="4569" y="4192"/>
                    <a:pt x="4642" y="4018"/>
                    <a:pt x="4642" y="3844"/>
                  </a:cubicBezTo>
                  <a:cubicBezTo>
                    <a:pt x="4642" y="3656"/>
                    <a:pt x="4569" y="3496"/>
                    <a:pt x="4439" y="3365"/>
                  </a:cubicBezTo>
                  <a:cubicBezTo>
                    <a:pt x="4323" y="3249"/>
                    <a:pt x="4149" y="3191"/>
                    <a:pt x="3960" y="3191"/>
                  </a:cubicBezTo>
                  <a:lnTo>
                    <a:pt x="1393" y="3191"/>
                  </a:lnTo>
                  <a:lnTo>
                    <a:pt x="1393" y="1291"/>
                  </a:lnTo>
                  <a:lnTo>
                    <a:pt x="4453" y="1291"/>
                  </a:lnTo>
                  <a:cubicBezTo>
                    <a:pt x="4642" y="1291"/>
                    <a:pt x="4816" y="1219"/>
                    <a:pt x="4932" y="1103"/>
                  </a:cubicBezTo>
                  <a:cubicBezTo>
                    <a:pt x="5062" y="1001"/>
                    <a:pt x="5135" y="827"/>
                    <a:pt x="5135" y="653"/>
                  </a:cubicBezTo>
                  <a:cubicBezTo>
                    <a:pt x="5135" y="464"/>
                    <a:pt x="5062" y="305"/>
                    <a:pt x="4932" y="174"/>
                  </a:cubicBezTo>
                  <a:cubicBezTo>
                    <a:pt x="4816" y="58"/>
                    <a:pt x="4642" y="0"/>
                    <a:pt x="4453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76;p43">
              <a:extLst>
                <a:ext uri="{FF2B5EF4-FFF2-40B4-BE49-F238E27FC236}">
                  <a16:creationId xmlns:a16="http://schemas.microsoft.com/office/drawing/2014/main" id="{759D7A8C-A0C7-9139-6F48-0B24699B850D}"/>
                </a:ext>
              </a:extLst>
            </p:cNvPr>
            <p:cNvSpPr/>
            <p:nvPr/>
          </p:nvSpPr>
          <p:spPr>
            <a:xfrm>
              <a:off x="6251925" y="1645050"/>
              <a:ext cx="159575" cy="198025"/>
            </a:xfrm>
            <a:custGeom>
              <a:avLst/>
              <a:gdLst/>
              <a:ahLst/>
              <a:cxnLst/>
              <a:rect l="l" t="t" r="r" b="b"/>
              <a:pathLst>
                <a:path w="6383" h="7921" extrusionOk="0">
                  <a:moveTo>
                    <a:pt x="682" y="0"/>
                  </a:moveTo>
                  <a:cubicBezTo>
                    <a:pt x="493" y="0"/>
                    <a:pt x="319" y="73"/>
                    <a:pt x="203" y="189"/>
                  </a:cubicBezTo>
                  <a:cubicBezTo>
                    <a:pt x="73" y="319"/>
                    <a:pt x="0" y="464"/>
                    <a:pt x="0" y="653"/>
                  </a:cubicBezTo>
                  <a:cubicBezTo>
                    <a:pt x="0" y="856"/>
                    <a:pt x="73" y="1001"/>
                    <a:pt x="203" y="1132"/>
                  </a:cubicBezTo>
                  <a:cubicBezTo>
                    <a:pt x="319" y="1262"/>
                    <a:pt x="493" y="1320"/>
                    <a:pt x="682" y="1320"/>
                  </a:cubicBezTo>
                  <a:lnTo>
                    <a:pt x="2466" y="1320"/>
                  </a:lnTo>
                  <a:lnTo>
                    <a:pt x="2466" y="7224"/>
                  </a:lnTo>
                  <a:cubicBezTo>
                    <a:pt x="2466" y="7427"/>
                    <a:pt x="2539" y="7586"/>
                    <a:pt x="2669" y="7717"/>
                  </a:cubicBezTo>
                  <a:cubicBezTo>
                    <a:pt x="2814" y="7848"/>
                    <a:pt x="2974" y="7920"/>
                    <a:pt x="3191" y="7920"/>
                  </a:cubicBezTo>
                  <a:cubicBezTo>
                    <a:pt x="3409" y="7920"/>
                    <a:pt x="3583" y="7848"/>
                    <a:pt x="3713" y="7717"/>
                  </a:cubicBezTo>
                  <a:cubicBezTo>
                    <a:pt x="3859" y="7586"/>
                    <a:pt x="3931" y="7427"/>
                    <a:pt x="3931" y="7224"/>
                  </a:cubicBezTo>
                  <a:lnTo>
                    <a:pt x="3931" y="1320"/>
                  </a:lnTo>
                  <a:lnTo>
                    <a:pt x="5686" y="1320"/>
                  </a:lnTo>
                  <a:cubicBezTo>
                    <a:pt x="5889" y="1320"/>
                    <a:pt x="6049" y="1248"/>
                    <a:pt x="6179" y="1132"/>
                  </a:cubicBezTo>
                  <a:cubicBezTo>
                    <a:pt x="6310" y="1001"/>
                    <a:pt x="6382" y="856"/>
                    <a:pt x="6382" y="653"/>
                  </a:cubicBezTo>
                  <a:cubicBezTo>
                    <a:pt x="6382" y="464"/>
                    <a:pt x="6310" y="319"/>
                    <a:pt x="6179" y="189"/>
                  </a:cubicBezTo>
                  <a:cubicBezTo>
                    <a:pt x="6049" y="58"/>
                    <a:pt x="5889" y="0"/>
                    <a:pt x="568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77;p43">
              <a:extLst>
                <a:ext uri="{FF2B5EF4-FFF2-40B4-BE49-F238E27FC236}">
                  <a16:creationId xmlns:a16="http://schemas.microsoft.com/office/drawing/2014/main" id="{B7A7DC28-BF51-24DF-1CFA-3BB2B1B95864}"/>
                </a:ext>
              </a:extLst>
            </p:cNvPr>
            <p:cNvSpPr/>
            <p:nvPr/>
          </p:nvSpPr>
          <p:spPr>
            <a:xfrm>
              <a:off x="5802950" y="1923550"/>
              <a:ext cx="144825" cy="127300"/>
            </a:xfrm>
            <a:custGeom>
              <a:avLst/>
              <a:gdLst/>
              <a:ahLst/>
              <a:cxnLst/>
              <a:rect l="l" t="t" r="r" b="b"/>
              <a:pathLst>
                <a:path w="5793" h="5092" extrusionOk="0">
                  <a:moveTo>
                    <a:pt x="1655" y="0"/>
                  </a:moveTo>
                  <a:cubicBezTo>
                    <a:pt x="830" y="0"/>
                    <a:pt x="0" y="706"/>
                    <a:pt x="248" y="1726"/>
                  </a:cubicBezTo>
                  <a:cubicBezTo>
                    <a:pt x="771" y="4047"/>
                    <a:pt x="2903" y="5091"/>
                    <a:pt x="2903" y="5091"/>
                  </a:cubicBezTo>
                  <a:cubicBezTo>
                    <a:pt x="2903" y="5091"/>
                    <a:pt x="5050" y="4062"/>
                    <a:pt x="5572" y="1726"/>
                  </a:cubicBezTo>
                  <a:cubicBezTo>
                    <a:pt x="5792" y="706"/>
                    <a:pt x="4953" y="0"/>
                    <a:pt x="4124" y="0"/>
                  </a:cubicBezTo>
                  <a:cubicBezTo>
                    <a:pt x="3645" y="0"/>
                    <a:pt x="3169" y="236"/>
                    <a:pt x="2903" y="783"/>
                  </a:cubicBezTo>
                  <a:cubicBezTo>
                    <a:pt x="2888" y="812"/>
                    <a:pt x="2888" y="1219"/>
                    <a:pt x="2888" y="1219"/>
                  </a:cubicBezTo>
                  <a:cubicBezTo>
                    <a:pt x="2888" y="1219"/>
                    <a:pt x="2888" y="812"/>
                    <a:pt x="2874" y="783"/>
                  </a:cubicBezTo>
                  <a:cubicBezTo>
                    <a:pt x="2608" y="236"/>
                    <a:pt x="2132" y="0"/>
                    <a:pt x="1655" y="0"/>
                  </a:cubicBezTo>
                  <a:close/>
                </a:path>
              </a:pathLst>
            </a:custGeom>
            <a:solidFill>
              <a:srgbClr val="005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278;p43">
            <a:extLst>
              <a:ext uri="{FF2B5EF4-FFF2-40B4-BE49-F238E27FC236}">
                <a16:creationId xmlns:a16="http://schemas.microsoft.com/office/drawing/2014/main" id="{444BF9C8-FDA9-E67C-D8CD-77B9CE142B29}"/>
              </a:ext>
            </a:extLst>
          </p:cNvPr>
          <p:cNvGrpSpPr/>
          <p:nvPr/>
        </p:nvGrpSpPr>
        <p:grpSpPr>
          <a:xfrm rot="-429939">
            <a:off x="6834791" y="2956633"/>
            <a:ext cx="1855542" cy="1908825"/>
            <a:chOff x="2864625" y="686975"/>
            <a:chExt cx="1768200" cy="1818975"/>
          </a:xfrm>
        </p:grpSpPr>
        <p:sp>
          <p:nvSpPr>
            <p:cNvPr id="25" name="Google Shape;1279;p43">
              <a:extLst>
                <a:ext uri="{FF2B5EF4-FFF2-40B4-BE49-F238E27FC236}">
                  <a16:creationId xmlns:a16="http://schemas.microsoft.com/office/drawing/2014/main" id="{CEB1C63E-58F3-1CC2-D036-8418BC7E4BBC}"/>
                </a:ext>
              </a:extLst>
            </p:cNvPr>
            <p:cNvSpPr/>
            <p:nvPr/>
          </p:nvSpPr>
          <p:spPr>
            <a:xfrm>
              <a:off x="2864625" y="686975"/>
              <a:ext cx="1768200" cy="1818975"/>
            </a:xfrm>
            <a:custGeom>
              <a:avLst/>
              <a:gdLst/>
              <a:ahLst/>
              <a:cxnLst/>
              <a:rect l="l" t="t" r="r" b="b"/>
              <a:pathLst>
                <a:path w="70728" h="72759" extrusionOk="0">
                  <a:moveTo>
                    <a:pt x="11401" y="1"/>
                  </a:moveTo>
                  <a:cubicBezTo>
                    <a:pt x="11285" y="15"/>
                    <a:pt x="11184" y="44"/>
                    <a:pt x="11053" y="59"/>
                  </a:cubicBezTo>
                  <a:lnTo>
                    <a:pt x="11039" y="59"/>
                  </a:lnTo>
                  <a:cubicBezTo>
                    <a:pt x="10908" y="88"/>
                    <a:pt x="10792" y="131"/>
                    <a:pt x="10676" y="160"/>
                  </a:cubicBezTo>
                  <a:cubicBezTo>
                    <a:pt x="10647" y="160"/>
                    <a:pt x="10632" y="175"/>
                    <a:pt x="10618" y="175"/>
                  </a:cubicBezTo>
                  <a:cubicBezTo>
                    <a:pt x="10502" y="218"/>
                    <a:pt x="10400" y="277"/>
                    <a:pt x="10284" y="349"/>
                  </a:cubicBezTo>
                  <a:cubicBezTo>
                    <a:pt x="10284" y="349"/>
                    <a:pt x="10270" y="349"/>
                    <a:pt x="10270" y="364"/>
                  </a:cubicBezTo>
                  <a:cubicBezTo>
                    <a:pt x="10183" y="422"/>
                    <a:pt x="10096" y="465"/>
                    <a:pt x="9994" y="538"/>
                  </a:cubicBezTo>
                  <a:cubicBezTo>
                    <a:pt x="9980" y="567"/>
                    <a:pt x="9965" y="581"/>
                    <a:pt x="9951" y="581"/>
                  </a:cubicBezTo>
                  <a:cubicBezTo>
                    <a:pt x="9951" y="581"/>
                    <a:pt x="9922" y="581"/>
                    <a:pt x="9922" y="596"/>
                  </a:cubicBezTo>
                  <a:lnTo>
                    <a:pt x="9907" y="610"/>
                  </a:lnTo>
                  <a:cubicBezTo>
                    <a:pt x="9820" y="683"/>
                    <a:pt x="9733" y="784"/>
                    <a:pt x="9632" y="871"/>
                  </a:cubicBezTo>
                  <a:lnTo>
                    <a:pt x="9617" y="886"/>
                  </a:lnTo>
                  <a:cubicBezTo>
                    <a:pt x="9530" y="973"/>
                    <a:pt x="9458" y="1089"/>
                    <a:pt x="9385" y="1190"/>
                  </a:cubicBezTo>
                  <a:cubicBezTo>
                    <a:pt x="9385" y="1219"/>
                    <a:pt x="9371" y="1219"/>
                    <a:pt x="9371" y="1234"/>
                  </a:cubicBezTo>
                  <a:cubicBezTo>
                    <a:pt x="9298" y="1335"/>
                    <a:pt x="9240" y="1437"/>
                    <a:pt x="9182" y="1553"/>
                  </a:cubicBezTo>
                  <a:cubicBezTo>
                    <a:pt x="9182" y="1553"/>
                    <a:pt x="9182" y="1582"/>
                    <a:pt x="9167" y="1582"/>
                  </a:cubicBezTo>
                  <a:cubicBezTo>
                    <a:pt x="9109" y="1683"/>
                    <a:pt x="9051" y="1814"/>
                    <a:pt x="9022" y="1916"/>
                  </a:cubicBezTo>
                  <a:cubicBezTo>
                    <a:pt x="9022" y="1945"/>
                    <a:pt x="9008" y="1959"/>
                    <a:pt x="9008" y="1974"/>
                  </a:cubicBezTo>
                  <a:cubicBezTo>
                    <a:pt x="8964" y="2090"/>
                    <a:pt x="8950" y="2191"/>
                    <a:pt x="8935" y="2307"/>
                  </a:cubicBezTo>
                  <a:cubicBezTo>
                    <a:pt x="8935" y="2322"/>
                    <a:pt x="8935" y="2336"/>
                    <a:pt x="8906" y="2351"/>
                  </a:cubicBezTo>
                  <a:cubicBezTo>
                    <a:pt x="8892" y="2467"/>
                    <a:pt x="8877" y="2597"/>
                    <a:pt x="8877" y="2699"/>
                  </a:cubicBezTo>
                  <a:lnTo>
                    <a:pt x="8877" y="2786"/>
                  </a:lnTo>
                  <a:cubicBezTo>
                    <a:pt x="8877" y="2902"/>
                    <a:pt x="8877" y="2989"/>
                    <a:pt x="8892" y="3105"/>
                  </a:cubicBezTo>
                  <a:lnTo>
                    <a:pt x="8892" y="3149"/>
                  </a:lnTo>
                  <a:cubicBezTo>
                    <a:pt x="8906" y="3265"/>
                    <a:pt x="8935" y="3395"/>
                    <a:pt x="8964" y="3497"/>
                  </a:cubicBezTo>
                  <a:cubicBezTo>
                    <a:pt x="8964" y="3511"/>
                    <a:pt x="8964" y="3540"/>
                    <a:pt x="8979" y="3555"/>
                  </a:cubicBezTo>
                  <a:cubicBezTo>
                    <a:pt x="9008" y="3613"/>
                    <a:pt x="10720" y="9589"/>
                    <a:pt x="9443" y="17697"/>
                  </a:cubicBezTo>
                  <a:cubicBezTo>
                    <a:pt x="8442" y="24065"/>
                    <a:pt x="11619" y="27851"/>
                    <a:pt x="14911" y="29287"/>
                  </a:cubicBezTo>
                  <a:cubicBezTo>
                    <a:pt x="15999" y="29751"/>
                    <a:pt x="17145" y="29997"/>
                    <a:pt x="18248" y="29997"/>
                  </a:cubicBezTo>
                  <a:lnTo>
                    <a:pt x="18567" y="29997"/>
                  </a:lnTo>
                  <a:cubicBezTo>
                    <a:pt x="19974" y="35408"/>
                    <a:pt x="20423" y="40369"/>
                    <a:pt x="20539" y="43995"/>
                  </a:cubicBezTo>
                  <a:cubicBezTo>
                    <a:pt x="14143" y="45083"/>
                    <a:pt x="9400" y="49971"/>
                    <a:pt x="6658" y="53655"/>
                  </a:cubicBezTo>
                  <a:cubicBezTo>
                    <a:pt x="6024" y="53569"/>
                    <a:pt x="5430" y="53520"/>
                    <a:pt x="4876" y="53520"/>
                  </a:cubicBezTo>
                  <a:cubicBezTo>
                    <a:pt x="3467" y="53520"/>
                    <a:pt x="2317" y="53837"/>
                    <a:pt x="1422" y="54671"/>
                  </a:cubicBezTo>
                  <a:cubicBezTo>
                    <a:pt x="885" y="55178"/>
                    <a:pt x="0" y="56339"/>
                    <a:pt x="305" y="58224"/>
                  </a:cubicBezTo>
                  <a:cubicBezTo>
                    <a:pt x="842" y="61691"/>
                    <a:pt x="7166" y="64635"/>
                    <a:pt x="10894" y="66086"/>
                  </a:cubicBezTo>
                  <a:cubicBezTo>
                    <a:pt x="14162" y="67365"/>
                    <a:pt x="20296" y="69358"/>
                    <a:pt x="26744" y="69358"/>
                  </a:cubicBezTo>
                  <a:cubicBezTo>
                    <a:pt x="27535" y="69358"/>
                    <a:pt x="28331" y="69328"/>
                    <a:pt x="29126" y="69263"/>
                  </a:cubicBezTo>
                  <a:cubicBezTo>
                    <a:pt x="30103" y="69184"/>
                    <a:pt x="31022" y="69148"/>
                    <a:pt x="31885" y="69148"/>
                  </a:cubicBezTo>
                  <a:cubicBezTo>
                    <a:pt x="39286" y="69148"/>
                    <a:pt x="42561" y="71756"/>
                    <a:pt x="42834" y="71990"/>
                  </a:cubicBezTo>
                  <a:cubicBezTo>
                    <a:pt x="43341" y="72512"/>
                    <a:pt x="43994" y="72758"/>
                    <a:pt x="44690" y="72758"/>
                  </a:cubicBezTo>
                  <a:cubicBezTo>
                    <a:pt x="45068" y="72758"/>
                    <a:pt x="45445" y="72686"/>
                    <a:pt x="45807" y="72526"/>
                  </a:cubicBezTo>
                  <a:cubicBezTo>
                    <a:pt x="48114" y="71569"/>
                    <a:pt x="51711" y="68914"/>
                    <a:pt x="53321" y="64592"/>
                  </a:cubicBezTo>
                  <a:cubicBezTo>
                    <a:pt x="57252" y="64316"/>
                    <a:pt x="61009" y="62721"/>
                    <a:pt x="64127" y="59921"/>
                  </a:cubicBezTo>
                  <a:cubicBezTo>
                    <a:pt x="68058" y="56397"/>
                    <a:pt x="70393" y="51218"/>
                    <a:pt x="70524" y="45735"/>
                  </a:cubicBezTo>
                  <a:cubicBezTo>
                    <a:pt x="70727" y="38744"/>
                    <a:pt x="69654" y="25936"/>
                    <a:pt x="60573" y="18974"/>
                  </a:cubicBezTo>
                  <a:cubicBezTo>
                    <a:pt x="57426" y="16560"/>
                    <a:pt x="53563" y="15364"/>
                    <a:pt x="49595" y="15364"/>
                  </a:cubicBezTo>
                  <a:cubicBezTo>
                    <a:pt x="47529" y="15364"/>
                    <a:pt x="45436" y="15688"/>
                    <a:pt x="43399" y="16334"/>
                  </a:cubicBezTo>
                  <a:cubicBezTo>
                    <a:pt x="44618" y="13839"/>
                    <a:pt x="45648" y="12403"/>
                    <a:pt x="45662" y="12359"/>
                  </a:cubicBezTo>
                  <a:cubicBezTo>
                    <a:pt x="45662" y="12345"/>
                    <a:pt x="45691" y="12345"/>
                    <a:pt x="45691" y="12330"/>
                  </a:cubicBezTo>
                  <a:cubicBezTo>
                    <a:pt x="45764" y="12229"/>
                    <a:pt x="45836" y="12127"/>
                    <a:pt x="45880" y="12011"/>
                  </a:cubicBezTo>
                  <a:lnTo>
                    <a:pt x="45880" y="11982"/>
                  </a:lnTo>
                  <a:cubicBezTo>
                    <a:pt x="45938" y="11881"/>
                    <a:pt x="45996" y="11765"/>
                    <a:pt x="46025" y="11663"/>
                  </a:cubicBezTo>
                  <a:cubicBezTo>
                    <a:pt x="46054" y="11648"/>
                    <a:pt x="46054" y="11605"/>
                    <a:pt x="46068" y="11590"/>
                  </a:cubicBezTo>
                  <a:cubicBezTo>
                    <a:pt x="46097" y="11474"/>
                    <a:pt x="46141" y="11373"/>
                    <a:pt x="46155" y="11242"/>
                  </a:cubicBezTo>
                  <a:lnTo>
                    <a:pt x="46155" y="11184"/>
                  </a:lnTo>
                  <a:cubicBezTo>
                    <a:pt x="46170" y="11083"/>
                    <a:pt x="46199" y="10967"/>
                    <a:pt x="46199" y="10880"/>
                  </a:cubicBezTo>
                  <a:lnTo>
                    <a:pt x="46199" y="10807"/>
                  </a:lnTo>
                  <a:lnTo>
                    <a:pt x="46199" y="10445"/>
                  </a:lnTo>
                  <a:lnTo>
                    <a:pt x="46199" y="10387"/>
                  </a:lnTo>
                  <a:lnTo>
                    <a:pt x="46141" y="10067"/>
                  </a:lnTo>
                  <a:cubicBezTo>
                    <a:pt x="46141" y="10053"/>
                    <a:pt x="46126" y="10024"/>
                    <a:pt x="46126" y="9995"/>
                  </a:cubicBezTo>
                  <a:cubicBezTo>
                    <a:pt x="46083" y="9864"/>
                    <a:pt x="46054" y="9763"/>
                    <a:pt x="46010" y="9647"/>
                  </a:cubicBezTo>
                  <a:cubicBezTo>
                    <a:pt x="46010" y="9632"/>
                    <a:pt x="45996" y="9603"/>
                    <a:pt x="45996" y="9589"/>
                  </a:cubicBezTo>
                  <a:cubicBezTo>
                    <a:pt x="45952" y="9502"/>
                    <a:pt x="45909" y="9400"/>
                    <a:pt x="45851" y="9299"/>
                  </a:cubicBezTo>
                  <a:cubicBezTo>
                    <a:pt x="45836" y="9284"/>
                    <a:pt x="45836" y="9270"/>
                    <a:pt x="45836" y="9255"/>
                  </a:cubicBezTo>
                  <a:cubicBezTo>
                    <a:pt x="45836" y="9226"/>
                    <a:pt x="45807" y="9226"/>
                    <a:pt x="45807" y="9212"/>
                  </a:cubicBezTo>
                  <a:cubicBezTo>
                    <a:pt x="45793" y="9197"/>
                    <a:pt x="45793" y="9168"/>
                    <a:pt x="45778" y="9154"/>
                  </a:cubicBezTo>
                  <a:cubicBezTo>
                    <a:pt x="45720" y="9067"/>
                    <a:pt x="45648" y="8994"/>
                    <a:pt x="45590" y="8907"/>
                  </a:cubicBezTo>
                  <a:cubicBezTo>
                    <a:pt x="45575" y="8893"/>
                    <a:pt x="45575" y="8864"/>
                    <a:pt x="45561" y="8864"/>
                  </a:cubicBezTo>
                  <a:cubicBezTo>
                    <a:pt x="45488" y="8776"/>
                    <a:pt x="45416" y="8704"/>
                    <a:pt x="45329" y="8631"/>
                  </a:cubicBezTo>
                  <a:lnTo>
                    <a:pt x="45271" y="8573"/>
                  </a:lnTo>
                  <a:cubicBezTo>
                    <a:pt x="45184" y="8486"/>
                    <a:pt x="45068" y="8414"/>
                    <a:pt x="44981" y="8356"/>
                  </a:cubicBezTo>
                  <a:cubicBezTo>
                    <a:pt x="44966" y="8356"/>
                    <a:pt x="44966" y="8341"/>
                    <a:pt x="44937" y="8341"/>
                  </a:cubicBezTo>
                  <a:cubicBezTo>
                    <a:pt x="44850" y="8283"/>
                    <a:pt x="44748" y="8240"/>
                    <a:pt x="44647" y="8182"/>
                  </a:cubicBezTo>
                  <a:cubicBezTo>
                    <a:pt x="44632" y="8167"/>
                    <a:pt x="44618" y="8167"/>
                    <a:pt x="44603" y="8138"/>
                  </a:cubicBezTo>
                  <a:cubicBezTo>
                    <a:pt x="44487" y="8080"/>
                    <a:pt x="44386" y="8051"/>
                    <a:pt x="44255" y="8008"/>
                  </a:cubicBezTo>
                  <a:cubicBezTo>
                    <a:pt x="44241" y="8008"/>
                    <a:pt x="44212" y="7993"/>
                    <a:pt x="44197" y="7993"/>
                  </a:cubicBezTo>
                  <a:cubicBezTo>
                    <a:pt x="44096" y="7964"/>
                    <a:pt x="43994" y="7950"/>
                    <a:pt x="43893" y="7921"/>
                  </a:cubicBezTo>
                  <a:cubicBezTo>
                    <a:pt x="43878" y="7921"/>
                    <a:pt x="43835" y="7906"/>
                    <a:pt x="43820" y="7906"/>
                  </a:cubicBezTo>
                  <a:cubicBezTo>
                    <a:pt x="43690" y="7892"/>
                    <a:pt x="43588" y="7892"/>
                    <a:pt x="43457" y="7892"/>
                  </a:cubicBezTo>
                  <a:lnTo>
                    <a:pt x="43385" y="7892"/>
                  </a:lnTo>
                  <a:cubicBezTo>
                    <a:pt x="43269" y="7892"/>
                    <a:pt x="43153" y="7906"/>
                    <a:pt x="43037" y="7921"/>
                  </a:cubicBezTo>
                  <a:lnTo>
                    <a:pt x="42950" y="7921"/>
                  </a:lnTo>
                  <a:cubicBezTo>
                    <a:pt x="41949" y="8095"/>
                    <a:pt x="35059" y="9415"/>
                    <a:pt x="31795" y="14448"/>
                  </a:cubicBezTo>
                  <a:cubicBezTo>
                    <a:pt x="30983" y="15724"/>
                    <a:pt x="29330" y="16725"/>
                    <a:pt x="27589" y="17770"/>
                  </a:cubicBezTo>
                  <a:cubicBezTo>
                    <a:pt x="27168" y="18031"/>
                    <a:pt x="26777" y="18263"/>
                    <a:pt x="26371" y="18509"/>
                  </a:cubicBezTo>
                  <a:cubicBezTo>
                    <a:pt x="26356" y="18538"/>
                    <a:pt x="26341" y="18538"/>
                    <a:pt x="26341" y="18553"/>
                  </a:cubicBezTo>
                  <a:cubicBezTo>
                    <a:pt x="26022" y="17683"/>
                    <a:pt x="25587" y="16827"/>
                    <a:pt x="24978" y="16044"/>
                  </a:cubicBezTo>
                  <a:cubicBezTo>
                    <a:pt x="24688" y="15666"/>
                    <a:pt x="24398" y="15304"/>
                    <a:pt x="24093" y="14927"/>
                  </a:cubicBezTo>
                  <a:cubicBezTo>
                    <a:pt x="22817" y="13346"/>
                    <a:pt x="21627" y="11837"/>
                    <a:pt x="21279" y="10358"/>
                  </a:cubicBezTo>
                  <a:cubicBezTo>
                    <a:pt x="19959" y="4483"/>
                    <a:pt x="13940" y="857"/>
                    <a:pt x="13069" y="364"/>
                  </a:cubicBezTo>
                  <a:lnTo>
                    <a:pt x="13040" y="364"/>
                  </a:lnTo>
                  <a:cubicBezTo>
                    <a:pt x="13026" y="364"/>
                    <a:pt x="13026" y="349"/>
                    <a:pt x="13011" y="349"/>
                  </a:cubicBezTo>
                  <a:cubicBezTo>
                    <a:pt x="12997" y="349"/>
                    <a:pt x="12997" y="335"/>
                    <a:pt x="12968" y="335"/>
                  </a:cubicBezTo>
                  <a:cubicBezTo>
                    <a:pt x="12881" y="277"/>
                    <a:pt x="12779" y="233"/>
                    <a:pt x="12663" y="189"/>
                  </a:cubicBezTo>
                  <a:cubicBezTo>
                    <a:pt x="12649" y="160"/>
                    <a:pt x="12605" y="160"/>
                    <a:pt x="12591" y="146"/>
                  </a:cubicBezTo>
                  <a:cubicBezTo>
                    <a:pt x="12489" y="117"/>
                    <a:pt x="12373" y="73"/>
                    <a:pt x="12272" y="59"/>
                  </a:cubicBezTo>
                  <a:cubicBezTo>
                    <a:pt x="12228" y="59"/>
                    <a:pt x="12214" y="44"/>
                    <a:pt x="12170" y="44"/>
                  </a:cubicBezTo>
                  <a:cubicBezTo>
                    <a:pt x="12083" y="15"/>
                    <a:pt x="11981" y="1"/>
                    <a:pt x="1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80;p43">
              <a:extLst>
                <a:ext uri="{FF2B5EF4-FFF2-40B4-BE49-F238E27FC236}">
                  <a16:creationId xmlns:a16="http://schemas.microsoft.com/office/drawing/2014/main" id="{281CF0C7-8DBE-28B3-9D39-A19E0D9DC357}"/>
                </a:ext>
              </a:extLst>
            </p:cNvPr>
            <p:cNvSpPr/>
            <p:nvPr/>
          </p:nvSpPr>
          <p:spPr>
            <a:xfrm>
              <a:off x="3541800" y="1140225"/>
              <a:ext cx="1021750" cy="1094750"/>
            </a:xfrm>
            <a:custGeom>
              <a:avLst/>
              <a:gdLst/>
              <a:ahLst/>
              <a:cxnLst/>
              <a:rect l="l" t="t" r="r" b="b"/>
              <a:pathLst>
                <a:path w="40870" h="43790" extrusionOk="0">
                  <a:moveTo>
                    <a:pt x="22572" y="0"/>
                  </a:moveTo>
                  <a:cubicBezTo>
                    <a:pt x="11637" y="0"/>
                    <a:pt x="0" y="10492"/>
                    <a:pt x="6275" y="27359"/>
                  </a:cubicBezTo>
                  <a:cubicBezTo>
                    <a:pt x="10507" y="38774"/>
                    <a:pt x="17998" y="43789"/>
                    <a:pt x="25020" y="43789"/>
                  </a:cubicBezTo>
                  <a:cubicBezTo>
                    <a:pt x="28732" y="43789"/>
                    <a:pt x="32313" y="42388"/>
                    <a:pt x="35213" y="39790"/>
                  </a:cubicBezTo>
                  <a:cubicBezTo>
                    <a:pt x="38665" y="36686"/>
                    <a:pt x="40579" y="32218"/>
                    <a:pt x="40695" y="27562"/>
                  </a:cubicBezTo>
                  <a:cubicBezTo>
                    <a:pt x="40870" y="21180"/>
                    <a:pt x="39956" y="9256"/>
                    <a:pt x="31818" y="3019"/>
                  </a:cubicBezTo>
                  <a:cubicBezTo>
                    <a:pt x="29149" y="968"/>
                    <a:pt x="25893" y="0"/>
                    <a:pt x="2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81;p43">
              <a:extLst>
                <a:ext uri="{FF2B5EF4-FFF2-40B4-BE49-F238E27FC236}">
                  <a16:creationId xmlns:a16="http://schemas.microsoft.com/office/drawing/2014/main" id="{76264F40-16F4-3081-9CD5-90640D734EEF}"/>
                </a:ext>
              </a:extLst>
            </p:cNvPr>
            <p:cNvSpPr/>
            <p:nvPr/>
          </p:nvSpPr>
          <p:spPr>
            <a:xfrm>
              <a:off x="3821950" y="1397000"/>
              <a:ext cx="99400" cy="144350"/>
            </a:xfrm>
            <a:custGeom>
              <a:avLst/>
              <a:gdLst/>
              <a:ahLst/>
              <a:cxnLst/>
              <a:rect l="l" t="t" r="r" b="b"/>
              <a:pathLst>
                <a:path w="3976" h="5774" extrusionOk="0">
                  <a:moveTo>
                    <a:pt x="2350" y="958"/>
                  </a:moveTo>
                  <a:cubicBezTo>
                    <a:pt x="2467" y="958"/>
                    <a:pt x="2568" y="987"/>
                    <a:pt x="2655" y="1089"/>
                  </a:cubicBezTo>
                  <a:cubicBezTo>
                    <a:pt x="2771" y="1161"/>
                    <a:pt x="2844" y="1263"/>
                    <a:pt x="2916" y="1408"/>
                  </a:cubicBezTo>
                  <a:cubicBezTo>
                    <a:pt x="2974" y="1538"/>
                    <a:pt x="3003" y="1683"/>
                    <a:pt x="3003" y="1843"/>
                  </a:cubicBezTo>
                  <a:cubicBezTo>
                    <a:pt x="3003" y="1988"/>
                    <a:pt x="2989" y="2133"/>
                    <a:pt x="2916" y="2278"/>
                  </a:cubicBezTo>
                  <a:cubicBezTo>
                    <a:pt x="2844" y="2423"/>
                    <a:pt x="2757" y="2539"/>
                    <a:pt x="2655" y="2626"/>
                  </a:cubicBezTo>
                  <a:cubicBezTo>
                    <a:pt x="2554" y="2713"/>
                    <a:pt x="2467" y="2757"/>
                    <a:pt x="2350" y="2757"/>
                  </a:cubicBezTo>
                  <a:lnTo>
                    <a:pt x="2350" y="2771"/>
                  </a:lnTo>
                  <a:lnTo>
                    <a:pt x="914" y="2771"/>
                  </a:lnTo>
                  <a:lnTo>
                    <a:pt x="914" y="958"/>
                  </a:lnTo>
                  <a:close/>
                  <a:moveTo>
                    <a:pt x="508" y="1"/>
                  </a:moveTo>
                  <a:cubicBezTo>
                    <a:pt x="363" y="1"/>
                    <a:pt x="233" y="44"/>
                    <a:pt x="146" y="146"/>
                  </a:cubicBezTo>
                  <a:cubicBezTo>
                    <a:pt x="44" y="247"/>
                    <a:pt x="1" y="363"/>
                    <a:pt x="1" y="509"/>
                  </a:cubicBezTo>
                  <a:lnTo>
                    <a:pt x="1" y="5266"/>
                  </a:lnTo>
                  <a:cubicBezTo>
                    <a:pt x="1" y="5411"/>
                    <a:pt x="30" y="5542"/>
                    <a:pt x="117" y="5629"/>
                  </a:cubicBezTo>
                  <a:cubicBezTo>
                    <a:pt x="218" y="5716"/>
                    <a:pt x="320" y="5774"/>
                    <a:pt x="465" y="5774"/>
                  </a:cubicBezTo>
                  <a:cubicBezTo>
                    <a:pt x="610" y="5774"/>
                    <a:pt x="726" y="5716"/>
                    <a:pt x="813" y="5629"/>
                  </a:cubicBezTo>
                  <a:cubicBezTo>
                    <a:pt x="900" y="5527"/>
                    <a:pt x="944" y="5411"/>
                    <a:pt x="944" y="5266"/>
                  </a:cubicBezTo>
                  <a:lnTo>
                    <a:pt x="944" y="3714"/>
                  </a:lnTo>
                  <a:lnTo>
                    <a:pt x="2350" y="3714"/>
                  </a:lnTo>
                  <a:cubicBezTo>
                    <a:pt x="2641" y="3714"/>
                    <a:pt x="2902" y="3613"/>
                    <a:pt x="3148" y="3453"/>
                  </a:cubicBezTo>
                  <a:cubicBezTo>
                    <a:pt x="3380" y="3293"/>
                    <a:pt x="3598" y="3061"/>
                    <a:pt x="3743" y="2786"/>
                  </a:cubicBezTo>
                  <a:cubicBezTo>
                    <a:pt x="3917" y="2510"/>
                    <a:pt x="3975" y="2206"/>
                    <a:pt x="3975" y="1857"/>
                  </a:cubicBezTo>
                  <a:cubicBezTo>
                    <a:pt x="3975" y="1524"/>
                    <a:pt x="3888" y="1190"/>
                    <a:pt x="3743" y="915"/>
                  </a:cubicBezTo>
                  <a:cubicBezTo>
                    <a:pt x="3598" y="625"/>
                    <a:pt x="3409" y="407"/>
                    <a:pt x="3148" y="247"/>
                  </a:cubicBezTo>
                  <a:cubicBezTo>
                    <a:pt x="2902" y="88"/>
                    <a:pt x="2641" y="1"/>
                    <a:pt x="2350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82;p43">
              <a:extLst>
                <a:ext uri="{FF2B5EF4-FFF2-40B4-BE49-F238E27FC236}">
                  <a16:creationId xmlns:a16="http://schemas.microsoft.com/office/drawing/2014/main" id="{0C425EBF-75EF-FB89-6A25-50EA9BC42CA5}"/>
                </a:ext>
              </a:extLst>
            </p:cNvPr>
            <p:cNvSpPr/>
            <p:nvPr/>
          </p:nvSpPr>
          <p:spPr>
            <a:xfrm>
              <a:off x="3944525" y="1397000"/>
              <a:ext cx="92125" cy="143275"/>
            </a:xfrm>
            <a:custGeom>
              <a:avLst/>
              <a:gdLst/>
              <a:ahLst/>
              <a:cxnLst/>
              <a:rect l="l" t="t" r="r" b="b"/>
              <a:pathLst>
                <a:path w="3685" h="5731" extrusionOk="0">
                  <a:moveTo>
                    <a:pt x="537" y="1"/>
                  </a:moveTo>
                  <a:cubicBezTo>
                    <a:pt x="363" y="1"/>
                    <a:pt x="247" y="44"/>
                    <a:pt x="145" y="146"/>
                  </a:cubicBezTo>
                  <a:cubicBezTo>
                    <a:pt x="58" y="247"/>
                    <a:pt x="0" y="363"/>
                    <a:pt x="0" y="509"/>
                  </a:cubicBezTo>
                  <a:lnTo>
                    <a:pt x="0" y="5208"/>
                  </a:lnTo>
                  <a:cubicBezTo>
                    <a:pt x="0" y="5368"/>
                    <a:pt x="58" y="5484"/>
                    <a:pt x="145" y="5571"/>
                  </a:cubicBezTo>
                  <a:cubicBezTo>
                    <a:pt x="261" y="5672"/>
                    <a:pt x="363" y="5730"/>
                    <a:pt x="508" y="5730"/>
                  </a:cubicBezTo>
                  <a:lnTo>
                    <a:pt x="3177" y="5730"/>
                  </a:lnTo>
                  <a:cubicBezTo>
                    <a:pt x="3322" y="5730"/>
                    <a:pt x="3453" y="5687"/>
                    <a:pt x="3540" y="5600"/>
                  </a:cubicBezTo>
                  <a:cubicBezTo>
                    <a:pt x="3627" y="5513"/>
                    <a:pt x="3685" y="5397"/>
                    <a:pt x="3685" y="5252"/>
                  </a:cubicBezTo>
                  <a:cubicBezTo>
                    <a:pt x="3685" y="5107"/>
                    <a:pt x="3627" y="5005"/>
                    <a:pt x="3540" y="4904"/>
                  </a:cubicBezTo>
                  <a:cubicBezTo>
                    <a:pt x="3438" y="4817"/>
                    <a:pt x="3322" y="4788"/>
                    <a:pt x="3177" y="4788"/>
                  </a:cubicBezTo>
                  <a:lnTo>
                    <a:pt x="1016" y="4788"/>
                  </a:lnTo>
                  <a:lnTo>
                    <a:pt x="1016" y="509"/>
                  </a:lnTo>
                  <a:cubicBezTo>
                    <a:pt x="1016" y="363"/>
                    <a:pt x="987" y="233"/>
                    <a:pt x="871" y="146"/>
                  </a:cubicBezTo>
                  <a:cubicBezTo>
                    <a:pt x="784" y="44"/>
                    <a:pt x="653" y="1"/>
                    <a:pt x="537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83;p43">
              <a:extLst>
                <a:ext uri="{FF2B5EF4-FFF2-40B4-BE49-F238E27FC236}">
                  <a16:creationId xmlns:a16="http://schemas.microsoft.com/office/drawing/2014/main" id="{C071DDBA-547B-737E-E6E9-EEA36E496C65}"/>
                </a:ext>
              </a:extLst>
            </p:cNvPr>
            <p:cNvSpPr/>
            <p:nvPr/>
          </p:nvSpPr>
          <p:spPr>
            <a:xfrm>
              <a:off x="4046775" y="1395825"/>
              <a:ext cx="126225" cy="145525"/>
            </a:xfrm>
            <a:custGeom>
              <a:avLst/>
              <a:gdLst/>
              <a:ahLst/>
              <a:cxnLst/>
              <a:rect l="l" t="t" r="r" b="b"/>
              <a:pathLst>
                <a:path w="5049" h="5821" extrusionOk="0">
                  <a:moveTo>
                    <a:pt x="2512" y="1629"/>
                  </a:moveTo>
                  <a:lnTo>
                    <a:pt x="3337" y="3558"/>
                  </a:lnTo>
                  <a:lnTo>
                    <a:pt x="1694" y="3558"/>
                  </a:lnTo>
                  <a:lnTo>
                    <a:pt x="2512" y="1629"/>
                  </a:lnTo>
                  <a:close/>
                  <a:moveTo>
                    <a:pt x="2496" y="1"/>
                  </a:moveTo>
                  <a:cubicBezTo>
                    <a:pt x="2408" y="1"/>
                    <a:pt x="2336" y="29"/>
                    <a:pt x="2264" y="77"/>
                  </a:cubicBezTo>
                  <a:cubicBezTo>
                    <a:pt x="2177" y="135"/>
                    <a:pt x="2104" y="222"/>
                    <a:pt x="2061" y="338"/>
                  </a:cubicBezTo>
                  <a:lnTo>
                    <a:pt x="15" y="5226"/>
                  </a:lnTo>
                  <a:cubicBezTo>
                    <a:pt x="1" y="5284"/>
                    <a:pt x="1" y="5342"/>
                    <a:pt x="1" y="5386"/>
                  </a:cubicBezTo>
                  <a:cubicBezTo>
                    <a:pt x="1" y="5516"/>
                    <a:pt x="30" y="5603"/>
                    <a:pt x="102" y="5705"/>
                  </a:cubicBezTo>
                  <a:cubicBezTo>
                    <a:pt x="175" y="5792"/>
                    <a:pt x="291" y="5821"/>
                    <a:pt x="436" y="5821"/>
                  </a:cubicBezTo>
                  <a:cubicBezTo>
                    <a:pt x="523" y="5821"/>
                    <a:pt x="610" y="5792"/>
                    <a:pt x="683" y="5734"/>
                  </a:cubicBezTo>
                  <a:cubicBezTo>
                    <a:pt x="770" y="5676"/>
                    <a:pt x="828" y="5603"/>
                    <a:pt x="871" y="5502"/>
                  </a:cubicBezTo>
                  <a:lnTo>
                    <a:pt x="1295" y="4501"/>
                  </a:lnTo>
                  <a:lnTo>
                    <a:pt x="3740" y="4501"/>
                  </a:lnTo>
                  <a:lnTo>
                    <a:pt x="4149" y="5458"/>
                  </a:lnTo>
                  <a:cubicBezTo>
                    <a:pt x="4178" y="5574"/>
                    <a:pt x="4251" y="5661"/>
                    <a:pt x="4323" y="5719"/>
                  </a:cubicBezTo>
                  <a:cubicBezTo>
                    <a:pt x="4425" y="5777"/>
                    <a:pt x="4512" y="5806"/>
                    <a:pt x="4599" y="5806"/>
                  </a:cubicBezTo>
                  <a:cubicBezTo>
                    <a:pt x="4715" y="5806"/>
                    <a:pt x="4817" y="5777"/>
                    <a:pt x="4904" y="5676"/>
                  </a:cubicBezTo>
                  <a:cubicBezTo>
                    <a:pt x="5005" y="5603"/>
                    <a:pt x="5049" y="5487"/>
                    <a:pt x="5049" y="5342"/>
                  </a:cubicBezTo>
                  <a:cubicBezTo>
                    <a:pt x="5049" y="5284"/>
                    <a:pt x="5049" y="5212"/>
                    <a:pt x="5020" y="5139"/>
                  </a:cubicBezTo>
                  <a:lnTo>
                    <a:pt x="3003" y="338"/>
                  </a:lnTo>
                  <a:cubicBezTo>
                    <a:pt x="2974" y="236"/>
                    <a:pt x="2916" y="149"/>
                    <a:pt x="2829" y="91"/>
                  </a:cubicBezTo>
                  <a:cubicBezTo>
                    <a:pt x="2728" y="48"/>
                    <a:pt x="2641" y="4"/>
                    <a:pt x="2554" y="4"/>
                  </a:cubicBezTo>
                  <a:cubicBezTo>
                    <a:pt x="2534" y="2"/>
                    <a:pt x="2515" y="1"/>
                    <a:pt x="2496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84;p43">
              <a:extLst>
                <a:ext uri="{FF2B5EF4-FFF2-40B4-BE49-F238E27FC236}">
                  <a16:creationId xmlns:a16="http://schemas.microsoft.com/office/drawing/2014/main" id="{4D2C390A-0988-C091-A89B-CEBB26FE01C1}"/>
                </a:ext>
              </a:extLst>
            </p:cNvPr>
            <p:cNvSpPr/>
            <p:nvPr/>
          </p:nvSpPr>
          <p:spPr>
            <a:xfrm>
              <a:off x="4191100" y="1397000"/>
              <a:ext cx="120425" cy="143625"/>
            </a:xfrm>
            <a:custGeom>
              <a:avLst/>
              <a:gdLst/>
              <a:ahLst/>
              <a:cxnLst/>
              <a:rect l="l" t="t" r="r" b="b"/>
              <a:pathLst>
                <a:path w="4817" h="5745" extrusionOk="0">
                  <a:moveTo>
                    <a:pt x="509" y="1"/>
                  </a:moveTo>
                  <a:cubicBezTo>
                    <a:pt x="363" y="1"/>
                    <a:pt x="247" y="44"/>
                    <a:pt x="146" y="146"/>
                  </a:cubicBezTo>
                  <a:cubicBezTo>
                    <a:pt x="59" y="247"/>
                    <a:pt x="1" y="363"/>
                    <a:pt x="1" y="509"/>
                  </a:cubicBezTo>
                  <a:lnTo>
                    <a:pt x="1" y="5266"/>
                  </a:lnTo>
                  <a:cubicBezTo>
                    <a:pt x="1" y="5397"/>
                    <a:pt x="44" y="5513"/>
                    <a:pt x="131" y="5600"/>
                  </a:cubicBezTo>
                  <a:cubicBezTo>
                    <a:pt x="218" y="5687"/>
                    <a:pt x="334" y="5730"/>
                    <a:pt x="465" y="5730"/>
                  </a:cubicBezTo>
                  <a:cubicBezTo>
                    <a:pt x="581" y="5730"/>
                    <a:pt x="697" y="5687"/>
                    <a:pt x="784" y="5600"/>
                  </a:cubicBezTo>
                  <a:cubicBezTo>
                    <a:pt x="871" y="5513"/>
                    <a:pt x="915" y="5397"/>
                    <a:pt x="915" y="5266"/>
                  </a:cubicBezTo>
                  <a:lnTo>
                    <a:pt x="915" y="1772"/>
                  </a:lnTo>
                  <a:lnTo>
                    <a:pt x="3917" y="5600"/>
                  </a:lnTo>
                  <a:cubicBezTo>
                    <a:pt x="3961" y="5658"/>
                    <a:pt x="4019" y="5687"/>
                    <a:pt x="4091" y="5701"/>
                  </a:cubicBezTo>
                  <a:cubicBezTo>
                    <a:pt x="4164" y="5730"/>
                    <a:pt x="4236" y="5745"/>
                    <a:pt x="4309" y="5745"/>
                  </a:cubicBezTo>
                  <a:cubicBezTo>
                    <a:pt x="4454" y="5745"/>
                    <a:pt x="4570" y="5687"/>
                    <a:pt x="4671" y="5600"/>
                  </a:cubicBezTo>
                  <a:cubicBezTo>
                    <a:pt x="4759" y="5484"/>
                    <a:pt x="4817" y="5382"/>
                    <a:pt x="4817" y="5237"/>
                  </a:cubicBezTo>
                  <a:lnTo>
                    <a:pt x="4817" y="450"/>
                  </a:lnTo>
                  <a:cubicBezTo>
                    <a:pt x="4817" y="320"/>
                    <a:pt x="4773" y="204"/>
                    <a:pt x="4686" y="117"/>
                  </a:cubicBezTo>
                  <a:cubicBezTo>
                    <a:pt x="4599" y="30"/>
                    <a:pt x="4483" y="1"/>
                    <a:pt x="4352" y="1"/>
                  </a:cubicBezTo>
                  <a:cubicBezTo>
                    <a:pt x="4236" y="1"/>
                    <a:pt x="4120" y="30"/>
                    <a:pt x="4033" y="102"/>
                  </a:cubicBezTo>
                  <a:cubicBezTo>
                    <a:pt x="3946" y="189"/>
                    <a:pt x="3903" y="305"/>
                    <a:pt x="3903" y="421"/>
                  </a:cubicBezTo>
                  <a:lnTo>
                    <a:pt x="3903" y="3964"/>
                  </a:lnTo>
                  <a:lnTo>
                    <a:pt x="929" y="160"/>
                  </a:lnTo>
                  <a:cubicBezTo>
                    <a:pt x="900" y="102"/>
                    <a:pt x="842" y="59"/>
                    <a:pt x="755" y="30"/>
                  </a:cubicBezTo>
                  <a:cubicBezTo>
                    <a:pt x="683" y="15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85;p43">
              <a:extLst>
                <a:ext uri="{FF2B5EF4-FFF2-40B4-BE49-F238E27FC236}">
                  <a16:creationId xmlns:a16="http://schemas.microsoft.com/office/drawing/2014/main" id="{79E15C60-4C91-21C0-D2FB-8DFC81439BA9}"/>
                </a:ext>
              </a:extLst>
            </p:cNvPr>
            <p:cNvSpPr/>
            <p:nvPr/>
          </p:nvSpPr>
          <p:spPr>
            <a:xfrm>
              <a:off x="4332525" y="1397000"/>
              <a:ext cx="116800" cy="143625"/>
            </a:xfrm>
            <a:custGeom>
              <a:avLst/>
              <a:gdLst/>
              <a:ahLst/>
              <a:cxnLst/>
              <a:rect l="l" t="t" r="r" b="b"/>
              <a:pathLst>
                <a:path w="4672" h="5745" extrusionOk="0">
                  <a:moveTo>
                    <a:pt x="509" y="1"/>
                  </a:moveTo>
                  <a:cubicBezTo>
                    <a:pt x="363" y="1"/>
                    <a:pt x="247" y="30"/>
                    <a:pt x="146" y="117"/>
                  </a:cubicBezTo>
                  <a:cubicBezTo>
                    <a:pt x="59" y="218"/>
                    <a:pt x="1" y="320"/>
                    <a:pt x="1" y="465"/>
                  </a:cubicBezTo>
                  <a:cubicBezTo>
                    <a:pt x="1" y="610"/>
                    <a:pt x="59" y="726"/>
                    <a:pt x="146" y="813"/>
                  </a:cubicBezTo>
                  <a:cubicBezTo>
                    <a:pt x="262" y="900"/>
                    <a:pt x="363" y="944"/>
                    <a:pt x="509" y="944"/>
                  </a:cubicBezTo>
                  <a:lnTo>
                    <a:pt x="1799" y="944"/>
                  </a:lnTo>
                  <a:lnTo>
                    <a:pt x="1799" y="5237"/>
                  </a:lnTo>
                  <a:cubicBezTo>
                    <a:pt x="1799" y="5382"/>
                    <a:pt x="1857" y="5513"/>
                    <a:pt x="1945" y="5600"/>
                  </a:cubicBezTo>
                  <a:cubicBezTo>
                    <a:pt x="2061" y="5687"/>
                    <a:pt x="2177" y="5745"/>
                    <a:pt x="2322" y="5745"/>
                  </a:cubicBezTo>
                  <a:cubicBezTo>
                    <a:pt x="2467" y="5745"/>
                    <a:pt x="2597" y="5687"/>
                    <a:pt x="2728" y="5600"/>
                  </a:cubicBezTo>
                  <a:cubicBezTo>
                    <a:pt x="2815" y="5484"/>
                    <a:pt x="2873" y="5382"/>
                    <a:pt x="2873" y="5237"/>
                  </a:cubicBezTo>
                  <a:lnTo>
                    <a:pt x="2873" y="944"/>
                  </a:lnTo>
                  <a:lnTo>
                    <a:pt x="4164" y="944"/>
                  </a:lnTo>
                  <a:cubicBezTo>
                    <a:pt x="4309" y="944"/>
                    <a:pt x="4425" y="900"/>
                    <a:pt x="4526" y="813"/>
                  </a:cubicBezTo>
                  <a:cubicBezTo>
                    <a:pt x="4613" y="726"/>
                    <a:pt x="4671" y="610"/>
                    <a:pt x="4671" y="465"/>
                  </a:cubicBezTo>
                  <a:cubicBezTo>
                    <a:pt x="4671" y="320"/>
                    <a:pt x="4613" y="218"/>
                    <a:pt x="4526" y="117"/>
                  </a:cubicBezTo>
                  <a:cubicBezTo>
                    <a:pt x="4410" y="30"/>
                    <a:pt x="4309" y="1"/>
                    <a:pt x="4164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86;p43">
              <a:extLst>
                <a:ext uri="{FF2B5EF4-FFF2-40B4-BE49-F238E27FC236}">
                  <a16:creationId xmlns:a16="http://schemas.microsoft.com/office/drawing/2014/main" id="{81A09795-ED8E-80C1-0154-9194FE2A2739}"/>
                </a:ext>
              </a:extLst>
            </p:cNvPr>
            <p:cNvSpPr/>
            <p:nvPr/>
          </p:nvSpPr>
          <p:spPr>
            <a:xfrm>
              <a:off x="3855675" y="1606975"/>
              <a:ext cx="136750" cy="144350"/>
            </a:xfrm>
            <a:custGeom>
              <a:avLst/>
              <a:gdLst/>
              <a:ahLst/>
              <a:cxnLst/>
              <a:rect l="l" t="t" r="r" b="b"/>
              <a:pathLst>
                <a:path w="5470" h="5774" extrusionOk="0">
                  <a:moveTo>
                    <a:pt x="4961" y="0"/>
                  </a:moveTo>
                  <a:cubicBezTo>
                    <a:pt x="4787" y="0"/>
                    <a:pt x="4671" y="73"/>
                    <a:pt x="4555" y="218"/>
                  </a:cubicBezTo>
                  <a:lnTo>
                    <a:pt x="2713" y="2961"/>
                  </a:lnTo>
                  <a:lnTo>
                    <a:pt x="2713" y="2961"/>
                  </a:lnTo>
                  <a:lnTo>
                    <a:pt x="929" y="232"/>
                  </a:lnTo>
                  <a:cubicBezTo>
                    <a:pt x="871" y="160"/>
                    <a:pt x="813" y="102"/>
                    <a:pt x="726" y="58"/>
                  </a:cubicBezTo>
                  <a:cubicBezTo>
                    <a:pt x="653" y="29"/>
                    <a:pt x="566" y="15"/>
                    <a:pt x="494" y="15"/>
                  </a:cubicBezTo>
                  <a:cubicBezTo>
                    <a:pt x="349" y="15"/>
                    <a:pt x="218" y="58"/>
                    <a:pt x="146" y="174"/>
                  </a:cubicBezTo>
                  <a:cubicBezTo>
                    <a:pt x="59" y="261"/>
                    <a:pt x="1" y="363"/>
                    <a:pt x="1" y="508"/>
                  </a:cubicBezTo>
                  <a:lnTo>
                    <a:pt x="1" y="5266"/>
                  </a:lnTo>
                  <a:cubicBezTo>
                    <a:pt x="1" y="5411"/>
                    <a:pt x="44" y="5541"/>
                    <a:pt x="131" y="5628"/>
                  </a:cubicBezTo>
                  <a:cubicBezTo>
                    <a:pt x="218" y="5715"/>
                    <a:pt x="334" y="5773"/>
                    <a:pt x="479" y="5773"/>
                  </a:cubicBezTo>
                  <a:cubicBezTo>
                    <a:pt x="624" y="5773"/>
                    <a:pt x="726" y="5715"/>
                    <a:pt x="813" y="5628"/>
                  </a:cubicBezTo>
                  <a:cubicBezTo>
                    <a:pt x="914" y="5512"/>
                    <a:pt x="943" y="5411"/>
                    <a:pt x="943" y="5266"/>
                  </a:cubicBezTo>
                  <a:lnTo>
                    <a:pt x="943" y="1897"/>
                  </a:lnTo>
                  <a:lnTo>
                    <a:pt x="2292" y="4033"/>
                  </a:lnTo>
                  <a:cubicBezTo>
                    <a:pt x="2336" y="4105"/>
                    <a:pt x="2394" y="4163"/>
                    <a:pt x="2467" y="4192"/>
                  </a:cubicBezTo>
                  <a:cubicBezTo>
                    <a:pt x="2539" y="4236"/>
                    <a:pt x="2612" y="4250"/>
                    <a:pt x="2684" y="4250"/>
                  </a:cubicBezTo>
                  <a:cubicBezTo>
                    <a:pt x="2757" y="4250"/>
                    <a:pt x="2829" y="4236"/>
                    <a:pt x="2902" y="4192"/>
                  </a:cubicBezTo>
                  <a:cubicBezTo>
                    <a:pt x="2974" y="4134"/>
                    <a:pt x="3032" y="4091"/>
                    <a:pt x="3090" y="4033"/>
                  </a:cubicBezTo>
                  <a:lnTo>
                    <a:pt x="4425" y="1990"/>
                  </a:lnTo>
                  <a:lnTo>
                    <a:pt x="4425" y="5266"/>
                  </a:lnTo>
                  <a:cubicBezTo>
                    <a:pt x="4425" y="5411"/>
                    <a:pt x="4483" y="5541"/>
                    <a:pt x="4570" y="5628"/>
                  </a:cubicBezTo>
                  <a:cubicBezTo>
                    <a:pt x="4686" y="5715"/>
                    <a:pt x="4816" y="5773"/>
                    <a:pt x="4961" y="5773"/>
                  </a:cubicBezTo>
                  <a:cubicBezTo>
                    <a:pt x="5106" y="5773"/>
                    <a:pt x="5222" y="5715"/>
                    <a:pt x="5324" y="5628"/>
                  </a:cubicBezTo>
                  <a:cubicBezTo>
                    <a:pt x="5411" y="5512"/>
                    <a:pt x="5469" y="5411"/>
                    <a:pt x="5469" y="5266"/>
                  </a:cubicBezTo>
                  <a:lnTo>
                    <a:pt x="5469" y="508"/>
                  </a:lnTo>
                  <a:cubicBezTo>
                    <a:pt x="5469" y="363"/>
                    <a:pt x="5411" y="247"/>
                    <a:pt x="5295" y="145"/>
                  </a:cubicBezTo>
                  <a:cubicBezTo>
                    <a:pt x="5208" y="58"/>
                    <a:pt x="5077" y="0"/>
                    <a:pt x="4961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87;p43">
              <a:extLst>
                <a:ext uri="{FF2B5EF4-FFF2-40B4-BE49-F238E27FC236}">
                  <a16:creationId xmlns:a16="http://schemas.microsoft.com/office/drawing/2014/main" id="{C8985E6E-71BB-F308-E684-26CC116AD41F}"/>
                </a:ext>
              </a:extLst>
            </p:cNvPr>
            <p:cNvSpPr/>
            <p:nvPr/>
          </p:nvSpPr>
          <p:spPr>
            <a:xfrm>
              <a:off x="4015225" y="1605525"/>
              <a:ext cx="139650" cy="147600"/>
            </a:xfrm>
            <a:custGeom>
              <a:avLst/>
              <a:gdLst/>
              <a:ahLst/>
              <a:cxnLst/>
              <a:rect l="l" t="t" r="r" b="b"/>
              <a:pathLst>
                <a:path w="5586" h="5904" extrusionOk="0">
                  <a:moveTo>
                    <a:pt x="2815" y="987"/>
                  </a:moveTo>
                  <a:cubicBezTo>
                    <a:pt x="3148" y="987"/>
                    <a:pt x="3453" y="1059"/>
                    <a:pt x="3700" y="1248"/>
                  </a:cubicBezTo>
                  <a:cubicBezTo>
                    <a:pt x="3961" y="1422"/>
                    <a:pt x="4164" y="1654"/>
                    <a:pt x="4309" y="1958"/>
                  </a:cubicBezTo>
                  <a:cubicBezTo>
                    <a:pt x="4454" y="2249"/>
                    <a:pt x="4526" y="2582"/>
                    <a:pt x="4526" y="2945"/>
                  </a:cubicBezTo>
                  <a:cubicBezTo>
                    <a:pt x="4526" y="3307"/>
                    <a:pt x="4454" y="3641"/>
                    <a:pt x="4309" y="3946"/>
                  </a:cubicBezTo>
                  <a:cubicBezTo>
                    <a:pt x="4164" y="4236"/>
                    <a:pt x="3961" y="4468"/>
                    <a:pt x="3700" y="4656"/>
                  </a:cubicBezTo>
                  <a:cubicBezTo>
                    <a:pt x="3453" y="4816"/>
                    <a:pt x="3148" y="4903"/>
                    <a:pt x="2815" y="4903"/>
                  </a:cubicBezTo>
                  <a:cubicBezTo>
                    <a:pt x="2496" y="4903"/>
                    <a:pt x="2177" y="4830"/>
                    <a:pt x="1930" y="4656"/>
                  </a:cubicBezTo>
                  <a:cubicBezTo>
                    <a:pt x="1669" y="4468"/>
                    <a:pt x="1480" y="4236"/>
                    <a:pt x="1335" y="3946"/>
                  </a:cubicBezTo>
                  <a:cubicBezTo>
                    <a:pt x="1190" y="3656"/>
                    <a:pt x="1118" y="3307"/>
                    <a:pt x="1118" y="2945"/>
                  </a:cubicBezTo>
                  <a:cubicBezTo>
                    <a:pt x="1118" y="2582"/>
                    <a:pt x="1190" y="2234"/>
                    <a:pt x="1335" y="1958"/>
                  </a:cubicBezTo>
                  <a:cubicBezTo>
                    <a:pt x="1480" y="1668"/>
                    <a:pt x="1669" y="1422"/>
                    <a:pt x="1930" y="1248"/>
                  </a:cubicBezTo>
                  <a:cubicBezTo>
                    <a:pt x="2177" y="1088"/>
                    <a:pt x="2496" y="987"/>
                    <a:pt x="2815" y="987"/>
                  </a:cubicBezTo>
                  <a:close/>
                  <a:moveTo>
                    <a:pt x="2800" y="0"/>
                  </a:moveTo>
                  <a:cubicBezTo>
                    <a:pt x="2380" y="0"/>
                    <a:pt x="2017" y="87"/>
                    <a:pt x="1669" y="232"/>
                  </a:cubicBezTo>
                  <a:cubicBezTo>
                    <a:pt x="1321" y="377"/>
                    <a:pt x="1031" y="595"/>
                    <a:pt x="784" y="871"/>
                  </a:cubicBezTo>
                  <a:cubicBezTo>
                    <a:pt x="523" y="1132"/>
                    <a:pt x="349" y="1451"/>
                    <a:pt x="204" y="1813"/>
                  </a:cubicBezTo>
                  <a:cubicBezTo>
                    <a:pt x="73" y="2147"/>
                    <a:pt x="1" y="2539"/>
                    <a:pt x="1" y="2945"/>
                  </a:cubicBezTo>
                  <a:cubicBezTo>
                    <a:pt x="1" y="3351"/>
                    <a:pt x="59" y="3728"/>
                    <a:pt x="204" y="4091"/>
                  </a:cubicBezTo>
                  <a:cubicBezTo>
                    <a:pt x="349" y="4453"/>
                    <a:pt x="538" y="4758"/>
                    <a:pt x="784" y="5034"/>
                  </a:cubicBezTo>
                  <a:cubicBezTo>
                    <a:pt x="1031" y="5309"/>
                    <a:pt x="1321" y="5498"/>
                    <a:pt x="1669" y="5672"/>
                  </a:cubicBezTo>
                  <a:cubicBezTo>
                    <a:pt x="2017" y="5831"/>
                    <a:pt x="2380" y="5904"/>
                    <a:pt x="2800" y="5904"/>
                  </a:cubicBezTo>
                  <a:cubicBezTo>
                    <a:pt x="3221" y="5904"/>
                    <a:pt x="3584" y="5817"/>
                    <a:pt x="3917" y="5672"/>
                  </a:cubicBezTo>
                  <a:cubicBezTo>
                    <a:pt x="4265" y="5527"/>
                    <a:pt x="4555" y="5309"/>
                    <a:pt x="4817" y="5034"/>
                  </a:cubicBezTo>
                  <a:cubicBezTo>
                    <a:pt x="5063" y="4758"/>
                    <a:pt x="5252" y="4453"/>
                    <a:pt x="5397" y="4091"/>
                  </a:cubicBezTo>
                  <a:cubicBezTo>
                    <a:pt x="5513" y="3743"/>
                    <a:pt x="5585" y="3365"/>
                    <a:pt x="5585" y="2945"/>
                  </a:cubicBezTo>
                  <a:cubicBezTo>
                    <a:pt x="5585" y="2539"/>
                    <a:pt x="5513" y="2147"/>
                    <a:pt x="5397" y="1813"/>
                  </a:cubicBezTo>
                  <a:cubicBezTo>
                    <a:pt x="5252" y="1451"/>
                    <a:pt x="5063" y="1132"/>
                    <a:pt x="4817" y="871"/>
                  </a:cubicBezTo>
                  <a:cubicBezTo>
                    <a:pt x="4555" y="595"/>
                    <a:pt x="4265" y="377"/>
                    <a:pt x="3917" y="232"/>
                  </a:cubicBezTo>
                  <a:cubicBezTo>
                    <a:pt x="3569" y="58"/>
                    <a:pt x="3221" y="0"/>
                    <a:pt x="2800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88;p43">
              <a:extLst>
                <a:ext uri="{FF2B5EF4-FFF2-40B4-BE49-F238E27FC236}">
                  <a16:creationId xmlns:a16="http://schemas.microsoft.com/office/drawing/2014/main" id="{89B09660-815A-7026-F4B2-38F6F21011AA}"/>
                </a:ext>
              </a:extLst>
            </p:cNvPr>
            <p:cNvSpPr/>
            <p:nvPr/>
          </p:nvSpPr>
          <p:spPr>
            <a:xfrm>
              <a:off x="4178425" y="1606975"/>
              <a:ext cx="118950" cy="143975"/>
            </a:xfrm>
            <a:custGeom>
              <a:avLst/>
              <a:gdLst/>
              <a:ahLst/>
              <a:cxnLst/>
              <a:rect l="l" t="t" r="r" b="b"/>
              <a:pathLst>
                <a:path w="4758" h="5759" extrusionOk="0">
                  <a:moveTo>
                    <a:pt x="2814" y="987"/>
                  </a:moveTo>
                  <a:cubicBezTo>
                    <a:pt x="2959" y="987"/>
                    <a:pt x="3104" y="1059"/>
                    <a:pt x="3235" y="1219"/>
                  </a:cubicBezTo>
                  <a:cubicBezTo>
                    <a:pt x="3365" y="1393"/>
                    <a:pt x="3438" y="1581"/>
                    <a:pt x="3438" y="1828"/>
                  </a:cubicBezTo>
                  <a:cubicBezTo>
                    <a:pt x="3438" y="2002"/>
                    <a:pt x="3394" y="2162"/>
                    <a:pt x="3336" y="2336"/>
                  </a:cubicBezTo>
                  <a:cubicBezTo>
                    <a:pt x="3264" y="2481"/>
                    <a:pt x="3191" y="2597"/>
                    <a:pt x="3104" y="2698"/>
                  </a:cubicBezTo>
                  <a:cubicBezTo>
                    <a:pt x="3017" y="2785"/>
                    <a:pt x="2901" y="2814"/>
                    <a:pt x="2814" y="2814"/>
                  </a:cubicBezTo>
                  <a:lnTo>
                    <a:pt x="1016" y="2814"/>
                  </a:lnTo>
                  <a:lnTo>
                    <a:pt x="1016" y="987"/>
                  </a:lnTo>
                  <a:close/>
                  <a:moveTo>
                    <a:pt x="508" y="0"/>
                  </a:moveTo>
                  <a:cubicBezTo>
                    <a:pt x="363" y="0"/>
                    <a:pt x="247" y="58"/>
                    <a:pt x="145" y="145"/>
                  </a:cubicBezTo>
                  <a:cubicBezTo>
                    <a:pt x="58" y="261"/>
                    <a:pt x="0" y="363"/>
                    <a:pt x="0" y="508"/>
                  </a:cubicBezTo>
                  <a:lnTo>
                    <a:pt x="0" y="5251"/>
                  </a:lnTo>
                  <a:cubicBezTo>
                    <a:pt x="0" y="5396"/>
                    <a:pt x="58" y="5527"/>
                    <a:pt x="189" y="5614"/>
                  </a:cubicBezTo>
                  <a:cubicBezTo>
                    <a:pt x="319" y="5701"/>
                    <a:pt x="464" y="5759"/>
                    <a:pt x="609" y="5759"/>
                  </a:cubicBezTo>
                  <a:cubicBezTo>
                    <a:pt x="725" y="5759"/>
                    <a:pt x="841" y="5701"/>
                    <a:pt x="914" y="5614"/>
                  </a:cubicBezTo>
                  <a:cubicBezTo>
                    <a:pt x="987" y="5498"/>
                    <a:pt x="1016" y="5396"/>
                    <a:pt x="1016" y="5251"/>
                  </a:cubicBezTo>
                  <a:lnTo>
                    <a:pt x="1016" y="3656"/>
                  </a:lnTo>
                  <a:lnTo>
                    <a:pt x="2539" y="3656"/>
                  </a:lnTo>
                  <a:cubicBezTo>
                    <a:pt x="2669" y="3656"/>
                    <a:pt x="2785" y="3656"/>
                    <a:pt x="2872" y="3685"/>
                  </a:cubicBezTo>
                  <a:cubicBezTo>
                    <a:pt x="2959" y="3699"/>
                    <a:pt x="3032" y="3757"/>
                    <a:pt x="3104" y="3815"/>
                  </a:cubicBezTo>
                  <a:cubicBezTo>
                    <a:pt x="3177" y="3873"/>
                    <a:pt x="3206" y="3946"/>
                    <a:pt x="3249" y="4018"/>
                  </a:cubicBezTo>
                  <a:cubicBezTo>
                    <a:pt x="3278" y="4091"/>
                    <a:pt x="3307" y="4178"/>
                    <a:pt x="3307" y="4265"/>
                  </a:cubicBezTo>
                  <a:cubicBezTo>
                    <a:pt x="3307" y="4540"/>
                    <a:pt x="3336" y="4772"/>
                    <a:pt x="3394" y="4961"/>
                  </a:cubicBezTo>
                  <a:cubicBezTo>
                    <a:pt x="3452" y="5135"/>
                    <a:pt x="3525" y="5280"/>
                    <a:pt x="3612" y="5396"/>
                  </a:cubicBezTo>
                  <a:cubicBezTo>
                    <a:pt x="3699" y="5498"/>
                    <a:pt x="3800" y="5570"/>
                    <a:pt x="3888" y="5628"/>
                  </a:cubicBezTo>
                  <a:cubicBezTo>
                    <a:pt x="3960" y="5657"/>
                    <a:pt x="4033" y="5686"/>
                    <a:pt x="4120" y="5701"/>
                  </a:cubicBezTo>
                  <a:cubicBezTo>
                    <a:pt x="4163" y="5708"/>
                    <a:pt x="4207" y="5712"/>
                    <a:pt x="4252" y="5712"/>
                  </a:cubicBezTo>
                  <a:cubicBezTo>
                    <a:pt x="4297" y="5712"/>
                    <a:pt x="4344" y="5708"/>
                    <a:pt x="4395" y="5701"/>
                  </a:cubicBezTo>
                  <a:cubicBezTo>
                    <a:pt x="4482" y="5686"/>
                    <a:pt x="4569" y="5643"/>
                    <a:pt x="4627" y="5570"/>
                  </a:cubicBezTo>
                  <a:cubicBezTo>
                    <a:pt x="4714" y="5469"/>
                    <a:pt x="4758" y="5338"/>
                    <a:pt x="4714" y="5208"/>
                  </a:cubicBezTo>
                  <a:cubicBezTo>
                    <a:pt x="4700" y="5077"/>
                    <a:pt x="4627" y="4976"/>
                    <a:pt x="4497" y="4903"/>
                  </a:cubicBezTo>
                  <a:cubicBezTo>
                    <a:pt x="4424" y="4859"/>
                    <a:pt x="4366" y="4816"/>
                    <a:pt x="4352" y="4743"/>
                  </a:cubicBezTo>
                  <a:cubicBezTo>
                    <a:pt x="4323" y="4685"/>
                    <a:pt x="4294" y="4598"/>
                    <a:pt x="4294" y="4482"/>
                  </a:cubicBezTo>
                  <a:cubicBezTo>
                    <a:pt x="4294" y="4381"/>
                    <a:pt x="4279" y="4265"/>
                    <a:pt x="4265" y="4120"/>
                  </a:cubicBezTo>
                  <a:cubicBezTo>
                    <a:pt x="4250" y="3975"/>
                    <a:pt x="4207" y="3830"/>
                    <a:pt x="4149" y="3699"/>
                  </a:cubicBezTo>
                  <a:cubicBezTo>
                    <a:pt x="4105" y="3583"/>
                    <a:pt x="4033" y="3452"/>
                    <a:pt x="3917" y="3336"/>
                  </a:cubicBezTo>
                  <a:cubicBezTo>
                    <a:pt x="3853" y="3273"/>
                    <a:pt x="3778" y="3215"/>
                    <a:pt x="3695" y="3155"/>
                  </a:cubicBezTo>
                  <a:lnTo>
                    <a:pt x="3695" y="3155"/>
                  </a:lnTo>
                  <a:cubicBezTo>
                    <a:pt x="3815" y="3082"/>
                    <a:pt x="3931" y="2984"/>
                    <a:pt x="4033" y="2872"/>
                  </a:cubicBezTo>
                  <a:cubicBezTo>
                    <a:pt x="4178" y="2727"/>
                    <a:pt x="4279" y="2539"/>
                    <a:pt x="4366" y="2350"/>
                  </a:cubicBezTo>
                  <a:cubicBezTo>
                    <a:pt x="4468" y="2162"/>
                    <a:pt x="4497" y="1944"/>
                    <a:pt x="4497" y="1741"/>
                  </a:cubicBezTo>
                  <a:cubicBezTo>
                    <a:pt x="4497" y="1407"/>
                    <a:pt x="4410" y="1117"/>
                    <a:pt x="4265" y="842"/>
                  </a:cubicBezTo>
                  <a:cubicBezTo>
                    <a:pt x="4120" y="580"/>
                    <a:pt x="3917" y="363"/>
                    <a:pt x="3670" y="218"/>
                  </a:cubicBezTo>
                  <a:cubicBezTo>
                    <a:pt x="3409" y="73"/>
                    <a:pt x="3162" y="0"/>
                    <a:pt x="2872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89;p43">
              <a:extLst>
                <a:ext uri="{FF2B5EF4-FFF2-40B4-BE49-F238E27FC236}">
                  <a16:creationId xmlns:a16="http://schemas.microsoft.com/office/drawing/2014/main" id="{84C6ECA5-9A41-1CE6-3E2D-5823C7058148}"/>
                </a:ext>
              </a:extLst>
            </p:cNvPr>
            <p:cNvSpPr/>
            <p:nvPr/>
          </p:nvSpPr>
          <p:spPr>
            <a:xfrm>
              <a:off x="4318750" y="1607325"/>
              <a:ext cx="94300" cy="141825"/>
            </a:xfrm>
            <a:custGeom>
              <a:avLst/>
              <a:gdLst/>
              <a:ahLst/>
              <a:cxnLst/>
              <a:rect l="l" t="t" r="r" b="b"/>
              <a:pathLst>
                <a:path w="3772" h="5673" extrusionOk="0">
                  <a:moveTo>
                    <a:pt x="523" y="1"/>
                  </a:moveTo>
                  <a:cubicBezTo>
                    <a:pt x="378" y="1"/>
                    <a:pt x="262" y="44"/>
                    <a:pt x="146" y="73"/>
                  </a:cubicBezTo>
                  <a:cubicBezTo>
                    <a:pt x="44" y="175"/>
                    <a:pt x="1" y="291"/>
                    <a:pt x="1" y="436"/>
                  </a:cubicBezTo>
                  <a:lnTo>
                    <a:pt x="1" y="5165"/>
                  </a:lnTo>
                  <a:cubicBezTo>
                    <a:pt x="1" y="5310"/>
                    <a:pt x="44" y="5440"/>
                    <a:pt x="146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35" y="5672"/>
                  </a:lnTo>
                  <a:cubicBezTo>
                    <a:pt x="3380" y="5672"/>
                    <a:pt x="3511" y="5629"/>
                    <a:pt x="3598" y="5542"/>
                  </a:cubicBezTo>
                  <a:cubicBezTo>
                    <a:pt x="3699" y="5455"/>
                    <a:pt x="3743" y="5339"/>
                    <a:pt x="3743" y="5194"/>
                  </a:cubicBezTo>
                  <a:cubicBezTo>
                    <a:pt x="3743" y="5078"/>
                    <a:pt x="3699" y="4962"/>
                    <a:pt x="3598" y="4874"/>
                  </a:cubicBezTo>
                  <a:cubicBezTo>
                    <a:pt x="3496" y="4787"/>
                    <a:pt x="3380" y="4729"/>
                    <a:pt x="3235" y="4729"/>
                  </a:cubicBezTo>
                  <a:lnTo>
                    <a:pt x="1030" y="4729"/>
                  </a:lnTo>
                  <a:lnTo>
                    <a:pt x="1030" y="3221"/>
                  </a:lnTo>
                  <a:lnTo>
                    <a:pt x="2873" y="3221"/>
                  </a:lnTo>
                  <a:cubicBezTo>
                    <a:pt x="3018" y="3221"/>
                    <a:pt x="3148" y="3192"/>
                    <a:pt x="3235" y="3090"/>
                  </a:cubicBezTo>
                  <a:cubicBezTo>
                    <a:pt x="3337" y="3018"/>
                    <a:pt x="3380" y="2916"/>
                    <a:pt x="3380" y="2771"/>
                  </a:cubicBezTo>
                  <a:cubicBezTo>
                    <a:pt x="3380" y="2626"/>
                    <a:pt x="3337" y="2510"/>
                    <a:pt x="3235" y="2423"/>
                  </a:cubicBezTo>
                  <a:cubicBezTo>
                    <a:pt x="3134" y="2336"/>
                    <a:pt x="3018" y="2293"/>
                    <a:pt x="2873" y="2293"/>
                  </a:cubicBezTo>
                  <a:lnTo>
                    <a:pt x="1030" y="2293"/>
                  </a:lnTo>
                  <a:lnTo>
                    <a:pt x="1030" y="915"/>
                  </a:lnTo>
                  <a:lnTo>
                    <a:pt x="3264" y="915"/>
                  </a:lnTo>
                  <a:cubicBezTo>
                    <a:pt x="3409" y="915"/>
                    <a:pt x="3525" y="886"/>
                    <a:pt x="3627" y="799"/>
                  </a:cubicBezTo>
                  <a:cubicBezTo>
                    <a:pt x="3714" y="712"/>
                    <a:pt x="3772" y="610"/>
                    <a:pt x="3772" y="465"/>
                  </a:cubicBezTo>
                  <a:cubicBezTo>
                    <a:pt x="3772" y="320"/>
                    <a:pt x="3714" y="218"/>
                    <a:pt x="3627" y="117"/>
                  </a:cubicBezTo>
                  <a:cubicBezTo>
                    <a:pt x="3511" y="30"/>
                    <a:pt x="3409" y="1"/>
                    <a:pt x="3264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90;p43">
              <a:extLst>
                <a:ext uri="{FF2B5EF4-FFF2-40B4-BE49-F238E27FC236}">
                  <a16:creationId xmlns:a16="http://schemas.microsoft.com/office/drawing/2014/main" id="{DB3ACEEA-4900-8F65-F4A3-739DCF278CB1}"/>
                </a:ext>
              </a:extLst>
            </p:cNvPr>
            <p:cNvSpPr/>
            <p:nvPr/>
          </p:nvSpPr>
          <p:spPr>
            <a:xfrm>
              <a:off x="3823775" y="1818025"/>
              <a:ext cx="116425" cy="143250"/>
            </a:xfrm>
            <a:custGeom>
              <a:avLst/>
              <a:gdLst/>
              <a:ahLst/>
              <a:cxnLst/>
              <a:rect l="l" t="t" r="r" b="b"/>
              <a:pathLst>
                <a:path w="4657" h="5730" extrusionOk="0">
                  <a:moveTo>
                    <a:pt x="508" y="0"/>
                  </a:moveTo>
                  <a:cubicBezTo>
                    <a:pt x="363" y="0"/>
                    <a:pt x="232" y="29"/>
                    <a:pt x="145" y="131"/>
                  </a:cubicBezTo>
                  <a:cubicBezTo>
                    <a:pt x="44" y="218"/>
                    <a:pt x="0" y="319"/>
                    <a:pt x="0" y="464"/>
                  </a:cubicBezTo>
                  <a:cubicBezTo>
                    <a:pt x="0" y="609"/>
                    <a:pt x="44" y="725"/>
                    <a:pt x="145" y="813"/>
                  </a:cubicBezTo>
                  <a:cubicBezTo>
                    <a:pt x="247" y="900"/>
                    <a:pt x="363" y="943"/>
                    <a:pt x="508" y="943"/>
                  </a:cubicBezTo>
                  <a:lnTo>
                    <a:pt x="1784" y="943"/>
                  </a:lnTo>
                  <a:lnTo>
                    <a:pt x="1784" y="5222"/>
                  </a:lnTo>
                  <a:cubicBezTo>
                    <a:pt x="1784" y="5367"/>
                    <a:pt x="1842" y="5498"/>
                    <a:pt x="1929" y="5585"/>
                  </a:cubicBezTo>
                  <a:cubicBezTo>
                    <a:pt x="2045" y="5672"/>
                    <a:pt x="2176" y="5730"/>
                    <a:pt x="2321" y="5730"/>
                  </a:cubicBezTo>
                  <a:cubicBezTo>
                    <a:pt x="2466" y="5730"/>
                    <a:pt x="2582" y="5686"/>
                    <a:pt x="2713" y="5599"/>
                  </a:cubicBezTo>
                  <a:cubicBezTo>
                    <a:pt x="2800" y="5498"/>
                    <a:pt x="2858" y="5382"/>
                    <a:pt x="2858" y="5237"/>
                  </a:cubicBezTo>
                  <a:lnTo>
                    <a:pt x="2858" y="943"/>
                  </a:lnTo>
                  <a:lnTo>
                    <a:pt x="4149" y="943"/>
                  </a:lnTo>
                  <a:cubicBezTo>
                    <a:pt x="4294" y="943"/>
                    <a:pt x="4424" y="900"/>
                    <a:pt x="4511" y="813"/>
                  </a:cubicBezTo>
                  <a:cubicBezTo>
                    <a:pt x="4598" y="725"/>
                    <a:pt x="4656" y="609"/>
                    <a:pt x="4656" y="464"/>
                  </a:cubicBezTo>
                  <a:cubicBezTo>
                    <a:pt x="4656" y="319"/>
                    <a:pt x="4598" y="218"/>
                    <a:pt x="4511" y="131"/>
                  </a:cubicBezTo>
                  <a:cubicBezTo>
                    <a:pt x="4395" y="29"/>
                    <a:pt x="4294" y="0"/>
                    <a:pt x="4149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91;p43">
              <a:extLst>
                <a:ext uri="{FF2B5EF4-FFF2-40B4-BE49-F238E27FC236}">
                  <a16:creationId xmlns:a16="http://schemas.microsoft.com/office/drawing/2014/main" id="{A0115D81-E35E-DE97-CFA2-741011C92E9F}"/>
                </a:ext>
              </a:extLst>
            </p:cNvPr>
            <p:cNvSpPr/>
            <p:nvPr/>
          </p:nvSpPr>
          <p:spPr>
            <a:xfrm>
              <a:off x="3960850" y="1817300"/>
              <a:ext cx="118950" cy="143975"/>
            </a:xfrm>
            <a:custGeom>
              <a:avLst/>
              <a:gdLst/>
              <a:ahLst/>
              <a:cxnLst/>
              <a:rect l="l" t="t" r="r" b="b"/>
              <a:pathLst>
                <a:path w="4758" h="5759" extrusionOk="0">
                  <a:moveTo>
                    <a:pt x="2829" y="1001"/>
                  </a:moveTo>
                  <a:cubicBezTo>
                    <a:pt x="2974" y="1001"/>
                    <a:pt x="3119" y="1074"/>
                    <a:pt x="3249" y="1248"/>
                  </a:cubicBezTo>
                  <a:cubicBezTo>
                    <a:pt x="3380" y="1407"/>
                    <a:pt x="3452" y="1610"/>
                    <a:pt x="3452" y="1842"/>
                  </a:cubicBezTo>
                  <a:cubicBezTo>
                    <a:pt x="3452" y="2016"/>
                    <a:pt x="3409" y="2190"/>
                    <a:pt x="3365" y="2350"/>
                  </a:cubicBezTo>
                  <a:cubicBezTo>
                    <a:pt x="3293" y="2495"/>
                    <a:pt x="3220" y="2626"/>
                    <a:pt x="3119" y="2713"/>
                  </a:cubicBezTo>
                  <a:cubicBezTo>
                    <a:pt x="3032" y="2800"/>
                    <a:pt x="2930" y="2843"/>
                    <a:pt x="2829" y="2843"/>
                  </a:cubicBezTo>
                  <a:lnTo>
                    <a:pt x="1044" y="2843"/>
                  </a:lnTo>
                  <a:lnTo>
                    <a:pt x="1044" y="1001"/>
                  </a:lnTo>
                  <a:close/>
                  <a:moveTo>
                    <a:pt x="508" y="0"/>
                  </a:moveTo>
                  <a:cubicBezTo>
                    <a:pt x="363" y="0"/>
                    <a:pt x="247" y="58"/>
                    <a:pt x="145" y="145"/>
                  </a:cubicBezTo>
                  <a:cubicBezTo>
                    <a:pt x="58" y="261"/>
                    <a:pt x="0" y="363"/>
                    <a:pt x="0" y="508"/>
                  </a:cubicBezTo>
                  <a:lnTo>
                    <a:pt x="0" y="5251"/>
                  </a:lnTo>
                  <a:cubicBezTo>
                    <a:pt x="0" y="5396"/>
                    <a:pt x="58" y="5527"/>
                    <a:pt x="189" y="5614"/>
                  </a:cubicBezTo>
                  <a:cubicBezTo>
                    <a:pt x="319" y="5701"/>
                    <a:pt x="464" y="5759"/>
                    <a:pt x="609" y="5759"/>
                  </a:cubicBezTo>
                  <a:cubicBezTo>
                    <a:pt x="754" y="5759"/>
                    <a:pt x="841" y="5715"/>
                    <a:pt x="914" y="5614"/>
                  </a:cubicBezTo>
                  <a:cubicBezTo>
                    <a:pt x="986" y="5498"/>
                    <a:pt x="1015" y="5396"/>
                    <a:pt x="1015" y="5251"/>
                  </a:cubicBezTo>
                  <a:lnTo>
                    <a:pt x="1015" y="3655"/>
                  </a:lnTo>
                  <a:lnTo>
                    <a:pt x="2539" y="3655"/>
                  </a:lnTo>
                  <a:cubicBezTo>
                    <a:pt x="2669" y="3655"/>
                    <a:pt x="2785" y="3655"/>
                    <a:pt x="2872" y="3684"/>
                  </a:cubicBezTo>
                  <a:cubicBezTo>
                    <a:pt x="2959" y="3699"/>
                    <a:pt x="3032" y="3757"/>
                    <a:pt x="3104" y="3815"/>
                  </a:cubicBezTo>
                  <a:cubicBezTo>
                    <a:pt x="3177" y="3873"/>
                    <a:pt x="3206" y="3946"/>
                    <a:pt x="3249" y="4018"/>
                  </a:cubicBezTo>
                  <a:cubicBezTo>
                    <a:pt x="3278" y="4091"/>
                    <a:pt x="3307" y="4178"/>
                    <a:pt x="3307" y="4265"/>
                  </a:cubicBezTo>
                  <a:cubicBezTo>
                    <a:pt x="3307" y="4540"/>
                    <a:pt x="3336" y="4772"/>
                    <a:pt x="3394" y="4961"/>
                  </a:cubicBezTo>
                  <a:cubicBezTo>
                    <a:pt x="3452" y="5135"/>
                    <a:pt x="3525" y="5280"/>
                    <a:pt x="3612" y="5396"/>
                  </a:cubicBezTo>
                  <a:cubicBezTo>
                    <a:pt x="3699" y="5498"/>
                    <a:pt x="3800" y="5570"/>
                    <a:pt x="3887" y="5628"/>
                  </a:cubicBezTo>
                  <a:cubicBezTo>
                    <a:pt x="3960" y="5657"/>
                    <a:pt x="4033" y="5686"/>
                    <a:pt x="4120" y="5701"/>
                  </a:cubicBezTo>
                  <a:cubicBezTo>
                    <a:pt x="4163" y="5708"/>
                    <a:pt x="4207" y="5712"/>
                    <a:pt x="4252" y="5712"/>
                  </a:cubicBezTo>
                  <a:cubicBezTo>
                    <a:pt x="4297" y="5712"/>
                    <a:pt x="4344" y="5708"/>
                    <a:pt x="4395" y="5701"/>
                  </a:cubicBezTo>
                  <a:cubicBezTo>
                    <a:pt x="4482" y="5686"/>
                    <a:pt x="4569" y="5643"/>
                    <a:pt x="4627" y="5570"/>
                  </a:cubicBezTo>
                  <a:cubicBezTo>
                    <a:pt x="4714" y="5469"/>
                    <a:pt x="4758" y="5338"/>
                    <a:pt x="4714" y="5208"/>
                  </a:cubicBezTo>
                  <a:cubicBezTo>
                    <a:pt x="4700" y="5077"/>
                    <a:pt x="4627" y="4975"/>
                    <a:pt x="4497" y="4903"/>
                  </a:cubicBezTo>
                  <a:cubicBezTo>
                    <a:pt x="4424" y="4859"/>
                    <a:pt x="4366" y="4816"/>
                    <a:pt x="4352" y="4743"/>
                  </a:cubicBezTo>
                  <a:cubicBezTo>
                    <a:pt x="4323" y="4685"/>
                    <a:pt x="4294" y="4598"/>
                    <a:pt x="4294" y="4482"/>
                  </a:cubicBezTo>
                  <a:cubicBezTo>
                    <a:pt x="4294" y="4381"/>
                    <a:pt x="4279" y="4265"/>
                    <a:pt x="4265" y="4120"/>
                  </a:cubicBezTo>
                  <a:cubicBezTo>
                    <a:pt x="4250" y="3975"/>
                    <a:pt x="4207" y="3830"/>
                    <a:pt x="4149" y="3699"/>
                  </a:cubicBezTo>
                  <a:cubicBezTo>
                    <a:pt x="4105" y="3583"/>
                    <a:pt x="4033" y="3452"/>
                    <a:pt x="3916" y="3336"/>
                  </a:cubicBezTo>
                  <a:cubicBezTo>
                    <a:pt x="3853" y="3273"/>
                    <a:pt x="3778" y="3215"/>
                    <a:pt x="3695" y="3155"/>
                  </a:cubicBezTo>
                  <a:lnTo>
                    <a:pt x="3695" y="3155"/>
                  </a:lnTo>
                  <a:cubicBezTo>
                    <a:pt x="3815" y="3082"/>
                    <a:pt x="3931" y="2984"/>
                    <a:pt x="4033" y="2872"/>
                  </a:cubicBezTo>
                  <a:cubicBezTo>
                    <a:pt x="4178" y="2727"/>
                    <a:pt x="4279" y="2524"/>
                    <a:pt x="4366" y="2350"/>
                  </a:cubicBezTo>
                  <a:cubicBezTo>
                    <a:pt x="4468" y="2161"/>
                    <a:pt x="4497" y="1944"/>
                    <a:pt x="4497" y="1741"/>
                  </a:cubicBezTo>
                  <a:cubicBezTo>
                    <a:pt x="4497" y="1407"/>
                    <a:pt x="4410" y="1117"/>
                    <a:pt x="4265" y="842"/>
                  </a:cubicBezTo>
                  <a:cubicBezTo>
                    <a:pt x="4120" y="580"/>
                    <a:pt x="3916" y="363"/>
                    <a:pt x="3670" y="218"/>
                  </a:cubicBezTo>
                  <a:cubicBezTo>
                    <a:pt x="3409" y="73"/>
                    <a:pt x="3162" y="0"/>
                    <a:pt x="2872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92;p43">
              <a:extLst>
                <a:ext uri="{FF2B5EF4-FFF2-40B4-BE49-F238E27FC236}">
                  <a16:creationId xmlns:a16="http://schemas.microsoft.com/office/drawing/2014/main" id="{6FDA5F91-E576-3947-0504-2D2104919C26}"/>
                </a:ext>
              </a:extLst>
            </p:cNvPr>
            <p:cNvSpPr/>
            <p:nvPr/>
          </p:nvSpPr>
          <p:spPr>
            <a:xfrm>
              <a:off x="4101550" y="1818025"/>
              <a:ext cx="94300" cy="141800"/>
            </a:xfrm>
            <a:custGeom>
              <a:avLst/>
              <a:gdLst/>
              <a:ahLst/>
              <a:cxnLst/>
              <a:rect l="l" t="t" r="r" b="b"/>
              <a:pathLst>
                <a:path w="3772" h="5672" extrusionOk="0">
                  <a:moveTo>
                    <a:pt x="522" y="0"/>
                  </a:moveTo>
                  <a:cubicBezTo>
                    <a:pt x="377" y="0"/>
                    <a:pt x="247" y="44"/>
                    <a:pt x="145" y="73"/>
                  </a:cubicBezTo>
                  <a:cubicBezTo>
                    <a:pt x="58" y="174"/>
                    <a:pt x="0" y="290"/>
                    <a:pt x="0" y="435"/>
                  </a:cubicBezTo>
                  <a:lnTo>
                    <a:pt x="0" y="5164"/>
                  </a:lnTo>
                  <a:cubicBezTo>
                    <a:pt x="0" y="5309"/>
                    <a:pt x="58" y="5440"/>
                    <a:pt x="145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49" y="5672"/>
                  </a:lnTo>
                  <a:cubicBezTo>
                    <a:pt x="3394" y="5672"/>
                    <a:pt x="3510" y="5643"/>
                    <a:pt x="3612" y="5541"/>
                  </a:cubicBezTo>
                  <a:cubicBezTo>
                    <a:pt x="3699" y="5454"/>
                    <a:pt x="3757" y="5353"/>
                    <a:pt x="3757" y="5208"/>
                  </a:cubicBezTo>
                  <a:cubicBezTo>
                    <a:pt x="3757" y="5077"/>
                    <a:pt x="3699" y="4961"/>
                    <a:pt x="3612" y="4874"/>
                  </a:cubicBezTo>
                  <a:cubicBezTo>
                    <a:pt x="3496" y="4787"/>
                    <a:pt x="3394" y="4729"/>
                    <a:pt x="3249" y="4729"/>
                  </a:cubicBezTo>
                  <a:lnTo>
                    <a:pt x="1030" y="4729"/>
                  </a:lnTo>
                  <a:lnTo>
                    <a:pt x="1030" y="3220"/>
                  </a:lnTo>
                  <a:lnTo>
                    <a:pt x="2887" y="3220"/>
                  </a:lnTo>
                  <a:cubicBezTo>
                    <a:pt x="3032" y="3220"/>
                    <a:pt x="3148" y="3191"/>
                    <a:pt x="3249" y="3104"/>
                  </a:cubicBezTo>
                  <a:cubicBezTo>
                    <a:pt x="3336" y="3017"/>
                    <a:pt x="3394" y="2916"/>
                    <a:pt x="3394" y="2771"/>
                  </a:cubicBezTo>
                  <a:cubicBezTo>
                    <a:pt x="3394" y="2626"/>
                    <a:pt x="3336" y="2524"/>
                    <a:pt x="3249" y="2423"/>
                  </a:cubicBezTo>
                  <a:cubicBezTo>
                    <a:pt x="3133" y="2336"/>
                    <a:pt x="3032" y="2307"/>
                    <a:pt x="2887" y="2307"/>
                  </a:cubicBezTo>
                  <a:lnTo>
                    <a:pt x="1030" y="2307"/>
                  </a:lnTo>
                  <a:lnTo>
                    <a:pt x="1030" y="929"/>
                  </a:lnTo>
                  <a:lnTo>
                    <a:pt x="3264" y="929"/>
                  </a:lnTo>
                  <a:cubicBezTo>
                    <a:pt x="3409" y="929"/>
                    <a:pt x="3539" y="885"/>
                    <a:pt x="3626" y="798"/>
                  </a:cubicBezTo>
                  <a:cubicBezTo>
                    <a:pt x="3713" y="725"/>
                    <a:pt x="3771" y="609"/>
                    <a:pt x="3771" y="464"/>
                  </a:cubicBezTo>
                  <a:cubicBezTo>
                    <a:pt x="3771" y="319"/>
                    <a:pt x="3713" y="218"/>
                    <a:pt x="3626" y="131"/>
                  </a:cubicBezTo>
                  <a:cubicBezTo>
                    <a:pt x="3510" y="29"/>
                    <a:pt x="3409" y="0"/>
                    <a:pt x="3264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93;p43">
              <a:extLst>
                <a:ext uri="{FF2B5EF4-FFF2-40B4-BE49-F238E27FC236}">
                  <a16:creationId xmlns:a16="http://schemas.microsoft.com/office/drawing/2014/main" id="{4921D418-DCC9-B4E6-3159-08A1999B39C5}"/>
                </a:ext>
              </a:extLst>
            </p:cNvPr>
            <p:cNvSpPr/>
            <p:nvPr/>
          </p:nvSpPr>
          <p:spPr>
            <a:xfrm>
              <a:off x="4219025" y="1818025"/>
              <a:ext cx="93600" cy="141800"/>
            </a:xfrm>
            <a:custGeom>
              <a:avLst/>
              <a:gdLst/>
              <a:ahLst/>
              <a:cxnLst/>
              <a:rect l="l" t="t" r="r" b="b"/>
              <a:pathLst>
                <a:path w="3744" h="5672" extrusionOk="0">
                  <a:moveTo>
                    <a:pt x="508" y="0"/>
                  </a:moveTo>
                  <a:cubicBezTo>
                    <a:pt x="378" y="0"/>
                    <a:pt x="247" y="44"/>
                    <a:pt x="146" y="73"/>
                  </a:cubicBezTo>
                  <a:cubicBezTo>
                    <a:pt x="44" y="174"/>
                    <a:pt x="1" y="290"/>
                    <a:pt x="1" y="435"/>
                  </a:cubicBezTo>
                  <a:lnTo>
                    <a:pt x="1" y="5164"/>
                  </a:lnTo>
                  <a:cubicBezTo>
                    <a:pt x="1" y="5309"/>
                    <a:pt x="44" y="5440"/>
                    <a:pt x="146" y="5527"/>
                  </a:cubicBezTo>
                  <a:cubicBezTo>
                    <a:pt x="247" y="5614"/>
                    <a:pt x="363" y="5672"/>
                    <a:pt x="508" y="5672"/>
                  </a:cubicBezTo>
                  <a:lnTo>
                    <a:pt x="3221" y="5672"/>
                  </a:lnTo>
                  <a:cubicBezTo>
                    <a:pt x="3366" y="5672"/>
                    <a:pt x="3496" y="5643"/>
                    <a:pt x="3583" y="5541"/>
                  </a:cubicBezTo>
                  <a:cubicBezTo>
                    <a:pt x="3671" y="5454"/>
                    <a:pt x="3729" y="5353"/>
                    <a:pt x="3729" y="5208"/>
                  </a:cubicBezTo>
                  <a:cubicBezTo>
                    <a:pt x="3729" y="5077"/>
                    <a:pt x="3671" y="4961"/>
                    <a:pt x="3583" y="4874"/>
                  </a:cubicBezTo>
                  <a:cubicBezTo>
                    <a:pt x="3482" y="4787"/>
                    <a:pt x="3366" y="4729"/>
                    <a:pt x="3221" y="4729"/>
                  </a:cubicBezTo>
                  <a:lnTo>
                    <a:pt x="1016" y="4729"/>
                  </a:lnTo>
                  <a:lnTo>
                    <a:pt x="1016" y="3220"/>
                  </a:lnTo>
                  <a:lnTo>
                    <a:pt x="2858" y="3220"/>
                  </a:lnTo>
                  <a:cubicBezTo>
                    <a:pt x="3003" y="3220"/>
                    <a:pt x="3134" y="3191"/>
                    <a:pt x="3221" y="3104"/>
                  </a:cubicBezTo>
                  <a:cubicBezTo>
                    <a:pt x="3308" y="3017"/>
                    <a:pt x="3366" y="2916"/>
                    <a:pt x="3366" y="2771"/>
                  </a:cubicBezTo>
                  <a:cubicBezTo>
                    <a:pt x="3366" y="2626"/>
                    <a:pt x="3308" y="2524"/>
                    <a:pt x="3221" y="2423"/>
                  </a:cubicBezTo>
                  <a:cubicBezTo>
                    <a:pt x="3119" y="2336"/>
                    <a:pt x="3003" y="2307"/>
                    <a:pt x="2858" y="2307"/>
                  </a:cubicBezTo>
                  <a:lnTo>
                    <a:pt x="1016" y="2307"/>
                  </a:lnTo>
                  <a:lnTo>
                    <a:pt x="1016" y="929"/>
                  </a:lnTo>
                  <a:lnTo>
                    <a:pt x="3235" y="929"/>
                  </a:lnTo>
                  <a:cubicBezTo>
                    <a:pt x="3380" y="929"/>
                    <a:pt x="3511" y="885"/>
                    <a:pt x="3598" y="798"/>
                  </a:cubicBezTo>
                  <a:cubicBezTo>
                    <a:pt x="3700" y="725"/>
                    <a:pt x="3743" y="609"/>
                    <a:pt x="3743" y="464"/>
                  </a:cubicBezTo>
                  <a:cubicBezTo>
                    <a:pt x="3743" y="319"/>
                    <a:pt x="3700" y="218"/>
                    <a:pt x="3598" y="131"/>
                  </a:cubicBezTo>
                  <a:cubicBezTo>
                    <a:pt x="3496" y="29"/>
                    <a:pt x="3380" y="0"/>
                    <a:pt x="3235" y="0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94;p43">
              <a:extLst>
                <a:ext uri="{FF2B5EF4-FFF2-40B4-BE49-F238E27FC236}">
                  <a16:creationId xmlns:a16="http://schemas.microsoft.com/office/drawing/2014/main" id="{F43B85E6-EF64-7B30-4242-84B38A287DB4}"/>
                </a:ext>
              </a:extLst>
            </p:cNvPr>
            <p:cNvSpPr/>
            <p:nvPr/>
          </p:nvSpPr>
          <p:spPr>
            <a:xfrm>
              <a:off x="4329625" y="1815475"/>
              <a:ext cx="105925" cy="147975"/>
            </a:xfrm>
            <a:custGeom>
              <a:avLst/>
              <a:gdLst/>
              <a:ahLst/>
              <a:cxnLst/>
              <a:rect l="l" t="t" r="r" b="b"/>
              <a:pathLst>
                <a:path w="4237" h="5919" extrusionOk="0">
                  <a:moveTo>
                    <a:pt x="2133" y="1"/>
                  </a:moveTo>
                  <a:cubicBezTo>
                    <a:pt x="1756" y="1"/>
                    <a:pt x="1408" y="73"/>
                    <a:pt x="1103" y="204"/>
                  </a:cubicBezTo>
                  <a:cubicBezTo>
                    <a:pt x="799" y="349"/>
                    <a:pt x="537" y="537"/>
                    <a:pt x="363" y="784"/>
                  </a:cubicBezTo>
                  <a:cubicBezTo>
                    <a:pt x="175" y="1045"/>
                    <a:pt x="88" y="1335"/>
                    <a:pt x="88" y="1698"/>
                  </a:cubicBezTo>
                  <a:cubicBezTo>
                    <a:pt x="88" y="1930"/>
                    <a:pt x="117" y="2147"/>
                    <a:pt x="189" y="2321"/>
                  </a:cubicBezTo>
                  <a:cubicBezTo>
                    <a:pt x="262" y="2510"/>
                    <a:pt x="392" y="2670"/>
                    <a:pt x="537" y="2815"/>
                  </a:cubicBezTo>
                  <a:cubicBezTo>
                    <a:pt x="683" y="2960"/>
                    <a:pt x="886" y="3076"/>
                    <a:pt x="1103" y="3163"/>
                  </a:cubicBezTo>
                  <a:cubicBezTo>
                    <a:pt x="1321" y="3250"/>
                    <a:pt x="1596" y="3322"/>
                    <a:pt x="1886" y="3366"/>
                  </a:cubicBezTo>
                  <a:cubicBezTo>
                    <a:pt x="2206" y="3395"/>
                    <a:pt x="2467" y="3467"/>
                    <a:pt x="2655" y="3540"/>
                  </a:cubicBezTo>
                  <a:cubicBezTo>
                    <a:pt x="2858" y="3612"/>
                    <a:pt x="3018" y="3728"/>
                    <a:pt x="3119" y="3830"/>
                  </a:cubicBezTo>
                  <a:cubicBezTo>
                    <a:pt x="3206" y="3946"/>
                    <a:pt x="3264" y="4091"/>
                    <a:pt x="3264" y="4251"/>
                  </a:cubicBezTo>
                  <a:cubicBezTo>
                    <a:pt x="3264" y="4381"/>
                    <a:pt x="3206" y="4497"/>
                    <a:pt x="3090" y="4613"/>
                  </a:cubicBezTo>
                  <a:cubicBezTo>
                    <a:pt x="2989" y="4715"/>
                    <a:pt x="2844" y="4816"/>
                    <a:pt x="2684" y="4860"/>
                  </a:cubicBezTo>
                  <a:cubicBezTo>
                    <a:pt x="2496" y="4918"/>
                    <a:pt x="2322" y="4961"/>
                    <a:pt x="2119" y="4961"/>
                  </a:cubicBezTo>
                  <a:cubicBezTo>
                    <a:pt x="1814" y="4961"/>
                    <a:pt x="1553" y="4918"/>
                    <a:pt x="1350" y="4831"/>
                  </a:cubicBezTo>
                  <a:cubicBezTo>
                    <a:pt x="1161" y="4744"/>
                    <a:pt x="944" y="4613"/>
                    <a:pt x="741" y="4454"/>
                  </a:cubicBezTo>
                  <a:cubicBezTo>
                    <a:pt x="668" y="4396"/>
                    <a:pt x="581" y="4352"/>
                    <a:pt x="465" y="4352"/>
                  </a:cubicBezTo>
                  <a:cubicBezTo>
                    <a:pt x="320" y="4352"/>
                    <a:pt x="218" y="4410"/>
                    <a:pt x="117" y="4497"/>
                  </a:cubicBezTo>
                  <a:cubicBezTo>
                    <a:pt x="30" y="4599"/>
                    <a:pt x="1" y="4700"/>
                    <a:pt x="1" y="4831"/>
                  </a:cubicBezTo>
                  <a:cubicBezTo>
                    <a:pt x="1" y="4918"/>
                    <a:pt x="15" y="4990"/>
                    <a:pt x="44" y="5063"/>
                  </a:cubicBezTo>
                  <a:cubicBezTo>
                    <a:pt x="88" y="5135"/>
                    <a:pt x="146" y="5208"/>
                    <a:pt x="218" y="5266"/>
                  </a:cubicBezTo>
                  <a:cubicBezTo>
                    <a:pt x="479" y="5498"/>
                    <a:pt x="770" y="5687"/>
                    <a:pt x="1074" y="5774"/>
                  </a:cubicBezTo>
                  <a:cubicBezTo>
                    <a:pt x="1393" y="5861"/>
                    <a:pt x="1741" y="5919"/>
                    <a:pt x="2119" y="5919"/>
                  </a:cubicBezTo>
                  <a:cubicBezTo>
                    <a:pt x="2496" y="5919"/>
                    <a:pt x="2844" y="5846"/>
                    <a:pt x="3163" y="5716"/>
                  </a:cubicBezTo>
                  <a:cubicBezTo>
                    <a:pt x="3497" y="5571"/>
                    <a:pt x="3743" y="5368"/>
                    <a:pt x="3946" y="5121"/>
                  </a:cubicBezTo>
                  <a:cubicBezTo>
                    <a:pt x="4149" y="4845"/>
                    <a:pt x="4236" y="4555"/>
                    <a:pt x="4236" y="4193"/>
                  </a:cubicBezTo>
                  <a:cubicBezTo>
                    <a:pt x="4236" y="3917"/>
                    <a:pt x="4207" y="3685"/>
                    <a:pt x="4106" y="3482"/>
                  </a:cubicBezTo>
                  <a:cubicBezTo>
                    <a:pt x="4033" y="3293"/>
                    <a:pt x="3917" y="3119"/>
                    <a:pt x="3743" y="3003"/>
                  </a:cubicBezTo>
                  <a:cubicBezTo>
                    <a:pt x="3584" y="2873"/>
                    <a:pt x="3380" y="2786"/>
                    <a:pt x="3134" y="2684"/>
                  </a:cubicBezTo>
                  <a:cubicBezTo>
                    <a:pt x="2873" y="2597"/>
                    <a:pt x="2583" y="2525"/>
                    <a:pt x="2264" y="2467"/>
                  </a:cubicBezTo>
                  <a:cubicBezTo>
                    <a:pt x="2002" y="2438"/>
                    <a:pt x="1785" y="2365"/>
                    <a:pt x="1611" y="2307"/>
                  </a:cubicBezTo>
                  <a:cubicBezTo>
                    <a:pt x="1422" y="2249"/>
                    <a:pt x="1277" y="2147"/>
                    <a:pt x="1190" y="2060"/>
                  </a:cubicBezTo>
                  <a:cubicBezTo>
                    <a:pt x="1103" y="1959"/>
                    <a:pt x="1045" y="1814"/>
                    <a:pt x="1045" y="1654"/>
                  </a:cubicBezTo>
                  <a:cubicBezTo>
                    <a:pt x="1045" y="1509"/>
                    <a:pt x="1103" y="1408"/>
                    <a:pt x="1176" y="1292"/>
                  </a:cubicBezTo>
                  <a:cubicBezTo>
                    <a:pt x="1248" y="1190"/>
                    <a:pt x="1379" y="1089"/>
                    <a:pt x="1538" y="1045"/>
                  </a:cubicBezTo>
                  <a:cubicBezTo>
                    <a:pt x="1698" y="987"/>
                    <a:pt x="1901" y="944"/>
                    <a:pt x="2133" y="944"/>
                  </a:cubicBezTo>
                  <a:cubicBezTo>
                    <a:pt x="2278" y="944"/>
                    <a:pt x="2423" y="973"/>
                    <a:pt x="2583" y="1016"/>
                  </a:cubicBezTo>
                  <a:cubicBezTo>
                    <a:pt x="2757" y="1060"/>
                    <a:pt x="2916" y="1118"/>
                    <a:pt x="3061" y="1190"/>
                  </a:cubicBezTo>
                  <a:cubicBezTo>
                    <a:pt x="3206" y="1263"/>
                    <a:pt x="3308" y="1335"/>
                    <a:pt x="3409" y="1408"/>
                  </a:cubicBezTo>
                  <a:cubicBezTo>
                    <a:pt x="3453" y="1451"/>
                    <a:pt x="3526" y="1480"/>
                    <a:pt x="3627" y="1480"/>
                  </a:cubicBezTo>
                  <a:cubicBezTo>
                    <a:pt x="3743" y="1480"/>
                    <a:pt x="3859" y="1422"/>
                    <a:pt x="3946" y="1335"/>
                  </a:cubicBezTo>
                  <a:cubicBezTo>
                    <a:pt x="4033" y="1234"/>
                    <a:pt x="4091" y="1132"/>
                    <a:pt x="4091" y="1002"/>
                  </a:cubicBezTo>
                  <a:cubicBezTo>
                    <a:pt x="4091" y="842"/>
                    <a:pt x="4019" y="697"/>
                    <a:pt x="3859" y="566"/>
                  </a:cubicBezTo>
                  <a:cubicBezTo>
                    <a:pt x="3656" y="407"/>
                    <a:pt x="3409" y="276"/>
                    <a:pt x="3119" y="175"/>
                  </a:cubicBezTo>
                  <a:cubicBezTo>
                    <a:pt x="2829" y="59"/>
                    <a:pt x="2496" y="1"/>
                    <a:pt x="2133" y="1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95;p43">
              <a:extLst>
                <a:ext uri="{FF2B5EF4-FFF2-40B4-BE49-F238E27FC236}">
                  <a16:creationId xmlns:a16="http://schemas.microsoft.com/office/drawing/2014/main" id="{61179F45-6898-DC18-1A39-65C2ABA10DEE}"/>
                </a:ext>
              </a:extLst>
            </p:cNvPr>
            <p:cNvSpPr/>
            <p:nvPr/>
          </p:nvSpPr>
          <p:spPr>
            <a:xfrm>
              <a:off x="3309200" y="1179075"/>
              <a:ext cx="179525" cy="765525"/>
            </a:xfrm>
            <a:custGeom>
              <a:avLst/>
              <a:gdLst/>
              <a:ahLst/>
              <a:cxnLst/>
              <a:rect l="l" t="t" r="r" b="b"/>
              <a:pathLst>
                <a:path w="7181" h="30621" extrusionOk="0">
                  <a:moveTo>
                    <a:pt x="160" y="0"/>
                  </a:moveTo>
                  <a:lnTo>
                    <a:pt x="0" y="73"/>
                  </a:lnTo>
                  <a:cubicBezTo>
                    <a:pt x="6992" y="15144"/>
                    <a:pt x="5324" y="30446"/>
                    <a:pt x="5309" y="30591"/>
                  </a:cubicBezTo>
                  <a:lnTo>
                    <a:pt x="5498" y="30620"/>
                  </a:lnTo>
                  <a:cubicBezTo>
                    <a:pt x="5498" y="30475"/>
                    <a:pt x="7181" y="15115"/>
                    <a:pt x="160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96;p43">
              <a:extLst>
                <a:ext uri="{FF2B5EF4-FFF2-40B4-BE49-F238E27FC236}">
                  <a16:creationId xmlns:a16="http://schemas.microsoft.com/office/drawing/2014/main" id="{33EF646A-D161-D60A-8B7F-49CBA69BAA2E}"/>
                </a:ext>
              </a:extLst>
            </p:cNvPr>
            <p:cNvSpPr/>
            <p:nvPr/>
          </p:nvSpPr>
          <p:spPr>
            <a:xfrm>
              <a:off x="3441550" y="1357475"/>
              <a:ext cx="172275" cy="294475"/>
            </a:xfrm>
            <a:custGeom>
              <a:avLst/>
              <a:gdLst/>
              <a:ahLst/>
              <a:cxnLst/>
              <a:rect l="l" t="t" r="r" b="b"/>
              <a:pathLst>
                <a:path w="6891" h="11779" extrusionOk="0">
                  <a:moveTo>
                    <a:pt x="6775" y="1"/>
                  </a:moveTo>
                  <a:cubicBezTo>
                    <a:pt x="6731" y="30"/>
                    <a:pt x="1814" y="3642"/>
                    <a:pt x="1" y="11750"/>
                  </a:cubicBezTo>
                  <a:lnTo>
                    <a:pt x="175" y="11779"/>
                  </a:lnTo>
                  <a:cubicBezTo>
                    <a:pt x="1974" y="3758"/>
                    <a:pt x="6847" y="175"/>
                    <a:pt x="6891" y="146"/>
                  </a:cubicBezTo>
                  <a:lnTo>
                    <a:pt x="6775" y="1"/>
                  </a:ln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97;p43">
              <a:extLst>
                <a:ext uri="{FF2B5EF4-FFF2-40B4-BE49-F238E27FC236}">
                  <a16:creationId xmlns:a16="http://schemas.microsoft.com/office/drawing/2014/main" id="{06E805E2-D095-2E57-C3AE-808A1EB50ECF}"/>
                </a:ext>
              </a:extLst>
            </p:cNvPr>
            <p:cNvSpPr/>
            <p:nvPr/>
          </p:nvSpPr>
          <p:spPr>
            <a:xfrm>
              <a:off x="3438300" y="954975"/>
              <a:ext cx="512775" cy="525000"/>
            </a:xfrm>
            <a:custGeom>
              <a:avLst/>
              <a:gdLst/>
              <a:ahLst/>
              <a:cxnLst/>
              <a:rect l="l" t="t" r="r" b="b"/>
              <a:pathLst>
                <a:path w="20511" h="21000" extrusionOk="0">
                  <a:moveTo>
                    <a:pt x="20510" y="0"/>
                  </a:moveTo>
                  <a:cubicBezTo>
                    <a:pt x="20510" y="0"/>
                    <a:pt x="13940" y="1074"/>
                    <a:pt x="11184" y="5309"/>
                  </a:cubicBezTo>
                  <a:cubicBezTo>
                    <a:pt x="9777" y="7485"/>
                    <a:pt x="7224" y="8761"/>
                    <a:pt x="4903" y="10212"/>
                  </a:cubicBezTo>
                  <a:cubicBezTo>
                    <a:pt x="1" y="13267"/>
                    <a:pt x="2128" y="20999"/>
                    <a:pt x="7753" y="20999"/>
                  </a:cubicBezTo>
                  <a:cubicBezTo>
                    <a:pt x="7870" y="20999"/>
                    <a:pt x="7989" y="20996"/>
                    <a:pt x="8109" y="20989"/>
                  </a:cubicBezTo>
                  <a:cubicBezTo>
                    <a:pt x="11068" y="20829"/>
                    <a:pt x="13824" y="18654"/>
                    <a:pt x="14694" y="14230"/>
                  </a:cubicBezTo>
                  <a:cubicBezTo>
                    <a:pt x="16464" y="5382"/>
                    <a:pt x="20510" y="0"/>
                    <a:pt x="20510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98;p43">
              <a:extLst>
                <a:ext uri="{FF2B5EF4-FFF2-40B4-BE49-F238E27FC236}">
                  <a16:creationId xmlns:a16="http://schemas.microsoft.com/office/drawing/2014/main" id="{32CDF512-9B3F-D88E-E663-7225E3CE89D1}"/>
                </a:ext>
              </a:extLst>
            </p:cNvPr>
            <p:cNvSpPr/>
            <p:nvPr/>
          </p:nvSpPr>
          <p:spPr>
            <a:xfrm>
              <a:off x="3535475" y="953150"/>
              <a:ext cx="416325" cy="489925"/>
            </a:xfrm>
            <a:custGeom>
              <a:avLst/>
              <a:gdLst/>
              <a:ahLst/>
              <a:cxnLst/>
              <a:rect l="l" t="t" r="r" b="b"/>
              <a:pathLst>
                <a:path w="16653" h="19597" extrusionOk="0">
                  <a:moveTo>
                    <a:pt x="16565" y="1"/>
                  </a:moveTo>
                  <a:cubicBezTo>
                    <a:pt x="16493" y="30"/>
                    <a:pt x="9589" y="4570"/>
                    <a:pt x="6891" y="11387"/>
                  </a:cubicBezTo>
                  <a:cubicBezTo>
                    <a:pt x="4207" y="18117"/>
                    <a:pt x="30" y="19394"/>
                    <a:pt x="1" y="19423"/>
                  </a:cubicBezTo>
                  <a:lnTo>
                    <a:pt x="44" y="19597"/>
                  </a:lnTo>
                  <a:cubicBezTo>
                    <a:pt x="102" y="19582"/>
                    <a:pt x="4352" y="18277"/>
                    <a:pt x="7050" y="11460"/>
                  </a:cubicBezTo>
                  <a:cubicBezTo>
                    <a:pt x="9734" y="4700"/>
                    <a:pt x="16580" y="175"/>
                    <a:pt x="16652" y="146"/>
                  </a:cubicBezTo>
                  <a:lnTo>
                    <a:pt x="16565" y="1"/>
                  </a:ln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99;p43">
              <a:extLst>
                <a:ext uri="{FF2B5EF4-FFF2-40B4-BE49-F238E27FC236}">
                  <a16:creationId xmlns:a16="http://schemas.microsoft.com/office/drawing/2014/main" id="{8F93F933-2999-5633-2234-5DDA4BB05CB6}"/>
                </a:ext>
              </a:extLst>
            </p:cNvPr>
            <p:cNvSpPr/>
            <p:nvPr/>
          </p:nvSpPr>
          <p:spPr>
            <a:xfrm>
              <a:off x="3153275" y="757700"/>
              <a:ext cx="358875" cy="611950"/>
            </a:xfrm>
            <a:custGeom>
              <a:avLst/>
              <a:gdLst/>
              <a:ahLst/>
              <a:cxnLst/>
              <a:rect l="l" t="t" r="r" b="b"/>
              <a:pathLst>
                <a:path w="14355" h="24478" extrusionOk="0">
                  <a:moveTo>
                    <a:pt x="145" y="0"/>
                  </a:moveTo>
                  <a:cubicBezTo>
                    <a:pt x="145" y="1"/>
                    <a:pt x="2060" y="6455"/>
                    <a:pt x="682" y="15361"/>
                  </a:cubicBezTo>
                  <a:cubicBezTo>
                    <a:pt x="0" y="19814"/>
                    <a:pt x="1813" y="22817"/>
                    <a:pt x="4526" y="23992"/>
                  </a:cubicBezTo>
                  <a:cubicBezTo>
                    <a:pt x="5295" y="24326"/>
                    <a:pt x="6055" y="24477"/>
                    <a:pt x="6782" y="24477"/>
                  </a:cubicBezTo>
                  <a:cubicBezTo>
                    <a:pt x="11166" y="24477"/>
                    <a:pt x="14354" y="18978"/>
                    <a:pt x="11256" y="14984"/>
                  </a:cubicBezTo>
                  <a:cubicBezTo>
                    <a:pt x="9588" y="12837"/>
                    <a:pt x="7615" y="10734"/>
                    <a:pt x="7050" y="8210"/>
                  </a:cubicBezTo>
                  <a:cubicBezTo>
                    <a:pt x="5947" y="3264"/>
                    <a:pt x="146" y="1"/>
                    <a:pt x="145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00;p43">
              <a:extLst>
                <a:ext uri="{FF2B5EF4-FFF2-40B4-BE49-F238E27FC236}">
                  <a16:creationId xmlns:a16="http://schemas.microsoft.com/office/drawing/2014/main" id="{D934CEB5-4F35-F0DA-3C78-6C01AF3D1980}"/>
                </a:ext>
              </a:extLst>
            </p:cNvPr>
            <p:cNvSpPr/>
            <p:nvPr/>
          </p:nvSpPr>
          <p:spPr>
            <a:xfrm>
              <a:off x="3155075" y="755875"/>
              <a:ext cx="223775" cy="603075"/>
            </a:xfrm>
            <a:custGeom>
              <a:avLst/>
              <a:gdLst/>
              <a:ahLst/>
              <a:cxnLst/>
              <a:rect l="l" t="t" r="r" b="b"/>
              <a:pathLst>
                <a:path w="8951" h="24123" extrusionOk="0">
                  <a:moveTo>
                    <a:pt x="146" y="1"/>
                  </a:moveTo>
                  <a:lnTo>
                    <a:pt x="1" y="117"/>
                  </a:lnTo>
                  <a:cubicBezTo>
                    <a:pt x="30" y="189"/>
                    <a:pt x="4904" y="6789"/>
                    <a:pt x="5092" y="14056"/>
                  </a:cubicBezTo>
                  <a:cubicBezTo>
                    <a:pt x="5266" y="21396"/>
                    <a:pt x="8805" y="24094"/>
                    <a:pt x="8849" y="24123"/>
                  </a:cubicBezTo>
                  <a:lnTo>
                    <a:pt x="8950" y="23949"/>
                  </a:lnTo>
                  <a:cubicBezTo>
                    <a:pt x="8921" y="23934"/>
                    <a:pt x="5455" y="21294"/>
                    <a:pt x="5266" y="14042"/>
                  </a:cubicBezTo>
                  <a:cubicBezTo>
                    <a:pt x="5092" y="6717"/>
                    <a:pt x="189" y="73"/>
                    <a:pt x="14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01;p43">
              <a:extLst>
                <a:ext uri="{FF2B5EF4-FFF2-40B4-BE49-F238E27FC236}">
                  <a16:creationId xmlns:a16="http://schemas.microsoft.com/office/drawing/2014/main" id="{0321A614-0225-386F-E696-0ED69F9F47B4}"/>
                </a:ext>
              </a:extLst>
            </p:cNvPr>
            <p:cNvSpPr/>
            <p:nvPr/>
          </p:nvSpPr>
          <p:spPr>
            <a:xfrm>
              <a:off x="3027075" y="1851025"/>
              <a:ext cx="833700" cy="314775"/>
            </a:xfrm>
            <a:custGeom>
              <a:avLst/>
              <a:gdLst/>
              <a:ahLst/>
              <a:cxnLst/>
              <a:rect l="l" t="t" r="r" b="b"/>
              <a:pathLst>
                <a:path w="33348" h="12591" extrusionOk="0">
                  <a:moveTo>
                    <a:pt x="16667" y="0"/>
                  </a:moveTo>
                  <a:cubicBezTo>
                    <a:pt x="6383" y="15"/>
                    <a:pt x="1" y="12591"/>
                    <a:pt x="1" y="12591"/>
                  </a:cubicBezTo>
                  <a:lnTo>
                    <a:pt x="33348" y="12591"/>
                  </a:lnTo>
                  <a:cubicBezTo>
                    <a:pt x="33348" y="12591"/>
                    <a:pt x="26965" y="0"/>
                    <a:pt x="1666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02;p43">
              <a:extLst>
                <a:ext uri="{FF2B5EF4-FFF2-40B4-BE49-F238E27FC236}">
                  <a16:creationId xmlns:a16="http://schemas.microsoft.com/office/drawing/2014/main" id="{A2F5997A-51E8-1108-6FE8-F8B0761616FB}"/>
                </a:ext>
              </a:extLst>
            </p:cNvPr>
            <p:cNvSpPr/>
            <p:nvPr/>
          </p:nvSpPr>
          <p:spPr>
            <a:xfrm>
              <a:off x="2936975" y="1966825"/>
              <a:ext cx="1239650" cy="470225"/>
            </a:xfrm>
            <a:custGeom>
              <a:avLst/>
              <a:gdLst/>
              <a:ahLst/>
              <a:cxnLst/>
              <a:rect l="l" t="t" r="r" b="b"/>
              <a:pathLst>
                <a:path w="49586" h="18809" extrusionOk="0">
                  <a:moveTo>
                    <a:pt x="22193" y="0"/>
                  </a:moveTo>
                  <a:cubicBezTo>
                    <a:pt x="11363" y="0"/>
                    <a:pt x="14166" y="4695"/>
                    <a:pt x="20707" y="4695"/>
                  </a:cubicBezTo>
                  <a:cubicBezTo>
                    <a:pt x="20726" y="4695"/>
                    <a:pt x="20745" y="4695"/>
                    <a:pt x="20764" y="4695"/>
                  </a:cubicBezTo>
                  <a:cubicBezTo>
                    <a:pt x="22011" y="4695"/>
                    <a:pt x="23099" y="4782"/>
                    <a:pt x="24057" y="4927"/>
                  </a:cubicBezTo>
                  <a:cubicBezTo>
                    <a:pt x="25783" y="5203"/>
                    <a:pt x="25565" y="7756"/>
                    <a:pt x="23825" y="7756"/>
                  </a:cubicBezTo>
                  <a:cubicBezTo>
                    <a:pt x="23603" y="7757"/>
                    <a:pt x="23379" y="7757"/>
                    <a:pt x="23151" y="7757"/>
                  </a:cubicBezTo>
                  <a:cubicBezTo>
                    <a:pt x="20468" y="7757"/>
                    <a:pt x="17368" y="7674"/>
                    <a:pt x="14614" y="7393"/>
                  </a:cubicBezTo>
                  <a:cubicBezTo>
                    <a:pt x="10133" y="6939"/>
                    <a:pt x="4805" y="5128"/>
                    <a:pt x="2036" y="5128"/>
                  </a:cubicBezTo>
                  <a:cubicBezTo>
                    <a:pt x="736" y="5128"/>
                    <a:pt x="1" y="5527"/>
                    <a:pt x="181" y="6653"/>
                  </a:cubicBezTo>
                  <a:cubicBezTo>
                    <a:pt x="590" y="9199"/>
                    <a:pt x="13063" y="15439"/>
                    <a:pt x="23937" y="15439"/>
                  </a:cubicBezTo>
                  <a:cubicBezTo>
                    <a:pt x="24647" y="15439"/>
                    <a:pt x="25351" y="15412"/>
                    <a:pt x="26044" y="15356"/>
                  </a:cubicBezTo>
                  <a:cubicBezTo>
                    <a:pt x="27113" y="15270"/>
                    <a:pt x="28122" y="15230"/>
                    <a:pt x="29071" y="15230"/>
                  </a:cubicBezTo>
                  <a:cubicBezTo>
                    <a:pt x="38148" y="15230"/>
                    <a:pt x="41869" y="18808"/>
                    <a:pt x="41869" y="18808"/>
                  </a:cubicBezTo>
                  <a:cubicBezTo>
                    <a:pt x="41869" y="18808"/>
                    <a:pt x="49586" y="15588"/>
                    <a:pt x="48382" y="6885"/>
                  </a:cubicBezTo>
                  <a:cubicBezTo>
                    <a:pt x="48382" y="6885"/>
                    <a:pt x="37590" y="677"/>
                    <a:pt x="24303" y="53"/>
                  </a:cubicBezTo>
                  <a:cubicBezTo>
                    <a:pt x="23549" y="17"/>
                    <a:pt x="22846" y="0"/>
                    <a:pt x="22193" y="0"/>
                  </a:cubicBezTo>
                  <a:close/>
                </a:path>
              </a:pathLst>
            </a:custGeom>
            <a:solidFill>
              <a:srgbClr val="F9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43A357-9B0B-3701-ADC4-754080C33494}"/>
              </a:ext>
            </a:extLst>
          </p:cNvPr>
          <p:cNvSpPr txBox="1"/>
          <p:nvPr/>
        </p:nvSpPr>
        <p:spPr>
          <a:xfrm>
            <a:off x="2535327" y="163173"/>
            <a:ext cx="4424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Patrick Hand" panose="00000500000000000000" pitchFamily="2" charset="0"/>
              </a:rPr>
              <a:t>How many clauses are there?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DDD0B-A81C-A4F9-AE27-7B1695103866}"/>
              </a:ext>
            </a:extLst>
          </p:cNvPr>
          <p:cNvSpPr txBox="1"/>
          <p:nvPr/>
        </p:nvSpPr>
        <p:spPr>
          <a:xfrm>
            <a:off x="981217" y="934870"/>
            <a:ext cx="59602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I will take a shower as soon as I get home today.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A75EA-3E77-7412-1DA6-B9953AA14744}"/>
              </a:ext>
            </a:extLst>
          </p:cNvPr>
          <p:cNvSpPr txBox="1"/>
          <p:nvPr/>
        </p:nvSpPr>
        <p:spPr>
          <a:xfrm>
            <a:off x="981217" y="2435763"/>
            <a:ext cx="75328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After I have finished my work, I will go to the park with you.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474BB-2F88-FEA8-780E-ADDD6C3320EC}"/>
              </a:ext>
            </a:extLst>
          </p:cNvPr>
          <p:cNvSpPr txBox="1"/>
          <p:nvPr/>
        </p:nvSpPr>
        <p:spPr>
          <a:xfrm>
            <a:off x="981217" y="3711931"/>
            <a:ext cx="53495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I was not at home when he came to see me.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342D0A-4BD0-A47B-9002-18A06BAD1AE1}"/>
              </a:ext>
            </a:extLst>
          </p:cNvPr>
          <p:cNvSpPr/>
          <p:nvPr/>
        </p:nvSpPr>
        <p:spPr>
          <a:xfrm>
            <a:off x="588936" y="984950"/>
            <a:ext cx="392281" cy="392281"/>
          </a:xfrm>
          <a:prstGeom prst="ellipse">
            <a:avLst/>
          </a:prstGeom>
          <a:solidFill>
            <a:schemeClr val="accent4">
              <a:lumMod val="9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Patrick Hand" panose="00000500000000000000" pitchFamily="2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48BA81-A504-72D6-C7FC-09E2EC3E4534}"/>
              </a:ext>
            </a:extLst>
          </p:cNvPr>
          <p:cNvSpPr/>
          <p:nvPr/>
        </p:nvSpPr>
        <p:spPr>
          <a:xfrm>
            <a:off x="588936" y="2485843"/>
            <a:ext cx="392281" cy="392281"/>
          </a:xfrm>
          <a:prstGeom prst="ellipse">
            <a:avLst/>
          </a:prstGeom>
          <a:solidFill>
            <a:schemeClr val="accent4">
              <a:lumMod val="9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Patrick Hand" panose="00000500000000000000" pitchFamily="2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00B28E-1757-F9D6-2813-56234AF0A767}"/>
              </a:ext>
            </a:extLst>
          </p:cNvPr>
          <p:cNvSpPr/>
          <p:nvPr/>
        </p:nvSpPr>
        <p:spPr>
          <a:xfrm>
            <a:off x="588936" y="3762011"/>
            <a:ext cx="392281" cy="392281"/>
          </a:xfrm>
          <a:prstGeom prst="ellipse">
            <a:avLst/>
          </a:prstGeom>
          <a:solidFill>
            <a:schemeClr val="accent4">
              <a:lumMod val="9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Patrick Hand" panose="00000500000000000000" pitchFamily="2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A158E-CB44-233F-E4DB-D07C78757C8E}"/>
              </a:ext>
            </a:extLst>
          </p:cNvPr>
          <p:cNvSpPr txBox="1"/>
          <p:nvPr/>
        </p:nvSpPr>
        <p:spPr>
          <a:xfrm>
            <a:off x="988966" y="933806"/>
            <a:ext cx="24432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D8F1C1"/>
                </a:highlight>
                <a:latin typeface="Patrick Hand" panose="00000500000000000000" pitchFamily="2" charset="0"/>
              </a:rPr>
              <a:t>I will take a shower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5895E6-C67E-EDD2-6655-4C83A4C56E37}"/>
              </a:ext>
            </a:extLst>
          </p:cNvPr>
          <p:cNvSpPr txBox="1"/>
          <p:nvPr/>
        </p:nvSpPr>
        <p:spPr>
          <a:xfrm>
            <a:off x="3293928" y="941555"/>
            <a:ext cx="36247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FFDB91"/>
                </a:highlight>
                <a:latin typeface="Patrick Hand" panose="00000500000000000000" pitchFamily="2" charset="0"/>
              </a:rPr>
              <a:t>as soon as I get home today.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96025D-F112-A740-5E69-BF534E7A25A3}"/>
              </a:ext>
            </a:extLst>
          </p:cNvPr>
          <p:cNvSpPr txBox="1"/>
          <p:nvPr/>
        </p:nvSpPr>
        <p:spPr>
          <a:xfrm>
            <a:off x="1080338" y="1432934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Independent clause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3B840C-3401-FCCE-B9D0-236C62E19290}"/>
              </a:ext>
            </a:extLst>
          </p:cNvPr>
          <p:cNvSpPr txBox="1"/>
          <p:nvPr/>
        </p:nvSpPr>
        <p:spPr>
          <a:xfrm>
            <a:off x="3930320" y="1440683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Dependent clause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49FAD8-244E-83B3-B819-292AF8DFE29E}"/>
              </a:ext>
            </a:extLst>
          </p:cNvPr>
          <p:cNvSpPr txBox="1"/>
          <p:nvPr/>
        </p:nvSpPr>
        <p:spPr>
          <a:xfrm>
            <a:off x="988966" y="2441106"/>
            <a:ext cx="3709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FFDB91"/>
                </a:highlight>
                <a:latin typeface="Patrick Hand" panose="00000500000000000000" pitchFamily="2" charset="0"/>
              </a:rPr>
              <a:t>After I have finished my work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819FD0-B66A-51C1-29B2-D31FFB872704}"/>
              </a:ext>
            </a:extLst>
          </p:cNvPr>
          <p:cNvSpPr txBox="1"/>
          <p:nvPr/>
        </p:nvSpPr>
        <p:spPr>
          <a:xfrm>
            <a:off x="4628830" y="2446023"/>
            <a:ext cx="37112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D8F1C1"/>
                </a:highlight>
                <a:latin typeface="Patrick Hand" panose="00000500000000000000" pitchFamily="2" charset="0"/>
              </a:rPr>
              <a:t>I will go to the park with you.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3682B5-287F-1C73-1CBB-294007DD9540}"/>
              </a:ext>
            </a:extLst>
          </p:cNvPr>
          <p:cNvSpPr txBox="1"/>
          <p:nvPr/>
        </p:nvSpPr>
        <p:spPr>
          <a:xfrm>
            <a:off x="981217" y="3714732"/>
            <a:ext cx="2267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D8F1C1"/>
                </a:highlight>
                <a:latin typeface="Patrick Hand" panose="00000500000000000000" pitchFamily="2" charset="0"/>
              </a:rPr>
              <a:t>I was not at home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24BC2A-6432-F750-8B1A-DCFE40952937}"/>
              </a:ext>
            </a:extLst>
          </p:cNvPr>
          <p:cNvSpPr txBox="1"/>
          <p:nvPr/>
        </p:nvSpPr>
        <p:spPr>
          <a:xfrm>
            <a:off x="3109586" y="3717156"/>
            <a:ext cx="31779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FFDB91"/>
                </a:highlight>
                <a:latin typeface="Patrick Hand" panose="00000500000000000000" pitchFamily="2" charset="0"/>
              </a:rPr>
              <a:t>when he came to see 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275D7-608E-60C7-C0C5-21EC45BF4976}"/>
              </a:ext>
            </a:extLst>
          </p:cNvPr>
          <p:cNvSpPr txBox="1"/>
          <p:nvPr/>
        </p:nvSpPr>
        <p:spPr>
          <a:xfrm>
            <a:off x="1198959" y="1848136"/>
            <a:ext cx="202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Mệnh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đề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độc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lập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52881-1DDA-C11F-BAC3-557FDA36762B}"/>
              </a:ext>
            </a:extLst>
          </p:cNvPr>
          <p:cNvSpPr txBox="1"/>
          <p:nvPr/>
        </p:nvSpPr>
        <p:spPr>
          <a:xfrm>
            <a:off x="5343846" y="2948726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Independent clause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D8079C-AA49-D381-717D-1FC3C51731E4}"/>
              </a:ext>
            </a:extLst>
          </p:cNvPr>
          <p:cNvSpPr txBox="1"/>
          <p:nvPr/>
        </p:nvSpPr>
        <p:spPr>
          <a:xfrm>
            <a:off x="3961360" y="1848136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Mệnh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đề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phụ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thuộc</a:t>
            </a:r>
            <a:endParaRPr lang="en-US" sz="2400" b="1" dirty="0">
              <a:solidFill>
                <a:schemeClr val="accent1">
                  <a:lumMod val="10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F3876-369A-4B29-6F3D-A6E1AD7A8848}"/>
              </a:ext>
            </a:extLst>
          </p:cNvPr>
          <p:cNvSpPr txBox="1"/>
          <p:nvPr/>
        </p:nvSpPr>
        <p:spPr>
          <a:xfrm>
            <a:off x="1667805" y="2940378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Dependent clause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AAE6A5-4506-7FD0-AC78-040D37262EB3}"/>
              </a:ext>
            </a:extLst>
          </p:cNvPr>
          <p:cNvSpPr txBox="1"/>
          <p:nvPr/>
        </p:nvSpPr>
        <p:spPr>
          <a:xfrm>
            <a:off x="3615581" y="4213099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Dependent clause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446F89-AC8F-42DB-A2F5-7BD5BA63652A}"/>
              </a:ext>
            </a:extLst>
          </p:cNvPr>
          <p:cNvSpPr txBox="1"/>
          <p:nvPr/>
        </p:nvSpPr>
        <p:spPr>
          <a:xfrm>
            <a:off x="952789" y="4213099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Independent clause </a:t>
            </a:r>
          </a:p>
        </p:txBody>
      </p:sp>
    </p:spTree>
    <p:extLst>
      <p:ext uri="{BB962C8B-B14F-4D97-AF65-F5344CB8AC3E}">
        <p14:creationId xmlns:p14="http://schemas.microsoft.com/office/powerpoint/2010/main" val="20849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4" grpId="0"/>
      <p:bldP spid="7" grpId="0"/>
      <p:bldP spid="9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43A357-9B0B-3701-ADC4-754080C33494}"/>
              </a:ext>
            </a:extLst>
          </p:cNvPr>
          <p:cNvSpPr txBox="1"/>
          <p:nvPr/>
        </p:nvSpPr>
        <p:spPr>
          <a:xfrm>
            <a:off x="2535327" y="163173"/>
            <a:ext cx="4416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Patrick Hand" panose="00000500000000000000" pitchFamily="2" charset="0"/>
              </a:rPr>
              <a:t>What is a complex sentence?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DDD0B-A81C-A4F9-AE27-7B1695103866}"/>
              </a:ext>
            </a:extLst>
          </p:cNvPr>
          <p:cNvSpPr txBox="1"/>
          <p:nvPr/>
        </p:nvSpPr>
        <p:spPr>
          <a:xfrm>
            <a:off x="981217" y="818635"/>
            <a:ext cx="59602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I will take a shower as soon as I get home today.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A75EA-3E77-7412-1DA6-B9953AA14744}"/>
              </a:ext>
            </a:extLst>
          </p:cNvPr>
          <p:cNvSpPr txBox="1"/>
          <p:nvPr/>
        </p:nvSpPr>
        <p:spPr>
          <a:xfrm>
            <a:off x="981217" y="1792798"/>
            <a:ext cx="75328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After I have finished my work, I will go to the park with you.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474BB-2F88-FEA8-780E-ADDD6C3320EC}"/>
              </a:ext>
            </a:extLst>
          </p:cNvPr>
          <p:cNvSpPr txBox="1"/>
          <p:nvPr/>
        </p:nvSpPr>
        <p:spPr>
          <a:xfrm>
            <a:off x="981217" y="2777686"/>
            <a:ext cx="53495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latin typeface="Patrick Hand" panose="00000500000000000000" pitchFamily="2" charset="0"/>
              </a:rPr>
              <a:t>I was not at home when he came to see me.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342D0A-4BD0-A47B-9002-18A06BAD1AE1}"/>
              </a:ext>
            </a:extLst>
          </p:cNvPr>
          <p:cNvSpPr/>
          <p:nvPr/>
        </p:nvSpPr>
        <p:spPr>
          <a:xfrm>
            <a:off x="588936" y="868715"/>
            <a:ext cx="392281" cy="392281"/>
          </a:xfrm>
          <a:prstGeom prst="ellipse">
            <a:avLst/>
          </a:prstGeom>
          <a:solidFill>
            <a:schemeClr val="accent4">
              <a:lumMod val="9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Patrick Hand" panose="00000500000000000000" pitchFamily="2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48BA81-A504-72D6-C7FC-09E2EC3E4534}"/>
              </a:ext>
            </a:extLst>
          </p:cNvPr>
          <p:cNvSpPr/>
          <p:nvPr/>
        </p:nvSpPr>
        <p:spPr>
          <a:xfrm>
            <a:off x="588936" y="1842878"/>
            <a:ext cx="392281" cy="392281"/>
          </a:xfrm>
          <a:prstGeom prst="ellipse">
            <a:avLst/>
          </a:prstGeom>
          <a:solidFill>
            <a:schemeClr val="accent4">
              <a:lumMod val="9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Patrick Hand" panose="00000500000000000000" pitchFamily="2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00B28E-1757-F9D6-2813-56234AF0A767}"/>
              </a:ext>
            </a:extLst>
          </p:cNvPr>
          <p:cNvSpPr/>
          <p:nvPr/>
        </p:nvSpPr>
        <p:spPr>
          <a:xfrm>
            <a:off x="588936" y="2827766"/>
            <a:ext cx="392281" cy="392281"/>
          </a:xfrm>
          <a:prstGeom prst="ellipse">
            <a:avLst/>
          </a:prstGeom>
          <a:solidFill>
            <a:schemeClr val="accent4">
              <a:lumMod val="95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Patrick Hand" panose="00000500000000000000" pitchFamily="2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A158E-CB44-233F-E4DB-D07C78757C8E}"/>
              </a:ext>
            </a:extLst>
          </p:cNvPr>
          <p:cNvSpPr txBox="1"/>
          <p:nvPr/>
        </p:nvSpPr>
        <p:spPr>
          <a:xfrm>
            <a:off x="988966" y="817571"/>
            <a:ext cx="24432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D8F1C1"/>
                </a:highlight>
                <a:latin typeface="Patrick Hand" panose="00000500000000000000" pitchFamily="2" charset="0"/>
              </a:rPr>
              <a:t>I will take a shower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5895E6-C67E-EDD2-6655-4C83A4C56E37}"/>
              </a:ext>
            </a:extLst>
          </p:cNvPr>
          <p:cNvSpPr txBox="1"/>
          <p:nvPr/>
        </p:nvSpPr>
        <p:spPr>
          <a:xfrm>
            <a:off x="3293928" y="825320"/>
            <a:ext cx="36247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FFDB91"/>
                </a:highlight>
                <a:latin typeface="Patrick Hand" panose="00000500000000000000" pitchFamily="2" charset="0"/>
              </a:rPr>
              <a:t>as soon as I get home today.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96025D-F112-A740-5E69-BF534E7A25A3}"/>
              </a:ext>
            </a:extLst>
          </p:cNvPr>
          <p:cNvSpPr txBox="1"/>
          <p:nvPr/>
        </p:nvSpPr>
        <p:spPr>
          <a:xfrm>
            <a:off x="1080338" y="1316699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Independent clause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3B840C-3401-FCCE-B9D0-236C62E19290}"/>
              </a:ext>
            </a:extLst>
          </p:cNvPr>
          <p:cNvSpPr txBox="1"/>
          <p:nvPr/>
        </p:nvSpPr>
        <p:spPr>
          <a:xfrm>
            <a:off x="3930320" y="1324448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Dependent clause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49FAD8-244E-83B3-B819-292AF8DFE29E}"/>
              </a:ext>
            </a:extLst>
          </p:cNvPr>
          <p:cNvSpPr txBox="1"/>
          <p:nvPr/>
        </p:nvSpPr>
        <p:spPr>
          <a:xfrm>
            <a:off x="988966" y="1798141"/>
            <a:ext cx="3709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FFDB91"/>
                </a:highlight>
                <a:latin typeface="Patrick Hand" panose="00000500000000000000" pitchFamily="2" charset="0"/>
              </a:rPr>
              <a:t>After I have finished my work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819FD0-B66A-51C1-29B2-D31FFB872704}"/>
              </a:ext>
            </a:extLst>
          </p:cNvPr>
          <p:cNvSpPr txBox="1"/>
          <p:nvPr/>
        </p:nvSpPr>
        <p:spPr>
          <a:xfrm>
            <a:off x="4628830" y="1803058"/>
            <a:ext cx="37112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D8F1C1"/>
                </a:highlight>
                <a:latin typeface="Patrick Hand" panose="00000500000000000000" pitchFamily="2" charset="0"/>
              </a:rPr>
              <a:t>I will go to the park with you.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3682B5-287F-1C73-1CBB-294007DD9540}"/>
              </a:ext>
            </a:extLst>
          </p:cNvPr>
          <p:cNvSpPr txBox="1"/>
          <p:nvPr/>
        </p:nvSpPr>
        <p:spPr>
          <a:xfrm>
            <a:off x="981217" y="2780487"/>
            <a:ext cx="2267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D8F1C1"/>
                </a:highlight>
                <a:latin typeface="Patrick Hand" panose="00000500000000000000" pitchFamily="2" charset="0"/>
              </a:rPr>
              <a:t>I was not at home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24BC2A-6432-F750-8B1A-DCFE40952937}"/>
              </a:ext>
            </a:extLst>
          </p:cNvPr>
          <p:cNvSpPr txBox="1"/>
          <p:nvPr/>
        </p:nvSpPr>
        <p:spPr>
          <a:xfrm>
            <a:off x="3109586" y="2782911"/>
            <a:ext cx="31779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1">
                    <a:lumMod val="10000"/>
                  </a:schemeClr>
                </a:solidFill>
                <a:highlight>
                  <a:srgbClr val="FFDB91"/>
                </a:highlight>
                <a:latin typeface="Patrick Hand" panose="00000500000000000000" pitchFamily="2" charset="0"/>
              </a:rPr>
              <a:t>when he came to see 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52881-1DDA-C11F-BAC3-557FDA36762B}"/>
              </a:ext>
            </a:extLst>
          </p:cNvPr>
          <p:cNvSpPr txBox="1"/>
          <p:nvPr/>
        </p:nvSpPr>
        <p:spPr>
          <a:xfrm>
            <a:off x="5308503" y="2305761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Independent clause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F3876-369A-4B29-6F3D-A6E1AD7A8848}"/>
              </a:ext>
            </a:extLst>
          </p:cNvPr>
          <p:cNvSpPr txBox="1"/>
          <p:nvPr/>
        </p:nvSpPr>
        <p:spPr>
          <a:xfrm>
            <a:off x="1667805" y="2297413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Dependent clause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AAE6A5-4506-7FD0-AC78-040D37262EB3}"/>
              </a:ext>
            </a:extLst>
          </p:cNvPr>
          <p:cNvSpPr txBox="1"/>
          <p:nvPr/>
        </p:nvSpPr>
        <p:spPr>
          <a:xfrm>
            <a:off x="3615581" y="3278854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Dependent clause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446F89-AC8F-42DB-A2F5-7BD5BA63652A}"/>
              </a:ext>
            </a:extLst>
          </p:cNvPr>
          <p:cNvSpPr txBox="1"/>
          <p:nvPr/>
        </p:nvSpPr>
        <p:spPr>
          <a:xfrm>
            <a:off x="952789" y="3278854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Independent clause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653E5A3-A9A4-2EA2-789B-CE5AED5B7CDC}"/>
              </a:ext>
            </a:extLst>
          </p:cNvPr>
          <p:cNvSpPr/>
          <p:nvPr/>
        </p:nvSpPr>
        <p:spPr>
          <a:xfrm>
            <a:off x="995338" y="3890075"/>
            <a:ext cx="7153324" cy="9103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A complex sentence contains</a:t>
            </a:r>
            <a:r>
              <a:rPr lang="en-US" sz="2600" b="1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one INDEPENDENT clause</a:t>
            </a:r>
            <a:r>
              <a:rPr lang="en-US" sz="2600" b="1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and at least </a:t>
            </a:r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one DEPENDENT clause</a:t>
            </a:r>
            <a:r>
              <a:rPr lang="en-US" sz="2600" b="1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2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2"/>
          <p:cNvSpPr/>
          <p:nvPr/>
        </p:nvSpPr>
        <p:spPr>
          <a:xfrm flipH="1">
            <a:off x="3861647" y="837326"/>
            <a:ext cx="1511989" cy="1438497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2"/>
          <p:cNvSpPr/>
          <p:nvPr/>
        </p:nvSpPr>
        <p:spPr>
          <a:xfrm>
            <a:off x="-16198" y="-49571"/>
            <a:ext cx="3920354" cy="1015074"/>
          </a:xfrm>
          <a:custGeom>
            <a:avLst/>
            <a:gdLst/>
            <a:ahLst/>
            <a:cxnLst/>
            <a:rect l="l" t="t" r="r" b="b"/>
            <a:pathLst>
              <a:path w="46292" h="20837" extrusionOk="0">
                <a:moveTo>
                  <a:pt x="0" y="1"/>
                </a:moveTo>
                <a:lnTo>
                  <a:pt x="0" y="14598"/>
                </a:lnTo>
                <a:lnTo>
                  <a:pt x="0" y="20837"/>
                </a:lnTo>
                <a:cubicBezTo>
                  <a:pt x="0" y="18129"/>
                  <a:pt x="5089" y="14670"/>
                  <a:pt x="10476" y="14670"/>
                </a:cubicBezTo>
                <a:cubicBezTo>
                  <a:pt x="10726" y="14670"/>
                  <a:pt x="10977" y="14678"/>
                  <a:pt x="11228" y="14693"/>
                </a:cubicBezTo>
                <a:cubicBezTo>
                  <a:pt x="13002" y="14812"/>
                  <a:pt x="14621" y="15277"/>
                  <a:pt x="16097" y="15812"/>
                </a:cubicBezTo>
                <a:cubicBezTo>
                  <a:pt x="19526" y="17051"/>
                  <a:pt x="22705" y="18753"/>
                  <a:pt x="26825" y="18967"/>
                </a:cubicBezTo>
                <a:cubicBezTo>
                  <a:pt x="27148" y="18987"/>
                  <a:pt x="27472" y="18997"/>
                  <a:pt x="27795" y="18997"/>
                </a:cubicBezTo>
                <a:cubicBezTo>
                  <a:pt x="29793" y="18997"/>
                  <a:pt x="31775" y="18633"/>
                  <a:pt x="33528" y="18110"/>
                </a:cubicBezTo>
                <a:cubicBezTo>
                  <a:pt x="37410" y="16943"/>
                  <a:pt x="40255" y="14955"/>
                  <a:pt x="42029" y="12776"/>
                </a:cubicBezTo>
                <a:cubicBezTo>
                  <a:pt x="44018" y="10335"/>
                  <a:pt x="44720" y="7680"/>
                  <a:pt x="45303" y="5061"/>
                </a:cubicBezTo>
                <a:cubicBezTo>
                  <a:pt x="45375" y="4704"/>
                  <a:pt x="46280" y="1"/>
                  <a:pt x="46292" y="1"/>
                </a:cubicBezTo>
                <a:close/>
              </a:path>
            </a:pathLst>
          </a:custGeom>
          <a:solidFill>
            <a:srgbClr val="D8F1C1">
              <a:alpha val="25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2"/>
          <p:cNvSpPr/>
          <p:nvPr/>
        </p:nvSpPr>
        <p:spPr>
          <a:xfrm flipH="1">
            <a:off x="3665330" y="2043375"/>
            <a:ext cx="5494870" cy="3117606"/>
          </a:xfrm>
          <a:custGeom>
            <a:avLst/>
            <a:gdLst/>
            <a:ahLst/>
            <a:cxnLst/>
            <a:rect l="l" t="t" r="r" b="b"/>
            <a:pathLst>
              <a:path w="45542" h="20331" extrusionOk="0">
                <a:moveTo>
                  <a:pt x="1053" y="0"/>
                </a:moveTo>
                <a:cubicBezTo>
                  <a:pt x="730" y="0"/>
                  <a:pt x="379" y="21"/>
                  <a:pt x="0" y="66"/>
                </a:cubicBezTo>
                <a:lnTo>
                  <a:pt x="0" y="6579"/>
                </a:lnTo>
                <a:lnTo>
                  <a:pt x="0" y="20128"/>
                </a:lnTo>
                <a:cubicBezTo>
                  <a:pt x="0" y="20128"/>
                  <a:pt x="45306" y="20329"/>
                  <a:pt x="45541" y="20330"/>
                </a:cubicBezTo>
                <a:lnTo>
                  <a:pt x="45541" y="20330"/>
                </a:lnTo>
                <a:cubicBezTo>
                  <a:pt x="45254" y="20328"/>
                  <a:pt x="44267" y="19259"/>
                  <a:pt x="44030" y="19104"/>
                </a:cubicBezTo>
                <a:cubicBezTo>
                  <a:pt x="42434" y="17997"/>
                  <a:pt x="40672" y="17151"/>
                  <a:pt x="38862" y="16461"/>
                </a:cubicBezTo>
                <a:cubicBezTo>
                  <a:pt x="35826" y="15306"/>
                  <a:pt x="32611" y="14603"/>
                  <a:pt x="29397" y="14187"/>
                </a:cubicBezTo>
                <a:cubicBezTo>
                  <a:pt x="22301" y="13270"/>
                  <a:pt x="12871" y="14842"/>
                  <a:pt x="7299" y="9222"/>
                </a:cubicBezTo>
                <a:cubicBezTo>
                  <a:pt x="5596" y="7519"/>
                  <a:pt x="4858" y="5376"/>
                  <a:pt x="4739" y="3031"/>
                </a:cubicBezTo>
                <a:cubicBezTo>
                  <a:pt x="4654" y="1558"/>
                  <a:pt x="3842" y="0"/>
                  <a:pt x="1053" y="0"/>
                </a:cubicBezTo>
                <a:close/>
                <a:moveTo>
                  <a:pt x="45541" y="20330"/>
                </a:moveTo>
                <a:lnTo>
                  <a:pt x="45541" y="20330"/>
                </a:lnTo>
                <a:cubicBezTo>
                  <a:pt x="45541" y="20330"/>
                  <a:pt x="45541" y="20330"/>
                  <a:pt x="45542" y="20330"/>
                </a:cubicBezTo>
                <a:cubicBezTo>
                  <a:pt x="45542" y="20330"/>
                  <a:pt x="45541" y="20330"/>
                  <a:pt x="45541" y="20330"/>
                </a:cubicBezTo>
                <a:close/>
              </a:path>
            </a:pathLst>
          </a:custGeom>
          <a:solidFill>
            <a:srgbClr val="D8F1C1">
              <a:alpha val="25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2"/>
          <p:cNvSpPr txBox="1">
            <a:spLocks noGrp="1"/>
          </p:cNvSpPr>
          <p:nvPr>
            <p:ph type="subTitle" idx="1"/>
          </p:nvPr>
        </p:nvSpPr>
        <p:spPr>
          <a:xfrm>
            <a:off x="1987700" y="3072527"/>
            <a:ext cx="5235280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with adverb clauses of time </a:t>
            </a:r>
            <a:endParaRPr sz="2800" b="1" dirty="0"/>
          </a:p>
        </p:txBody>
      </p:sp>
      <p:sp>
        <p:nvSpPr>
          <p:cNvPr id="770" name="Google Shape;770;p32"/>
          <p:cNvSpPr txBox="1">
            <a:spLocks noGrp="1"/>
          </p:cNvSpPr>
          <p:nvPr>
            <p:ph type="title"/>
          </p:nvPr>
        </p:nvSpPr>
        <p:spPr>
          <a:xfrm>
            <a:off x="1682638" y="2287565"/>
            <a:ext cx="5783550" cy="8988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Complex sentences </a:t>
            </a:r>
            <a:endParaRPr sz="4800" dirty="0"/>
          </a:p>
        </p:txBody>
      </p:sp>
      <p:sp>
        <p:nvSpPr>
          <p:cNvPr id="771" name="Google Shape;771;p32"/>
          <p:cNvSpPr txBox="1">
            <a:spLocks noGrp="1"/>
          </p:cNvSpPr>
          <p:nvPr>
            <p:ph type="title" idx="2"/>
          </p:nvPr>
        </p:nvSpPr>
        <p:spPr>
          <a:xfrm>
            <a:off x="3681500" y="830866"/>
            <a:ext cx="1781100" cy="14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772" name="Google Shape;772;p32"/>
          <p:cNvGrpSpPr/>
          <p:nvPr/>
        </p:nvGrpSpPr>
        <p:grpSpPr>
          <a:xfrm>
            <a:off x="523400" y="411900"/>
            <a:ext cx="1679350" cy="1931100"/>
            <a:chOff x="771175" y="632150"/>
            <a:chExt cx="1679350" cy="1931100"/>
          </a:xfrm>
        </p:grpSpPr>
        <p:sp>
          <p:nvSpPr>
            <p:cNvPr id="773" name="Google Shape;773;p32"/>
            <p:cNvSpPr/>
            <p:nvPr/>
          </p:nvSpPr>
          <p:spPr>
            <a:xfrm>
              <a:off x="771175" y="632150"/>
              <a:ext cx="1679350" cy="1931100"/>
            </a:xfrm>
            <a:custGeom>
              <a:avLst/>
              <a:gdLst/>
              <a:ahLst/>
              <a:cxnLst/>
              <a:rect l="l" t="t" r="r" b="b"/>
              <a:pathLst>
                <a:path w="67174" h="77244" extrusionOk="0">
                  <a:moveTo>
                    <a:pt x="33589" y="0"/>
                  </a:moveTo>
                  <a:cubicBezTo>
                    <a:pt x="28851" y="0"/>
                    <a:pt x="24115" y="1302"/>
                    <a:pt x="19988" y="3906"/>
                  </a:cubicBezTo>
                  <a:cubicBezTo>
                    <a:pt x="12533" y="8591"/>
                    <a:pt x="10023" y="15292"/>
                    <a:pt x="9240" y="20079"/>
                  </a:cubicBezTo>
                  <a:cubicBezTo>
                    <a:pt x="9124" y="20847"/>
                    <a:pt x="9023" y="21631"/>
                    <a:pt x="8979" y="22414"/>
                  </a:cubicBezTo>
                  <a:lnTo>
                    <a:pt x="8878" y="22327"/>
                  </a:lnTo>
                  <a:cubicBezTo>
                    <a:pt x="8863" y="22298"/>
                    <a:pt x="8849" y="22283"/>
                    <a:pt x="8834" y="22283"/>
                  </a:cubicBezTo>
                  <a:cubicBezTo>
                    <a:pt x="8733" y="22196"/>
                    <a:pt x="8631" y="22124"/>
                    <a:pt x="8515" y="22051"/>
                  </a:cubicBezTo>
                  <a:cubicBezTo>
                    <a:pt x="8500" y="22051"/>
                    <a:pt x="8500" y="22037"/>
                    <a:pt x="8486" y="22037"/>
                  </a:cubicBezTo>
                  <a:cubicBezTo>
                    <a:pt x="8370" y="21964"/>
                    <a:pt x="8268" y="21906"/>
                    <a:pt x="8138" y="21848"/>
                  </a:cubicBezTo>
                  <a:cubicBezTo>
                    <a:pt x="8123" y="21848"/>
                    <a:pt x="8123" y="21834"/>
                    <a:pt x="8109" y="21834"/>
                  </a:cubicBezTo>
                  <a:cubicBezTo>
                    <a:pt x="7978" y="21776"/>
                    <a:pt x="7862" y="21747"/>
                    <a:pt x="7717" y="21703"/>
                  </a:cubicBezTo>
                  <a:cubicBezTo>
                    <a:pt x="7688" y="21703"/>
                    <a:pt x="7674" y="21689"/>
                    <a:pt x="7630" y="21689"/>
                  </a:cubicBezTo>
                  <a:cubicBezTo>
                    <a:pt x="7601" y="21689"/>
                    <a:pt x="7558" y="21674"/>
                    <a:pt x="7543" y="21674"/>
                  </a:cubicBezTo>
                  <a:cubicBezTo>
                    <a:pt x="7442" y="21645"/>
                    <a:pt x="7340" y="21631"/>
                    <a:pt x="7238" y="21631"/>
                  </a:cubicBezTo>
                  <a:lnTo>
                    <a:pt x="7224" y="21631"/>
                  </a:lnTo>
                  <a:cubicBezTo>
                    <a:pt x="7151" y="21623"/>
                    <a:pt x="7083" y="21620"/>
                    <a:pt x="7014" y="21620"/>
                  </a:cubicBezTo>
                  <a:cubicBezTo>
                    <a:pt x="6945" y="21620"/>
                    <a:pt x="6876" y="21623"/>
                    <a:pt x="6803" y="21631"/>
                  </a:cubicBezTo>
                  <a:lnTo>
                    <a:pt x="6760" y="21631"/>
                  </a:lnTo>
                  <a:cubicBezTo>
                    <a:pt x="6615" y="21645"/>
                    <a:pt x="6499" y="21674"/>
                    <a:pt x="6354" y="21703"/>
                  </a:cubicBezTo>
                  <a:cubicBezTo>
                    <a:pt x="6325" y="21703"/>
                    <a:pt x="6310" y="21703"/>
                    <a:pt x="6296" y="21718"/>
                  </a:cubicBezTo>
                  <a:cubicBezTo>
                    <a:pt x="6165" y="21761"/>
                    <a:pt x="6020" y="21790"/>
                    <a:pt x="5890" y="21848"/>
                  </a:cubicBezTo>
                  <a:cubicBezTo>
                    <a:pt x="5773" y="21906"/>
                    <a:pt x="5657" y="21964"/>
                    <a:pt x="5527" y="22037"/>
                  </a:cubicBezTo>
                  <a:cubicBezTo>
                    <a:pt x="5512" y="22051"/>
                    <a:pt x="5498" y="22051"/>
                    <a:pt x="5469" y="22066"/>
                  </a:cubicBezTo>
                  <a:cubicBezTo>
                    <a:pt x="5367" y="22138"/>
                    <a:pt x="5266" y="22211"/>
                    <a:pt x="5164" y="22298"/>
                  </a:cubicBezTo>
                  <a:lnTo>
                    <a:pt x="5106" y="22356"/>
                  </a:lnTo>
                  <a:cubicBezTo>
                    <a:pt x="5019" y="22443"/>
                    <a:pt x="4918" y="22545"/>
                    <a:pt x="4845" y="22646"/>
                  </a:cubicBezTo>
                  <a:lnTo>
                    <a:pt x="4845" y="22661"/>
                  </a:lnTo>
                  <a:cubicBezTo>
                    <a:pt x="4744" y="22777"/>
                    <a:pt x="4671" y="22878"/>
                    <a:pt x="4599" y="22994"/>
                  </a:cubicBezTo>
                  <a:cubicBezTo>
                    <a:pt x="4584" y="23009"/>
                    <a:pt x="4584" y="23023"/>
                    <a:pt x="4570" y="23052"/>
                  </a:cubicBezTo>
                  <a:cubicBezTo>
                    <a:pt x="4497" y="23154"/>
                    <a:pt x="4439" y="23284"/>
                    <a:pt x="4381" y="23415"/>
                  </a:cubicBezTo>
                  <a:cubicBezTo>
                    <a:pt x="4381" y="23429"/>
                    <a:pt x="4366" y="23429"/>
                    <a:pt x="4366" y="23444"/>
                  </a:cubicBezTo>
                  <a:cubicBezTo>
                    <a:pt x="827" y="32669"/>
                    <a:pt x="0" y="38863"/>
                    <a:pt x="1683" y="43475"/>
                  </a:cubicBezTo>
                  <a:cubicBezTo>
                    <a:pt x="3540" y="48320"/>
                    <a:pt x="7877" y="50655"/>
                    <a:pt x="12156" y="52643"/>
                  </a:cubicBezTo>
                  <a:lnTo>
                    <a:pt x="12199" y="52657"/>
                  </a:lnTo>
                  <a:cubicBezTo>
                    <a:pt x="16435" y="54615"/>
                    <a:pt x="19234" y="55950"/>
                    <a:pt x="21192" y="57313"/>
                  </a:cubicBezTo>
                  <a:cubicBezTo>
                    <a:pt x="21250" y="57473"/>
                    <a:pt x="21323" y="57647"/>
                    <a:pt x="21395" y="57792"/>
                  </a:cubicBezTo>
                  <a:cubicBezTo>
                    <a:pt x="21105" y="58401"/>
                    <a:pt x="20946" y="59097"/>
                    <a:pt x="20946" y="59823"/>
                  </a:cubicBezTo>
                  <a:cubicBezTo>
                    <a:pt x="20946" y="60548"/>
                    <a:pt x="21105" y="61230"/>
                    <a:pt x="21395" y="61853"/>
                  </a:cubicBezTo>
                  <a:cubicBezTo>
                    <a:pt x="21105" y="62462"/>
                    <a:pt x="20946" y="63159"/>
                    <a:pt x="20946" y="63884"/>
                  </a:cubicBezTo>
                  <a:cubicBezTo>
                    <a:pt x="20946" y="64609"/>
                    <a:pt x="21105" y="65291"/>
                    <a:pt x="21395" y="65915"/>
                  </a:cubicBezTo>
                  <a:cubicBezTo>
                    <a:pt x="21105" y="66524"/>
                    <a:pt x="20946" y="67220"/>
                    <a:pt x="20946" y="67945"/>
                  </a:cubicBezTo>
                  <a:cubicBezTo>
                    <a:pt x="20946" y="70281"/>
                    <a:pt x="22628" y="72239"/>
                    <a:pt x="24862" y="72660"/>
                  </a:cubicBezTo>
                  <a:lnTo>
                    <a:pt x="32231" y="76881"/>
                  </a:lnTo>
                  <a:cubicBezTo>
                    <a:pt x="32651" y="77113"/>
                    <a:pt x="33145" y="77243"/>
                    <a:pt x="33623" y="77243"/>
                  </a:cubicBezTo>
                  <a:cubicBezTo>
                    <a:pt x="34087" y="77243"/>
                    <a:pt x="34566" y="77113"/>
                    <a:pt x="35001" y="76881"/>
                  </a:cubicBezTo>
                  <a:lnTo>
                    <a:pt x="42370" y="72660"/>
                  </a:lnTo>
                  <a:cubicBezTo>
                    <a:pt x="44589" y="72239"/>
                    <a:pt x="46286" y="70281"/>
                    <a:pt x="46286" y="67945"/>
                  </a:cubicBezTo>
                  <a:cubicBezTo>
                    <a:pt x="46286" y="67220"/>
                    <a:pt x="46127" y="66524"/>
                    <a:pt x="45837" y="65915"/>
                  </a:cubicBezTo>
                  <a:cubicBezTo>
                    <a:pt x="46127" y="65291"/>
                    <a:pt x="46286" y="64609"/>
                    <a:pt x="46286" y="63884"/>
                  </a:cubicBezTo>
                  <a:cubicBezTo>
                    <a:pt x="46286" y="63159"/>
                    <a:pt x="46127" y="62462"/>
                    <a:pt x="45837" y="61853"/>
                  </a:cubicBezTo>
                  <a:cubicBezTo>
                    <a:pt x="46127" y="61230"/>
                    <a:pt x="46286" y="60548"/>
                    <a:pt x="46286" y="59823"/>
                  </a:cubicBezTo>
                  <a:cubicBezTo>
                    <a:pt x="46286" y="59097"/>
                    <a:pt x="46127" y="58401"/>
                    <a:pt x="45837" y="57792"/>
                  </a:cubicBezTo>
                  <a:cubicBezTo>
                    <a:pt x="45909" y="57647"/>
                    <a:pt x="45982" y="57473"/>
                    <a:pt x="46040" y="57313"/>
                  </a:cubicBezTo>
                  <a:cubicBezTo>
                    <a:pt x="47998" y="55950"/>
                    <a:pt x="50812" y="54615"/>
                    <a:pt x="55033" y="52657"/>
                  </a:cubicBezTo>
                  <a:lnTo>
                    <a:pt x="55091" y="52643"/>
                  </a:lnTo>
                  <a:cubicBezTo>
                    <a:pt x="59370" y="50655"/>
                    <a:pt x="63692" y="48306"/>
                    <a:pt x="65491" y="43403"/>
                  </a:cubicBezTo>
                  <a:cubicBezTo>
                    <a:pt x="67173" y="38790"/>
                    <a:pt x="66361" y="32626"/>
                    <a:pt x="62807" y="23371"/>
                  </a:cubicBezTo>
                  <a:cubicBezTo>
                    <a:pt x="62807" y="23357"/>
                    <a:pt x="62793" y="23357"/>
                    <a:pt x="62793" y="23342"/>
                  </a:cubicBezTo>
                  <a:cubicBezTo>
                    <a:pt x="62735" y="23212"/>
                    <a:pt x="62677" y="23081"/>
                    <a:pt x="62604" y="22980"/>
                  </a:cubicBezTo>
                  <a:cubicBezTo>
                    <a:pt x="62604" y="22951"/>
                    <a:pt x="62590" y="22936"/>
                    <a:pt x="62575" y="22936"/>
                  </a:cubicBezTo>
                  <a:cubicBezTo>
                    <a:pt x="62503" y="22806"/>
                    <a:pt x="62430" y="22704"/>
                    <a:pt x="62343" y="22588"/>
                  </a:cubicBezTo>
                  <a:cubicBezTo>
                    <a:pt x="62242" y="22486"/>
                    <a:pt x="62155" y="22399"/>
                    <a:pt x="62053" y="22298"/>
                  </a:cubicBezTo>
                  <a:cubicBezTo>
                    <a:pt x="62024" y="22283"/>
                    <a:pt x="62010" y="22269"/>
                    <a:pt x="61995" y="22269"/>
                  </a:cubicBezTo>
                  <a:cubicBezTo>
                    <a:pt x="61879" y="22182"/>
                    <a:pt x="61792" y="22109"/>
                    <a:pt x="61691" y="22037"/>
                  </a:cubicBezTo>
                  <a:cubicBezTo>
                    <a:pt x="61662" y="22008"/>
                    <a:pt x="61647" y="22008"/>
                    <a:pt x="61633" y="21993"/>
                  </a:cubicBezTo>
                  <a:cubicBezTo>
                    <a:pt x="61516" y="21921"/>
                    <a:pt x="61400" y="21863"/>
                    <a:pt x="61270" y="21819"/>
                  </a:cubicBezTo>
                  <a:cubicBezTo>
                    <a:pt x="61139" y="21761"/>
                    <a:pt x="61009" y="21718"/>
                    <a:pt x="60893" y="21689"/>
                  </a:cubicBezTo>
                  <a:cubicBezTo>
                    <a:pt x="60864" y="21689"/>
                    <a:pt x="60849" y="21674"/>
                    <a:pt x="60835" y="21674"/>
                  </a:cubicBezTo>
                  <a:cubicBezTo>
                    <a:pt x="60704" y="21631"/>
                    <a:pt x="60559" y="21616"/>
                    <a:pt x="60429" y="21616"/>
                  </a:cubicBezTo>
                  <a:lnTo>
                    <a:pt x="59935" y="21616"/>
                  </a:lnTo>
                  <a:cubicBezTo>
                    <a:pt x="59834" y="21631"/>
                    <a:pt x="59747" y="21631"/>
                    <a:pt x="59631" y="21645"/>
                  </a:cubicBezTo>
                  <a:cubicBezTo>
                    <a:pt x="59602" y="21645"/>
                    <a:pt x="59558" y="21674"/>
                    <a:pt x="59544" y="21674"/>
                  </a:cubicBezTo>
                  <a:cubicBezTo>
                    <a:pt x="59500" y="21674"/>
                    <a:pt x="59486" y="21689"/>
                    <a:pt x="59457" y="21689"/>
                  </a:cubicBezTo>
                  <a:cubicBezTo>
                    <a:pt x="59326" y="21718"/>
                    <a:pt x="59196" y="21761"/>
                    <a:pt x="59065" y="21819"/>
                  </a:cubicBezTo>
                  <a:cubicBezTo>
                    <a:pt x="59051" y="21819"/>
                    <a:pt x="59051" y="21834"/>
                    <a:pt x="59036" y="21834"/>
                  </a:cubicBezTo>
                  <a:cubicBezTo>
                    <a:pt x="58906" y="21892"/>
                    <a:pt x="58804" y="21935"/>
                    <a:pt x="58688" y="22008"/>
                  </a:cubicBezTo>
                  <a:cubicBezTo>
                    <a:pt x="58673" y="22008"/>
                    <a:pt x="58659" y="22037"/>
                    <a:pt x="58659" y="22037"/>
                  </a:cubicBezTo>
                  <a:cubicBezTo>
                    <a:pt x="58543" y="22109"/>
                    <a:pt x="58441" y="22196"/>
                    <a:pt x="58354" y="22269"/>
                  </a:cubicBezTo>
                  <a:lnTo>
                    <a:pt x="58296" y="22327"/>
                  </a:lnTo>
                  <a:cubicBezTo>
                    <a:pt x="58253" y="22356"/>
                    <a:pt x="58224" y="22370"/>
                    <a:pt x="58209" y="22414"/>
                  </a:cubicBezTo>
                  <a:cubicBezTo>
                    <a:pt x="58151" y="21631"/>
                    <a:pt x="58050" y="20847"/>
                    <a:pt x="57934" y="20079"/>
                  </a:cubicBezTo>
                  <a:cubicBezTo>
                    <a:pt x="57150" y="15292"/>
                    <a:pt x="54641" y="8591"/>
                    <a:pt x="47200" y="3906"/>
                  </a:cubicBezTo>
                  <a:cubicBezTo>
                    <a:pt x="43066" y="1302"/>
                    <a:pt x="38327" y="0"/>
                    <a:pt x="33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1630950" y="1241800"/>
              <a:ext cx="816675" cy="933075"/>
            </a:xfrm>
            <a:custGeom>
              <a:avLst/>
              <a:gdLst/>
              <a:ahLst/>
              <a:cxnLst/>
              <a:rect l="l" t="t" r="r" b="b"/>
              <a:pathLst>
                <a:path w="32667" h="37323" extrusionOk="0">
                  <a:moveTo>
                    <a:pt x="25806" y="1"/>
                  </a:moveTo>
                  <a:lnTo>
                    <a:pt x="25806" y="1"/>
                  </a:lnTo>
                  <a:cubicBezTo>
                    <a:pt x="23528" y="12272"/>
                    <a:pt x="17364" y="8356"/>
                    <a:pt x="8690" y="17233"/>
                  </a:cubicBezTo>
                  <a:cubicBezTo>
                    <a:pt x="1" y="26095"/>
                    <a:pt x="4846" y="37322"/>
                    <a:pt x="4846" y="37322"/>
                  </a:cubicBezTo>
                  <a:cubicBezTo>
                    <a:pt x="7079" y="31477"/>
                    <a:pt x="10836" y="29751"/>
                    <a:pt x="19496" y="25762"/>
                  </a:cubicBezTo>
                  <a:cubicBezTo>
                    <a:pt x="28141" y="21758"/>
                    <a:pt x="32666" y="17900"/>
                    <a:pt x="25806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1655625" y="1238825"/>
              <a:ext cx="636800" cy="1094500"/>
            </a:xfrm>
            <a:custGeom>
              <a:avLst/>
              <a:gdLst/>
              <a:ahLst/>
              <a:cxnLst/>
              <a:rect l="l" t="t" r="r" b="b"/>
              <a:pathLst>
                <a:path w="25472" h="43780" extrusionOk="0">
                  <a:moveTo>
                    <a:pt x="24825" y="1"/>
                  </a:moveTo>
                  <a:cubicBezTo>
                    <a:pt x="24819" y="1"/>
                    <a:pt x="24812" y="2"/>
                    <a:pt x="24804" y="4"/>
                  </a:cubicBezTo>
                  <a:cubicBezTo>
                    <a:pt x="24746" y="33"/>
                    <a:pt x="24717" y="62"/>
                    <a:pt x="24732" y="120"/>
                  </a:cubicBezTo>
                  <a:cubicBezTo>
                    <a:pt x="24732" y="163"/>
                    <a:pt x="25297" y="2934"/>
                    <a:pt x="24717" y="6444"/>
                  </a:cubicBezTo>
                  <a:cubicBezTo>
                    <a:pt x="24180" y="9693"/>
                    <a:pt x="22556" y="14277"/>
                    <a:pt x="17827" y="17598"/>
                  </a:cubicBezTo>
                  <a:cubicBezTo>
                    <a:pt x="10865" y="22486"/>
                    <a:pt x="0" y="32393"/>
                    <a:pt x="5657" y="43722"/>
                  </a:cubicBezTo>
                  <a:cubicBezTo>
                    <a:pt x="5657" y="43765"/>
                    <a:pt x="5686" y="43780"/>
                    <a:pt x="5730" y="43780"/>
                  </a:cubicBezTo>
                  <a:lnTo>
                    <a:pt x="5788" y="43780"/>
                  </a:lnTo>
                  <a:cubicBezTo>
                    <a:pt x="5817" y="43751"/>
                    <a:pt x="5831" y="43693"/>
                    <a:pt x="5817" y="43649"/>
                  </a:cubicBezTo>
                  <a:cubicBezTo>
                    <a:pt x="218" y="32451"/>
                    <a:pt x="11010" y="22603"/>
                    <a:pt x="17929" y="17743"/>
                  </a:cubicBezTo>
                  <a:cubicBezTo>
                    <a:pt x="22715" y="14378"/>
                    <a:pt x="24369" y="9751"/>
                    <a:pt x="24891" y="6473"/>
                  </a:cubicBezTo>
                  <a:cubicBezTo>
                    <a:pt x="25471" y="2905"/>
                    <a:pt x="24906" y="120"/>
                    <a:pt x="24906" y="91"/>
                  </a:cubicBezTo>
                  <a:cubicBezTo>
                    <a:pt x="24893" y="40"/>
                    <a:pt x="24869" y="1"/>
                    <a:pt x="24825" y="1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774800" y="1241800"/>
              <a:ext cx="816300" cy="933075"/>
            </a:xfrm>
            <a:custGeom>
              <a:avLst/>
              <a:gdLst/>
              <a:ahLst/>
              <a:cxnLst/>
              <a:rect l="l" t="t" r="r" b="b"/>
              <a:pathLst>
                <a:path w="32652" h="37323" extrusionOk="0">
                  <a:moveTo>
                    <a:pt x="6861" y="1"/>
                  </a:moveTo>
                  <a:cubicBezTo>
                    <a:pt x="1" y="17900"/>
                    <a:pt x="4512" y="21758"/>
                    <a:pt x="13171" y="25762"/>
                  </a:cubicBezTo>
                  <a:cubicBezTo>
                    <a:pt x="21831" y="29751"/>
                    <a:pt x="25587" y="31477"/>
                    <a:pt x="27821" y="37322"/>
                  </a:cubicBezTo>
                  <a:cubicBezTo>
                    <a:pt x="27821" y="37322"/>
                    <a:pt x="32651" y="26095"/>
                    <a:pt x="23977" y="17233"/>
                  </a:cubicBezTo>
                  <a:cubicBezTo>
                    <a:pt x="15303" y="8356"/>
                    <a:pt x="9139" y="12272"/>
                    <a:pt x="6861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930000" y="1238550"/>
              <a:ext cx="636800" cy="1094775"/>
            </a:xfrm>
            <a:custGeom>
              <a:avLst/>
              <a:gdLst/>
              <a:ahLst/>
              <a:cxnLst/>
              <a:rect l="l" t="t" r="r" b="b"/>
              <a:pathLst>
                <a:path w="25472" h="43791" extrusionOk="0">
                  <a:moveTo>
                    <a:pt x="668" y="0"/>
                  </a:moveTo>
                  <a:cubicBezTo>
                    <a:pt x="610" y="0"/>
                    <a:pt x="566" y="29"/>
                    <a:pt x="552" y="73"/>
                  </a:cubicBezTo>
                  <a:cubicBezTo>
                    <a:pt x="552" y="102"/>
                    <a:pt x="1" y="2901"/>
                    <a:pt x="566" y="6455"/>
                  </a:cubicBezTo>
                  <a:cubicBezTo>
                    <a:pt x="1103" y="9748"/>
                    <a:pt x="2757" y="14360"/>
                    <a:pt x="7543" y="17740"/>
                  </a:cubicBezTo>
                  <a:cubicBezTo>
                    <a:pt x="14462" y="22614"/>
                    <a:pt x="25254" y="32448"/>
                    <a:pt x="19655" y="43646"/>
                  </a:cubicBezTo>
                  <a:cubicBezTo>
                    <a:pt x="19626" y="43704"/>
                    <a:pt x="19655" y="43762"/>
                    <a:pt x="19684" y="43776"/>
                  </a:cubicBezTo>
                  <a:cubicBezTo>
                    <a:pt x="19684" y="43791"/>
                    <a:pt x="19699" y="43791"/>
                    <a:pt x="19713" y="43791"/>
                  </a:cubicBezTo>
                  <a:cubicBezTo>
                    <a:pt x="19757" y="43791"/>
                    <a:pt x="19800" y="43776"/>
                    <a:pt x="19815" y="43718"/>
                  </a:cubicBezTo>
                  <a:cubicBezTo>
                    <a:pt x="25472" y="32404"/>
                    <a:pt x="14622" y="22483"/>
                    <a:pt x="7645" y="17595"/>
                  </a:cubicBezTo>
                  <a:cubicBezTo>
                    <a:pt x="2916" y="14259"/>
                    <a:pt x="1277" y="9690"/>
                    <a:pt x="755" y="6440"/>
                  </a:cubicBezTo>
                  <a:cubicBezTo>
                    <a:pt x="175" y="2930"/>
                    <a:pt x="740" y="145"/>
                    <a:pt x="740" y="116"/>
                  </a:cubicBezTo>
                  <a:cubicBezTo>
                    <a:pt x="740" y="58"/>
                    <a:pt x="726" y="29"/>
                    <a:pt x="668" y="0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986925" y="701850"/>
              <a:ext cx="1248550" cy="1285175"/>
            </a:xfrm>
            <a:custGeom>
              <a:avLst/>
              <a:gdLst/>
              <a:ahLst/>
              <a:cxnLst/>
              <a:rect l="l" t="t" r="r" b="b"/>
              <a:pathLst>
                <a:path w="49942" h="51407" extrusionOk="0">
                  <a:moveTo>
                    <a:pt x="24971" y="1"/>
                  </a:moveTo>
                  <a:cubicBezTo>
                    <a:pt x="20747" y="1"/>
                    <a:pt x="16522" y="1161"/>
                    <a:pt x="12838" y="3482"/>
                  </a:cubicBezTo>
                  <a:cubicBezTo>
                    <a:pt x="1" y="11576"/>
                    <a:pt x="1524" y="28039"/>
                    <a:pt x="7616" y="35509"/>
                  </a:cubicBezTo>
                  <a:cubicBezTo>
                    <a:pt x="15202" y="44807"/>
                    <a:pt x="16667" y="51407"/>
                    <a:pt x="16667" y="51407"/>
                  </a:cubicBezTo>
                  <a:lnTo>
                    <a:pt x="33305" y="51407"/>
                  </a:lnTo>
                  <a:cubicBezTo>
                    <a:pt x="33305" y="51407"/>
                    <a:pt x="34770" y="44807"/>
                    <a:pt x="42356" y="35509"/>
                  </a:cubicBezTo>
                  <a:cubicBezTo>
                    <a:pt x="48433" y="28053"/>
                    <a:pt x="49942" y="11576"/>
                    <a:pt x="37105" y="3482"/>
                  </a:cubicBezTo>
                  <a:cubicBezTo>
                    <a:pt x="33421" y="1161"/>
                    <a:pt x="29196" y="1"/>
                    <a:pt x="24971" y="1"/>
                  </a:cubicBezTo>
                  <a:close/>
                </a:path>
              </a:pathLst>
            </a:custGeom>
            <a:solidFill>
              <a:srgbClr val="FA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1390900" y="1387150"/>
              <a:ext cx="398550" cy="602050"/>
            </a:xfrm>
            <a:custGeom>
              <a:avLst/>
              <a:gdLst/>
              <a:ahLst/>
              <a:cxnLst/>
              <a:rect l="l" t="t" r="r" b="b"/>
              <a:pathLst>
                <a:path w="15942" h="24082" extrusionOk="0">
                  <a:moveTo>
                    <a:pt x="1915" y="192"/>
                  </a:moveTo>
                  <a:cubicBezTo>
                    <a:pt x="2394" y="192"/>
                    <a:pt x="2960" y="424"/>
                    <a:pt x="3554" y="844"/>
                  </a:cubicBezTo>
                  <a:cubicBezTo>
                    <a:pt x="4889" y="1874"/>
                    <a:pt x="5701" y="4413"/>
                    <a:pt x="6180" y="7444"/>
                  </a:cubicBezTo>
                  <a:cubicBezTo>
                    <a:pt x="2902" y="6893"/>
                    <a:pt x="1161" y="5123"/>
                    <a:pt x="595" y="3412"/>
                  </a:cubicBezTo>
                  <a:cubicBezTo>
                    <a:pt x="189" y="2164"/>
                    <a:pt x="407" y="932"/>
                    <a:pt x="1132" y="424"/>
                  </a:cubicBezTo>
                  <a:cubicBezTo>
                    <a:pt x="1379" y="264"/>
                    <a:pt x="1625" y="192"/>
                    <a:pt x="1915" y="192"/>
                  </a:cubicBezTo>
                  <a:close/>
                  <a:moveTo>
                    <a:pt x="14100" y="2251"/>
                  </a:moveTo>
                  <a:cubicBezTo>
                    <a:pt x="14317" y="2251"/>
                    <a:pt x="14520" y="2295"/>
                    <a:pt x="14709" y="2382"/>
                  </a:cubicBezTo>
                  <a:cubicBezTo>
                    <a:pt x="15376" y="2701"/>
                    <a:pt x="15724" y="3542"/>
                    <a:pt x="15536" y="4398"/>
                  </a:cubicBezTo>
                  <a:cubicBezTo>
                    <a:pt x="15245" y="5675"/>
                    <a:pt x="13795" y="7053"/>
                    <a:pt x="10589" y="7488"/>
                  </a:cubicBezTo>
                  <a:cubicBezTo>
                    <a:pt x="10937" y="5791"/>
                    <a:pt x="11416" y="4355"/>
                    <a:pt x="12141" y="3455"/>
                  </a:cubicBezTo>
                  <a:cubicBezTo>
                    <a:pt x="12780" y="2672"/>
                    <a:pt x="13476" y="2251"/>
                    <a:pt x="14100" y="2251"/>
                  </a:cubicBezTo>
                  <a:close/>
                  <a:moveTo>
                    <a:pt x="1924" y="0"/>
                  </a:moveTo>
                  <a:cubicBezTo>
                    <a:pt x="1521" y="0"/>
                    <a:pt x="1223" y="141"/>
                    <a:pt x="1030" y="279"/>
                  </a:cubicBezTo>
                  <a:cubicBezTo>
                    <a:pt x="247" y="844"/>
                    <a:pt x="1" y="2164"/>
                    <a:pt x="436" y="3484"/>
                  </a:cubicBezTo>
                  <a:cubicBezTo>
                    <a:pt x="1016" y="5269"/>
                    <a:pt x="2829" y="7096"/>
                    <a:pt x="6209" y="7662"/>
                  </a:cubicBezTo>
                  <a:cubicBezTo>
                    <a:pt x="7268" y="14552"/>
                    <a:pt x="6658" y="23864"/>
                    <a:pt x="6629" y="23995"/>
                  </a:cubicBezTo>
                  <a:cubicBezTo>
                    <a:pt x="6629" y="24038"/>
                    <a:pt x="6673" y="24082"/>
                    <a:pt x="6716" y="24082"/>
                  </a:cubicBezTo>
                  <a:cubicBezTo>
                    <a:pt x="6760" y="24082"/>
                    <a:pt x="6818" y="24053"/>
                    <a:pt x="6818" y="23995"/>
                  </a:cubicBezTo>
                  <a:cubicBezTo>
                    <a:pt x="6847" y="23458"/>
                    <a:pt x="7442" y="14465"/>
                    <a:pt x="6412" y="7676"/>
                  </a:cubicBezTo>
                  <a:lnTo>
                    <a:pt x="6412" y="7676"/>
                  </a:lnTo>
                  <a:cubicBezTo>
                    <a:pt x="7010" y="7754"/>
                    <a:pt x="7679" y="7809"/>
                    <a:pt x="8386" y="7809"/>
                  </a:cubicBezTo>
                  <a:cubicBezTo>
                    <a:pt x="8467" y="7809"/>
                    <a:pt x="8549" y="7808"/>
                    <a:pt x="8631" y="7807"/>
                  </a:cubicBezTo>
                  <a:cubicBezTo>
                    <a:pt x="9240" y="7792"/>
                    <a:pt x="9821" y="7749"/>
                    <a:pt x="10343" y="7691"/>
                  </a:cubicBezTo>
                  <a:lnTo>
                    <a:pt x="10343" y="7691"/>
                  </a:lnTo>
                  <a:cubicBezTo>
                    <a:pt x="9153" y="13972"/>
                    <a:pt x="10024" y="23487"/>
                    <a:pt x="10082" y="23995"/>
                  </a:cubicBezTo>
                  <a:cubicBezTo>
                    <a:pt x="10082" y="24053"/>
                    <a:pt x="10111" y="24082"/>
                    <a:pt x="10169" y="24082"/>
                  </a:cubicBezTo>
                  <a:cubicBezTo>
                    <a:pt x="10241" y="24082"/>
                    <a:pt x="10285" y="24038"/>
                    <a:pt x="10285" y="23980"/>
                  </a:cubicBezTo>
                  <a:cubicBezTo>
                    <a:pt x="10285" y="23850"/>
                    <a:pt x="9356" y="14030"/>
                    <a:pt x="10575" y="7676"/>
                  </a:cubicBezTo>
                  <a:cubicBezTo>
                    <a:pt x="14781" y="7140"/>
                    <a:pt x="15579" y="5109"/>
                    <a:pt x="15724" y="4427"/>
                  </a:cubicBezTo>
                  <a:cubicBezTo>
                    <a:pt x="15942" y="3484"/>
                    <a:pt x="15536" y="2585"/>
                    <a:pt x="14796" y="2222"/>
                  </a:cubicBezTo>
                  <a:cubicBezTo>
                    <a:pt x="14577" y="2115"/>
                    <a:pt x="14346" y="2062"/>
                    <a:pt x="14109" y="2062"/>
                  </a:cubicBezTo>
                  <a:cubicBezTo>
                    <a:pt x="13422" y="2062"/>
                    <a:pt x="12683" y="2505"/>
                    <a:pt x="12025" y="3325"/>
                  </a:cubicBezTo>
                  <a:cubicBezTo>
                    <a:pt x="11271" y="4268"/>
                    <a:pt x="10749" y="5733"/>
                    <a:pt x="10401" y="7502"/>
                  </a:cubicBezTo>
                  <a:cubicBezTo>
                    <a:pt x="9864" y="7575"/>
                    <a:pt x="9269" y="7604"/>
                    <a:pt x="8631" y="7618"/>
                  </a:cubicBezTo>
                  <a:cubicBezTo>
                    <a:pt x="7819" y="7618"/>
                    <a:pt x="7065" y="7589"/>
                    <a:pt x="6397" y="7473"/>
                  </a:cubicBezTo>
                  <a:cubicBezTo>
                    <a:pt x="5904" y="4398"/>
                    <a:pt x="5063" y="1802"/>
                    <a:pt x="3656" y="714"/>
                  </a:cubicBezTo>
                  <a:cubicBezTo>
                    <a:pt x="2947" y="173"/>
                    <a:pt x="2371" y="0"/>
                    <a:pt x="1924" y="0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1363700" y="1975750"/>
              <a:ext cx="495025" cy="101575"/>
            </a:xfrm>
            <a:custGeom>
              <a:avLst/>
              <a:gdLst/>
              <a:ahLst/>
              <a:cxnLst/>
              <a:rect l="l" t="t" r="r" b="b"/>
              <a:pathLst>
                <a:path w="19801" h="4063" extrusionOk="0">
                  <a:moveTo>
                    <a:pt x="2031" y="1"/>
                  </a:moveTo>
                  <a:cubicBezTo>
                    <a:pt x="929" y="1"/>
                    <a:pt x="1" y="900"/>
                    <a:pt x="1" y="2032"/>
                  </a:cubicBezTo>
                  <a:cubicBezTo>
                    <a:pt x="1" y="3134"/>
                    <a:pt x="900" y="4062"/>
                    <a:pt x="2031" y="4062"/>
                  </a:cubicBezTo>
                  <a:lnTo>
                    <a:pt x="17769" y="4062"/>
                  </a:lnTo>
                  <a:cubicBezTo>
                    <a:pt x="18872" y="4062"/>
                    <a:pt x="19800" y="3149"/>
                    <a:pt x="19800" y="2032"/>
                  </a:cubicBezTo>
                  <a:cubicBezTo>
                    <a:pt x="19800" y="929"/>
                    <a:pt x="18886" y="1"/>
                    <a:pt x="17769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1363700" y="2076925"/>
              <a:ext cx="495025" cy="101575"/>
            </a:xfrm>
            <a:custGeom>
              <a:avLst/>
              <a:gdLst/>
              <a:ahLst/>
              <a:cxnLst/>
              <a:rect l="l" t="t" r="r" b="b"/>
              <a:pathLst>
                <a:path w="19801" h="4063" extrusionOk="0">
                  <a:moveTo>
                    <a:pt x="2031" y="1"/>
                  </a:moveTo>
                  <a:cubicBezTo>
                    <a:pt x="929" y="1"/>
                    <a:pt x="1" y="900"/>
                    <a:pt x="1" y="2032"/>
                  </a:cubicBezTo>
                  <a:cubicBezTo>
                    <a:pt x="1" y="3148"/>
                    <a:pt x="900" y="4062"/>
                    <a:pt x="2031" y="4062"/>
                  </a:cubicBezTo>
                  <a:lnTo>
                    <a:pt x="17769" y="4062"/>
                  </a:lnTo>
                  <a:cubicBezTo>
                    <a:pt x="18872" y="4062"/>
                    <a:pt x="19800" y="3148"/>
                    <a:pt x="19800" y="2032"/>
                  </a:cubicBezTo>
                  <a:cubicBezTo>
                    <a:pt x="19800" y="915"/>
                    <a:pt x="18886" y="1"/>
                    <a:pt x="17769" y="1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1363700" y="2177750"/>
              <a:ext cx="495025" cy="101550"/>
            </a:xfrm>
            <a:custGeom>
              <a:avLst/>
              <a:gdLst/>
              <a:ahLst/>
              <a:cxnLst/>
              <a:rect l="l" t="t" r="r" b="b"/>
              <a:pathLst>
                <a:path w="19801" h="4062" extrusionOk="0">
                  <a:moveTo>
                    <a:pt x="2031" y="0"/>
                  </a:moveTo>
                  <a:cubicBezTo>
                    <a:pt x="929" y="0"/>
                    <a:pt x="1" y="914"/>
                    <a:pt x="1" y="2031"/>
                  </a:cubicBezTo>
                  <a:cubicBezTo>
                    <a:pt x="1" y="3162"/>
                    <a:pt x="900" y="4062"/>
                    <a:pt x="2031" y="4062"/>
                  </a:cubicBezTo>
                  <a:lnTo>
                    <a:pt x="17769" y="4062"/>
                  </a:lnTo>
                  <a:cubicBezTo>
                    <a:pt x="18872" y="4062"/>
                    <a:pt x="19800" y="3162"/>
                    <a:pt x="19800" y="2031"/>
                  </a:cubicBezTo>
                  <a:cubicBezTo>
                    <a:pt x="19800" y="929"/>
                    <a:pt x="18886" y="0"/>
                    <a:pt x="17769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1363700" y="2278925"/>
              <a:ext cx="495025" cy="101550"/>
            </a:xfrm>
            <a:custGeom>
              <a:avLst/>
              <a:gdLst/>
              <a:ahLst/>
              <a:cxnLst/>
              <a:rect l="l" t="t" r="r" b="b"/>
              <a:pathLst>
                <a:path w="19801" h="4062" extrusionOk="0">
                  <a:moveTo>
                    <a:pt x="2031" y="0"/>
                  </a:moveTo>
                  <a:cubicBezTo>
                    <a:pt x="929" y="0"/>
                    <a:pt x="1" y="914"/>
                    <a:pt x="1" y="2031"/>
                  </a:cubicBezTo>
                  <a:cubicBezTo>
                    <a:pt x="1" y="3162"/>
                    <a:pt x="900" y="4062"/>
                    <a:pt x="2031" y="4062"/>
                  </a:cubicBezTo>
                  <a:lnTo>
                    <a:pt x="17769" y="4062"/>
                  </a:lnTo>
                  <a:cubicBezTo>
                    <a:pt x="18872" y="4062"/>
                    <a:pt x="19800" y="3162"/>
                    <a:pt x="19800" y="2031"/>
                  </a:cubicBezTo>
                  <a:cubicBezTo>
                    <a:pt x="19800" y="928"/>
                    <a:pt x="18886" y="0"/>
                    <a:pt x="17769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1414475" y="2380450"/>
              <a:ext cx="393475" cy="112450"/>
            </a:xfrm>
            <a:custGeom>
              <a:avLst/>
              <a:gdLst/>
              <a:ahLst/>
              <a:cxnLst/>
              <a:rect l="l" t="t" r="r" b="b"/>
              <a:pathLst>
                <a:path w="15739" h="4498" extrusionOk="0">
                  <a:moveTo>
                    <a:pt x="0" y="1"/>
                  </a:moveTo>
                  <a:lnTo>
                    <a:pt x="7862" y="4497"/>
                  </a:lnTo>
                  <a:lnTo>
                    <a:pt x="15738" y="1"/>
                  </a:ln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1249850" y="926325"/>
              <a:ext cx="138900" cy="163200"/>
            </a:xfrm>
            <a:custGeom>
              <a:avLst/>
              <a:gdLst/>
              <a:ahLst/>
              <a:cxnLst/>
              <a:rect l="l" t="t" r="r" b="b"/>
              <a:pathLst>
                <a:path w="5556" h="6528" extrusionOk="0">
                  <a:moveTo>
                    <a:pt x="3307" y="0"/>
                  </a:moveTo>
                  <a:cubicBezTo>
                    <a:pt x="2843" y="0"/>
                    <a:pt x="2408" y="87"/>
                    <a:pt x="2016" y="261"/>
                  </a:cubicBezTo>
                  <a:cubicBezTo>
                    <a:pt x="1610" y="435"/>
                    <a:pt x="1277" y="653"/>
                    <a:pt x="957" y="958"/>
                  </a:cubicBezTo>
                  <a:cubicBezTo>
                    <a:pt x="667" y="1248"/>
                    <a:pt x="435" y="1596"/>
                    <a:pt x="261" y="2002"/>
                  </a:cubicBezTo>
                  <a:cubicBezTo>
                    <a:pt x="87" y="2394"/>
                    <a:pt x="0" y="2814"/>
                    <a:pt x="0" y="3264"/>
                  </a:cubicBezTo>
                  <a:cubicBezTo>
                    <a:pt x="0" y="3714"/>
                    <a:pt x="73" y="4134"/>
                    <a:pt x="261" y="4540"/>
                  </a:cubicBezTo>
                  <a:cubicBezTo>
                    <a:pt x="421" y="4917"/>
                    <a:pt x="653" y="5266"/>
                    <a:pt x="957" y="5570"/>
                  </a:cubicBezTo>
                  <a:cubicBezTo>
                    <a:pt x="1277" y="5875"/>
                    <a:pt x="1610" y="6107"/>
                    <a:pt x="2016" y="6281"/>
                  </a:cubicBezTo>
                  <a:cubicBezTo>
                    <a:pt x="2408" y="6441"/>
                    <a:pt x="2843" y="6528"/>
                    <a:pt x="3307" y="6528"/>
                  </a:cubicBezTo>
                  <a:cubicBezTo>
                    <a:pt x="3670" y="6528"/>
                    <a:pt x="4004" y="6470"/>
                    <a:pt x="4352" y="6382"/>
                  </a:cubicBezTo>
                  <a:cubicBezTo>
                    <a:pt x="4685" y="6295"/>
                    <a:pt x="4990" y="6150"/>
                    <a:pt x="5266" y="5976"/>
                  </a:cubicBezTo>
                  <a:cubicBezTo>
                    <a:pt x="5338" y="5933"/>
                    <a:pt x="5396" y="5860"/>
                    <a:pt x="5454" y="5788"/>
                  </a:cubicBezTo>
                  <a:cubicBezTo>
                    <a:pt x="5512" y="5686"/>
                    <a:pt x="5556" y="5599"/>
                    <a:pt x="5556" y="5483"/>
                  </a:cubicBezTo>
                  <a:lnTo>
                    <a:pt x="5556" y="3554"/>
                  </a:lnTo>
                  <a:cubicBezTo>
                    <a:pt x="5556" y="3394"/>
                    <a:pt x="5498" y="3264"/>
                    <a:pt x="5382" y="3162"/>
                  </a:cubicBezTo>
                  <a:cubicBezTo>
                    <a:pt x="5280" y="3046"/>
                    <a:pt x="5149" y="2988"/>
                    <a:pt x="4990" y="2988"/>
                  </a:cubicBezTo>
                  <a:lnTo>
                    <a:pt x="3496" y="2988"/>
                  </a:lnTo>
                  <a:cubicBezTo>
                    <a:pt x="3336" y="2988"/>
                    <a:pt x="3206" y="3046"/>
                    <a:pt x="3104" y="3162"/>
                  </a:cubicBezTo>
                  <a:cubicBezTo>
                    <a:pt x="2988" y="3264"/>
                    <a:pt x="2945" y="3394"/>
                    <a:pt x="2945" y="3554"/>
                  </a:cubicBezTo>
                  <a:cubicBezTo>
                    <a:pt x="2945" y="3714"/>
                    <a:pt x="2988" y="3844"/>
                    <a:pt x="3104" y="3946"/>
                  </a:cubicBezTo>
                  <a:cubicBezTo>
                    <a:pt x="3206" y="4062"/>
                    <a:pt x="3336" y="4120"/>
                    <a:pt x="3496" y="4120"/>
                  </a:cubicBezTo>
                  <a:lnTo>
                    <a:pt x="4352" y="4120"/>
                  </a:lnTo>
                  <a:lnTo>
                    <a:pt x="4352" y="5284"/>
                  </a:lnTo>
                  <a:lnTo>
                    <a:pt x="4352" y="5284"/>
                  </a:lnTo>
                  <a:cubicBezTo>
                    <a:pt x="4225" y="5330"/>
                    <a:pt x="4078" y="5373"/>
                    <a:pt x="3902" y="5396"/>
                  </a:cubicBezTo>
                  <a:cubicBezTo>
                    <a:pt x="3684" y="5440"/>
                    <a:pt x="3481" y="5454"/>
                    <a:pt x="3293" y="5454"/>
                  </a:cubicBezTo>
                  <a:cubicBezTo>
                    <a:pt x="2916" y="5454"/>
                    <a:pt x="2553" y="5367"/>
                    <a:pt x="2234" y="5164"/>
                  </a:cubicBezTo>
                  <a:cubicBezTo>
                    <a:pt x="1900" y="4975"/>
                    <a:pt x="1654" y="4700"/>
                    <a:pt x="1451" y="4366"/>
                  </a:cubicBezTo>
                  <a:cubicBezTo>
                    <a:pt x="1248" y="4047"/>
                    <a:pt x="1161" y="3685"/>
                    <a:pt x="1161" y="3278"/>
                  </a:cubicBezTo>
                  <a:cubicBezTo>
                    <a:pt x="1161" y="2887"/>
                    <a:pt x="1248" y="2524"/>
                    <a:pt x="1451" y="2191"/>
                  </a:cubicBezTo>
                  <a:cubicBezTo>
                    <a:pt x="1654" y="1857"/>
                    <a:pt x="1900" y="1596"/>
                    <a:pt x="2234" y="1393"/>
                  </a:cubicBezTo>
                  <a:cubicBezTo>
                    <a:pt x="2539" y="1204"/>
                    <a:pt x="2901" y="1103"/>
                    <a:pt x="3293" y="1103"/>
                  </a:cubicBezTo>
                  <a:cubicBezTo>
                    <a:pt x="3496" y="1103"/>
                    <a:pt x="3684" y="1132"/>
                    <a:pt x="3844" y="1161"/>
                  </a:cubicBezTo>
                  <a:cubicBezTo>
                    <a:pt x="4018" y="1204"/>
                    <a:pt x="4192" y="1248"/>
                    <a:pt x="4337" y="1320"/>
                  </a:cubicBezTo>
                  <a:cubicBezTo>
                    <a:pt x="4366" y="1349"/>
                    <a:pt x="4424" y="1364"/>
                    <a:pt x="4482" y="1378"/>
                  </a:cubicBezTo>
                  <a:cubicBezTo>
                    <a:pt x="4540" y="1393"/>
                    <a:pt x="4569" y="1393"/>
                    <a:pt x="4627" y="1393"/>
                  </a:cubicBezTo>
                  <a:cubicBezTo>
                    <a:pt x="4787" y="1393"/>
                    <a:pt x="4917" y="1320"/>
                    <a:pt x="5004" y="1219"/>
                  </a:cubicBezTo>
                  <a:cubicBezTo>
                    <a:pt x="5091" y="1088"/>
                    <a:pt x="5149" y="958"/>
                    <a:pt x="5149" y="813"/>
                  </a:cubicBezTo>
                  <a:cubicBezTo>
                    <a:pt x="5149" y="726"/>
                    <a:pt x="5135" y="653"/>
                    <a:pt x="5077" y="566"/>
                  </a:cubicBezTo>
                  <a:cubicBezTo>
                    <a:pt x="5048" y="464"/>
                    <a:pt x="4975" y="421"/>
                    <a:pt x="4874" y="363"/>
                  </a:cubicBezTo>
                  <a:cubicBezTo>
                    <a:pt x="4642" y="232"/>
                    <a:pt x="4410" y="145"/>
                    <a:pt x="4134" y="87"/>
                  </a:cubicBezTo>
                  <a:cubicBezTo>
                    <a:pt x="3859" y="44"/>
                    <a:pt x="3597" y="0"/>
                    <a:pt x="3307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415550" y="927775"/>
              <a:ext cx="132400" cy="159575"/>
            </a:xfrm>
            <a:custGeom>
              <a:avLst/>
              <a:gdLst/>
              <a:ahLst/>
              <a:cxnLst/>
              <a:rect l="l" t="t" r="r" b="b"/>
              <a:pathLst>
                <a:path w="5296" h="6383" extrusionOk="0">
                  <a:moveTo>
                    <a:pt x="3149" y="1059"/>
                  </a:moveTo>
                  <a:cubicBezTo>
                    <a:pt x="3308" y="1059"/>
                    <a:pt x="3453" y="1161"/>
                    <a:pt x="3598" y="1335"/>
                  </a:cubicBezTo>
                  <a:cubicBezTo>
                    <a:pt x="3743" y="1523"/>
                    <a:pt x="3816" y="1741"/>
                    <a:pt x="3816" y="2002"/>
                  </a:cubicBezTo>
                  <a:cubicBezTo>
                    <a:pt x="3816" y="2205"/>
                    <a:pt x="3772" y="2394"/>
                    <a:pt x="3714" y="2568"/>
                  </a:cubicBezTo>
                  <a:cubicBezTo>
                    <a:pt x="3642" y="2756"/>
                    <a:pt x="3569" y="2887"/>
                    <a:pt x="3453" y="2988"/>
                  </a:cubicBezTo>
                  <a:cubicBezTo>
                    <a:pt x="3352" y="3075"/>
                    <a:pt x="3236" y="3133"/>
                    <a:pt x="3134" y="3133"/>
                  </a:cubicBezTo>
                  <a:lnTo>
                    <a:pt x="1147" y="3133"/>
                  </a:lnTo>
                  <a:lnTo>
                    <a:pt x="1147" y="1059"/>
                  </a:lnTo>
                  <a:close/>
                  <a:moveTo>
                    <a:pt x="567" y="0"/>
                  </a:moveTo>
                  <a:cubicBezTo>
                    <a:pt x="407" y="0"/>
                    <a:pt x="277" y="58"/>
                    <a:pt x="175" y="160"/>
                  </a:cubicBezTo>
                  <a:cubicBezTo>
                    <a:pt x="59" y="276"/>
                    <a:pt x="1" y="392"/>
                    <a:pt x="1" y="566"/>
                  </a:cubicBezTo>
                  <a:lnTo>
                    <a:pt x="1" y="5817"/>
                  </a:lnTo>
                  <a:cubicBezTo>
                    <a:pt x="1" y="5976"/>
                    <a:pt x="88" y="6107"/>
                    <a:pt x="204" y="6223"/>
                  </a:cubicBezTo>
                  <a:cubicBezTo>
                    <a:pt x="335" y="6324"/>
                    <a:pt x="494" y="6383"/>
                    <a:pt x="654" y="6383"/>
                  </a:cubicBezTo>
                  <a:cubicBezTo>
                    <a:pt x="813" y="6383"/>
                    <a:pt x="929" y="6324"/>
                    <a:pt x="1045" y="6179"/>
                  </a:cubicBezTo>
                  <a:cubicBezTo>
                    <a:pt x="1132" y="6063"/>
                    <a:pt x="1161" y="5947"/>
                    <a:pt x="1161" y="5788"/>
                  </a:cubicBezTo>
                  <a:lnTo>
                    <a:pt x="1161" y="4018"/>
                  </a:lnTo>
                  <a:lnTo>
                    <a:pt x="2858" y="4018"/>
                  </a:lnTo>
                  <a:cubicBezTo>
                    <a:pt x="3004" y="4018"/>
                    <a:pt x="3105" y="4047"/>
                    <a:pt x="3221" y="4076"/>
                  </a:cubicBezTo>
                  <a:cubicBezTo>
                    <a:pt x="3323" y="4120"/>
                    <a:pt x="3395" y="4149"/>
                    <a:pt x="3468" y="4221"/>
                  </a:cubicBezTo>
                  <a:cubicBezTo>
                    <a:pt x="3540" y="4294"/>
                    <a:pt x="3598" y="4366"/>
                    <a:pt x="3627" y="4453"/>
                  </a:cubicBezTo>
                  <a:cubicBezTo>
                    <a:pt x="3671" y="4555"/>
                    <a:pt x="3685" y="4642"/>
                    <a:pt x="3685" y="4743"/>
                  </a:cubicBezTo>
                  <a:cubicBezTo>
                    <a:pt x="3685" y="5077"/>
                    <a:pt x="3700" y="5324"/>
                    <a:pt x="3772" y="5527"/>
                  </a:cubicBezTo>
                  <a:cubicBezTo>
                    <a:pt x="3845" y="5730"/>
                    <a:pt x="3917" y="5875"/>
                    <a:pt x="4033" y="6005"/>
                  </a:cubicBezTo>
                  <a:cubicBezTo>
                    <a:pt x="4135" y="6121"/>
                    <a:pt x="4236" y="6223"/>
                    <a:pt x="4338" y="6266"/>
                  </a:cubicBezTo>
                  <a:cubicBezTo>
                    <a:pt x="4411" y="6310"/>
                    <a:pt x="4483" y="6339"/>
                    <a:pt x="4599" y="6368"/>
                  </a:cubicBezTo>
                  <a:cubicBezTo>
                    <a:pt x="4650" y="6375"/>
                    <a:pt x="4697" y="6379"/>
                    <a:pt x="4746" y="6379"/>
                  </a:cubicBezTo>
                  <a:cubicBezTo>
                    <a:pt x="4795" y="6379"/>
                    <a:pt x="4846" y="6375"/>
                    <a:pt x="4904" y="6368"/>
                  </a:cubicBezTo>
                  <a:cubicBezTo>
                    <a:pt x="5005" y="6339"/>
                    <a:pt x="5078" y="6295"/>
                    <a:pt x="5150" y="6223"/>
                  </a:cubicBezTo>
                  <a:cubicBezTo>
                    <a:pt x="5266" y="6092"/>
                    <a:pt x="5295" y="5962"/>
                    <a:pt x="5266" y="5817"/>
                  </a:cubicBezTo>
                  <a:cubicBezTo>
                    <a:pt x="5223" y="5672"/>
                    <a:pt x="5136" y="5541"/>
                    <a:pt x="5005" y="5469"/>
                  </a:cubicBezTo>
                  <a:cubicBezTo>
                    <a:pt x="4918" y="5440"/>
                    <a:pt x="4889" y="5367"/>
                    <a:pt x="4846" y="5295"/>
                  </a:cubicBezTo>
                  <a:cubicBezTo>
                    <a:pt x="4831" y="5222"/>
                    <a:pt x="4817" y="5106"/>
                    <a:pt x="4788" y="5005"/>
                  </a:cubicBezTo>
                  <a:cubicBezTo>
                    <a:pt x="4773" y="4888"/>
                    <a:pt x="4759" y="4743"/>
                    <a:pt x="4744" y="4598"/>
                  </a:cubicBezTo>
                  <a:cubicBezTo>
                    <a:pt x="4744" y="4439"/>
                    <a:pt x="4701" y="4294"/>
                    <a:pt x="4628" y="4149"/>
                  </a:cubicBezTo>
                  <a:cubicBezTo>
                    <a:pt x="4556" y="4004"/>
                    <a:pt x="4469" y="3873"/>
                    <a:pt x="4353" y="3757"/>
                  </a:cubicBezTo>
                  <a:cubicBezTo>
                    <a:pt x="4287" y="3673"/>
                    <a:pt x="4203" y="3594"/>
                    <a:pt x="4109" y="3526"/>
                  </a:cubicBezTo>
                  <a:lnTo>
                    <a:pt x="4109" y="3526"/>
                  </a:lnTo>
                  <a:cubicBezTo>
                    <a:pt x="4239" y="3442"/>
                    <a:pt x="4361" y="3348"/>
                    <a:pt x="4469" y="3220"/>
                  </a:cubicBezTo>
                  <a:cubicBezTo>
                    <a:pt x="4628" y="3046"/>
                    <a:pt x="4759" y="2843"/>
                    <a:pt x="4846" y="2626"/>
                  </a:cubicBezTo>
                  <a:cubicBezTo>
                    <a:pt x="4933" y="2408"/>
                    <a:pt x="4991" y="2191"/>
                    <a:pt x="4991" y="1958"/>
                  </a:cubicBezTo>
                  <a:cubicBezTo>
                    <a:pt x="4991" y="1581"/>
                    <a:pt x="4904" y="1233"/>
                    <a:pt x="4744" y="943"/>
                  </a:cubicBezTo>
                  <a:cubicBezTo>
                    <a:pt x="4556" y="653"/>
                    <a:pt x="4338" y="421"/>
                    <a:pt x="4062" y="247"/>
                  </a:cubicBezTo>
                  <a:cubicBezTo>
                    <a:pt x="3801" y="87"/>
                    <a:pt x="3482" y="0"/>
                    <a:pt x="3178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572225" y="928125"/>
              <a:ext cx="104100" cy="158125"/>
            </a:xfrm>
            <a:custGeom>
              <a:avLst/>
              <a:gdLst/>
              <a:ahLst/>
              <a:cxnLst/>
              <a:rect l="l" t="t" r="r" b="b"/>
              <a:pathLst>
                <a:path w="4164" h="6325" extrusionOk="0">
                  <a:moveTo>
                    <a:pt x="537" y="1"/>
                  </a:moveTo>
                  <a:cubicBezTo>
                    <a:pt x="377" y="1"/>
                    <a:pt x="247" y="59"/>
                    <a:pt x="160" y="117"/>
                  </a:cubicBezTo>
                  <a:cubicBezTo>
                    <a:pt x="58" y="218"/>
                    <a:pt x="0" y="349"/>
                    <a:pt x="0" y="508"/>
                  </a:cubicBezTo>
                  <a:lnTo>
                    <a:pt x="0" y="5774"/>
                  </a:lnTo>
                  <a:cubicBezTo>
                    <a:pt x="0" y="5933"/>
                    <a:pt x="58" y="6049"/>
                    <a:pt x="160" y="6165"/>
                  </a:cubicBezTo>
                  <a:cubicBezTo>
                    <a:pt x="276" y="6267"/>
                    <a:pt x="392" y="6325"/>
                    <a:pt x="566" y="6325"/>
                  </a:cubicBezTo>
                  <a:lnTo>
                    <a:pt x="3612" y="6325"/>
                  </a:lnTo>
                  <a:cubicBezTo>
                    <a:pt x="3771" y="6325"/>
                    <a:pt x="3902" y="6267"/>
                    <a:pt x="4004" y="6180"/>
                  </a:cubicBezTo>
                  <a:cubicBezTo>
                    <a:pt x="4120" y="6078"/>
                    <a:pt x="4163" y="5948"/>
                    <a:pt x="4163" y="5803"/>
                  </a:cubicBezTo>
                  <a:cubicBezTo>
                    <a:pt x="4163" y="5672"/>
                    <a:pt x="4120" y="5542"/>
                    <a:pt x="4004" y="5440"/>
                  </a:cubicBezTo>
                  <a:cubicBezTo>
                    <a:pt x="3902" y="5324"/>
                    <a:pt x="3771" y="5281"/>
                    <a:pt x="3612" y="5281"/>
                  </a:cubicBezTo>
                  <a:lnTo>
                    <a:pt x="1146" y="5281"/>
                  </a:lnTo>
                  <a:lnTo>
                    <a:pt x="1146" y="3613"/>
                  </a:lnTo>
                  <a:lnTo>
                    <a:pt x="3191" y="3613"/>
                  </a:lnTo>
                  <a:cubicBezTo>
                    <a:pt x="3351" y="3613"/>
                    <a:pt x="3481" y="3555"/>
                    <a:pt x="3583" y="3467"/>
                  </a:cubicBezTo>
                  <a:cubicBezTo>
                    <a:pt x="3699" y="3366"/>
                    <a:pt x="3757" y="3250"/>
                    <a:pt x="3757" y="3105"/>
                  </a:cubicBezTo>
                  <a:cubicBezTo>
                    <a:pt x="3757" y="2960"/>
                    <a:pt x="3699" y="2829"/>
                    <a:pt x="3583" y="2713"/>
                  </a:cubicBezTo>
                  <a:cubicBezTo>
                    <a:pt x="3481" y="2626"/>
                    <a:pt x="3351" y="2568"/>
                    <a:pt x="3191" y="2568"/>
                  </a:cubicBezTo>
                  <a:lnTo>
                    <a:pt x="1146" y="2568"/>
                  </a:lnTo>
                  <a:lnTo>
                    <a:pt x="1146" y="1031"/>
                  </a:lnTo>
                  <a:lnTo>
                    <a:pt x="3583" y="1031"/>
                  </a:lnTo>
                  <a:cubicBezTo>
                    <a:pt x="3757" y="1031"/>
                    <a:pt x="3873" y="973"/>
                    <a:pt x="3989" y="886"/>
                  </a:cubicBezTo>
                  <a:cubicBezTo>
                    <a:pt x="4091" y="799"/>
                    <a:pt x="4149" y="668"/>
                    <a:pt x="4149" y="523"/>
                  </a:cubicBezTo>
                  <a:cubicBezTo>
                    <a:pt x="4149" y="378"/>
                    <a:pt x="4091" y="247"/>
                    <a:pt x="3989" y="146"/>
                  </a:cubicBezTo>
                  <a:cubicBezTo>
                    <a:pt x="3873" y="59"/>
                    <a:pt x="3757" y="1"/>
                    <a:pt x="3583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1701675" y="928125"/>
              <a:ext cx="104825" cy="158125"/>
            </a:xfrm>
            <a:custGeom>
              <a:avLst/>
              <a:gdLst/>
              <a:ahLst/>
              <a:cxnLst/>
              <a:rect l="l" t="t" r="r" b="b"/>
              <a:pathLst>
                <a:path w="4193" h="6325" extrusionOk="0">
                  <a:moveTo>
                    <a:pt x="566" y="1"/>
                  </a:moveTo>
                  <a:cubicBezTo>
                    <a:pt x="407" y="1"/>
                    <a:pt x="276" y="59"/>
                    <a:pt x="175" y="117"/>
                  </a:cubicBezTo>
                  <a:cubicBezTo>
                    <a:pt x="59" y="218"/>
                    <a:pt x="0" y="349"/>
                    <a:pt x="0" y="508"/>
                  </a:cubicBezTo>
                  <a:lnTo>
                    <a:pt x="0" y="5774"/>
                  </a:lnTo>
                  <a:cubicBezTo>
                    <a:pt x="0" y="5933"/>
                    <a:pt x="59" y="6049"/>
                    <a:pt x="175" y="6165"/>
                  </a:cubicBezTo>
                  <a:cubicBezTo>
                    <a:pt x="276" y="6267"/>
                    <a:pt x="407" y="6325"/>
                    <a:pt x="566" y="6325"/>
                  </a:cubicBezTo>
                  <a:lnTo>
                    <a:pt x="3627" y="6325"/>
                  </a:lnTo>
                  <a:cubicBezTo>
                    <a:pt x="3801" y="6325"/>
                    <a:pt x="3917" y="6267"/>
                    <a:pt x="4033" y="6180"/>
                  </a:cubicBezTo>
                  <a:cubicBezTo>
                    <a:pt x="4134" y="6078"/>
                    <a:pt x="4192" y="5948"/>
                    <a:pt x="4192" y="5803"/>
                  </a:cubicBezTo>
                  <a:cubicBezTo>
                    <a:pt x="4192" y="5672"/>
                    <a:pt x="4134" y="5542"/>
                    <a:pt x="4033" y="5440"/>
                  </a:cubicBezTo>
                  <a:cubicBezTo>
                    <a:pt x="3917" y="5324"/>
                    <a:pt x="3801" y="5281"/>
                    <a:pt x="3627" y="5281"/>
                  </a:cubicBezTo>
                  <a:lnTo>
                    <a:pt x="1161" y="5281"/>
                  </a:lnTo>
                  <a:lnTo>
                    <a:pt x="1161" y="3613"/>
                  </a:lnTo>
                  <a:lnTo>
                    <a:pt x="3221" y="3613"/>
                  </a:lnTo>
                  <a:cubicBezTo>
                    <a:pt x="3380" y="3613"/>
                    <a:pt x="3511" y="3555"/>
                    <a:pt x="3612" y="3467"/>
                  </a:cubicBezTo>
                  <a:cubicBezTo>
                    <a:pt x="3728" y="3366"/>
                    <a:pt x="3772" y="3250"/>
                    <a:pt x="3772" y="3105"/>
                  </a:cubicBezTo>
                  <a:cubicBezTo>
                    <a:pt x="3772" y="2960"/>
                    <a:pt x="3728" y="2829"/>
                    <a:pt x="3612" y="2713"/>
                  </a:cubicBezTo>
                  <a:cubicBezTo>
                    <a:pt x="3511" y="2626"/>
                    <a:pt x="3380" y="2568"/>
                    <a:pt x="3221" y="2568"/>
                  </a:cubicBezTo>
                  <a:lnTo>
                    <a:pt x="1161" y="2568"/>
                  </a:lnTo>
                  <a:lnTo>
                    <a:pt x="1161" y="1031"/>
                  </a:lnTo>
                  <a:lnTo>
                    <a:pt x="3612" y="1031"/>
                  </a:lnTo>
                  <a:cubicBezTo>
                    <a:pt x="3772" y="1031"/>
                    <a:pt x="3902" y="973"/>
                    <a:pt x="4018" y="886"/>
                  </a:cubicBezTo>
                  <a:cubicBezTo>
                    <a:pt x="4120" y="799"/>
                    <a:pt x="4178" y="668"/>
                    <a:pt x="4178" y="523"/>
                  </a:cubicBezTo>
                  <a:cubicBezTo>
                    <a:pt x="4178" y="378"/>
                    <a:pt x="4120" y="247"/>
                    <a:pt x="4018" y="146"/>
                  </a:cubicBezTo>
                  <a:cubicBezTo>
                    <a:pt x="3902" y="59"/>
                    <a:pt x="3772" y="1"/>
                    <a:pt x="3612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1831850" y="928125"/>
              <a:ext cx="133475" cy="159600"/>
            </a:xfrm>
            <a:custGeom>
              <a:avLst/>
              <a:gdLst/>
              <a:ahLst/>
              <a:cxnLst/>
              <a:rect l="l" t="t" r="r" b="b"/>
              <a:pathLst>
                <a:path w="5339" h="6384" extrusionOk="0">
                  <a:moveTo>
                    <a:pt x="4831" y="1"/>
                  </a:moveTo>
                  <a:cubicBezTo>
                    <a:pt x="4686" y="1"/>
                    <a:pt x="4555" y="59"/>
                    <a:pt x="4483" y="160"/>
                  </a:cubicBezTo>
                  <a:cubicBezTo>
                    <a:pt x="4396" y="247"/>
                    <a:pt x="4338" y="378"/>
                    <a:pt x="4338" y="523"/>
                  </a:cubicBezTo>
                  <a:lnTo>
                    <a:pt x="4338" y="4439"/>
                  </a:lnTo>
                  <a:lnTo>
                    <a:pt x="1031" y="218"/>
                  </a:lnTo>
                  <a:cubicBezTo>
                    <a:pt x="1002" y="160"/>
                    <a:pt x="929" y="102"/>
                    <a:pt x="842" y="73"/>
                  </a:cubicBezTo>
                  <a:cubicBezTo>
                    <a:pt x="741" y="30"/>
                    <a:pt x="654" y="15"/>
                    <a:pt x="567" y="15"/>
                  </a:cubicBezTo>
                  <a:cubicBezTo>
                    <a:pt x="407" y="15"/>
                    <a:pt x="276" y="73"/>
                    <a:pt x="160" y="175"/>
                  </a:cubicBezTo>
                  <a:cubicBezTo>
                    <a:pt x="59" y="291"/>
                    <a:pt x="1" y="421"/>
                    <a:pt x="1" y="581"/>
                  </a:cubicBezTo>
                  <a:lnTo>
                    <a:pt x="1" y="5875"/>
                  </a:lnTo>
                  <a:cubicBezTo>
                    <a:pt x="1" y="6020"/>
                    <a:pt x="59" y="6151"/>
                    <a:pt x="146" y="6238"/>
                  </a:cubicBezTo>
                  <a:cubicBezTo>
                    <a:pt x="233" y="6325"/>
                    <a:pt x="363" y="6383"/>
                    <a:pt x="508" y="6383"/>
                  </a:cubicBezTo>
                  <a:cubicBezTo>
                    <a:pt x="654" y="6383"/>
                    <a:pt x="784" y="6325"/>
                    <a:pt x="871" y="6238"/>
                  </a:cubicBezTo>
                  <a:cubicBezTo>
                    <a:pt x="958" y="6151"/>
                    <a:pt x="1016" y="6020"/>
                    <a:pt x="1016" y="5875"/>
                  </a:cubicBezTo>
                  <a:lnTo>
                    <a:pt x="1016" y="1979"/>
                  </a:lnTo>
                  <a:lnTo>
                    <a:pt x="4352" y="6223"/>
                  </a:lnTo>
                  <a:cubicBezTo>
                    <a:pt x="4396" y="6252"/>
                    <a:pt x="4439" y="6296"/>
                    <a:pt x="4541" y="6325"/>
                  </a:cubicBezTo>
                  <a:cubicBezTo>
                    <a:pt x="4613" y="6339"/>
                    <a:pt x="4700" y="6369"/>
                    <a:pt x="4773" y="6369"/>
                  </a:cubicBezTo>
                  <a:cubicBezTo>
                    <a:pt x="4933" y="6369"/>
                    <a:pt x="5063" y="6310"/>
                    <a:pt x="5165" y="6194"/>
                  </a:cubicBezTo>
                  <a:cubicBezTo>
                    <a:pt x="5281" y="6093"/>
                    <a:pt x="5339" y="5962"/>
                    <a:pt x="5339" y="5803"/>
                  </a:cubicBezTo>
                  <a:lnTo>
                    <a:pt x="5339" y="508"/>
                  </a:lnTo>
                  <a:cubicBezTo>
                    <a:pt x="5339" y="363"/>
                    <a:pt x="5281" y="233"/>
                    <a:pt x="5194" y="146"/>
                  </a:cubicBezTo>
                  <a:cubicBezTo>
                    <a:pt x="5092" y="59"/>
                    <a:pt x="4976" y="1"/>
                    <a:pt x="4831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1193625" y="1160575"/>
              <a:ext cx="104475" cy="158500"/>
            </a:xfrm>
            <a:custGeom>
              <a:avLst/>
              <a:gdLst/>
              <a:ahLst/>
              <a:cxnLst/>
              <a:rect l="l" t="t" r="r" b="b"/>
              <a:pathLst>
                <a:path w="4179" h="6340" extrusionOk="0">
                  <a:moveTo>
                    <a:pt x="552" y="1"/>
                  </a:moveTo>
                  <a:cubicBezTo>
                    <a:pt x="407" y="1"/>
                    <a:pt x="262" y="59"/>
                    <a:pt x="160" y="117"/>
                  </a:cubicBezTo>
                  <a:cubicBezTo>
                    <a:pt x="59" y="218"/>
                    <a:pt x="1" y="349"/>
                    <a:pt x="1" y="508"/>
                  </a:cubicBezTo>
                  <a:lnTo>
                    <a:pt x="1" y="5774"/>
                  </a:lnTo>
                  <a:cubicBezTo>
                    <a:pt x="1" y="5933"/>
                    <a:pt x="59" y="6064"/>
                    <a:pt x="160" y="6165"/>
                  </a:cubicBezTo>
                  <a:cubicBezTo>
                    <a:pt x="276" y="6281"/>
                    <a:pt x="407" y="6339"/>
                    <a:pt x="567" y="6339"/>
                  </a:cubicBezTo>
                  <a:lnTo>
                    <a:pt x="3613" y="6339"/>
                  </a:lnTo>
                  <a:cubicBezTo>
                    <a:pt x="3772" y="6339"/>
                    <a:pt x="3903" y="6281"/>
                    <a:pt x="4004" y="6194"/>
                  </a:cubicBezTo>
                  <a:cubicBezTo>
                    <a:pt x="4120" y="6078"/>
                    <a:pt x="4178" y="5948"/>
                    <a:pt x="4178" y="5803"/>
                  </a:cubicBezTo>
                  <a:cubicBezTo>
                    <a:pt x="4178" y="5687"/>
                    <a:pt x="4120" y="5556"/>
                    <a:pt x="4004" y="5440"/>
                  </a:cubicBezTo>
                  <a:cubicBezTo>
                    <a:pt x="3903" y="5338"/>
                    <a:pt x="3772" y="5280"/>
                    <a:pt x="3613" y="5280"/>
                  </a:cubicBezTo>
                  <a:lnTo>
                    <a:pt x="1147" y="5280"/>
                  </a:lnTo>
                  <a:lnTo>
                    <a:pt x="1147" y="3612"/>
                  </a:lnTo>
                  <a:lnTo>
                    <a:pt x="3192" y="3612"/>
                  </a:lnTo>
                  <a:cubicBezTo>
                    <a:pt x="3352" y="3612"/>
                    <a:pt x="3482" y="3554"/>
                    <a:pt x="3598" y="3467"/>
                  </a:cubicBezTo>
                  <a:cubicBezTo>
                    <a:pt x="3700" y="3380"/>
                    <a:pt x="3758" y="3250"/>
                    <a:pt x="3758" y="3105"/>
                  </a:cubicBezTo>
                  <a:cubicBezTo>
                    <a:pt x="3758" y="2960"/>
                    <a:pt x="3700" y="2829"/>
                    <a:pt x="3598" y="2727"/>
                  </a:cubicBezTo>
                  <a:cubicBezTo>
                    <a:pt x="3482" y="2640"/>
                    <a:pt x="3352" y="2582"/>
                    <a:pt x="3192" y="2582"/>
                  </a:cubicBezTo>
                  <a:lnTo>
                    <a:pt x="1147" y="2582"/>
                  </a:lnTo>
                  <a:lnTo>
                    <a:pt x="1147" y="1045"/>
                  </a:lnTo>
                  <a:lnTo>
                    <a:pt x="3598" y="1045"/>
                  </a:lnTo>
                  <a:cubicBezTo>
                    <a:pt x="3758" y="1045"/>
                    <a:pt x="3888" y="987"/>
                    <a:pt x="3990" y="900"/>
                  </a:cubicBezTo>
                  <a:cubicBezTo>
                    <a:pt x="4106" y="798"/>
                    <a:pt x="4149" y="682"/>
                    <a:pt x="4149" y="537"/>
                  </a:cubicBezTo>
                  <a:cubicBezTo>
                    <a:pt x="4149" y="392"/>
                    <a:pt x="4106" y="262"/>
                    <a:pt x="3990" y="146"/>
                  </a:cubicBezTo>
                  <a:cubicBezTo>
                    <a:pt x="3888" y="59"/>
                    <a:pt x="3758" y="1"/>
                    <a:pt x="3598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1323825" y="1160575"/>
              <a:ext cx="133100" cy="159575"/>
            </a:xfrm>
            <a:custGeom>
              <a:avLst/>
              <a:gdLst/>
              <a:ahLst/>
              <a:cxnLst/>
              <a:rect l="l" t="t" r="r" b="b"/>
              <a:pathLst>
                <a:path w="5324" h="6383" extrusionOk="0">
                  <a:moveTo>
                    <a:pt x="4816" y="1"/>
                  </a:moveTo>
                  <a:cubicBezTo>
                    <a:pt x="4656" y="1"/>
                    <a:pt x="4555" y="59"/>
                    <a:pt x="4482" y="175"/>
                  </a:cubicBezTo>
                  <a:cubicBezTo>
                    <a:pt x="4381" y="262"/>
                    <a:pt x="4337" y="392"/>
                    <a:pt x="4337" y="537"/>
                  </a:cubicBezTo>
                  <a:lnTo>
                    <a:pt x="4337" y="4439"/>
                  </a:lnTo>
                  <a:lnTo>
                    <a:pt x="1030" y="218"/>
                  </a:lnTo>
                  <a:cubicBezTo>
                    <a:pt x="1001" y="175"/>
                    <a:pt x="929" y="117"/>
                    <a:pt x="827" y="73"/>
                  </a:cubicBezTo>
                  <a:cubicBezTo>
                    <a:pt x="740" y="44"/>
                    <a:pt x="653" y="30"/>
                    <a:pt x="566" y="30"/>
                  </a:cubicBezTo>
                  <a:cubicBezTo>
                    <a:pt x="392" y="30"/>
                    <a:pt x="276" y="73"/>
                    <a:pt x="160" y="189"/>
                  </a:cubicBezTo>
                  <a:cubicBezTo>
                    <a:pt x="58" y="291"/>
                    <a:pt x="0" y="421"/>
                    <a:pt x="0" y="581"/>
                  </a:cubicBezTo>
                  <a:lnTo>
                    <a:pt x="0" y="5875"/>
                  </a:lnTo>
                  <a:cubicBezTo>
                    <a:pt x="0" y="6020"/>
                    <a:pt x="58" y="6151"/>
                    <a:pt x="145" y="6238"/>
                  </a:cubicBezTo>
                  <a:cubicBezTo>
                    <a:pt x="232" y="6339"/>
                    <a:pt x="363" y="6383"/>
                    <a:pt x="508" y="6383"/>
                  </a:cubicBezTo>
                  <a:cubicBezTo>
                    <a:pt x="653" y="6383"/>
                    <a:pt x="783" y="6339"/>
                    <a:pt x="871" y="6238"/>
                  </a:cubicBezTo>
                  <a:cubicBezTo>
                    <a:pt x="958" y="6151"/>
                    <a:pt x="1016" y="6020"/>
                    <a:pt x="1016" y="5875"/>
                  </a:cubicBezTo>
                  <a:lnTo>
                    <a:pt x="1016" y="1992"/>
                  </a:lnTo>
                  <a:lnTo>
                    <a:pt x="4352" y="6223"/>
                  </a:lnTo>
                  <a:cubicBezTo>
                    <a:pt x="4381" y="6267"/>
                    <a:pt x="4439" y="6296"/>
                    <a:pt x="4526" y="6339"/>
                  </a:cubicBezTo>
                  <a:cubicBezTo>
                    <a:pt x="4598" y="6354"/>
                    <a:pt x="4700" y="6368"/>
                    <a:pt x="4772" y="6368"/>
                  </a:cubicBezTo>
                  <a:cubicBezTo>
                    <a:pt x="4932" y="6368"/>
                    <a:pt x="5062" y="6310"/>
                    <a:pt x="5164" y="6209"/>
                  </a:cubicBezTo>
                  <a:cubicBezTo>
                    <a:pt x="5280" y="6093"/>
                    <a:pt x="5324" y="5977"/>
                    <a:pt x="5324" y="5803"/>
                  </a:cubicBezTo>
                  <a:lnTo>
                    <a:pt x="5324" y="508"/>
                  </a:lnTo>
                  <a:cubicBezTo>
                    <a:pt x="5324" y="363"/>
                    <a:pt x="5280" y="247"/>
                    <a:pt x="5179" y="146"/>
                  </a:cubicBezTo>
                  <a:cubicBezTo>
                    <a:pt x="5091" y="59"/>
                    <a:pt x="4961" y="1"/>
                    <a:pt x="4816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1491000" y="1160575"/>
              <a:ext cx="104075" cy="158500"/>
            </a:xfrm>
            <a:custGeom>
              <a:avLst/>
              <a:gdLst/>
              <a:ahLst/>
              <a:cxnLst/>
              <a:rect l="l" t="t" r="r" b="b"/>
              <a:pathLst>
                <a:path w="4163" h="6340" extrusionOk="0">
                  <a:moveTo>
                    <a:pt x="537" y="1"/>
                  </a:moveTo>
                  <a:cubicBezTo>
                    <a:pt x="377" y="1"/>
                    <a:pt x="261" y="59"/>
                    <a:pt x="160" y="117"/>
                  </a:cubicBezTo>
                  <a:cubicBezTo>
                    <a:pt x="58" y="218"/>
                    <a:pt x="0" y="349"/>
                    <a:pt x="0" y="508"/>
                  </a:cubicBezTo>
                  <a:lnTo>
                    <a:pt x="0" y="5774"/>
                  </a:lnTo>
                  <a:cubicBezTo>
                    <a:pt x="0" y="5933"/>
                    <a:pt x="58" y="6064"/>
                    <a:pt x="160" y="6165"/>
                  </a:cubicBezTo>
                  <a:cubicBezTo>
                    <a:pt x="276" y="6281"/>
                    <a:pt x="406" y="6339"/>
                    <a:pt x="566" y="6339"/>
                  </a:cubicBezTo>
                  <a:lnTo>
                    <a:pt x="3612" y="6339"/>
                  </a:lnTo>
                  <a:cubicBezTo>
                    <a:pt x="3771" y="6339"/>
                    <a:pt x="3902" y="6281"/>
                    <a:pt x="4003" y="6194"/>
                  </a:cubicBezTo>
                  <a:cubicBezTo>
                    <a:pt x="4119" y="6078"/>
                    <a:pt x="4163" y="5948"/>
                    <a:pt x="4163" y="5803"/>
                  </a:cubicBezTo>
                  <a:cubicBezTo>
                    <a:pt x="4163" y="5687"/>
                    <a:pt x="4119" y="5556"/>
                    <a:pt x="4003" y="5440"/>
                  </a:cubicBezTo>
                  <a:cubicBezTo>
                    <a:pt x="3902" y="5338"/>
                    <a:pt x="3771" y="5280"/>
                    <a:pt x="3612" y="5280"/>
                  </a:cubicBezTo>
                  <a:lnTo>
                    <a:pt x="1146" y="5280"/>
                  </a:lnTo>
                  <a:lnTo>
                    <a:pt x="1146" y="3612"/>
                  </a:lnTo>
                  <a:lnTo>
                    <a:pt x="3191" y="3612"/>
                  </a:lnTo>
                  <a:cubicBezTo>
                    <a:pt x="3351" y="3612"/>
                    <a:pt x="3481" y="3554"/>
                    <a:pt x="3597" y="3467"/>
                  </a:cubicBezTo>
                  <a:cubicBezTo>
                    <a:pt x="3699" y="3380"/>
                    <a:pt x="3757" y="3250"/>
                    <a:pt x="3757" y="3105"/>
                  </a:cubicBezTo>
                  <a:cubicBezTo>
                    <a:pt x="3757" y="2960"/>
                    <a:pt x="3699" y="2829"/>
                    <a:pt x="3597" y="2727"/>
                  </a:cubicBezTo>
                  <a:cubicBezTo>
                    <a:pt x="3481" y="2640"/>
                    <a:pt x="3351" y="2582"/>
                    <a:pt x="3191" y="2582"/>
                  </a:cubicBezTo>
                  <a:lnTo>
                    <a:pt x="1146" y="2582"/>
                  </a:lnTo>
                  <a:lnTo>
                    <a:pt x="1146" y="1045"/>
                  </a:lnTo>
                  <a:lnTo>
                    <a:pt x="3597" y="1045"/>
                  </a:lnTo>
                  <a:cubicBezTo>
                    <a:pt x="3757" y="1045"/>
                    <a:pt x="3873" y="987"/>
                    <a:pt x="3989" y="900"/>
                  </a:cubicBezTo>
                  <a:cubicBezTo>
                    <a:pt x="4090" y="798"/>
                    <a:pt x="4148" y="682"/>
                    <a:pt x="4148" y="537"/>
                  </a:cubicBezTo>
                  <a:cubicBezTo>
                    <a:pt x="4148" y="392"/>
                    <a:pt x="4105" y="262"/>
                    <a:pt x="3989" y="146"/>
                  </a:cubicBezTo>
                  <a:cubicBezTo>
                    <a:pt x="3887" y="59"/>
                    <a:pt x="3757" y="1"/>
                    <a:pt x="3597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1620800" y="1160225"/>
              <a:ext cx="132025" cy="159575"/>
            </a:xfrm>
            <a:custGeom>
              <a:avLst/>
              <a:gdLst/>
              <a:ahLst/>
              <a:cxnLst/>
              <a:rect l="l" t="t" r="r" b="b"/>
              <a:pathLst>
                <a:path w="5281" h="6383" extrusionOk="0">
                  <a:moveTo>
                    <a:pt x="3148" y="1073"/>
                  </a:moveTo>
                  <a:cubicBezTo>
                    <a:pt x="3308" y="1073"/>
                    <a:pt x="3453" y="1160"/>
                    <a:pt x="3598" y="1349"/>
                  </a:cubicBezTo>
                  <a:cubicBezTo>
                    <a:pt x="3743" y="1523"/>
                    <a:pt x="3816" y="1741"/>
                    <a:pt x="3816" y="2016"/>
                  </a:cubicBezTo>
                  <a:cubicBezTo>
                    <a:pt x="3816" y="2219"/>
                    <a:pt x="3787" y="2393"/>
                    <a:pt x="3714" y="2582"/>
                  </a:cubicBezTo>
                  <a:cubicBezTo>
                    <a:pt x="3642" y="2756"/>
                    <a:pt x="3569" y="2887"/>
                    <a:pt x="3453" y="2988"/>
                  </a:cubicBezTo>
                  <a:cubicBezTo>
                    <a:pt x="3352" y="3090"/>
                    <a:pt x="3235" y="3133"/>
                    <a:pt x="3134" y="3133"/>
                  </a:cubicBezTo>
                  <a:lnTo>
                    <a:pt x="1161" y="3133"/>
                  </a:lnTo>
                  <a:lnTo>
                    <a:pt x="1161" y="1073"/>
                  </a:lnTo>
                  <a:close/>
                  <a:moveTo>
                    <a:pt x="552" y="0"/>
                  </a:moveTo>
                  <a:cubicBezTo>
                    <a:pt x="392" y="0"/>
                    <a:pt x="262" y="58"/>
                    <a:pt x="160" y="160"/>
                  </a:cubicBezTo>
                  <a:cubicBezTo>
                    <a:pt x="44" y="276"/>
                    <a:pt x="1" y="406"/>
                    <a:pt x="1" y="566"/>
                  </a:cubicBezTo>
                  <a:lnTo>
                    <a:pt x="1" y="5817"/>
                  </a:lnTo>
                  <a:cubicBezTo>
                    <a:pt x="1" y="5976"/>
                    <a:pt x="73" y="6107"/>
                    <a:pt x="189" y="6223"/>
                  </a:cubicBezTo>
                  <a:cubicBezTo>
                    <a:pt x="320" y="6324"/>
                    <a:pt x="480" y="6382"/>
                    <a:pt x="654" y="6382"/>
                  </a:cubicBezTo>
                  <a:cubicBezTo>
                    <a:pt x="784" y="6382"/>
                    <a:pt x="915" y="6324"/>
                    <a:pt x="1031" y="6179"/>
                  </a:cubicBezTo>
                  <a:cubicBezTo>
                    <a:pt x="1118" y="6078"/>
                    <a:pt x="1147" y="5947"/>
                    <a:pt x="1147" y="5788"/>
                  </a:cubicBezTo>
                  <a:lnTo>
                    <a:pt x="1147" y="4032"/>
                  </a:lnTo>
                  <a:lnTo>
                    <a:pt x="2844" y="4032"/>
                  </a:lnTo>
                  <a:cubicBezTo>
                    <a:pt x="2989" y="4032"/>
                    <a:pt x="3090" y="4047"/>
                    <a:pt x="3206" y="4076"/>
                  </a:cubicBezTo>
                  <a:cubicBezTo>
                    <a:pt x="3308" y="4119"/>
                    <a:pt x="3381" y="4148"/>
                    <a:pt x="3453" y="4221"/>
                  </a:cubicBezTo>
                  <a:cubicBezTo>
                    <a:pt x="3526" y="4294"/>
                    <a:pt x="3584" y="4366"/>
                    <a:pt x="3613" y="4468"/>
                  </a:cubicBezTo>
                  <a:cubicBezTo>
                    <a:pt x="3656" y="4555"/>
                    <a:pt x="3671" y="4642"/>
                    <a:pt x="3671" y="4758"/>
                  </a:cubicBezTo>
                  <a:cubicBezTo>
                    <a:pt x="3671" y="5077"/>
                    <a:pt x="3685" y="5338"/>
                    <a:pt x="3758" y="5526"/>
                  </a:cubicBezTo>
                  <a:cubicBezTo>
                    <a:pt x="3830" y="5730"/>
                    <a:pt x="3903" y="5875"/>
                    <a:pt x="4019" y="6005"/>
                  </a:cubicBezTo>
                  <a:cubicBezTo>
                    <a:pt x="4120" y="6136"/>
                    <a:pt x="4222" y="6223"/>
                    <a:pt x="4323" y="6281"/>
                  </a:cubicBezTo>
                  <a:cubicBezTo>
                    <a:pt x="4396" y="6310"/>
                    <a:pt x="4468" y="6353"/>
                    <a:pt x="4584" y="6368"/>
                  </a:cubicBezTo>
                  <a:cubicBezTo>
                    <a:pt x="4635" y="6375"/>
                    <a:pt x="4682" y="6379"/>
                    <a:pt x="4731" y="6379"/>
                  </a:cubicBezTo>
                  <a:cubicBezTo>
                    <a:pt x="4780" y="6379"/>
                    <a:pt x="4831" y="6375"/>
                    <a:pt x="4889" y="6368"/>
                  </a:cubicBezTo>
                  <a:cubicBezTo>
                    <a:pt x="4991" y="6353"/>
                    <a:pt x="5063" y="6295"/>
                    <a:pt x="5136" y="6223"/>
                  </a:cubicBezTo>
                  <a:cubicBezTo>
                    <a:pt x="5252" y="6092"/>
                    <a:pt x="5281" y="5962"/>
                    <a:pt x="5252" y="5817"/>
                  </a:cubicBezTo>
                  <a:cubicBezTo>
                    <a:pt x="5208" y="5672"/>
                    <a:pt x="5121" y="5555"/>
                    <a:pt x="4991" y="5483"/>
                  </a:cubicBezTo>
                  <a:cubicBezTo>
                    <a:pt x="4904" y="5439"/>
                    <a:pt x="4875" y="5367"/>
                    <a:pt x="4831" y="5294"/>
                  </a:cubicBezTo>
                  <a:cubicBezTo>
                    <a:pt x="4817" y="5222"/>
                    <a:pt x="4802" y="5120"/>
                    <a:pt x="4773" y="5004"/>
                  </a:cubicBezTo>
                  <a:cubicBezTo>
                    <a:pt x="4759" y="4903"/>
                    <a:pt x="4744" y="4758"/>
                    <a:pt x="4730" y="4613"/>
                  </a:cubicBezTo>
                  <a:cubicBezTo>
                    <a:pt x="4730" y="4439"/>
                    <a:pt x="4686" y="4294"/>
                    <a:pt x="4613" y="4148"/>
                  </a:cubicBezTo>
                  <a:cubicBezTo>
                    <a:pt x="4541" y="4003"/>
                    <a:pt x="4454" y="3887"/>
                    <a:pt x="4338" y="3757"/>
                  </a:cubicBezTo>
                  <a:cubicBezTo>
                    <a:pt x="4272" y="3673"/>
                    <a:pt x="4189" y="3600"/>
                    <a:pt x="4095" y="3533"/>
                  </a:cubicBezTo>
                  <a:lnTo>
                    <a:pt x="4095" y="3533"/>
                  </a:lnTo>
                  <a:cubicBezTo>
                    <a:pt x="4225" y="3450"/>
                    <a:pt x="4346" y="3352"/>
                    <a:pt x="4454" y="3235"/>
                  </a:cubicBezTo>
                  <a:cubicBezTo>
                    <a:pt x="4613" y="3046"/>
                    <a:pt x="4744" y="2843"/>
                    <a:pt x="4831" y="2625"/>
                  </a:cubicBezTo>
                  <a:cubicBezTo>
                    <a:pt x="4918" y="2408"/>
                    <a:pt x="4976" y="2190"/>
                    <a:pt x="4976" y="1958"/>
                  </a:cubicBezTo>
                  <a:cubicBezTo>
                    <a:pt x="4976" y="1581"/>
                    <a:pt x="4889" y="1233"/>
                    <a:pt x="4730" y="943"/>
                  </a:cubicBezTo>
                  <a:cubicBezTo>
                    <a:pt x="4541" y="653"/>
                    <a:pt x="4323" y="421"/>
                    <a:pt x="4048" y="261"/>
                  </a:cubicBezTo>
                  <a:cubicBezTo>
                    <a:pt x="3787" y="87"/>
                    <a:pt x="3468" y="0"/>
                    <a:pt x="3163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1766950" y="1158775"/>
              <a:ext cx="138900" cy="163200"/>
            </a:xfrm>
            <a:custGeom>
              <a:avLst/>
              <a:gdLst/>
              <a:ahLst/>
              <a:cxnLst/>
              <a:rect l="l" t="t" r="r" b="b"/>
              <a:pathLst>
                <a:path w="5556" h="6528" extrusionOk="0">
                  <a:moveTo>
                    <a:pt x="3308" y="0"/>
                  </a:moveTo>
                  <a:cubicBezTo>
                    <a:pt x="2858" y="0"/>
                    <a:pt x="2423" y="102"/>
                    <a:pt x="2017" y="261"/>
                  </a:cubicBezTo>
                  <a:cubicBezTo>
                    <a:pt x="1625" y="435"/>
                    <a:pt x="1277" y="653"/>
                    <a:pt x="972" y="972"/>
                  </a:cubicBezTo>
                  <a:cubicBezTo>
                    <a:pt x="682" y="1262"/>
                    <a:pt x="436" y="1596"/>
                    <a:pt x="261" y="2002"/>
                  </a:cubicBezTo>
                  <a:cubicBezTo>
                    <a:pt x="102" y="2393"/>
                    <a:pt x="0" y="2814"/>
                    <a:pt x="0" y="3264"/>
                  </a:cubicBezTo>
                  <a:cubicBezTo>
                    <a:pt x="0" y="3728"/>
                    <a:pt x="73" y="4134"/>
                    <a:pt x="261" y="4540"/>
                  </a:cubicBezTo>
                  <a:cubicBezTo>
                    <a:pt x="421" y="4917"/>
                    <a:pt x="653" y="5265"/>
                    <a:pt x="972" y="5570"/>
                  </a:cubicBezTo>
                  <a:cubicBezTo>
                    <a:pt x="1277" y="5875"/>
                    <a:pt x="1625" y="6107"/>
                    <a:pt x="2017" y="6281"/>
                  </a:cubicBezTo>
                  <a:cubicBezTo>
                    <a:pt x="2423" y="6440"/>
                    <a:pt x="2858" y="6527"/>
                    <a:pt x="3308" y="6527"/>
                  </a:cubicBezTo>
                  <a:cubicBezTo>
                    <a:pt x="3670" y="6527"/>
                    <a:pt x="4018" y="6484"/>
                    <a:pt x="4352" y="6382"/>
                  </a:cubicBezTo>
                  <a:cubicBezTo>
                    <a:pt x="4686" y="6295"/>
                    <a:pt x="4990" y="6150"/>
                    <a:pt x="5266" y="5991"/>
                  </a:cubicBezTo>
                  <a:cubicBezTo>
                    <a:pt x="5338" y="5933"/>
                    <a:pt x="5411" y="5860"/>
                    <a:pt x="5454" y="5788"/>
                  </a:cubicBezTo>
                  <a:cubicBezTo>
                    <a:pt x="5512" y="5700"/>
                    <a:pt x="5556" y="5599"/>
                    <a:pt x="5556" y="5483"/>
                  </a:cubicBezTo>
                  <a:lnTo>
                    <a:pt x="5556" y="3554"/>
                  </a:lnTo>
                  <a:cubicBezTo>
                    <a:pt x="5556" y="3394"/>
                    <a:pt x="5498" y="3264"/>
                    <a:pt x="5382" y="3162"/>
                  </a:cubicBezTo>
                  <a:cubicBezTo>
                    <a:pt x="5280" y="3046"/>
                    <a:pt x="5150" y="2988"/>
                    <a:pt x="4990" y="2988"/>
                  </a:cubicBezTo>
                  <a:lnTo>
                    <a:pt x="3511" y="2988"/>
                  </a:lnTo>
                  <a:cubicBezTo>
                    <a:pt x="3337" y="2988"/>
                    <a:pt x="3221" y="3046"/>
                    <a:pt x="3104" y="3162"/>
                  </a:cubicBezTo>
                  <a:cubicBezTo>
                    <a:pt x="3003" y="3264"/>
                    <a:pt x="2945" y="3394"/>
                    <a:pt x="2945" y="3554"/>
                  </a:cubicBezTo>
                  <a:cubicBezTo>
                    <a:pt x="2945" y="3713"/>
                    <a:pt x="2988" y="3844"/>
                    <a:pt x="3104" y="3960"/>
                  </a:cubicBezTo>
                  <a:cubicBezTo>
                    <a:pt x="3206" y="4061"/>
                    <a:pt x="3337" y="4119"/>
                    <a:pt x="3511" y="4119"/>
                  </a:cubicBezTo>
                  <a:lnTo>
                    <a:pt x="4352" y="4119"/>
                  </a:lnTo>
                  <a:lnTo>
                    <a:pt x="4352" y="5296"/>
                  </a:lnTo>
                  <a:lnTo>
                    <a:pt x="4352" y="5296"/>
                  </a:lnTo>
                  <a:cubicBezTo>
                    <a:pt x="4224" y="5334"/>
                    <a:pt x="4072" y="5376"/>
                    <a:pt x="3902" y="5410"/>
                  </a:cubicBezTo>
                  <a:cubicBezTo>
                    <a:pt x="3685" y="5439"/>
                    <a:pt x="3482" y="5454"/>
                    <a:pt x="3308" y="5454"/>
                  </a:cubicBezTo>
                  <a:cubicBezTo>
                    <a:pt x="2930" y="5454"/>
                    <a:pt x="2568" y="5367"/>
                    <a:pt x="2234" y="5164"/>
                  </a:cubicBezTo>
                  <a:cubicBezTo>
                    <a:pt x="1915" y="4975"/>
                    <a:pt x="1654" y="4700"/>
                    <a:pt x="1451" y="4366"/>
                  </a:cubicBezTo>
                  <a:cubicBezTo>
                    <a:pt x="1262" y="4047"/>
                    <a:pt x="1161" y="3684"/>
                    <a:pt x="1161" y="3278"/>
                  </a:cubicBezTo>
                  <a:cubicBezTo>
                    <a:pt x="1161" y="2887"/>
                    <a:pt x="1262" y="2524"/>
                    <a:pt x="1451" y="2190"/>
                  </a:cubicBezTo>
                  <a:cubicBezTo>
                    <a:pt x="1654" y="1857"/>
                    <a:pt x="1915" y="1596"/>
                    <a:pt x="2234" y="1392"/>
                  </a:cubicBezTo>
                  <a:cubicBezTo>
                    <a:pt x="2539" y="1204"/>
                    <a:pt x="2901" y="1102"/>
                    <a:pt x="3308" y="1102"/>
                  </a:cubicBezTo>
                  <a:cubicBezTo>
                    <a:pt x="3511" y="1102"/>
                    <a:pt x="3685" y="1131"/>
                    <a:pt x="3844" y="1160"/>
                  </a:cubicBezTo>
                  <a:cubicBezTo>
                    <a:pt x="4033" y="1204"/>
                    <a:pt x="4192" y="1247"/>
                    <a:pt x="4337" y="1320"/>
                  </a:cubicBezTo>
                  <a:cubicBezTo>
                    <a:pt x="4381" y="1349"/>
                    <a:pt x="4424" y="1363"/>
                    <a:pt x="4482" y="1378"/>
                  </a:cubicBezTo>
                  <a:cubicBezTo>
                    <a:pt x="4540" y="1392"/>
                    <a:pt x="4570" y="1392"/>
                    <a:pt x="4628" y="1392"/>
                  </a:cubicBezTo>
                  <a:cubicBezTo>
                    <a:pt x="4787" y="1392"/>
                    <a:pt x="4918" y="1320"/>
                    <a:pt x="5005" y="1218"/>
                  </a:cubicBezTo>
                  <a:cubicBezTo>
                    <a:pt x="5106" y="1088"/>
                    <a:pt x="5150" y="972"/>
                    <a:pt x="5150" y="827"/>
                  </a:cubicBezTo>
                  <a:cubicBezTo>
                    <a:pt x="5150" y="725"/>
                    <a:pt x="5135" y="653"/>
                    <a:pt x="5077" y="566"/>
                  </a:cubicBezTo>
                  <a:cubicBezTo>
                    <a:pt x="5048" y="479"/>
                    <a:pt x="4976" y="421"/>
                    <a:pt x="4889" y="363"/>
                  </a:cubicBezTo>
                  <a:cubicBezTo>
                    <a:pt x="4642" y="247"/>
                    <a:pt x="4410" y="145"/>
                    <a:pt x="4134" y="102"/>
                  </a:cubicBezTo>
                  <a:cubicBezTo>
                    <a:pt x="3873" y="44"/>
                    <a:pt x="3598" y="0"/>
                    <a:pt x="3308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1914525" y="1159500"/>
              <a:ext cx="127675" cy="160300"/>
            </a:xfrm>
            <a:custGeom>
              <a:avLst/>
              <a:gdLst/>
              <a:ahLst/>
              <a:cxnLst/>
              <a:rect l="l" t="t" r="r" b="b"/>
              <a:pathLst>
                <a:path w="5107" h="6412" extrusionOk="0">
                  <a:moveTo>
                    <a:pt x="596" y="0"/>
                  </a:moveTo>
                  <a:cubicBezTo>
                    <a:pt x="451" y="0"/>
                    <a:pt x="320" y="44"/>
                    <a:pt x="190" y="160"/>
                  </a:cubicBezTo>
                  <a:cubicBezTo>
                    <a:pt x="73" y="261"/>
                    <a:pt x="1" y="392"/>
                    <a:pt x="1" y="551"/>
                  </a:cubicBezTo>
                  <a:cubicBezTo>
                    <a:pt x="1" y="609"/>
                    <a:pt x="15" y="682"/>
                    <a:pt x="30" y="754"/>
                  </a:cubicBezTo>
                  <a:cubicBezTo>
                    <a:pt x="44" y="827"/>
                    <a:pt x="103" y="914"/>
                    <a:pt x="161" y="986"/>
                  </a:cubicBezTo>
                  <a:lnTo>
                    <a:pt x="2046" y="3501"/>
                  </a:lnTo>
                  <a:lnTo>
                    <a:pt x="2046" y="5846"/>
                  </a:lnTo>
                  <a:cubicBezTo>
                    <a:pt x="2046" y="6020"/>
                    <a:pt x="2104" y="6136"/>
                    <a:pt x="2206" y="6252"/>
                  </a:cubicBezTo>
                  <a:cubicBezTo>
                    <a:pt x="2322" y="6353"/>
                    <a:pt x="2438" y="6411"/>
                    <a:pt x="2583" y="6411"/>
                  </a:cubicBezTo>
                  <a:cubicBezTo>
                    <a:pt x="2713" y="6411"/>
                    <a:pt x="2844" y="6353"/>
                    <a:pt x="2946" y="6252"/>
                  </a:cubicBezTo>
                  <a:cubicBezTo>
                    <a:pt x="3062" y="6136"/>
                    <a:pt x="3120" y="6020"/>
                    <a:pt x="3120" y="5846"/>
                  </a:cubicBezTo>
                  <a:lnTo>
                    <a:pt x="3120" y="3625"/>
                  </a:lnTo>
                  <a:lnTo>
                    <a:pt x="5020" y="914"/>
                  </a:lnTo>
                  <a:cubicBezTo>
                    <a:pt x="5049" y="870"/>
                    <a:pt x="5063" y="812"/>
                    <a:pt x="5092" y="754"/>
                  </a:cubicBezTo>
                  <a:cubicBezTo>
                    <a:pt x="5107" y="696"/>
                    <a:pt x="5107" y="653"/>
                    <a:pt x="5107" y="595"/>
                  </a:cubicBezTo>
                  <a:cubicBezTo>
                    <a:pt x="5107" y="435"/>
                    <a:pt x="5049" y="305"/>
                    <a:pt x="4947" y="189"/>
                  </a:cubicBezTo>
                  <a:cubicBezTo>
                    <a:pt x="4831" y="87"/>
                    <a:pt x="4715" y="29"/>
                    <a:pt x="4570" y="29"/>
                  </a:cubicBezTo>
                  <a:cubicBezTo>
                    <a:pt x="4382" y="29"/>
                    <a:pt x="4236" y="116"/>
                    <a:pt x="4149" y="261"/>
                  </a:cubicBezTo>
                  <a:lnTo>
                    <a:pt x="2649" y="2465"/>
                  </a:lnTo>
                  <a:lnTo>
                    <a:pt x="1045" y="247"/>
                  </a:lnTo>
                  <a:cubicBezTo>
                    <a:pt x="915" y="87"/>
                    <a:pt x="755" y="0"/>
                    <a:pt x="596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32"/>
          <p:cNvGrpSpPr/>
          <p:nvPr/>
        </p:nvGrpSpPr>
        <p:grpSpPr>
          <a:xfrm>
            <a:off x="6805923" y="3197170"/>
            <a:ext cx="1936535" cy="1715112"/>
            <a:chOff x="4738675" y="3086125"/>
            <a:chExt cx="2125025" cy="1882050"/>
          </a:xfrm>
        </p:grpSpPr>
        <p:sp>
          <p:nvSpPr>
            <p:cNvPr id="797" name="Google Shape;797;p32"/>
            <p:cNvSpPr/>
            <p:nvPr/>
          </p:nvSpPr>
          <p:spPr>
            <a:xfrm>
              <a:off x="4738675" y="3086125"/>
              <a:ext cx="2125025" cy="1882050"/>
            </a:xfrm>
            <a:custGeom>
              <a:avLst/>
              <a:gdLst/>
              <a:ahLst/>
              <a:cxnLst/>
              <a:rect l="l" t="t" r="r" b="b"/>
              <a:pathLst>
                <a:path w="85001" h="75282" extrusionOk="0">
                  <a:moveTo>
                    <a:pt x="36988" y="0"/>
                  </a:moveTo>
                  <a:cubicBezTo>
                    <a:pt x="36901" y="0"/>
                    <a:pt x="36829" y="15"/>
                    <a:pt x="36742" y="15"/>
                  </a:cubicBezTo>
                  <a:cubicBezTo>
                    <a:pt x="36698" y="15"/>
                    <a:pt x="36669" y="44"/>
                    <a:pt x="36655" y="44"/>
                  </a:cubicBezTo>
                  <a:cubicBezTo>
                    <a:pt x="36553" y="58"/>
                    <a:pt x="36481" y="73"/>
                    <a:pt x="36394" y="87"/>
                  </a:cubicBezTo>
                  <a:cubicBezTo>
                    <a:pt x="36379" y="87"/>
                    <a:pt x="36365" y="116"/>
                    <a:pt x="36336" y="116"/>
                  </a:cubicBezTo>
                  <a:cubicBezTo>
                    <a:pt x="36249" y="146"/>
                    <a:pt x="36147" y="189"/>
                    <a:pt x="36046" y="218"/>
                  </a:cubicBezTo>
                  <a:cubicBezTo>
                    <a:pt x="36017" y="233"/>
                    <a:pt x="36002" y="233"/>
                    <a:pt x="35959" y="262"/>
                  </a:cubicBezTo>
                  <a:cubicBezTo>
                    <a:pt x="35886" y="291"/>
                    <a:pt x="35814" y="334"/>
                    <a:pt x="35741" y="392"/>
                  </a:cubicBezTo>
                  <a:cubicBezTo>
                    <a:pt x="35727" y="407"/>
                    <a:pt x="35712" y="407"/>
                    <a:pt x="35683" y="407"/>
                  </a:cubicBezTo>
                  <a:cubicBezTo>
                    <a:pt x="22541" y="8747"/>
                    <a:pt x="23252" y="18494"/>
                    <a:pt x="23992" y="21947"/>
                  </a:cubicBezTo>
                  <a:lnTo>
                    <a:pt x="22251" y="25268"/>
                  </a:lnTo>
                  <a:cubicBezTo>
                    <a:pt x="21932" y="25877"/>
                    <a:pt x="21874" y="26574"/>
                    <a:pt x="22034" y="27197"/>
                  </a:cubicBezTo>
                  <a:cubicBezTo>
                    <a:pt x="22034" y="27995"/>
                    <a:pt x="22382" y="28779"/>
                    <a:pt x="23049" y="29301"/>
                  </a:cubicBezTo>
                  <a:lnTo>
                    <a:pt x="27966" y="33217"/>
                  </a:lnTo>
                  <a:lnTo>
                    <a:pt x="25355" y="37743"/>
                  </a:lnTo>
                  <a:lnTo>
                    <a:pt x="24064" y="35509"/>
                  </a:lnTo>
                  <a:cubicBezTo>
                    <a:pt x="23568" y="34643"/>
                    <a:pt x="22668" y="34163"/>
                    <a:pt x="21744" y="34163"/>
                  </a:cubicBezTo>
                  <a:cubicBezTo>
                    <a:pt x="21290" y="34163"/>
                    <a:pt x="20830" y="34279"/>
                    <a:pt x="20409" y="34523"/>
                  </a:cubicBezTo>
                  <a:lnTo>
                    <a:pt x="11677" y="39570"/>
                  </a:lnTo>
                  <a:cubicBezTo>
                    <a:pt x="11314" y="39788"/>
                    <a:pt x="11010" y="40063"/>
                    <a:pt x="10792" y="40397"/>
                  </a:cubicBezTo>
                  <a:cubicBezTo>
                    <a:pt x="10778" y="40397"/>
                    <a:pt x="10763" y="40383"/>
                    <a:pt x="10734" y="40383"/>
                  </a:cubicBezTo>
                  <a:cubicBezTo>
                    <a:pt x="10647" y="40368"/>
                    <a:pt x="10575" y="40354"/>
                    <a:pt x="10488" y="40325"/>
                  </a:cubicBezTo>
                  <a:cubicBezTo>
                    <a:pt x="10473" y="40325"/>
                    <a:pt x="10444" y="40325"/>
                    <a:pt x="10415" y="40310"/>
                  </a:cubicBezTo>
                  <a:cubicBezTo>
                    <a:pt x="10299" y="40296"/>
                    <a:pt x="10198" y="40296"/>
                    <a:pt x="10082" y="40296"/>
                  </a:cubicBezTo>
                  <a:lnTo>
                    <a:pt x="10053" y="40296"/>
                  </a:lnTo>
                  <a:cubicBezTo>
                    <a:pt x="9965" y="40296"/>
                    <a:pt x="9864" y="40310"/>
                    <a:pt x="9777" y="40310"/>
                  </a:cubicBezTo>
                  <a:cubicBezTo>
                    <a:pt x="9748" y="40310"/>
                    <a:pt x="9719" y="40325"/>
                    <a:pt x="9690" y="40325"/>
                  </a:cubicBezTo>
                  <a:cubicBezTo>
                    <a:pt x="9617" y="40354"/>
                    <a:pt x="9530" y="40368"/>
                    <a:pt x="9458" y="40383"/>
                  </a:cubicBezTo>
                  <a:cubicBezTo>
                    <a:pt x="9429" y="40383"/>
                    <a:pt x="9414" y="40383"/>
                    <a:pt x="9400" y="40397"/>
                  </a:cubicBezTo>
                  <a:lnTo>
                    <a:pt x="9342" y="40397"/>
                  </a:lnTo>
                  <a:lnTo>
                    <a:pt x="9066" y="40513"/>
                  </a:lnTo>
                  <a:cubicBezTo>
                    <a:pt x="9052" y="40513"/>
                    <a:pt x="9037" y="40528"/>
                    <a:pt x="9023" y="40528"/>
                  </a:cubicBezTo>
                  <a:cubicBezTo>
                    <a:pt x="8921" y="40571"/>
                    <a:pt x="8849" y="40615"/>
                    <a:pt x="8776" y="40658"/>
                  </a:cubicBezTo>
                  <a:cubicBezTo>
                    <a:pt x="8762" y="40673"/>
                    <a:pt x="8733" y="40687"/>
                    <a:pt x="8704" y="40687"/>
                  </a:cubicBezTo>
                  <a:lnTo>
                    <a:pt x="8486" y="40861"/>
                  </a:lnTo>
                  <a:cubicBezTo>
                    <a:pt x="8471" y="40876"/>
                    <a:pt x="8457" y="40876"/>
                    <a:pt x="8457" y="40890"/>
                  </a:cubicBezTo>
                  <a:cubicBezTo>
                    <a:pt x="8370" y="40963"/>
                    <a:pt x="8297" y="41035"/>
                    <a:pt x="8225" y="41108"/>
                  </a:cubicBezTo>
                  <a:cubicBezTo>
                    <a:pt x="8196" y="41122"/>
                    <a:pt x="8196" y="41151"/>
                    <a:pt x="8181" y="41151"/>
                  </a:cubicBezTo>
                  <a:cubicBezTo>
                    <a:pt x="8123" y="41224"/>
                    <a:pt x="8080" y="41267"/>
                    <a:pt x="8022" y="41340"/>
                  </a:cubicBezTo>
                  <a:cubicBezTo>
                    <a:pt x="8007" y="41369"/>
                    <a:pt x="7978" y="41398"/>
                    <a:pt x="7964" y="41412"/>
                  </a:cubicBezTo>
                  <a:cubicBezTo>
                    <a:pt x="7906" y="41485"/>
                    <a:pt x="7862" y="41586"/>
                    <a:pt x="7819" y="41659"/>
                  </a:cubicBezTo>
                  <a:cubicBezTo>
                    <a:pt x="7819" y="41674"/>
                    <a:pt x="7804" y="41674"/>
                    <a:pt x="7804" y="41688"/>
                  </a:cubicBezTo>
                  <a:cubicBezTo>
                    <a:pt x="7746" y="41775"/>
                    <a:pt x="7717" y="41891"/>
                    <a:pt x="7674" y="41978"/>
                  </a:cubicBezTo>
                  <a:cubicBezTo>
                    <a:pt x="7659" y="41993"/>
                    <a:pt x="7659" y="42036"/>
                    <a:pt x="7645" y="42051"/>
                  </a:cubicBezTo>
                  <a:cubicBezTo>
                    <a:pt x="7601" y="42138"/>
                    <a:pt x="7587" y="42210"/>
                    <a:pt x="7572" y="42312"/>
                  </a:cubicBezTo>
                  <a:cubicBezTo>
                    <a:pt x="7572" y="42326"/>
                    <a:pt x="7543" y="42341"/>
                    <a:pt x="7543" y="42355"/>
                  </a:cubicBezTo>
                  <a:cubicBezTo>
                    <a:pt x="7543" y="42384"/>
                    <a:pt x="7543" y="42399"/>
                    <a:pt x="7529" y="42413"/>
                  </a:cubicBezTo>
                  <a:lnTo>
                    <a:pt x="7529" y="42457"/>
                  </a:lnTo>
                  <a:cubicBezTo>
                    <a:pt x="6093" y="49086"/>
                    <a:pt x="6716" y="54032"/>
                    <a:pt x="8109" y="57644"/>
                  </a:cubicBezTo>
                  <a:cubicBezTo>
                    <a:pt x="6484" y="57441"/>
                    <a:pt x="4686" y="57324"/>
                    <a:pt x="2713" y="57324"/>
                  </a:cubicBezTo>
                  <a:lnTo>
                    <a:pt x="2684" y="57324"/>
                  </a:lnTo>
                  <a:cubicBezTo>
                    <a:pt x="2582" y="57324"/>
                    <a:pt x="2466" y="57324"/>
                    <a:pt x="2365" y="57339"/>
                  </a:cubicBezTo>
                  <a:cubicBezTo>
                    <a:pt x="2350" y="57339"/>
                    <a:pt x="2307" y="57339"/>
                    <a:pt x="2292" y="57354"/>
                  </a:cubicBezTo>
                  <a:cubicBezTo>
                    <a:pt x="2205" y="57368"/>
                    <a:pt x="2133" y="57397"/>
                    <a:pt x="2060" y="57412"/>
                  </a:cubicBezTo>
                  <a:cubicBezTo>
                    <a:pt x="2017" y="57412"/>
                    <a:pt x="2002" y="57426"/>
                    <a:pt x="1959" y="57426"/>
                  </a:cubicBezTo>
                  <a:cubicBezTo>
                    <a:pt x="1857" y="57470"/>
                    <a:pt x="1770" y="57484"/>
                    <a:pt x="1669" y="57542"/>
                  </a:cubicBezTo>
                  <a:lnTo>
                    <a:pt x="1654" y="57542"/>
                  </a:lnTo>
                  <a:cubicBezTo>
                    <a:pt x="1567" y="57571"/>
                    <a:pt x="1480" y="57629"/>
                    <a:pt x="1378" y="57687"/>
                  </a:cubicBezTo>
                  <a:cubicBezTo>
                    <a:pt x="1364" y="57702"/>
                    <a:pt x="1335" y="57702"/>
                    <a:pt x="1306" y="57716"/>
                  </a:cubicBezTo>
                  <a:cubicBezTo>
                    <a:pt x="1233" y="57774"/>
                    <a:pt x="1161" y="57803"/>
                    <a:pt x="1088" y="57861"/>
                  </a:cubicBezTo>
                  <a:cubicBezTo>
                    <a:pt x="1074" y="57876"/>
                    <a:pt x="1059" y="57876"/>
                    <a:pt x="1059" y="57905"/>
                  </a:cubicBezTo>
                  <a:cubicBezTo>
                    <a:pt x="972" y="57977"/>
                    <a:pt x="900" y="58050"/>
                    <a:pt x="798" y="58122"/>
                  </a:cubicBezTo>
                  <a:lnTo>
                    <a:pt x="784" y="58137"/>
                  </a:lnTo>
                  <a:cubicBezTo>
                    <a:pt x="711" y="58209"/>
                    <a:pt x="653" y="58282"/>
                    <a:pt x="610" y="58354"/>
                  </a:cubicBezTo>
                  <a:cubicBezTo>
                    <a:pt x="581" y="58369"/>
                    <a:pt x="566" y="58412"/>
                    <a:pt x="552" y="58427"/>
                  </a:cubicBezTo>
                  <a:cubicBezTo>
                    <a:pt x="494" y="58499"/>
                    <a:pt x="465" y="58572"/>
                    <a:pt x="407" y="58644"/>
                  </a:cubicBezTo>
                  <a:cubicBezTo>
                    <a:pt x="392" y="58659"/>
                    <a:pt x="392" y="58673"/>
                    <a:pt x="363" y="58702"/>
                  </a:cubicBezTo>
                  <a:cubicBezTo>
                    <a:pt x="363" y="58702"/>
                    <a:pt x="363" y="58717"/>
                    <a:pt x="349" y="58717"/>
                  </a:cubicBezTo>
                  <a:cubicBezTo>
                    <a:pt x="349" y="58731"/>
                    <a:pt x="334" y="58731"/>
                    <a:pt x="334" y="58746"/>
                  </a:cubicBezTo>
                  <a:cubicBezTo>
                    <a:pt x="276" y="58848"/>
                    <a:pt x="247" y="58935"/>
                    <a:pt x="204" y="59022"/>
                  </a:cubicBezTo>
                  <a:cubicBezTo>
                    <a:pt x="204" y="59036"/>
                    <a:pt x="189" y="59065"/>
                    <a:pt x="189" y="59080"/>
                  </a:cubicBezTo>
                  <a:cubicBezTo>
                    <a:pt x="146" y="59167"/>
                    <a:pt x="131" y="59254"/>
                    <a:pt x="102" y="59355"/>
                  </a:cubicBezTo>
                  <a:cubicBezTo>
                    <a:pt x="102" y="59370"/>
                    <a:pt x="73" y="59399"/>
                    <a:pt x="73" y="59428"/>
                  </a:cubicBezTo>
                  <a:lnTo>
                    <a:pt x="30" y="59689"/>
                  </a:lnTo>
                  <a:lnTo>
                    <a:pt x="30" y="59747"/>
                  </a:lnTo>
                  <a:cubicBezTo>
                    <a:pt x="1" y="59863"/>
                    <a:pt x="1" y="59964"/>
                    <a:pt x="1" y="60080"/>
                  </a:cubicBezTo>
                  <a:lnTo>
                    <a:pt x="1" y="60124"/>
                  </a:lnTo>
                  <a:cubicBezTo>
                    <a:pt x="1" y="60226"/>
                    <a:pt x="30" y="60313"/>
                    <a:pt x="30" y="60400"/>
                  </a:cubicBezTo>
                  <a:cubicBezTo>
                    <a:pt x="30" y="60443"/>
                    <a:pt x="30" y="60458"/>
                    <a:pt x="44" y="60487"/>
                  </a:cubicBezTo>
                  <a:lnTo>
                    <a:pt x="102" y="60762"/>
                  </a:lnTo>
                  <a:cubicBezTo>
                    <a:pt x="102" y="60777"/>
                    <a:pt x="102" y="60806"/>
                    <a:pt x="117" y="60806"/>
                  </a:cubicBezTo>
                  <a:cubicBezTo>
                    <a:pt x="146" y="60907"/>
                    <a:pt x="189" y="60994"/>
                    <a:pt x="218" y="61096"/>
                  </a:cubicBezTo>
                  <a:cubicBezTo>
                    <a:pt x="247" y="61110"/>
                    <a:pt x="247" y="61139"/>
                    <a:pt x="262" y="61168"/>
                  </a:cubicBezTo>
                  <a:cubicBezTo>
                    <a:pt x="291" y="61241"/>
                    <a:pt x="334" y="61328"/>
                    <a:pt x="392" y="61400"/>
                  </a:cubicBezTo>
                  <a:cubicBezTo>
                    <a:pt x="392" y="61415"/>
                    <a:pt x="407" y="61429"/>
                    <a:pt x="407" y="61429"/>
                  </a:cubicBezTo>
                  <a:cubicBezTo>
                    <a:pt x="421" y="61458"/>
                    <a:pt x="421" y="61473"/>
                    <a:pt x="436" y="61487"/>
                  </a:cubicBezTo>
                  <a:cubicBezTo>
                    <a:pt x="436" y="61487"/>
                    <a:pt x="436" y="61502"/>
                    <a:pt x="465" y="61502"/>
                  </a:cubicBezTo>
                  <a:cubicBezTo>
                    <a:pt x="6861" y="71568"/>
                    <a:pt x="14114" y="73469"/>
                    <a:pt x="18669" y="73469"/>
                  </a:cubicBezTo>
                  <a:cubicBezTo>
                    <a:pt x="20018" y="73469"/>
                    <a:pt x="21149" y="73309"/>
                    <a:pt x="21947" y="73135"/>
                  </a:cubicBezTo>
                  <a:lnTo>
                    <a:pt x="25268" y="74876"/>
                  </a:lnTo>
                  <a:cubicBezTo>
                    <a:pt x="25660" y="75064"/>
                    <a:pt x="26081" y="75180"/>
                    <a:pt x="26516" y="75180"/>
                  </a:cubicBezTo>
                  <a:cubicBezTo>
                    <a:pt x="27473" y="75180"/>
                    <a:pt x="28416" y="74658"/>
                    <a:pt x="28895" y="73744"/>
                  </a:cubicBezTo>
                  <a:cubicBezTo>
                    <a:pt x="29185" y="73179"/>
                    <a:pt x="29257" y="72555"/>
                    <a:pt x="29141" y="71975"/>
                  </a:cubicBezTo>
                  <a:lnTo>
                    <a:pt x="29141" y="71975"/>
                  </a:lnTo>
                  <a:cubicBezTo>
                    <a:pt x="32347" y="72410"/>
                    <a:pt x="34871" y="72497"/>
                    <a:pt x="35567" y="72511"/>
                  </a:cubicBezTo>
                  <a:lnTo>
                    <a:pt x="35639" y="72511"/>
                  </a:lnTo>
                  <a:cubicBezTo>
                    <a:pt x="36959" y="72511"/>
                    <a:pt x="38076" y="71554"/>
                    <a:pt x="38279" y="70234"/>
                  </a:cubicBezTo>
                  <a:lnTo>
                    <a:pt x="38787" y="66898"/>
                  </a:lnTo>
                  <a:lnTo>
                    <a:pt x="42863" y="66898"/>
                  </a:lnTo>
                  <a:cubicBezTo>
                    <a:pt x="42573" y="68029"/>
                    <a:pt x="43052" y="69262"/>
                    <a:pt x="44125" y="69886"/>
                  </a:cubicBezTo>
                  <a:lnTo>
                    <a:pt x="52843" y="74919"/>
                  </a:lnTo>
                  <a:cubicBezTo>
                    <a:pt x="53263" y="75166"/>
                    <a:pt x="53727" y="75282"/>
                    <a:pt x="54177" y="75282"/>
                  </a:cubicBezTo>
                  <a:cubicBezTo>
                    <a:pt x="54786" y="75282"/>
                    <a:pt x="55366" y="75093"/>
                    <a:pt x="55845" y="74702"/>
                  </a:cubicBezTo>
                  <a:cubicBezTo>
                    <a:pt x="56048" y="74542"/>
                    <a:pt x="56237" y="74339"/>
                    <a:pt x="56382" y="74150"/>
                  </a:cubicBezTo>
                  <a:cubicBezTo>
                    <a:pt x="56889" y="74818"/>
                    <a:pt x="57687" y="75195"/>
                    <a:pt x="58499" y="75195"/>
                  </a:cubicBezTo>
                  <a:cubicBezTo>
                    <a:pt x="58920" y="75195"/>
                    <a:pt x="59355" y="75108"/>
                    <a:pt x="59747" y="74890"/>
                  </a:cubicBezTo>
                  <a:lnTo>
                    <a:pt x="63069" y="73150"/>
                  </a:lnTo>
                  <a:cubicBezTo>
                    <a:pt x="63866" y="73324"/>
                    <a:pt x="64983" y="73498"/>
                    <a:pt x="66347" y="73498"/>
                  </a:cubicBezTo>
                  <a:cubicBezTo>
                    <a:pt x="70916" y="73498"/>
                    <a:pt x="78154" y="71583"/>
                    <a:pt x="84551" y="61531"/>
                  </a:cubicBezTo>
                  <a:cubicBezTo>
                    <a:pt x="84551" y="61531"/>
                    <a:pt x="84551" y="61502"/>
                    <a:pt x="84565" y="61502"/>
                  </a:cubicBezTo>
                  <a:cubicBezTo>
                    <a:pt x="84594" y="61487"/>
                    <a:pt x="84594" y="61473"/>
                    <a:pt x="84609" y="61458"/>
                  </a:cubicBezTo>
                  <a:cubicBezTo>
                    <a:pt x="84609" y="61429"/>
                    <a:pt x="84623" y="61415"/>
                    <a:pt x="84623" y="61415"/>
                  </a:cubicBezTo>
                  <a:cubicBezTo>
                    <a:pt x="84681" y="61342"/>
                    <a:pt x="84710" y="61270"/>
                    <a:pt x="84754" y="61183"/>
                  </a:cubicBezTo>
                  <a:cubicBezTo>
                    <a:pt x="84768" y="61168"/>
                    <a:pt x="84768" y="61125"/>
                    <a:pt x="84783" y="61110"/>
                  </a:cubicBezTo>
                  <a:cubicBezTo>
                    <a:pt x="84826" y="61023"/>
                    <a:pt x="84855" y="60907"/>
                    <a:pt x="84899" y="60820"/>
                  </a:cubicBezTo>
                  <a:cubicBezTo>
                    <a:pt x="84899" y="60806"/>
                    <a:pt x="84899" y="60777"/>
                    <a:pt x="84913" y="60777"/>
                  </a:cubicBezTo>
                  <a:cubicBezTo>
                    <a:pt x="84928" y="60690"/>
                    <a:pt x="84971" y="60603"/>
                    <a:pt x="84971" y="60516"/>
                  </a:cubicBezTo>
                  <a:cubicBezTo>
                    <a:pt x="84971" y="60472"/>
                    <a:pt x="84986" y="60458"/>
                    <a:pt x="84986" y="60414"/>
                  </a:cubicBezTo>
                  <a:cubicBezTo>
                    <a:pt x="85000" y="60327"/>
                    <a:pt x="85000" y="60240"/>
                    <a:pt x="85000" y="60153"/>
                  </a:cubicBezTo>
                  <a:lnTo>
                    <a:pt x="85000" y="60095"/>
                  </a:lnTo>
                  <a:cubicBezTo>
                    <a:pt x="85000" y="60008"/>
                    <a:pt x="85000" y="59892"/>
                    <a:pt x="84986" y="59790"/>
                  </a:cubicBezTo>
                  <a:lnTo>
                    <a:pt x="84986" y="59732"/>
                  </a:lnTo>
                  <a:cubicBezTo>
                    <a:pt x="84971" y="59645"/>
                    <a:pt x="84971" y="59544"/>
                    <a:pt x="84928" y="59457"/>
                  </a:cubicBezTo>
                  <a:cubicBezTo>
                    <a:pt x="84928" y="59442"/>
                    <a:pt x="84913" y="59399"/>
                    <a:pt x="84913" y="59384"/>
                  </a:cubicBezTo>
                  <a:cubicBezTo>
                    <a:pt x="84899" y="59297"/>
                    <a:pt x="84855" y="59210"/>
                    <a:pt x="84826" y="59109"/>
                  </a:cubicBezTo>
                  <a:cubicBezTo>
                    <a:pt x="84826" y="59094"/>
                    <a:pt x="84812" y="59080"/>
                    <a:pt x="84812" y="59065"/>
                  </a:cubicBezTo>
                  <a:cubicBezTo>
                    <a:pt x="84768" y="58964"/>
                    <a:pt x="84739" y="58877"/>
                    <a:pt x="84681" y="58790"/>
                  </a:cubicBezTo>
                  <a:cubicBezTo>
                    <a:pt x="84681" y="58775"/>
                    <a:pt x="84667" y="58775"/>
                    <a:pt x="84667" y="58746"/>
                  </a:cubicBezTo>
                  <a:cubicBezTo>
                    <a:pt x="84667" y="58746"/>
                    <a:pt x="84667" y="58731"/>
                    <a:pt x="84638" y="58731"/>
                  </a:cubicBezTo>
                  <a:cubicBezTo>
                    <a:pt x="84623" y="58717"/>
                    <a:pt x="84623" y="58702"/>
                    <a:pt x="84609" y="58673"/>
                  </a:cubicBezTo>
                  <a:cubicBezTo>
                    <a:pt x="84565" y="58601"/>
                    <a:pt x="84522" y="58528"/>
                    <a:pt x="84464" y="58456"/>
                  </a:cubicBezTo>
                  <a:cubicBezTo>
                    <a:pt x="84449" y="58441"/>
                    <a:pt x="84420" y="58412"/>
                    <a:pt x="84406" y="58383"/>
                  </a:cubicBezTo>
                  <a:cubicBezTo>
                    <a:pt x="84348" y="58311"/>
                    <a:pt x="84275" y="58238"/>
                    <a:pt x="84231" y="58166"/>
                  </a:cubicBezTo>
                  <a:lnTo>
                    <a:pt x="84188" y="58137"/>
                  </a:lnTo>
                  <a:cubicBezTo>
                    <a:pt x="84115" y="58064"/>
                    <a:pt x="84028" y="57992"/>
                    <a:pt x="83956" y="57919"/>
                  </a:cubicBezTo>
                  <a:cubicBezTo>
                    <a:pt x="83941" y="57905"/>
                    <a:pt x="83912" y="57905"/>
                    <a:pt x="83898" y="57876"/>
                  </a:cubicBezTo>
                  <a:cubicBezTo>
                    <a:pt x="83825" y="57832"/>
                    <a:pt x="83753" y="57774"/>
                    <a:pt x="83680" y="57731"/>
                  </a:cubicBezTo>
                  <a:cubicBezTo>
                    <a:pt x="83666" y="57716"/>
                    <a:pt x="83622" y="57702"/>
                    <a:pt x="83608" y="57687"/>
                  </a:cubicBezTo>
                  <a:cubicBezTo>
                    <a:pt x="83521" y="57629"/>
                    <a:pt x="83448" y="57586"/>
                    <a:pt x="83361" y="57557"/>
                  </a:cubicBezTo>
                  <a:cubicBezTo>
                    <a:pt x="83332" y="57557"/>
                    <a:pt x="83332" y="57542"/>
                    <a:pt x="83318" y="57542"/>
                  </a:cubicBezTo>
                  <a:cubicBezTo>
                    <a:pt x="83231" y="57499"/>
                    <a:pt x="83115" y="57470"/>
                    <a:pt x="83028" y="57426"/>
                  </a:cubicBezTo>
                  <a:cubicBezTo>
                    <a:pt x="82999" y="57426"/>
                    <a:pt x="82970" y="57412"/>
                    <a:pt x="82941" y="57412"/>
                  </a:cubicBezTo>
                  <a:cubicBezTo>
                    <a:pt x="82868" y="57383"/>
                    <a:pt x="82781" y="57368"/>
                    <a:pt x="82708" y="57354"/>
                  </a:cubicBezTo>
                  <a:cubicBezTo>
                    <a:pt x="82679" y="57354"/>
                    <a:pt x="82650" y="57339"/>
                    <a:pt x="82636" y="57339"/>
                  </a:cubicBezTo>
                  <a:cubicBezTo>
                    <a:pt x="82520" y="57310"/>
                    <a:pt x="82418" y="57310"/>
                    <a:pt x="82302" y="57310"/>
                  </a:cubicBezTo>
                  <a:lnTo>
                    <a:pt x="82288" y="57310"/>
                  </a:lnTo>
                  <a:cubicBezTo>
                    <a:pt x="80315" y="57310"/>
                    <a:pt x="78516" y="57441"/>
                    <a:pt x="76877" y="57644"/>
                  </a:cubicBezTo>
                  <a:cubicBezTo>
                    <a:pt x="78284" y="54017"/>
                    <a:pt x="78894" y="49086"/>
                    <a:pt x="77458" y="42442"/>
                  </a:cubicBezTo>
                  <a:lnTo>
                    <a:pt x="77458" y="42413"/>
                  </a:lnTo>
                  <a:cubicBezTo>
                    <a:pt x="77458" y="42399"/>
                    <a:pt x="77458" y="42370"/>
                    <a:pt x="77443" y="42355"/>
                  </a:cubicBezTo>
                  <a:cubicBezTo>
                    <a:pt x="77443" y="42341"/>
                    <a:pt x="77429" y="42326"/>
                    <a:pt x="77429" y="42312"/>
                  </a:cubicBezTo>
                  <a:cubicBezTo>
                    <a:pt x="77414" y="42210"/>
                    <a:pt x="77385" y="42138"/>
                    <a:pt x="77356" y="42051"/>
                  </a:cubicBezTo>
                  <a:cubicBezTo>
                    <a:pt x="77342" y="42036"/>
                    <a:pt x="77342" y="41993"/>
                    <a:pt x="77313" y="41978"/>
                  </a:cubicBezTo>
                  <a:cubicBezTo>
                    <a:pt x="77284" y="41891"/>
                    <a:pt x="77240" y="41775"/>
                    <a:pt x="77197" y="41688"/>
                  </a:cubicBezTo>
                  <a:cubicBezTo>
                    <a:pt x="77197" y="41674"/>
                    <a:pt x="77168" y="41674"/>
                    <a:pt x="77168" y="41645"/>
                  </a:cubicBezTo>
                  <a:cubicBezTo>
                    <a:pt x="77139" y="41586"/>
                    <a:pt x="77080" y="41485"/>
                    <a:pt x="77022" y="41412"/>
                  </a:cubicBezTo>
                  <a:cubicBezTo>
                    <a:pt x="77008" y="41398"/>
                    <a:pt x="76993" y="41369"/>
                    <a:pt x="76979" y="41340"/>
                  </a:cubicBezTo>
                  <a:cubicBezTo>
                    <a:pt x="76921" y="41267"/>
                    <a:pt x="76863" y="41195"/>
                    <a:pt x="76805" y="41151"/>
                  </a:cubicBezTo>
                  <a:cubicBezTo>
                    <a:pt x="76790" y="41122"/>
                    <a:pt x="76790" y="41108"/>
                    <a:pt x="76776" y="41108"/>
                  </a:cubicBezTo>
                  <a:cubicBezTo>
                    <a:pt x="76703" y="41035"/>
                    <a:pt x="76631" y="40963"/>
                    <a:pt x="76544" y="40890"/>
                  </a:cubicBezTo>
                  <a:lnTo>
                    <a:pt x="76500" y="40847"/>
                  </a:lnTo>
                  <a:lnTo>
                    <a:pt x="76283" y="40687"/>
                  </a:lnTo>
                  <a:cubicBezTo>
                    <a:pt x="76268" y="40673"/>
                    <a:pt x="76225" y="40658"/>
                    <a:pt x="76210" y="40658"/>
                  </a:cubicBezTo>
                  <a:cubicBezTo>
                    <a:pt x="76138" y="40600"/>
                    <a:pt x="76051" y="40557"/>
                    <a:pt x="75978" y="40528"/>
                  </a:cubicBezTo>
                  <a:cubicBezTo>
                    <a:pt x="75964" y="40528"/>
                    <a:pt x="75935" y="40513"/>
                    <a:pt x="75920" y="40513"/>
                  </a:cubicBezTo>
                  <a:lnTo>
                    <a:pt x="75644" y="40397"/>
                  </a:lnTo>
                  <a:lnTo>
                    <a:pt x="75601" y="40397"/>
                  </a:lnTo>
                  <a:cubicBezTo>
                    <a:pt x="75572" y="40397"/>
                    <a:pt x="75557" y="40397"/>
                    <a:pt x="75543" y="40383"/>
                  </a:cubicBezTo>
                  <a:cubicBezTo>
                    <a:pt x="75470" y="40368"/>
                    <a:pt x="75383" y="40339"/>
                    <a:pt x="75311" y="40325"/>
                  </a:cubicBezTo>
                  <a:cubicBezTo>
                    <a:pt x="75267" y="40325"/>
                    <a:pt x="75238" y="40310"/>
                    <a:pt x="75209" y="40310"/>
                  </a:cubicBezTo>
                  <a:cubicBezTo>
                    <a:pt x="75122" y="40296"/>
                    <a:pt x="75035" y="40296"/>
                    <a:pt x="74948" y="40296"/>
                  </a:cubicBezTo>
                  <a:lnTo>
                    <a:pt x="74890" y="40296"/>
                  </a:lnTo>
                  <a:cubicBezTo>
                    <a:pt x="74774" y="40296"/>
                    <a:pt x="74673" y="40296"/>
                    <a:pt x="74586" y="40310"/>
                  </a:cubicBezTo>
                  <a:cubicBezTo>
                    <a:pt x="74542" y="40310"/>
                    <a:pt x="74528" y="40310"/>
                    <a:pt x="74484" y="40325"/>
                  </a:cubicBezTo>
                  <a:cubicBezTo>
                    <a:pt x="74412" y="40339"/>
                    <a:pt x="74339" y="40339"/>
                    <a:pt x="74267" y="40368"/>
                  </a:cubicBezTo>
                  <a:cubicBezTo>
                    <a:pt x="74237" y="40368"/>
                    <a:pt x="74194" y="40383"/>
                    <a:pt x="74165" y="40383"/>
                  </a:cubicBezTo>
                  <a:cubicBezTo>
                    <a:pt x="74092" y="40397"/>
                    <a:pt x="74005" y="40441"/>
                    <a:pt x="73933" y="40455"/>
                  </a:cubicBezTo>
                  <a:cubicBezTo>
                    <a:pt x="73889" y="40470"/>
                    <a:pt x="73860" y="40470"/>
                    <a:pt x="73831" y="40484"/>
                  </a:cubicBezTo>
                  <a:cubicBezTo>
                    <a:pt x="73759" y="40528"/>
                    <a:pt x="73672" y="40557"/>
                    <a:pt x="73599" y="40600"/>
                  </a:cubicBezTo>
                  <a:lnTo>
                    <a:pt x="73498" y="40658"/>
                  </a:lnTo>
                  <a:cubicBezTo>
                    <a:pt x="73440" y="40687"/>
                    <a:pt x="73367" y="40731"/>
                    <a:pt x="73309" y="40774"/>
                  </a:cubicBezTo>
                  <a:cubicBezTo>
                    <a:pt x="73295" y="40803"/>
                    <a:pt x="73251" y="40818"/>
                    <a:pt x="73237" y="40832"/>
                  </a:cubicBezTo>
                  <a:cubicBezTo>
                    <a:pt x="73150" y="40905"/>
                    <a:pt x="73077" y="40963"/>
                    <a:pt x="73005" y="41050"/>
                  </a:cubicBezTo>
                  <a:lnTo>
                    <a:pt x="72990" y="41064"/>
                  </a:lnTo>
                  <a:cubicBezTo>
                    <a:pt x="72526" y="41528"/>
                    <a:pt x="72120" y="41964"/>
                    <a:pt x="71699" y="42399"/>
                  </a:cubicBezTo>
                  <a:cubicBezTo>
                    <a:pt x="70669" y="40034"/>
                    <a:pt x="69755" y="38337"/>
                    <a:pt x="69480" y="37801"/>
                  </a:cubicBezTo>
                  <a:cubicBezTo>
                    <a:pt x="68995" y="36917"/>
                    <a:pt x="68085" y="36409"/>
                    <a:pt x="67132" y="36409"/>
                  </a:cubicBezTo>
                  <a:cubicBezTo>
                    <a:pt x="66803" y="36409"/>
                    <a:pt x="66468" y="36470"/>
                    <a:pt x="66144" y="36597"/>
                  </a:cubicBezTo>
                  <a:lnTo>
                    <a:pt x="60226" y="38918"/>
                  </a:lnTo>
                  <a:lnTo>
                    <a:pt x="57615" y="34377"/>
                  </a:lnTo>
                  <a:lnTo>
                    <a:pt x="60269" y="34377"/>
                  </a:lnTo>
                  <a:cubicBezTo>
                    <a:pt x="61763" y="34377"/>
                    <a:pt x="62953" y="33188"/>
                    <a:pt x="62953" y="31694"/>
                  </a:cubicBezTo>
                  <a:lnTo>
                    <a:pt x="62953" y="21628"/>
                  </a:lnTo>
                  <a:cubicBezTo>
                    <a:pt x="62953" y="20525"/>
                    <a:pt x="62285" y="19553"/>
                    <a:pt x="61270" y="19147"/>
                  </a:cubicBezTo>
                  <a:cubicBezTo>
                    <a:pt x="60952" y="19024"/>
                    <a:pt x="60618" y="18964"/>
                    <a:pt x="60286" y="18964"/>
                  </a:cubicBezTo>
                  <a:cubicBezTo>
                    <a:pt x="59561" y="18964"/>
                    <a:pt x="58848" y="19252"/>
                    <a:pt x="58340" y="19800"/>
                  </a:cubicBezTo>
                  <a:lnTo>
                    <a:pt x="58267" y="19887"/>
                  </a:lnTo>
                  <a:cubicBezTo>
                    <a:pt x="56889" y="18132"/>
                    <a:pt x="55250" y="16246"/>
                    <a:pt x="53437" y="14520"/>
                  </a:cubicBezTo>
                  <a:cubicBezTo>
                    <a:pt x="54308" y="13766"/>
                    <a:pt x="55221" y="12924"/>
                    <a:pt x="56121" y="12025"/>
                  </a:cubicBezTo>
                  <a:cubicBezTo>
                    <a:pt x="56193" y="11953"/>
                    <a:pt x="56266" y="11866"/>
                    <a:pt x="56338" y="11764"/>
                  </a:cubicBezTo>
                  <a:cubicBezTo>
                    <a:pt x="56353" y="11750"/>
                    <a:pt x="56353" y="11735"/>
                    <a:pt x="56382" y="11721"/>
                  </a:cubicBezTo>
                  <a:cubicBezTo>
                    <a:pt x="56425" y="11648"/>
                    <a:pt x="56469" y="11576"/>
                    <a:pt x="56527" y="11503"/>
                  </a:cubicBezTo>
                  <a:cubicBezTo>
                    <a:pt x="56541" y="11474"/>
                    <a:pt x="56556" y="11445"/>
                    <a:pt x="56556" y="11430"/>
                  </a:cubicBezTo>
                  <a:cubicBezTo>
                    <a:pt x="56614" y="11329"/>
                    <a:pt x="56643" y="11242"/>
                    <a:pt x="56701" y="11140"/>
                  </a:cubicBezTo>
                  <a:cubicBezTo>
                    <a:pt x="56744" y="11039"/>
                    <a:pt x="56773" y="10937"/>
                    <a:pt x="56788" y="10850"/>
                  </a:cubicBezTo>
                  <a:cubicBezTo>
                    <a:pt x="56788" y="10821"/>
                    <a:pt x="56817" y="10792"/>
                    <a:pt x="56817" y="10778"/>
                  </a:cubicBezTo>
                  <a:lnTo>
                    <a:pt x="56860" y="10502"/>
                  </a:lnTo>
                  <a:lnTo>
                    <a:pt x="56860" y="10444"/>
                  </a:lnTo>
                  <a:cubicBezTo>
                    <a:pt x="56889" y="10343"/>
                    <a:pt x="56889" y="10227"/>
                    <a:pt x="56889" y="10125"/>
                  </a:cubicBezTo>
                  <a:lnTo>
                    <a:pt x="56889" y="10081"/>
                  </a:lnTo>
                  <a:cubicBezTo>
                    <a:pt x="56889" y="9994"/>
                    <a:pt x="56860" y="9878"/>
                    <a:pt x="56860" y="9791"/>
                  </a:cubicBezTo>
                  <a:cubicBezTo>
                    <a:pt x="56860" y="9762"/>
                    <a:pt x="56860" y="9733"/>
                    <a:pt x="56846" y="9704"/>
                  </a:cubicBezTo>
                  <a:cubicBezTo>
                    <a:pt x="56831" y="9617"/>
                    <a:pt x="56817" y="9545"/>
                    <a:pt x="56788" y="9443"/>
                  </a:cubicBezTo>
                  <a:cubicBezTo>
                    <a:pt x="56788" y="9429"/>
                    <a:pt x="56788" y="9414"/>
                    <a:pt x="56773" y="9400"/>
                  </a:cubicBezTo>
                  <a:lnTo>
                    <a:pt x="56773" y="9371"/>
                  </a:lnTo>
                  <a:lnTo>
                    <a:pt x="56773" y="9342"/>
                  </a:lnTo>
                  <a:lnTo>
                    <a:pt x="56672" y="9066"/>
                  </a:lnTo>
                  <a:cubicBezTo>
                    <a:pt x="56672" y="9052"/>
                    <a:pt x="56643" y="9037"/>
                    <a:pt x="56643" y="9008"/>
                  </a:cubicBezTo>
                  <a:cubicBezTo>
                    <a:pt x="56614" y="8921"/>
                    <a:pt x="56556" y="8849"/>
                    <a:pt x="56527" y="8776"/>
                  </a:cubicBezTo>
                  <a:cubicBezTo>
                    <a:pt x="56498" y="8762"/>
                    <a:pt x="56483" y="8733"/>
                    <a:pt x="56483" y="8703"/>
                  </a:cubicBezTo>
                  <a:lnTo>
                    <a:pt x="56324" y="8486"/>
                  </a:lnTo>
                  <a:cubicBezTo>
                    <a:pt x="56309" y="8471"/>
                    <a:pt x="56309" y="8457"/>
                    <a:pt x="56280" y="8457"/>
                  </a:cubicBezTo>
                  <a:cubicBezTo>
                    <a:pt x="56208" y="8355"/>
                    <a:pt x="56135" y="8283"/>
                    <a:pt x="56063" y="8210"/>
                  </a:cubicBezTo>
                  <a:cubicBezTo>
                    <a:pt x="56048" y="8196"/>
                    <a:pt x="56034" y="8196"/>
                    <a:pt x="56034" y="8181"/>
                  </a:cubicBezTo>
                  <a:cubicBezTo>
                    <a:pt x="55961" y="8123"/>
                    <a:pt x="55903" y="8065"/>
                    <a:pt x="55831" y="8022"/>
                  </a:cubicBezTo>
                  <a:cubicBezTo>
                    <a:pt x="55816" y="7993"/>
                    <a:pt x="55773" y="7978"/>
                    <a:pt x="55758" y="7964"/>
                  </a:cubicBezTo>
                  <a:cubicBezTo>
                    <a:pt x="55685" y="7906"/>
                    <a:pt x="55613" y="7877"/>
                    <a:pt x="55526" y="7819"/>
                  </a:cubicBezTo>
                  <a:cubicBezTo>
                    <a:pt x="55511" y="7819"/>
                    <a:pt x="55482" y="7804"/>
                    <a:pt x="55482" y="7804"/>
                  </a:cubicBezTo>
                  <a:cubicBezTo>
                    <a:pt x="55395" y="7746"/>
                    <a:pt x="55308" y="7717"/>
                    <a:pt x="55192" y="7674"/>
                  </a:cubicBezTo>
                  <a:cubicBezTo>
                    <a:pt x="55163" y="7659"/>
                    <a:pt x="55149" y="7659"/>
                    <a:pt x="55105" y="7630"/>
                  </a:cubicBezTo>
                  <a:cubicBezTo>
                    <a:pt x="55033" y="7601"/>
                    <a:pt x="54946" y="7587"/>
                    <a:pt x="54859" y="7558"/>
                  </a:cubicBezTo>
                  <a:cubicBezTo>
                    <a:pt x="54830" y="7558"/>
                    <a:pt x="54815" y="7543"/>
                    <a:pt x="54801" y="7543"/>
                  </a:cubicBezTo>
                  <a:cubicBezTo>
                    <a:pt x="54786" y="7543"/>
                    <a:pt x="54757" y="7543"/>
                    <a:pt x="54743" y="7529"/>
                  </a:cubicBezTo>
                  <a:lnTo>
                    <a:pt x="54714" y="7529"/>
                  </a:lnTo>
                  <a:cubicBezTo>
                    <a:pt x="52068" y="6957"/>
                    <a:pt x="49691" y="6711"/>
                    <a:pt x="47559" y="6711"/>
                  </a:cubicBezTo>
                  <a:cubicBezTo>
                    <a:pt x="44339" y="6711"/>
                    <a:pt x="41680" y="7271"/>
                    <a:pt x="39498" y="8109"/>
                  </a:cubicBezTo>
                  <a:cubicBezTo>
                    <a:pt x="39701" y="6470"/>
                    <a:pt x="39817" y="4686"/>
                    <a:pt x="39817" y="2698"/>
                  </a:cubicBezTo>
                  <a:lnTo>
                    <a:pt x="39817" y="2684"/>
                  </a:lnTo>
                  <a:cubicBezTo>
                    <a:pt x="39817" y="2582"/>
                    <a:pt x="39817" y="2466"/>
                    <a:pt x="39802" y="2365"/>
                  </a:cubicBezTo>
                  <a:cubicBezTo>
                    <a:pt x="39802" y="2336"/>
                    <a:pt x="39802" y="2307"/>
                    <a:pt x="39788" y="2292"/>
                  </a:cubicBezTo>
                  <a:cubicBezTo>
                    <a:pt x="39773" y="2205"/>
                    <a:pt x="39744" y="2133"/>
                    <a:pt x="39730" y="2031"/>
                  </a:cubicBezTo>
                  <a:cubicBezTo>
                    <a:pt x="39730" y="2002"/>
                    <a:pt x="39715" y="1988"/>
                    <a:pt x="39715" y="1944"/>
                  </a:cubicBezTo>
                  <a:cubicBezTo>
                    <a:pt x="39672" y="1843"/>
                    <a:pt x="39657" y="1741"/>
                    <a:pt x="39599" y="1640"/>
                  </a:cubicBezTo>
                  <a:cubicBezTo>
                    <a:pt x="39570" y="1552"/>
                    <a:pt x="39512" y="1451"/>
                    <a:pt x="39454" y="1364"/>
                  </a:cubicBezTo>
                  <a:cubicBezTo>
                    <a:pt x="39440" y="1349"/>
                    <a:pt x="39425" y="1306"/>
                    <a:pt x="39425" y="1291"/>
                  </a:cubicBezTo>
                  <a:cubicBezTo>
                    <a:pt x="39367" y="1219"/>
                    <a:pt x="39338" y="1146"/>
                    <a:pt x="39280" y="1074"/>
                  </a:cubicBezTo>
                  <a:cubicBezTo>
                    <a:pt x="39266" y="1059"/>
                    <a:pt x="39266" y="1030"/>
                    <a:pt x="39237" y="1016"/>
                  </a:cubicBezTo>
                  <a:cubicBezTo>
                    <a:pt x="39164" y="929"/>
                    <a:pt x="39092" y="856"/>
                    <a:pt x="39019" y="769"/>
                  </a:cubicBezTo>
                  <a:lnTo>
                    <a:pt x="39005" y="755"/>
                  </a:lnTo>
                  <a:cubicBezTo>
                    <a:pt x="38932" y="682"/>
                    <a:pt x="38860" y="624"/>
                    <a:pt x="38787" y="566"/>
                  </a:cubicBezTo>
                  <a:cubicBezTo>
                    <a:pt x="38773" y="552"/>
                    <a:pt x="38729" y="523"/>
                    <a:pt x="38715" y="508"/>
                  </a:cubicBezTo>
                  <a:cubicBezTo>
                    <a:pt x="38642" y="465"/>
                    <a:pt x="38570" y="421"/>
                    <a:pt x="38497" y="363"/>
                  </a:cubicBezTo>
                  <a:cubicBezTo>
                    <a:pt x="38482" y="349"/>
                    <a:pt x="38468" y="349"/>
                    <a:pt x="38439" y="334"/>
                  </a:cubicBezTo>
                  <a:cubicBezTo>
                    <a:pt x="38439" y="334"/>
                    <a:pt x="38424" y="334"/>
                    <a:pt x="38424" y="320"/>
                  </a:cubicBezTo>
                  <a:cubicBezTo>
                    <a:pt x="38410" y="320"/>
                    <a:pt x="38410" y="291"/>
                    <a:pt x="38395" y="291"/>
                  </a:cubicBezTo>
                  <a:cubicBezTo>
                    <a:pt x="38294" y="247"/>
                    <a:pt x="38207" y="204"/>
                    <a:pt x="38120" y="160"/>
                  </a:cubicBezTo>
                  <a:cubicBezTo>
                    <a:pt x="38105" y="160"/>
                    <a:pt x="38076" y="146"/>
                    <a:pt x="38062" y="146"/>
                  </a:cubicBezTo>
                  <a:cubicBezTo>
                    <a:pt x="37975" y="116"/>
                    <a:pt x="37902" y="102"/>
                    <a:pt x="37815" y="73"/>
                  </a:cubicBezTo>
                  <a:cubicBezTo>
                    <a:pt x="37772" y="73"/>
                    <a:pt x="37757" y="58"/>
                    <a:pt x="37714" y="58"/>
                  </a:cubicBezTo>
                  <a:cubicBezTo>
                    <a:pt x="37627" y="44"/>
                    <a:pt x="37554" y="15"/>
                    <a:pt x="37467" y="15"/>
                  </a:cubicBezTo>
                  <a:lnTo>
                    <a:pt x="37395" y="15"/>
                  </a:lnTo>
                  <a:cubicBezTo>
                    <a:pt x="37279" y="0"/>
                    <a:pt x="37177" y="0"/>
                    <a:pt x="370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443975" y="4273725"/>
              <a:ext cx="102650" cy="123325"/>
            </a:xfrm>
            <a:custGeom>
              <a:avLst/>
              <a:gdLst/>
              <a:ahLst/>
              <a:cxnLst/>
              <a:rect l="l" t="t" r="r" b="b"/>
              <a:pathLst>
                <a:path w="4106" h="4933" extrusionOk="0">
                  <a:moveTo>
                    <a:pt x="2423" y="856"/>
                  </a:moveTo>
                  <a:cubicBezTo>
                    <a:pt x="2539" y="856"/>
                    <a:pt x="2670" y="914"/>
                    <a:pt x="2786" y="1059"/>
                  </a:cubicBezTo>
                  <a:cubicBezTo>
                    <a:pt x="2887" y="1190"/>
                    <a:pt x="2945" y="1364"/>
                    <a:pt x="2945" y="1567"/>
                  </a:cubicBezTo>
                  <a:cubicBezTo>
                    <a:pt x="2945" y="1727"/>
                    <a:pt x="2916" y="1872"/>
                    <a:pt x="2873" y="2002"/>
                  </a:cubicBezTo>
                  <a:cubicBezTo>
                    <a:pt x="2815" y="2133"/>
                    <a:pt x="2742" y="2234"/>
                    <a:pt x="2670" y="2307"/>
                  </a:cubicBezTo>
                  <a:cubicBezTo>
                    <a:pt x="2583" y="2379"/>
                    <a:pt x="2510" y="2423"/>
                    <a:pt x="2423" y="2423"/>
                  </a:cubicBezTo>
                  <a:lnTo>
                    <a:pt x="886" y="2423"/>
                  </a:lnTo>
                  <a:lnTo>
                    <a:pt x="886" y="856"/>
                  </a:lnTo>
                  <a:close/>
                  <a:moveTo>
                    <a:pt x="436" y="1"/>
                  </a:moveTo>
                  <a:cubicBezTo>
                    <a:pt x="305" y="1"/>
                    <a:pt x="218" y="44"/>
                    <a:pt x="131" y="131"/>
                  </a:cubicBezTo>
                  <a:cubicBezTo>
                    <a:pt x="44" y="218"/>
                    <a:pt x="1" y="305"/>
                    <a:pt x="1" y="436"/>
                  </a:cubicBezTo>
                  <a:lnTo>
                    <a:pt x="1" y="4497"/>
                  </a:lnTo>
                  <a:cubicBezTo>
                    <a:pt x="1" y="4628"/>
                    <a:pt x="59" y="4715"/>
                    <a:pt x="160" y="4816"/>
                  </a:cubicBezTo>
                  <a:cubicBezTo>
                    <a:pt x="262" y="4903"/>
                    <a:pt x="378" y="4932"/>
                    <a:pt x="509" y="4932"/>
                  </a:cubicBezTo>
                  <a:cubicBezTo>
                    <a:pt x="625" y="4932"/>
                    <a:pt x="712" y="4903"/>
                    <a:pt x="828" y="4816"/>
                  </a:cubicBezTo>
                  <a:cubicBezTo>
                    <a:pt x="871" y="4715"/>
                    <a:pt x="915" y="4628"/>
                    <a:pt x="915" y="4497"/>
                  </a:cubicBezTo>
                  <a:lnTo>
                    <a:pt x="915" y="3148"/>
                  </a:lnTo>
                  <a:lnTo>
                    <a:pt x="2220" y="3148"/>
                  </a:lnTo>
                  <a:cubicBezTo>
                    <a:pt x="2307" y="3148"/>
                    <a:pt x="2423" y="3163"/>
                    <a:pt x="2496" y="3177"/>
                  </a:cubicBezTo>
                  <a:cubicBezTo>
                    <a:pt x="2583" y="3192"/>
                    <a:pt x="2641" y="3235"/>
                    <a:pt x="2684" y="3293"/>
                  </a:cubicBezTo>
                  <a:cubicBezTo>
                    <a:pt x="2742" y="3337"/>
                    <a:pt x="2786" y="3395"/>
                    <a:pt x="2815" y="3467"/>
                  </a:cubicBezTo>
                  <a:cubicBezTo>
                    <a:pt x="2829" y="3540"/>
                    <a:pt x="2858" y="3612"/>
                    <a:pt x="2858" y="3685"/>
                  </a:cubicBezTo>
                  <a:cubicBezTo>
                    <a:pt x="2858" y="3946"/>
                    <a:pt x="2873" y="4120"/>
                    <a:pt x="2931" y="4280"/>
                  </a:cubicBezTo>
                  <a:cubicBezTo>
                    <a:pt x="2974" y="4425"/>
                    <a:pt x="3047" y="4555"/>
                    <a:pt x="3119" y="4642"/>
                  </a:cubicBezTo>
                  <a:cubicBezTo>
                    <a:pt x="3192" y="4744"/>
                    <a:pt x="3279" y="4787"/>
                    <a:pt x="3366" y="4845"/>
                  </a:cubicBezTo>
                  <a:cubicBezTo>
                    <a:pt x="3410" y="4889"/>
                    <a:pt x="3482" y="4903"/>
                    <a:pt x="3555" y="4918"/>
                  </a:cubicBezTo>
                  <a:cubicBezTo>
                    <a:pt x="3591" y="4925"/>
                    <a:pt x="3631" y="4929"/>
                    <a:pt x="3671" y="4929"/>
                  </a:cubicBezTo>
                  <a:cubicBezTo>
                    <a:pt x="3711" y="4929"/>
                    <a:pt x="3750" y="4925"/>
                    <a:pt x="3787" y="4918"/>
                  </a:cubicBezTo>
                  <a:cubicBezTo>
                    <a:pt x="3888" y="4903"/>
                    <a:pt x="3932" y="4860"/>
                    <a:pt x="3990" y="4816"/>
                  </a:cubicBezTo>
                  <a:cubicBezTo>
                    <a:pt x="4062" y="4715"/>
                    <a:pt x="4106" y="4628"/>
                    <a:pt x="4062" y="4497"/>
                  </a:cubicBezTo>
                  <a:cubicBezTo>
                    <a:pt x="4033" y="4367"/>
                    <a:pt x="3975" y="4280"/>
                    <a:pt x="3874" y="4236"/>
                  </a:cubicBezTo>
                  <a:cubicBezTo>
                    <a:pt x="3787" y="4193"/>
                    <a:pt x="3758" y="4135"/>
                    <a:pt x="3743" y="4091"/>
                  </a:cubicBezTo>
                  <a:cubicBezTo>
                    <a:pt x="3714" y="4033"/>
                    <a:pt x="3700" y="3960"/>
                    <a:pt x="3700" y="3873"/>
                  </a:cubicBezTo>
                  <a:cubicBezTo>
                    <a:pt x="3700" y="3772"/>
                    <a:pt x="3685" y="3670"/>
                    <a:pt x="3671" y="3554"/>
                  </a:cubicBezTo>
                  <a:cubicBezTo>
                    <a:pt x="3642" y="3424"/>
                    <a:pt x="3613" y="3308"/>
                    <a:pt x="3569" y="3192"/>
                  </a:cubicBezTo>
                  <a:cubicBezTo>
                    <a:pt x="3540" y="3090"/>
                    <a:pt x="3468" y="2974"/>
                    <a:pt x="3381" y="2887"/>
                  </a:cubicBezTo>
                  <a:cubicBezTo>
                    <a:pt x="3319" y="2817"/>
                    <a:pt x="3258" y="2763"/>
                    <a:pt x="3190" y="2715"/>
                  </a:cubicBezTo>
                  <a:lnTo>
                    <a:pt x="3190" y="2715"/>
                  </a:lnTo>
                  <a:cubicBezTo>
                    <a:pt x="3286" y="2649"/>
                    <a:pt x="3380" y="2568"/>
                    <a:pt x="3468" y="2481"/>
                  </a:cubicBezTo>
                  <a:cubicBezTo>
                    <a:pt x="3598" y="2365"/>
                    <a:pt x="3685" y="2191"/>
                    <a:pt x="3758" y="2031"/>
                  </a:cubicBezTo>
                  <a:cubicBezTo>
                    <a:pt x="3830" y="1857"/>
                    <a:pt x="3859" y="1683"/>
                    <a:pt x="3859" y="1509"/>
                  </a:cubicBezTo>
                  <a:cubicBezTo>
                    <a:pt x="3859" y="1219"/>
                    <a:pt x="3787" y="958"/>
                    <a:pt x="3671" y="726"/>
                  </a:cubicBezTo>
                  <a:cubicBezTo>
                    <a:pt x="3540" y="508"/>
                    <a:pt x="3381" y="334"/>
                    <a:pt x="3163" y="204"/>
                  </a:cubicBezTo>
                  <a:cubicBezTo>
                    <a:pt x="2945" y="73"/>
                    <a:pt x="2699" y="1"/>
                    <a:pt x="2467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65100" y="4274450"/>
              <a:ext cx="80900" cy="122600"/>
            </a:xfrm>
            <a:custGeom>
              <a:avLst/>
              <a:gdLst/>
              <a:ahLst/>
              <a:cxnLst/>
              <a:rect l="l" t="t" r="r" b="b"/>
              <a:pathLst>
                <a:path w="3236" h="4904" extrusionOk="0">
                  <a:moveTo>
                    <a:pt x="421" y="1"/>
                  </a:moveTo>
                  <a:cubicBezTo>
                    <a:pt x="291" y="1"/>
                    <a:pt x="189" y="30"/>
                    <a:pt x="131" y="102"/>
                  </a:cubicBezTo>
                  <a:cubicBezTo>
                    <a:pt x="30" y="189"/>
                    <a:pt x="1" y="291"/>
                    <a:pt x="1" y="407"/>
                  </a:cubicBezTo>
                  <a:lnTo>
                    <a:pt x="1" y="4468"/>
                  </a:lnTo>
                  <a:cubicBezTo>
                    <a:pt x="1" y="4599"/>
                    <a:pt x="30" y="4686"/>
                    <a:pt x="131" y="4787"/>
                  </a:cubicBezTo>
                  <a:cubicBezTo>
                    <a:pt x="218" y="4874"/>
                    <a:pt x="305" y="4903"/>
                    <a:pt x="436" y="4903"/>
                  </a:cubicBezTo>
                  <a:lnTo>
                    <a:pt x="2786" y="4903"/>
                  </a:lnTo>
                  <a:cubicBezTo>
                    <a:pt x="2916" y="4903"/>
                    <a:pt x="3018" y="4874"/>
                    <a:pt x="3105" y="4802"/>
                  </a:cubicBezTo>
                  <a:cubicBezTo>
                    <a:pt x="3192" y="4729"/>
                    <a:pt x="3235" y="4613"/>
                    <a:pt x="3235" y="4512"/>
                  </a:cubicBezTo>
                  <a:cubicBezTo>
                    <a:pt x="3235" y="4396"/>
                    <a:pt x="3192" y="4309"/>
                    <a:pt x="3105" y="4222"/>
                  </a:cubicBezTo>
                  <a:cubicBezTo>
                    <a:pt x="3018" y="4135"/>
                    <a:pt x="2916" y="4091"/>
                    <a:pt x="2786" y="4091"/>
                  </a:cubicBezTo>
                  <a:lnTo>
                    <a:pt x="885" y="4091"/>
                  </a:lnTo>
                  <a:lnTo>
                    <a:pt x="885" y="2786"/>
                  </a:lnTo>
                  <a:lnTo>
                    <a:pt x="2466" y="2786"/>
                  </a:lnTo>
                  <a:cubicBezTo>
                    <a:pt x="2597" y="2786"/>
                    <a:pt x="2684" y="2757"/>
                    <a:pt x="2771" y="2684"/>
                  </a:cubicBezTo>
                  <a:cubicBezTo>
                    <a:pt x="2873" y="2611"/>
                    <a:pt x="2902" y="2495"/>
                    <a:pt x="2902" y="2394"/>
                  </a:cubicBezTo>
                  <a:cubicBezTo>
                    <a:pt x="2902" y="2278"/>
                    <a:pt x="2873" y="2176"/>
                    <a:pt x="2771" y="2104"/>
                  </a:cubicBezTo>
                  <a:cubicBezTo>
                    <a:pt x="2684" y="2031"/>
                    <a:pt x="2597" y="1988"/>
                    <a:pt x="2466" y="1988"/>
                  </a:cubicBezTo>
                  <a:lnTo>
                    <a:pt x="871" y="1988"/>
                  </a:lnTo>
                  <a:lnTo>
                    <a:pt x="871" y="798"/>
                  </a:lnTo>
                  <a:lnTo>
                    <a:pt x="2771" y="798"/>
                  </a:lnTo>
                  <a:cubicBezTo>
                    <a:pt x="2902" y="798"/>
                    <a:pt x="2989" y="755"/>
                    <a:pt x="3090" y="682"/>
                  </a:cubicBezTo>
                  <a:cubicBezTo>
                    <a:pt x="3177" y="610"/>
                    <a:pt x="3206" y="508"/>
                    <a:pt x="3206" y="392"/>
                  </a:cubicBezTo>
                  <a:cubicBezTo>
                    <a:pt x="3206" y="291"/>
                    <a:pt x="3177" y="175"/>
                    <a:pt x="3090" y="102"/>
                  </a:cubicBezTo>
                  <a:cubicBezTo>
                    <a:pt x="2989" y="30"/>
                    <a:pt x="2902" y="1"/>
                    <a:pt x="2771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658650" y="4273375"/>
              <a:ext cx="98300" cy="125850"/>
            </a:xfrm>
            <a:custGeom>
              <a:avLst/>
              <a:gdLst/>
              <a:ahLst/>
              <a:cxnLst/>
              <a:rect l="l" t="t" r="r" b="b"/>
              <a:pathLst>
                <a:path w="3932" h="5034" extrusionOk="0">
                  <a:moveTo>
                    <a:pt x="2510" y="0"/>
                  </a:moveTo>
                  <a:cubicBezTo>
                    <a:pt x="2148" y="0"/>
                    <a:pt x="1814" y="58"/>
                    <a:pt x="1495" y="189"/>
                  </a:cubicBezTo>
                  <a:cubicBezTo>
                    <a:pt x="1190" y="305"/>
                    <a:pt x="944" y="493"/>
                    <a:pt x="697" y="711"/>
                  </a:cubicBezTo>
                  <a:cubicBezTo>
                    <a:pt x="480" y="943"/>
                    <a:pt x="305" y="1189"/>
                    <a:pt x="175" y="1509"/>
                  </a:cubicBezTo>
                  <a:cubicBezTo>
                    <a:pt x="44" y="1813"/>
                    <a:pt x="1" y="2132"/>
                    <a:pt x="1" y="2495"/>
                  </a:cubicBezTo>
                  <a:cubicBezTo>
                    <a:pt x="1" y="2916"/>
                    <a:pt x="44" y="3278"/>
                    <a:pt x="189" y="3612"/>
                  </a:cubicBezTo>
                  <a:cubicBezTo>
                    <a:pt x="335" y="3931"/>
                    <a:pt x="523" y="4192"/>
                    <a:pt x="755" y="4410"/>
                  </a:cubicBezTo>
                  <a:cubicBezTo>
                    <a:pt x="987" y="4613"/>
                    <a:pt x="1263" y="4772"/>
                    <a:pt x="1567" y="4874"/>
                  </a:cubicBezTo>
                  <a:cubicBezTo>
                    <a:pt x="1887" y="4990"/>
                    <a:pt x="2191" y="5033"/>
                    <a:pt x="2539" y="5033"/>
                  </a:cubicBezTo>
                  <a:cubicBezTo>
                    <a:pt x="2655" y="5033"/>
                    <a:pt x="2800" y="5019"/>
                    <a:pt x="2931" y="5004"/>
                  </a:cubicBezTo>
                  <a:cubicBezTo>
                    <a:pt x="3061" y="4990"/>
                    <a:pt x="3192" y="4946"/>
                    <a:pt x="3308" y="4917"/>
                  </a:cubicBezTo>
                  <a:cubicBezTo>
                    <a:pt x="3439" y="4874"/>
                    <a:pt x="3569" y="4816"/>
                    <a:pt x="3700" y="4772"/>
                  </a:cubicBezTo>
                  <a:cubicBezTo>
                    <a:pt x="3816" y="4714"/>
                    <a:pt x="3888" y="4627"/>
                    <a:pt x="3917" y="4497"/>
                  </a:cubicBezTo>
                  <a:cubicBezTo>
                    <a:pt x="3932" y="4366"/>
                    <a:pt x="3888" y="4250"/>
                    <a:pt x="3801" y="4134"/>
                  </a:cubicBezTo>
                  <a:cubicBezTo>
                    <a:pt x="3743" y="4047"/>
                    <a:pt x="3656" y="3989"/>
                    <a:pt x="3569" y="3989"/>
                  </a:cubicBezTo>
                  <a:cubicBezTo>
                    <a:pt x="3482" y="3989"/>
                    <a:pt x="3366" y="3989"/>
                    <a:pt x="3279" y="4047"/>
                  </a:cubicBezTo>
                  <a:cubicBezTo>
                    <a:pt x="3163" y="4105"/>
                    <a:pt x="3047" y="4149"/>
                    <a:pt x="2916" y="4178"/>
                  </a:cubicBezTo>
                  <a:cubicBezTo>
                    <a:pt x="2786" y="4192"/>
                    <a:pt x="2655" y="4207"/>
                    <a:pt x="2539" y="4207"/>
                  </a:cubicBezTo>
                  <a:cubicBezTo>
                    <a:pt x="2322" y="4207"/>
                    <a:pt x="2104" y="4178"/>
                    <a:pt x="1901" y="4105"/>
                  </a:cubicBezTo>
                  <a:cubicBezTo>
                    <a:pt x="1698" y="4018"/>
                    <a:pt x="1538" y="3931"/>
                    <a:pt x="1393" y="3786"/>
                  </a:cubicBezTo>
                  <a:cubicBezTo>
                    <a:pt x="1248" y="3641"/>
                    <a:pt x="1132" y="3481"/>
                    <a:pt x="1045" y="3264"/>
                  </a:cubicBezTo>
                  <a:cubicBezTo>
                    <a:pt x="958" y="3046"/>
                    <a:pt x="915" y="2814"/>
                    <a:pt x="915" y="2524"/>
                  </a:cubicBezTo>
                  <a:cubicBezTo>
                    <a:pt x="915" y="2263"/>
                    <a:pt x="958" y="2045"/>
                    <a:pt x="1031" y="1842"/>
                  </a:cubicBezTo>
                  <a:cubicBezTo>
                    <a:pt x="1103" y="1654"/>
                    <a:pt x="1205" y="1465"/>
                    <a:pt x="1350" y="1320"/>
                  </a:cubicBezTo>
                  <a:cubicBezTo>
                    <a:pt x="1495" y="1175"/>
                    <a:pt x="1669" y="1044"/>
                    <a:pt x="1858" y="986"/>
                  </a:cubicBezTo>
                  <a:cubicBezTo>
                    <a:pt x="2061" y="885"/>
                    <a:pt x="2278" y="856"/>
                    <a:pt x="2539" y="856"/>
                  </a:cubicBezTo>
                  <a:cubicBezTo>
                    <a:pt x="2655" y="856"/>
                    <a:pt x="2786" y="856"/>
                    <a:pt x="2916" y="885"/>
                  </a:cubicBezTo>
                  <a:cubicBezTo>
                    <a:pt x="3047" y="928"/>
                    <a:pt x="3163" y="957"/>
                    <a:pt x="3279" y="1015"/>
                  </a:cubicBezTo>
                  <a:cubicBezTo>
                    <a:pt x="3354" y="1040"/>
                    <a:pt x="3451" y="1076"/>
                    <a:pt x="3532" y="1076"/>
                  </a:cubicBezTo>
                  <a:cubicBezTo>
                    <a:pt x="3545" y="1076"/>
                    <a:pt x="3557" y="1075"/>
                    <a:pt x="3569" y="1073"/>
                  </a:cubicBezTo>
                  <a:cubicBezTo>
                    <a:pt x="3656" y="1059"/>
                    <a:pt x="3743" y="1015"/>
                    <a:pt x="3801" y="928"/>
                  </a:cubicBezTo>
                  <a:cubicBezTo>
                    <a:pt x="3888" y="812"/>
                    <a:pt x="3932" y="696"/>
                    <a:pt x="3917" y="566"/>
                  </a:cubicBezTo>
                  <a:cubicBezTo>
                    <a:pt x="3888" y="435"/>
                    <a:pt x="3816" y="319"/>
                    <a:pt x="3700" y="276"/>
                  </a:cubicBezTo>
                  <a:cubicBezTo>
                    <a:pt x="3526" y="189"/>
                    <a:pt x="3352" y="116"/>
                    <a:pt x="3119" y="73"/>
                  </a:cubicBezTo>
                  <a:cubicBezTo>
                    <a:pt x="2916" y="15"/>
                    <a:pt x="2713" y="0"/>
                    <a:pt x="2510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764550" y="4273000"/>
              <a:ext cx="99375" cy="124050"/>
            </a:xfrm>
            <a:custGeom>
              <a:avLst/>
              <a:gdLst/>
              <a:ahLst/>
              <a:cxnLst/>
              <a:rect l="l" t="t" r="r" b="b"/>
              <a:pathLst>
                <a:path w="3975" h="4962" extrusionOk="0">
                  <a:moveTo>
                    <a:pt x="450" y="1"/>
                  </a:moveTo>
                  <a:cubicBezTo>
                    <a:pt x="348" y="1"/>
                    <a:pt x="232" y="59"/>
                    <a:pt x="145" y="131"/>
                  </a:cubicBezTo>
                  <a:cubicBezTo>
                    <a:pt x="58" y="204"/>
                    <a:pt x="0" y="305"/>
                    <a:pt x="0" y="436"/>
                  </a:cubicBezTo>
                  <a:cubicBezTo>
                    <a:pt x="0" y="494"/>
                    <a:pt x="15" y="537"/>
                    <a:pt x="44" y="595"/>
                  </a:cubicBezTo>
                  <a:cubicBezTo>
                    <a:pt x="58" y="653"/>
                    <a:pt x="73" y="726"/>
                    <a:pt x="131" y="784"/>
                  </a:cubicBezTo>
                  <a:lnTo>
                    <a:pt x="1596" y="2709"/>
                  </a:lnTo>
                  <a:lnTo>
                    <a:pt x="1596" y="4526"/>
                  </a:lnTo>
                  <a:cubicBezTo>
                    <a:pt x="1596" y="4657"/>
                    <a:pt x="1639" y="4744"/>
                    <a:pt x="1726" y="4845"/>
                  </a:cubicBezTo>
                  <a:cubicBezTo>
                    <a:pt x="1799" y="4932"/>
                    <a:pt x="1901" y="4961"/>
                    <a:pt x="2017" y="4961"/>
                  </a:cubicBezTo>
                  <a:cubicBezTo>
                    <a:pt x="2118" y="4961"/>
                    <a:pt x="2220" y="4932"/>
                    <a:pt x="2307" y="4845"/>
                  </a:cubicBezTo>
                  <a:cubicBezTo>
                    <a:pt x="2394" y="4744"/>
                    <a:pt x="2437" y="4657"/>
                    <a:pt x="2437" y="4526"/>
                  </a:cubicBezTo>
                  <a:lnTo>
                    <a:pt x="2437" y="2817"/>
                  </a:lnTo>
                  <a:lnTo>
                    <a:pt x="3902" y="726"/>
                  </a:lnTo>
                  <a:cubicBezTo>
                    <a:pt x="3917" y="682"/>
                    <a:pt x="3931" y="639"/>
                    <a:pt x="3960" y="595"/>
                  </a:cubicBezTo>
                  <a:cubicBezTo>
                    <a:pt x="3975" y="566"/>
                    <a:pt x="3975" y="508"/>
                    <a:pt x="3975" y="465"/>
                  </a:cubicBezTo>
                  <a:cubicBezTo>
                    <a:pt x="3975" y="349"/>
                    <a:pt x="3931" y="247"/>
                    <a:pt x="3844" y="160"/>
                  </a:cubicBezTo>
                  <a:cubicBezTo>
                    <a:pt x="3757" y="73"/>
                    <a:pt x="3656" y="30"/>
                    <a:pt x="3554" y="30"/>
                  </a:cubicBezTo>
                  <a:cubicBezTo>
                    <a:pt x="3424" y="30"/>
                    <a:pt x="3308" y="102"/>
                    <a:pt x="3191" y="218"/>
                  </a:cubicBezTo>
                  <a:lnTo>
                    <a:pt x="2033" y="1903"/>
                  </a:lnTo>
                  <a:lnTo>
                    <a:pt x="2033" y="1903"/>
                  </a:lnTo>
                  <a:lnTo>
                    <a:pt x="798" y="204"/>
                  </a:lnTo>
                  <a:cubicBezTo>
                    <a:pt x="711" y="73"/>
                    <a:pt x="581" y="1"/>
                    <a:pt x="450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868975" y="4273375"/>
              <a:ext cx="98300" cy="125850"/>
            </a:xfrm>
            <a:custGeom>
              <a:avLst/>
              <a:gdLst/>
              <a:ahLst/>
              <a:cxnLst/>
              <a:rect l="l" t="t" r="r" b="b"/>
              <a:pathLst>
                <a:path w="3932" h="5034" extrusionOk="0">
                  <a:moveTo>
                    <a:pt x="2510" y="0"/>
                  </a:moveTo>
                  <a:cubicBezTo>
                    <a:pt x="2148" y="0"/>
                    <a:pt x="1814" y="58"/>
                    <a:pt x="1495" y="189"/>
                  </a:cubicBezTo>
                  <a:cubicBezTo>
                    <a:pt x="1190" y="305"/>
                    <a:pt x="944" y="493"/>
                    <a:pt x="697" y="711"/>
                  </a:cubicBezTo>
                  <a:cubicBezTo>
                    <a:pt x="479" y="943"/>
                    <a:pt x="305" y="1189"/>
                    <a:pt x="175" y="1509"/>
                  </a:cubicBezTo>
                  <a:cubicBezTo>
                    <a:pt x="44" y="1813"/>
                    <a:pt x="1" y="2132"/>
                    <a:pt x="1" y="2495"/>
                  </a:cubicBezTo>
                  <a:cubicBezTo>
                    <a:pt x="1" y="2916"/>
                    <a:pt x="44" y="3278"/>
                    <a:pt x="189" y="3612"/>
                  </a:cubicBezTo>
                  <a:cubicBezTo>
                    <a:pt x="334" y="3931"/>
                    <a:pt x="523" y="4192"/>
                    <a:pt x="755" y="4410"/>
                  </a:cubicBezTo>
                  <a:cubicBezTo>
                    <a:pt x="987" y="4613"/>
                    <a:pt x="1263" y="4772"/>
                    <a:pt x="1567" y="4874"/>
                  </a:cubicBezTo>
                  <a:cubicBezTo>
                    <a:pt x="1886" y="4990"/>
                    <a:pt x="2191" y="5033"/>
                    <a:pt x="2539" y="5033"/>
                  </a:cubicBezTo>
                  <a:cubicBezTo>
                    <a:pt x="2655" y="5033"/>
                    <a:pt x="2800" y="5019"/>
                    <a:pt x="2931" y="5004"/>
                  </a:cubicBezTo>
                  <a:cubicBezTo>
                    <a:pt x="3061" y="4990"/>
                    <a:pt x="3192" y="4946"/>
                    <a:pt x="3308" y="4917"/>
                  </a:cubicBezTo>
                  <a:cubicBezTo>
                    <a:pt x="3439" y="4874"/>
                    <a:pt x="3569" y="4816"/>
                    <a:pt x="3700" y="4772"/>
                  </a:cubicBezTo>
                  <a:cubicBezTo>
                    <a:pt x="3816" y="4714"/>
                    <a:pt x="3888" y="4627"/>
                    <a:pt x="3917" y="4497"/>
                  </a:cubicBezTo>
                  <a:cubicBezTo>
                    <a:pt x="3932" y="4366"/>
                    <a:pt x="3888" y="4250"/>
                    <a:pt x="3801" y="4134"/>
                  </a:cubicBezTo>
                  <a:cubicBezTo>
                    <a:pt x="3743" y="4047"/>
                    <a:pt x="3656" y="3989"/>
                    <a:pt x="3569" y="3989"/>
                  </a:cubicBezTo>
                  <a:cubicBezTo>
                    <a:pt x="3482" y="3989"/>
                    <a:pt x="3366" y="3989"/>
                    <a:pt x="3279" y="4047"/>
                  </a:cubicBezTo>
                  <a:cubicBezTo>
                    <a:pt x="3163" y="4105"/>
                    <a:pt x="3047" y="4149"/>
                    <a:pt x="2916" y="4178"/>
                  </a:cubicBezTo>
                  <a:cubicBezTo>
                    <a:pt x="2786" y="4192"/>
                    <a:pt x="2655" y="4207"/>
                    <a:pt x="2539" y="4207"/>
                  </a:cubicBezTo>
                  <a:cubicBezTo>
                    <a:pt x="2322" y="4207"/>
                    <a:pt x="2104" y="4178"/>
                    <a:pt x="1901" y="4105"/>
                  </a:cubicBezTo>
                  <a:cubicBezTo>
                    <a:pt x="1698" y="4018"/>
                    <a:pt x="1538" y="3931"/>
                    <a:pt x="1393" y="3786"/>
                  </a:cubicBezTo>
                  <a:cubicBezTo>
                    <a:pt x="1248" y="3641"/>
                    <a:pt x="1132" y="3481"/>
                    <a:pt x="1045" y="3264"/>
                  </a:cubicBezTo>
                  <a:cubicBezTo>
                    <a:pt x="958" y="3046"/>
                    <a:pt x="915" y="2814"/>
                    <a:pt x="915" y="2524"/>
                  </a:cubicBezTo>
                  <a:cubicBezTo>
                    <a:pt x="915" y="2263"/>
                    <a:pt x="958" y="2045"/>
                    <a:pt x="1031" y="1842"/>
                  </a:cubicBezTo>
                  <a:cubicBezTo>
                    <a:pt x="1103" y="1654"/>
                    <a:pt x="1205" y="1465"/>
                    <a:pt x="1350" y="1320"/>
                  </a:cubicBezTo>
                  <a:cubicBezTo>
                    <a:pt x="1495" y="1175"/>
                    <a:pt x="1669" y="1044"/>
                    <a:pt x="1857" y="986"/>
                  </a:cubicBezTo>
                  <a:cubicBezTo>
                    <a:pt x="2061" y="885"/>
                    <a:pt x="2278" y="856"/>
                    <a:pt x="2539" y="856"/>
                  </a:cubicBezTo>
                  <a:cubicBezTo>
                    <a:pt x="2655" y="856"/>
                    <a:pt x="2786" y="856"/>
                    <a:pt x="2916" y="885"/>
                  </a:cubicBezTo>
                  <a:cubicBezTo>
                    <a:pt x="3047" y="928"/>
                    <a:pt x="3163" y="957"/>
                    <a:pt x="3279" y="1015"/>
                  </a:cubicBezTo>
                  <a:cubicBezTo>
                    <a:pt x="3354" y="1040"/>
                    <a:pt x="3451" y="1076"/>
                    <a:pt x="3532" y="1076"/>
                  </a:cubicBezTo>
                  <a:cubicBezTo>
                    <a:pt x="3545" y="1076"/>
                    <a:pt x="3557" y="1075"/>
                    <a:pt x="3569" y="1073"/>
                  </a:cubicBezTo>
                  <a:cubicBezTo>
                    <a:pt x="3656" y="1059"/>
                    <a:pt x="3743" y="1015"/>
                    <a:pt x="3801" y="928"/>
                  </a:cubicBezTo>
                  <a:cubicBezTo>
                    <a:pt x="3888" y="812"/>
                    <a:pt x="3932" y="696"/>
                    <a:pt x="3917" y="566"/>
                  </a:cubicBezTo>
                  <a:cubicBezTo>
                    <a:pt x="3888" y="435"/>
                    <a:pt x="3816" y="319"/>
                    <a:pt x="3685" y="276"/>
                  </a:cubicBezTo>
                  <a:cubicBezTo>
                    <a:pt x="3511" y="189"/>
                    <a:pt x="3322" y="116"/>
                    <a:pt x="3119" y="73"/>
                  </a:cubicBezTo>
                  <a:cubicBezTo>
                    <a:pt x="2916" y="15"/>
                    <a:pt x="2713" y="0"/>
                    <a:pt x="2510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985375" y="4273375"/>
              <a:ext cx="78725" cy="123300"/>
            </a:xfrm>
            <a:custGeom>
              <a:avLst/>
              <a:gdLst/>
              <a:ahLst/>
              <a:cxnLst/>
              <a:rect l="l" t="t" r="r" b="b"/>
              <a:pathLst>
                <a:path w="3149" h="4932" extrusionOk="0">
                  <a:moveTo>
                    <a:pt x="451" y="0"/>
                  </a:moveTo>
                  <a:cubicBezTo>
                    <a:pt x="320" y="0"/>
                    <a:pt x="219" y="44"/>
                    <a:pt x="132" y="131"/>
                  </a:cubicBezTo>
                  <a:cubicBezTo>
                    <a:pt x="30" y="218"/>
                    <a:pt x="1" y="305"/>
                    <a:pt x="1" y="435"/>
                  </a:cubicBezTo>
                  <a:lnTo>
                    <a:pt x="1" y="4497"/>
                  </a:lnTo>
                  <a:cubicBezTo>
                    <a:pt x="1" y="4627"/>
                    <a:pt x="30" y="4714"/>
                    <a:pt x="132" y="4801"/>
                  </a:cubicBezTo>
                  <a:cubicBezTo>
                    <a:pt x="219" y="4903"/>
                    <a:pt x="306" y="4932"/>
                    <a:pt x="436" y="4932"/>
                  </a:cubicBezTo>
                  <a:lnTo>
                    <a:pt x="2713" y="4932"/>
                  </a:lnTo>
                  <a:cubicBezTo>
                    <a:pt x="2844" y="4932"/>
                    <a:pt x="2931" y="4903"/>
                    <a:pt x="3033" y="4830"/>
                  </a:cubicBezTo>
                  <a:cubicBezTo>
                    <a:pt x="3120" y="4758"/>
                    <a:pt x="3149" y="4642"/>
                    <a:pt x="3149" y="4540"/>
                  </a:cubicBezTo>
                  <a:cubicBezTo>
                    <a:pt x="3149" y="4424"/>
                    <a:pt x="3120" y="4323"/>
                    <a:pt x="3033" y="4250"/>
                  </a:cubicBezTo>
                  <a:cubicBezTo>
                    <a:pt x="2931" y="4178"/>
                    <a:pt x="2844" y="4134"/>
                    <a:pt x="2713" y="4134"/>
                  </a:cubicBezTo>
                  <a:lnTo>
                    <a:pt x="2713" y="4105"/>
                  </a:lnTo>
                  <a:lnTo>
                    <a:pt x="871" y="4105"/>
                  </a:lnTo>
                  <a:lnTo>
                    <a:pt x="871" y="435"/>
                  </a:lnTo>
                  <a:cubicBezTo>
                    <a:pt x="871" y="305"/>
                    <a:pt x="828" y="218"/>
                    <a:pt x="741" y="131"/>
                  </a:cubicBezTo>
                  <a:cubicBezTo>
                    <a:pt x="668" y="44"/>
                    <a:pt x="567" y="0"/>
                    <a:pt x="451" y="0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6084025" y="4274450"/>
              <a:ext cx="80875" cy="122600"/>
            </a:xfrm>
            <a:custGeom>
              <a:avLst/>
              <a:gdLst/>
              <a:ahLst/>
              <a:cxnLst/>
              <a:rect l="l" t="t" r="r" b="b"/>
              <a:pathLst>
                <a:path w="3235" h="4904" extrusionOk="0">
                  <a:moveTo>
                    <a:pt x="421" y="1"/>
                  </a:moveTo>
                  <a:cubicBezTo>
                    <a:pt x="319" y="1"/>
                    <a:pt x="203" y="30"/>
                    <a:pt x="131" y="102"/>
                  </a:cubicBezTo>
                  <a:cubicBezTo>
                    <a:pt x="44" y="189"/>
                    <a:pt x="0" y="291"/>
                    <a:pt x="0" y="407"/>
                  </a:cubicBezTo>
                  <a:lnTo>
                    <a:pt x="0" y="4468"/>
                  </a:lnTo>
                  <a:cubicBezTo>
                    <a:pt x="0" y="4599"/>
                    <a:pt x="44" y="4686"/>
                    <a:pt x="131" y="4787"/>
                  </a:cubicBezTo>
                  <a:cubicBezTo>
                    <a:pt x="218" y="4874"/>
                    <a:pt x="305" y="4903"/>
                    <a:pt x="435" y="4903"/>
                  </a:cubicBezTo>
                  <a:lnTo>
                    <a:pt x="2800" y="4903"/>
                  </a:lnTo>
                  <a:cubicBezTo>
                    <a:pt x="2930" y="4903"/>
                    <a:pt x="3017" y="4874"/>
                    <a:pt x="3104" y="4802"/>
                  </a:cubicBezTo>
                  <a:cubicBezTo>
                    <a:pt x="3191" y="4729"/>
                    <a:pt x="3235" y="4613"/>
                    <a:pt x="3235" y="4512"/>
                  </a:cubicBezTo>
                  <a:cubicBezTo>
                    <a:pt x="3235" y="4396"/>
                    <a:pt x="3191" y="4309"/>
                    <a:pt x="3104" y="4222"/>
                  </a:cubicBezTo>
                  <a:cubicBezTo>
                    <a:pt x="3017" y="4135"/>
                    <a:pt x="2930" y="4091"/>
                    <a:pt x="2800" y="4091"/>
                  </a:cubicBezTo>
                  <a:lnTo>
                    <a:pt x="885" y="4091"/>
                  </a:lnTo>
                  <a:lnTo>
                    <a:pt x="885" y="2786"/>
                  </a:lnTo>
                  <a:lnTo>
                    <a:pt x="2466" y="2786"/>
                  </a:lnTo>
                  <a:cubicBezTo>
                    <a:pt x="2597" y="2786"/>
                    <a:pt x="2684" y="2757"/>
                    <a:pt x="2785" y="2684"/>
                  </a:cubicBezTo>
                  <a:cubicBezTo>
                    <a:pt x="2872" y="2611"/>
                    <a:pt x="2901" y="2495"/>
                    <a:pt x="2901" y="2394"/>
                  </a:cubicBezTo>
                  <a:cubicBezTo>
                    <a:pt x="2901" y="2278"/>
                    <a:pt x="2872" y="2176"/>
                    <a:pt x="2785" y="2104"/>
                  </a:cubicBezTo>
                  <a:cubicBezTo>
                    <a:pt x="2684" y="2031"/>
                    <a:pt x="2597" y="1988"/>
                    <a:pt x="2466" y="1988"/>
                  </a:cubicBezTo>
                  <a:lnTo>
                    <a:pt x="871" y="1988"/>
                  </a:lnTo>
                  <a:lnTo>
                    <a:pt x="871" y="798"/>
                  </a:lnTo>
                  <a:lnTo>
                    <a:pt x="2785" y="798"/>
                  </a:lnTo>
                  <a:cubicBezTo>
                    <a:pt x="2901" y="798"/>
                    <a:pt x="3003" y="755"/>
                    <a:pt x="3090" y="682"/>
                  </a:cubicBezTo>
                  <a:cubicBezTo>
                    <a:pt x="3177" y="610"/>
                    <a:pt x="3220" y="508"/>
                    <a:pt x="3220" y="392"/>
                  </a:cubicBezTo>
                  <a:cubicBezTo>
                    <a:pt x="3220" y="291"/>
                    <a:pt x="3177" y="175"/>
                    <a:pt x="3090" y="102"/>
                  </a:cubicBezTo>
                  <a:cubicBezTo>
                    <a:pt x="3003" y="30"/>
                    <a:pt x="2901" y="1"/>
                    <a:pt x="2785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356600" y="3374775"/>
              <a:ext cx="888450" cy="503725"/>
            </a:xfrm>
            <a:custGeom>
              <a:avLst/>
              <a:gdLst/>
              <a:ahLst/>
              <a:cxnLst/>
              <a:rect l="l" t="t" r="r" b="b"/>
              <a:pathLst>
                <a:path w="35538" h="20149" extrusionOk="0">
                  <a:moveTo>
                    <a:pt x="17769" y="0"/>
                  </a:moveTo>
                  <a:cubicBezTo>
                    <a:pt x="9559" y="15"/>
                    <a:pt x="0" y="15637"/>
                    <a:pt x="0" y="15637"/>
                  </a:cubicBezTo>
                  <a:lnTo>
                    <a:pt x="5657" y="20148"/>
                  </a:lnTo>
                  <a:cubicBezTo>
                    <a:pt x="5657" y="20148"/>
                    <a:pt x="14022" y="7814"/>
                    <a:pt x="17926" y="7814"/>
                  </a:cubicBezTo>
                  <a:cubicBezTo>
                    <a:pt x="17971" y="7814"/>
                    <a:pt x="18015" y="7815"/>
                    <a:pt x="18059" y="7819"/>
                  </a:cubicBezTo>
                  <a:cubicBezTo>
                    <a:pt x="21903" y="8138"/>
                    <a:pt x="31520" y="20148"/>
                    <a:pt x="31520" y="20148"/>
                  </a:cubicBezTo>
                  <a:lnTo>
                    <a:pt x="35538" y="15942"/>
                  </a:lnTo>
                  <a:cubicBezTo>
                    <a:pt x="35538" y="15942"/>
                    <a:pt x="25979" y="0"/>
                    <a:pt x="17769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6007150" y="3626450"/>
              <a:ext cx="237900" cy="252050"/>
            </a:xfrm>
            <a:custGeom>
              <a:avLst/>
              <a:gdLst/>
              <a:ahLst/>
              <a:cxnLst/>
              <a:rect l="l" t="t" r="r" b="b"/>
              <a:pathLst>
                <a:path w="9516" h="10082" extrusionOk="0">
                  <a:moveTo>
                    <a:pt x="9516" y="0"/>
                  </a:moveTo>
                  <a:lnTo>
                    <a:pt x="0" y="10081"/>
                  </a:lnTo>
                  <a:lnTo>
                    <a:pt x="9516" y="10081"/>
                  </a:lnTo>
                  <a:lnTo>
                    <a:pt x="9516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4966400" y="4059425"/>
              <a:ext cx="689750" cy="772775"/>
            </a:xfrm>
            <a:custGeom>
              <a:avLst/>
              <a:gdLst/>
              <a:ahLst/>
              <a:cxnLst/>
              <a:rect l="l" t="t" r="r" b="b"/>
              <a:pathLst>
                <a:path w="27590" h="30911" extrusionOk="0">
                  <a:moveTo>
                    <a:pt x="9008" y="0"/>
                  </a:moveTo>
                  <a:cubicBezTo>
                    <a:pt x="9008" y="0"/>
                    <a:pt x="1" y="16246"/>
                    <a:pt x="4091" y="23353"/>
                  </a:cubicBezTo>
                  <a:cubicBezTo>
                    <a:pt x="8196" y="30461"/>
                    <a:pt x="26501" y="30910"/>
                    <a:pt x="26501" y="30910"/>
                  </a:cubicBezTo>
                  <a:lnTo>
                    <a:pt x="27589" y="23774"/>
                  </a:lnTo>
                  <a:cubicBezTo>
                    <a:pt x="27589" y="23774"/>
                    <a:pt x="12374" y="22671"/>
                    <a:pt x="10720" y="19205"/>
                  </a:cubicBezTo>
                  <a:cubicBezTo>
                    <a:pt x="9066" y="15724"/>
                    <a:pt x="14665" y="1378"/>
                    <a:pt x="14665" y="1378"/>
                  </a:cubicBezTo>
                  <a:lnTo>
                    <a:pt x="9008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064675" y="4006825"/>
              <a:ext cx="336900" cy="206000"/>
            </a:xfrm>
            <a:custGeom>
              <a:avLst/>
              <a:gdLst/>
              <a:ahLst/>
              <a:cxnLst/>
              <a:rect l="l" t="t" r="r" b="b"/>
              <a:pathLst>
                <a:path w="13476" h="8240" extrusionOk="0">
                  <a:moveTo>
                    <a:pt x="8718" y="1"/>
                  </a:moveTo>
                  <a:lnTo>
                    <a:pt x="1" y="5049"/>
                  </a:lnTo>
                  <a:lnTo>
                    <a:pt x="13476" y="8240"/>
                  </a:lnTo>
                  <a:lnTo>
                    <a:pt x="8718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925200" y="4063050"/>
              <a:ext cx="710050" cy="765525"/>
            </a:xfrm>
            <a:custGeom>
              <a:avLst/>
              <a:gdLst/>
              <a:ahLst/>
              <a:cxnLst/>
              <a:rect l="l" t="t" r="r" b="b"/>
              <a:pathLst>
                <a:path w="28402" h="30621" extrusionOk="0">
                  <a:moveTo>
                    <a:pt x="19654" y="0"/>
                  </a:moveTo>
                  <a:lnTo>
                    <a:pt x="12924" y="2655"/>
                  </a:lnTo>
                  <a:cubicBezTo>
                    <a:pt x="12924" y="2655"/>
                    <a:pt x="19582" y="16376"/>
                    <a:pt x="17406" y="19553"/>
                  </a:cubicBezTo>
                  <a:cubicBezTo>
                    <a:pt x="15230" y="22715"/>
                    <a:pt x="0" y="25036"/>
                    <a:pt x="0" y="25036"/>
                  </a:cubicBezTo>
                  <a:lnTo>
                    <a:pt x="1625" y="30620"/>
                  </a:lnTo>
                  <a:cubicBezTo>
                    <a:pt x="1625" y="30620"/>
                    <a:pt x="20206" y="30316"/>
                    <a:pt x="24311" y="23208"/>
                  </a:cubicBezTo>
                  <a:cubicBezTo>
                    <a:pt x="28401" y="16101"/>
                    <a:pt x="19654" y="0"/>
                    <a:pt x="1965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874775" y="4570350"/>
              <a:ext cx="217975" cy="331475"/>
            </a:xfrm>
            <a:custGeom>
              <a:avLst/>
              <a:gdLst/>
              <a:ahLst/>
              <a:cxnLst/>
              <a:rect l="l" t="t" r="r" b="b"/>
              <a:pathLst>
                <a:path w="8719" h="13259" extrusionOk="0">
                  <a:moveTo>
                    <a:pt x="4744" y="1"/>
                  </a:moveTo>
                  <a:lnTo>
                    <a:pt x="1" y="8225"/>
                  </a:lnTo>
                  <a:lnTo>
                    <a:pt x="8718" y="13258"/>
                  </a:lnTo>
                  <a:lnTo>
                    <a:pt x="4744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6286725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12954" y="0"/>
                  </a:moveTo>
                  <a:lnTo>
                    <a:pt x="12954" y="0"/>
                  </a:lnTo>
                  <a:cubicBezTo>
                    <a:pt x="1" y="12852"/>
                    <a:pt x="6238" y="21062"/>
                    <a:pt x="6238" y="21062"/>
                  </a:cubicBezTo>
                  <a:cubicBezTo>
                    <a:pt x="6238" y="21062"/>
                    <a:pt x="16536" y="16493"/>
                    <a:pt x="12954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6406400" y="4159850"/>
              <a:ext cx="203450" cy="641525"/>
            </a:xfrm>
            <a:custGeom>
              <a:avLst/>
              <a:gdLst/>
              <a:ahLst/>
              <a:cxnLst/>
              <a:rect l="l" t="t" r="r" b="b"/>
              <a:pathLst>
                <a:path w="8138" h="25661" extrusionOk="0">
                  <a:moveTo>
                    <a:pt x="0" y="25660"/>
                  </a:moveTo>
                  <a:lnTo>
                    <a:pt x="8138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6307025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19583" y="1"/>
                  </a:moveTo>
                  <a:lnTo>
                    <a:pt x="19583" y="1"/>
                  </a:lnTo>
                  <a:cubicBezTo>
                    <a:pt x="1350" y="44"/>
                    <a:pt x="1" y="10271"/>
                    <a:pt x="1" y="10271"/>
                  </a:cubicBezTo>
                  <a:cubicBezTo>
                    <a:pt x="1" y="10271"/>
                    <a:pt x="1363" y="10788"/>
                    <a:pt x="3527" y="10788"/>
                  </a:cubicBezTo>
                  <a:cubicBezTo>
                    <a:pt x="7385" y="10788"/>
                    <a:pt x="13794" y="9145"/>
                    <a:pt x="19583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6200775" y="4587025"/>
              <a:ext cx="595825" cy="312250"/>
            </a:xfrm>
            <a:custGeom>
              <a:avLst/>
              <a:gdLst/>
              <a:ahLst/>
              <a:cxnLst/>
              <a:rect l="l" t="t" r="r" b="b"/>
              <a:pathLst>
                <a:path w="23833" h="12490" extrusionOk="0">
                  <a:moveTo>
                    <a:pt x="1" y="12490"/>
                  </a:moveTo>
                  <a:lnTo>
                    <a:pt x="23833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4901850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3598" y="0"/>
                  </a:moveTo>
                  <a:cubicBezTo>
                    <a:pt x="1" y="16493"/>
                    <a:pt x="10299" y="21062"/>
                    <a:pt x="10299" y="21062"/>
                  </a:cubicBezTo>
                  <a:cubicBezTo>
                    <a:pt x="10299" y="21062"/>
                    <a:pt x="16537" y="12852"/>
                    <a:pt x="3598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4992150" y="4159850"/>
              <a:ext cx="204175" cy="641525"/>
            </a:xfrm>
            <a:custGeom>
              <a:avLst/>
              <a:gdLst/>
              <a:ahLst/>
              <a:cxnLst/>
              <a:rect l="l" t="t" r="r" b="b"/>
              <a:pathLst>
                <a:path w="8167" h="25661" extrusionOk="0">
                  <a:moveTo>
                    <a:pt x="8167" y="25660"/>
                  </a:moveTo>
                  <a:lnTo>
                    <a:pt x="1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4805400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0" y="1"/>
                  </a:moveTo>
                  <a:lnTo>
                    <a:pt x="0" y="1"/>
                  </a:lnTo>
                  <a:cubicBezTo>
                    <a:pt x="5799" y="9145"/>
                    <a:pt x="12204" y="10788"/>
                    <a:pt x="16060" y="10788"/>
                  </a:cubicBezTo>
                  <a:cubicBezTo>
                    <a:pt x="18222" y="10788"/>
                    <a:pt x="19582" y="10271"/>
                    <a:pt x="19582" y="10271"/>
                  </a:cubicBezTo>
                  <a:cubicBezTo>
                    <a:pt x="19582" y="10271"/>
                    <a:pt x="18233" y="44"/>
                    <a:pt x="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4805400" y="4587025"/>
              <a:ext cx="596175" cy="312250"/>
            </a:xfrm>
            <a:custGeom>
              <a:avLst/>
              <a:gdLst/>
              <a:ahLst/>
              <a:cxnLst/>
              <a:rect l="l" t="t" r="r" b="b"/>
              <a:pathLst>
                <a:path w="23847" h="12490" extrusionOk="0">
                  <a:moveTo>
                    <a:pt x="23847" y="12490"/>
                  </a:moveTo>
                  <a:lnTo>
                    <a:pt x="0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566550" y="3319225"/>
              <a:ext cx="526550" cy="224375"/>
            </a:xfrm>
            <a:custGeom>
              <a:avLst/>
              <a:gdLst/>
              <a:ahLst/>
              <a:cxnLst/>
              <a:rect l="l" t="t" r="r" b="b"/>
              <a:pathLst>
                <a:path w="21062" h="8975" extrusionOk="0">
                  <a:moveTo>
                    <a:pt x="14492" y="1"/>
                  </a:moveTo>
                  <a:cubicBezTo>
                    <a:pt x="3316" y="1"/>
                    <a:pt x="1" y="7473"/>
                    <a:pt x="1" y="7473"/>
                  </a:cubicBezTo>
                  <a:cubicBezTo>
                    <a:pt x="1" y="7473"/>
                    <a:pt x="1977" y="8974"/>
                    <a:pt x="5507" y="8974"/>
                  </a:cubicBezTo>
                  <a:cubicBezTo>
                    <a:pt x="9173" y="8974"/>
                    <a:pt x="14515" y="7356"/>
                    <a:pt x="21062" y="757"/>
                  </a:cubicBezTo>
                  <a:cubicBezTo>
                    <a:pt x="18618" y="227"/>
                    <a:pt x="16436" y="1"/>
                    <a:pt x="14492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5452325" y="3338500"/>
              <a:ext cx="640775" cy="204200"/>
            </a:xfrm>
            <a:custGeom>
              <a:avLst/>
              <a:gdLst/>
              <a:ahLst/>
              <a:cxnLst/>
              <a:rect l="l" t="t" r="r" b="b"/>
              <a:pathLst>
                <a:path w="25631" h="8168" extrusionOk="0">
                  <a:moveTo>
                    <a:pt x="0" y="8167"/>
                  </a:moveTo>
                  <a:lnTo>
                    <a:pt x="25631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5309825" y="3152125"/>
              <a:ext cx="356825" cy="489575"/>
            </a:xfrm>
            <a:custGeom>
              <a:avLst/>
              <a:gdLst/>
              <a:ahLst/>
              <a:cxnLst/>
              <a:rect l="l" t="t" r="r" b="b"/>
              <a:pathLst>
                <a:path w="14273" h="19583" extrusionOk="0">
                  <a:moveTo>
                    <a:pt x="14273" y="0"/>
                  </a:moveTo>
                  <a:lnTo>
                    <a:pt x="14273" y="0"/>
                  </a:lnTo>
                  <a:cubicBezTo>
                    <a:pt x="0" y="9037"/>
                    <a:pt x="4018" y="19582"/>
                    <a:pt x="4018" y="19582"/>
                  </a:cubicBezTo>
                  <a:cubicBezTo>
                    <a:pt x="4018" y="19582"/>
                    <a:pt x="14244" y="18233"/>
                    <a:pt x="14273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354425" y="3152125"/>
              <a:ext cx="312225" cy="595825"/>
            </a:xfrm>
            <a:custGeom>
              <a:avLst/>
              <a:gdLst/>
              <a:ahLst/>
              <a:cxnLst/>
              <a:rect l="l" t="t" r="r" b="b"/>
              <a:pathLst>
                <a:path w="12489" h="23833" extrusionOk="0">
                  <a:moveTo>
                    <a:pt x="0" y="23832"/>
                  </a:moveTo>
                  <a:lnTo>
                    <a:pt x="12489" y="0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651100" y="3966375"/>
              <a:ext cx="249525" cy="218525"/>
            </a:xfrm>
            <a:custGeom>
              <a:avLst/>
              <a:gdLst/>
              <a:ahLst/>
              <a:cxnLst/>
              <a:rect l="l" t="t" r="r" b="b"/>
              <a:pathLst>
                <a:path w="9981" h="8741" extrusionOk="0">
                  <a:moveTo>
                    <a:pt x="2832" y="1"/>
                  </a:moveTo>
                  <a:cubicBezTo>
                    <a:pt x="1415" y="1"/>
                    <a:pt x="1" y="1205"/>
                    <a:pt x="404" y="2968"/>
                  </a:cubicBezTo>
                  <a:cubicBezTo>
                    <a:pt x="1318" y="6971"/>
                    <a:pt x="4988" y="8741"/>
                    <a:pt x="4988" y="8741"/>
                  </a:cubicBezTo>
                  <a:cubicBezTo>
                    <a:pt x="4988" y="8741"/>
                    <a:pt x="8658" y="6957"/>
                    <a:pt x="9586" y="2968"/>
                  </a:cubicBezTo>
                  <a:cubicBezTo>
                    <a:pt x="9981" y="1205"/>
                    <a:pt x="8569" y="1"/>
                    <a:pt x="7155" y="1"/>
                  </a:cubicBezTo>
                  <a:cubicBezTo>
                    <a:pt x="6335" y="1"/>
                    <a:pt x="5515" y="406"/>
                    <a:pt x="5046" y="1343"/>
                  </a:cubicBezTo>
                  <a:cubicBezTo>
                    <a:pt x="5017" y="1401"/>
                    <a:pt x="4988" y="2112"/>
                    <a:pt x="4988" y="2112"/>
                  </a:cubicBezTo>
                  <a:cubicBezTo>
                    <a:pt x="4988" y="2112"/>
                    <a:pt x="4974" y="1416"/>
                    <a:pt x="4945" y="1343"/>
                  </a:cubicBezTo>
                  <a:cubicBezTo>
                    <a:pt x="4476" y="406"/>
                    <a:pt x="3653" y="1"/>
                    <a:pt x="2832" y="1"/>
                  </a:cubicBezTo>
                  <a:close/>
                </a:path>
              </a:pathLst>
            </a:custGeom>
            <a:solidFill>
              <a:srgbClr val="00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20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nvironmental Activist CV by Slidesgo">
  <a:themeElements>
    <a:clrScheme name="Simple Light">
      <a:dk1>
        <a:srgbClr val="003D1B"/>
      </a:dk1>
      <a:lt1>
        <a:srgbClr val="005A2A"/>
      </a:lt1>
      <a:dk2>
        <a:srgbClr val="0F7437"/>
      </a:dk2>
      <a:lt2>
        <a:srgbClr val="89BB4A"/>
      </a:lt2>
      <a:accent1>
        <a:srgbClr val="D8F1C1"/>
      </a:accent1>
      <a:accent2>
        <a:srgbClr val="F5FAE9"/>
      </a:accent2>
      <a:accent3>
        <a:srgbClr val="EA9E00"/>
      </a:accent3>
      <a:accent4>
        <a:srgbClr val="FFFFFF"/>
      </a:accent4>
      <a:accent5>
        <a:srgbClr val="FFFFFF"/>
      </a:accent5>
      <a:accent6>
        <a:srgbClr val="FFFFFF"/>
      </a:accent6>
      <a:hlink>
        <a:srgbClr val="003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2705</Words>
  <Application>Microsoft Office PowerPoint</Application>
  <PresentationFormat>On-screen Show (16:9)</PresentationFormat>
  <Paragraphs>312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Hammersmith One</vt:lpstr>
      <vt:lpstr>Bebas Neue</vt:lpstr>
      <vt:lpstr>Pangolin</vt:lpstr>
      <vt:lpstr>Quicksand Medium</vt:lpstr>
      <vt:lpstr>Arial</vt:lpstr>
      <vt:lpstr>Patrick Hand</vt:lpstr>
      <vt:lpstr>Environmental Activist CV by Slidesgo</vt:lpstr>
      <vt:lpstr>UNIT 7: Environment protection</vt:lpstr>
      <vt:lpstr>OBJECTIVES </vt:lpstr>
      <vt:lpstr>WARM-UP </vt:lpstr>
      <vt:lpstr>WARM-UP </vt:lpstr>
      <vt:lpstr>PowerPoint Presentation</vt:lpstr>
      <vt:lpstr>Complex sentences </vt:lpstr>
      <vt:lpstr>PowerPoint Presentation</vt:lpstr>
      <vt:lpstr>PowerPoint Presentation</vt:lpstr>
      <vt:lpstr>Complex sentences </vt:lpstr>
      <vt:lpstr>PowerPoint Presentation</vt:lpstr>
      <vt:lpstr>PowerPoint Presentation</vt:lpstr>
      <vt:lpstr>PRACTICE</vt:lpstr>
      <vt:lpstr>PowerPoint Presentation</vt:lpstr>
      <vt:lpstr>PowerPoint Presentation</vt:lpstr>
      <vt:lpstr>PowerPoint Presentation</vt:lpstr>
      <vt:lpstr>TYPHOON</vt:lpstr>
      <vt:lpstr>PowerPoint Presentation</vt:lpstr>
      <vt:lpstr>PICK A 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Environment protection</dc:title>
  <cp:lastModifiedBy>Dung Thuy</cp:lastModifiedBy>
  <cp:revision>16</cp:revision>
  <dcterms:modified xsi:type="dcterms:W3CDTF">2023-12-24T14:46:03Z</dcterms:modified>
</cp:coreProperties>
</file>